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968" r:id="rId1"/>
    <p:sldMasterId id="2147484589" r:id="rId2"/>
  </p:sldMasterIdLst>
  <p:notesMasterIdLst>
    <p:notesMasterId r:id="rId22"/>
  </p:notesMasterIdLst>
  <p:sldIdLst>
    <p:sldId id="283" r:id="rId3"/>
    <p:sldId id="363" r:id="rId4"/>
    <p:sldId id="2003218400" r:id="rId5"/>
    <p:sldId id="2003218411" r:id="rId6"/>
    <p:sldId id="2003218393" r:id="rId7"/>
    <p:sldId id="2003218390" r:id="rId8"/>
    <p:sldId id="2003218402" r:id="rId9"/>
    <p:sldId id="2003218398" r:id="rId10"/>
    <p:sldId id="2003218403" r:id="rId11"/>
    <p:sldId id="2003218404" r:id="rId12"/>
    <p:sldId id="2003218405" r:id="rId13"/>
    <p:sldId id="2003218406" r:id="rId14"/>
    <p:sldId id="2003218407" r:id="rId15"/>
    <p:sldId id="2003218399" r:id="rId16"/>
    <p:sldId id="2003218401" r:id="rId17"/>
    <p:sldId id="2003218408" r:id="rId18"/>
    <p:sldId id="2003218410" r:id="rId19"/>
    <p:sldId id="2003218409" r:id="rId20"/>
    <p:sldId id="13695" r:id="rId21"/>
  </p:sldIdLst>
  <p:sldSz cx="9144000" cy="5143500" type="screen16x9"/>
  <p:notesSz cx="6858000" cy="9144000"/>
  <p:embeddedFontLst>
    <p:embeddedFont>
      <p:font typeface="Helvetica Neue" panose="02000503000000020004" pitchFamily="2" charset="0"/>
      <p:regular r:id="rId23"/>
      <p:bold r:id="rId24"/>
      <p:italic r:id="rId25"/>
      <p:boldItalic r:id="rId26"/>
    </p:embeddedFont>
    <p:embeddedFont>
      <p:font typeface="Noto Sans Symbols" panose="020F0502020204030204" pitchFamily="34" charset="0"/>
      <p:regular r:id="rId27"/>
      <p:bold r:id="rId28"/>
      <p:italic r:id="rId29"/>
      <p:boldItalic r:id="rId3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161" roundtripDataSignature="AMtx7mhzFsZ8ACaYY7jlKWIFJ7ZXueVNxw=="/>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467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216B5F85-C6A5-4B51-8753-EAF15B375666}">
  <a:tblStyle styleId="{216B5F85-C6A5-4B51-8753-EAF15B375666}"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6EDF6"/>
          </a:solidFill>
        </a:fill>
      </a:tcStyle>
    </a:wholeTbl>
    <a:band1H>
      <a:tcTxStyle b="off" i="off"/>
      <a:tcStyle>
        <a:tcBdr/>
        <a:fill>
          <a:solidFill>
            <a:srgbClr val="CADAED"/>
          </a:solidFill>
        </a:fill>
      </a:tcStyle>
    </a:band1H>
    <a:band2H>
      <a:tcTxStyle b="off" i="off"/>
      <a:tcStyle>
        <a:tcBdr/>
      </a:tcStyle>
    </a:band2H>
    <a:band1V>
      <a:tcTxStyle b="off" i="off"/>
      <a:tcStyle>
        <a:tcBdr/>
        <a:fill>
          <a:solidFill>
            <a:srgbClr val="CADAED"/>
          </a:solidFill>
        </a:fill>
      </a:tcStyle>
    </a:band1V>
    <a:band2V>
      <a:tcTxStyle b="off" i="off"/>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b="off" i="off"/>
      <a:tcStyle>
        <a:tcBdr/>
      </a:tcStyle>
    </a:seCell>
    <a:swCell>
      <a:tcTxStyle b="off" i="off"/>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b="off" i="off"/>
      <a:tcStyle>
        <a:tcBdr/>
      </a:tcStyle>
    </a:neCell>
    <a:nwCell>
      <a:tcTxStyle b="off" i="off"/>
      <a:tcStyle>
        <a:tcBdr/>
      </a:tcStyle>
    </a:nwCell>
  </a:tblStyle>
  <a:tblStyle styleId="{739AC7A9-7C58-4358-B79D-BD02F7D3174C}" styleName="Table_1">
    <a:wholeTbl>
      <a:tcTxStyle b="off" i="off">
        <a:font>
          <a:latin typeface="Arial"/>
          <a:ea typeface="Arial"/>
          <a:cs typeface="Arial"/>
        </a:font>
        <a:srgbClr val="000000"/>
      </a:tcTxStyle>
      <a:tcStyle>
        <a:tcBdr/>
      </a:tcStyle>
    </a:wholeTbl>
    <a:band1H>
      <a:tcTxStyle b="off" i="off"/>
      <a:tcStyle>
        <a:tcBdr/>
      </a:tcStyle>
    </a:band1H>
    <a:band2H>
      <a:tcTxStyle b="off" i="off"/>
      <a:tcStyle>
        <a:tcBdr/>
      </a:tcStyle>
    </a:band2H>
    <a:band1V>
      <a:tcTxStyle b="off" i="off"/>
      <a:tcStyle>
        <a:tcBdr/>
      </a:tcStyle>
    </a:band1V>
    <a:band2V>
      <a:tcTxStyle b="off" i="off"/>
      <a:tcStyle>
        <a:tcBdr/>
      </a:tcStyle>
    </a:band2V>
    <a:lastCol>
      <a:tcTxStyle b="off" i="off"/>
      <a:tcStyle>
        <a:tcBdr/>
      </a:tcStyle>
    </a:lastCol>
    <a:firstCol>
      <a:tcTxStyle b="off" i="off"/>
      <a:tcStyle>
        <a:tcBdr/>
      </a:tcStyle>
    </a:firstCol>
    <a:lastRow>
      <a:tcTxStyle b="off" i="off"/>
      <a:tcStyle>
        <a:tcBdr/>
      </a:tcStyle>
    </a:lastRow>
    <a:seCell>
      <a:tcTxStyle b="off" i="off"/>
      <a:tcStyle>
        <a:tcBdr/>
      </a:tcStyle>
    </a:seCell>
    <a:swCell>
      <a:tcTxStyle b="off" i="off"/>
      <a:tcStyle>
        <a:tcBdr/>
      </a:tcStyle>
    </a:swCell>
    <a:firstRow>
      <a:tcTxStyle b="off" i="off"/>
      <a:tcStyle>
        <a:tcBdr/>
      </a:tcStyle>
    </a:firstRow>
    <a:neCell>
      <a:tcTxStyle b="off" i="off"/>
      <a:tcStyle>
        <a:tcBdr/>
      </a:tcStyle>
    </a:neCell>
    <a:nwCell>
      <a:tcTxStyle b="off" i="off"/>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7872"/>
  </p:normalViewPr>
  <p:slideViewPr>
    <p:cSldViewPr snapToGrid="0">
      <p:cViewPr varScale="1">
        <p:scale>
          <a:sx n="137" d="100"/>
          <a:sy n="137" d="100"/>
        </p:scale>
        <p:origin x="616" y="176"/>
      </p:cViewPr>
      <p:guideLst>
        <p:guide orient="horz" pos="162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font" Target="fonts/font4.fntdata"/><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font" Target="fonts/font3.fntdata"/><Relationship Id="rId162"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font" Target="fonts/font7.fntdata"/><Relationship Id="rId161" Type="http://customschemas.google.com/relationships/presentationmetadata" Target="metadata"/><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font" Target="fonts/font2.fntdata"/><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font" Target="fonts/font1.fntdata"/><Relationship Id="rId28" Type="http://schemas.openxmlformats.org/officeDocument/2006/relationships/font" Target="fonts/font6.fntdata"/><Relationship Id="rId165"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164"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8" Type="http://schemas.openxmlformats.org/officeDocument/2006/relationships/slide" Target="slides/slide6.xml"/><Relationship Id="rId163"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marR="0" lvl="0"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1pPr>
            <a:lvl2pPr marL="914400" marR="0" lvl="1"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2pPr>
            <a:lvl3pPr marL="1371600" marR="0" lvl="2"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3pPr>
            <a:lvl4pPr marL="1828800" marR="0" lvl="3"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4pPr>
            <a:lvl5pPr marL="2286000" marR="0" lvl="4"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5pPr>
            <a:lvl6pPr marL="2743200" marR="0" lvl="5"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6pPr>
            <a:lvl7pPr marL="3200400" marR="0" lvl="6"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7pPr>
            <a:lvl8pPr marL="3657600" marR="0" lvl="7"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8pPr>
            <a:lvl9pPr marL="4114800" marR="0" lvl="8" indent="-298450" algn="l" rtl="0">
              <a:lnSpc>
                <a:spcPct val="100000"/>
              </a:lnSpc>
              <a:spcBef>
                <a:spcPts val="0"/>
              </a:spcBef>
              <a:spcAft>
                <a:spcPts val="0"/>
              </a:spcAft>
              <a:buClr>
                <a:srgbClr val="000000"/>
              </a:buClr>
              <a:buSzPts val="1100"/>
              <a:buFont typeface="Arial"/>
              <a:buChar char="■"/>
              <a:defRPr sz="1100" b="0" i="0" u="none" strike="noStrike" cap="none">
                <a:solidFill>
                  <a:srgbClr val="000000"/>
                </a:solidFill>
                <a:latin typeface="Arial"/>
                <a:ea typeface="Arial"/>
                <a:cs typeface="Arial"/>
                <a:sym typeface="Arial"/>
              </a:defRPr>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0"/>
        <p:cNvGrpSpPr/>
        <p:nvPr/>
      </p:nvGrpSpPr>
      <p:grpSpPr>
        <a:xfrm>
          <a:off x="0" y="0"/>
          <a:ext cx="0" cy="0"/>
          <a:chOff x="0" y="0"/>
          <a:chExt cx="0" cy="0"/>
        </a:xfrm>
      </p:grpSpPr>
      <p:sp>
        <p:nvSpPr>
          <p:cNvPr id="1621" name="Google Shape;1621;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lang="en-US" sz="1200" b="0" i="0" u="none" strike="noStrike" cap="none" dirty="0">
              <a:solidFill>
                <a:schemeClr val="dk1"/>
              </a:solidFill>
              <a:effectLst/>
              <a:latin typeface="Calibri"/>
              <a:ea typeface="Calibri"/>
              <a:cs typeface="Calibri"/>
              <a:sym typeface="Calibri"/>
            </a:endParaRPr>
          </a:p>
        </p:txBody>
      </p:sp>
      <p:sp>
        <p:nvSpPr>
          <p:cNvPr id="1622" name="Google Shape;1622;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3">
          <a:extLst>
            <a:ext uri="{FF2B5EF4-FFF2-40B4-BE49-F238E27FC236}">
              <a16:creationId xmlns:a16="http://schemas.microsoft.com/office/drawing/2014/main" id="{03DD3A0D-6FA6-ADEA-CF3A-1A28D09DF94F}"/>
            </a:ext>
          </a:extLst>
        </p:cNvPr>
        <p:cNvGrpSpPr/>
        <p:nvPr/>
      </p:nvGrpSpPr>
      <p:grpSpPr>
        <a:xfrm>
          <a:off x="0" y="0"/>
          <a:ext cx="0" cy="0"/>
          <a:chOff x="0" y="0"/>
          <a:chExt cx="0" cy="0"/>
        </a:xfrm>
      </p:grpSpPr>
      <p:sp>
        <p:nvSpPr>
          <p:cNvPr id="10114" name="Google Shape;10114;g3e4c7ee853b_5_2346:notes">
            <a:extLst>
              <a:ext uri="{FF2B5EF4-FFF2-40B4-BE49-F238E27FC236}">
                <a16:creationId xmlns:a16="http://schemas.microsoft.com/office/drawing/2014/main" id="{56264F50-0E4C-DB4F-6A8E-6A4B4DE9D7E7}"/>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800">
              <a:solidFill>
                <a:srgbClr val="44546A"/>
              </a:solidFill>
              <a:latin typeface="Helvetica Neue"/>
              <a:ea typeface="Helvetica Neue"/>
              <a:cs typeface="Helvetica Neue"/>
              <a:sym typeface="Helvetica Neue"/>
            </a:endParaRPr>
          </a:p>
          <a:p>
            <a:pPr marL="0" lvl="0" indent="0" algn="l" rtl="0">
              <a:lnSpc>
                <a:spcPct val="100000"/>
              </a:lnSpc>
              <a:spcBef>
                <a:spcPts val="500"/>
              </a:spcBef>
              <a:spcAft>
                <a:spcPts val="0"/>
              </a:spcAft>
              <a:buClr>
                <a:schemeClr val="dk1"/>
              </a:buClr>
              <a:buSzPts val="1100"/>
              <a:buFont typeface="Arial"/>
              <a:buNone/>
            </a:pPr>
            <a:endParaRPr/>
          </a:p>
        </p:txBody>
      </p:sp>
      <p:sp>
        <p:nvSpPr>
          <p:cNvPr id="10115" name="Google Shape;10115;g3e4c7ee853b_5_2346:notes">
            <a:extLst>
              <a:ext uri="{FF2B5EF4-FFF2-40B4-BE49-F238E27FC236}">
                <a16:creationId xmlns:a16="http://schemas.microsoft.com/office/drawing/2014/main" id="{9B21DAA6-190C-06B5-005F-5A00C15B9A9F}"/>
              </a:ext>
            </a:extLst>
          </p:cNvPr>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8053135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A6324F-BAEC-9EC3-9CE1-C903CAFD05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E72E74-A5AC-D669-F9F4-EA67813DA6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179E91-F328-3000-366A-806DF5346050}"/>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24329221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0A5023-B068-E42E-C428-D722DCF1503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F31226-CE5E-78AF-64B5-C36602C716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3A022A-191C-7715-A222-B642F323A331}"/>
              </a:ext>
            </a:extLst>
          </p:cNvPr>
          <p:cNvSpPr>
            <a:spLocks noGrp="1"/>
          </p:cNvSpPr>
          <p:nvPr>
            <p:ph type="body" idx="1"/>
          </p:nvPr>
        </p:nvSpPr>
        <p:spPr/>
        <p:txBody>
          <a:bodyPr/>
          <a:lstStyle/>
          <a:p>
            <a:pPr marL="158750" indent="0">
              <a:buFontTx/>
              <a:buNone/>
            </a:pPr>
            <a:r>
              <a:rPr lang="en-US" dirty="0"/>
              <a:t>Advanced precancerous lesions (APLs) have a high probability of developing into colorectal cancer (CRC) and include lesions that are greater than 10 mm in size or have advanced histology such as villous architecture or high-grade dysplasia.1 While colonoscopy can effectively detect APLs, adherence to colonoscopy screening remains low.</a:t>
            </a:r>
          </a:p>
          <a:p>
            <a:pPr marL="158750" indent="0">
              <a:buFontTx/>
              <a:buNone/>
            </a:pPr>
            <a:endParaRPr lang="en-US" dirty="0"/>
          </a:p>
          <a:p>
            <a:pPr marL="158750" indent="0">
              <a:buFontTx/>
              <a:buNone/>
            </a:pPr>
            <a:r>
              <a:rPr lang="en-US" dirty="0"/>
              <a:t>Minimally invasive, blood-based tests for the detection CRC and APLs have emerged as a screening tool to aid in the early detection of cancer. Cell-free (</a:t>
            </a:r>
            <a:r>
              <a:rPr lang="en-US" dirty="0" err="1"/>
              <a:t>cf</a:t>
            </a:r>
            <a:r>
              <a:rPr lang="en-US" dirty="0"/>
              <a:t>)DNA detection of CRC has demonstrated high sensitivity and specificity. However, sensitivity of APL detection has ranged from 12.5% to 22.5% with differences across APL subtypes. </a:t>
            </a:r>
          </a:p>
          <a:p>
            <a:pPr marL="158750" indent="0">
              <a:buFontTx/>
              <a:buNone/>
            </a:pPr>
            <a:endParaRPr lang="en-US" dirty="0"/>
          </a:p>
          <a:p>
            <a:pPr marL="158750" indent="0">
              <a:buFontTx/>
              <a:buNone/>
            </a:pPr>
            <a:r>
              <a:rPr lang="en-US" dirty="0"/>
              <a:t>WGS data from APL tissue and matched normal blood samples were used to design custom, research-use only, personalized, </a:t>
            </a:r>
            <a:r>
              <a:rPr lang="en-US" dirty="0" err="1"/>
              <a:t>mPCR</a:t>
            </a:r>
            <a:r>
              <a:rPr lang="en-US" dirty="0"/>
              <a:t>-NGS-based ctDNA assays. Plasma samples collected at the same time as tissue and whole blood collection were evaluated for the presence of circulating APL biomarkers.</a:t>
            </a:r>
          </a:p>
        </p:txBody>
      </p:sp>
    </p:spTree>
    <p:extLst>
      <p:ext uri="{BB962C8B-B14F-4D97-AF65-F5344CB8AC3E}">
        <p14:creationId xmlns:p14="http://schemas.microsoft.com/office/powerpoint/2010/main" val="265980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0ECA7-2CAB-E339-FC21-4D6904A66D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DB556-FB32-4984-0F95-01B3836EC97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A7D73C-B1F9-7B12-D5A7-16A0000EEE23}"/>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996190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3">
          <a:extLst>
            <a:ext uri="{FF2B5EF4-FFF2-40B4-BE49-F238E27FC236}">
              <a16:creationId xmlns:a16="http://schemas.microsoft.com/office/drawing/2014/main" id="{7AE8D383-34DF-13ED-EC75-1A8DB45A1D4C}"/>
            </a:ext>
          </a:extLst>
        </p:cNvPr>
        <p:cNvGrpSpPr/>
        <p:nvPr/>
      </p:nvGrpSpPr>
      <p:grpSpPr>
        <a:xfrm>
          <a:off x="0" y="0"/>
          <a:ext cx="0" cy="0"/>
          <a:chOff x="0" y="0"/>
          <a:chExt cx="0" cy="0"/>
        </a:xfrm>
      </p:grpSpPr>
      <p:sp>
        <p:nvSpPr>
          <p:cNvPr id="10114" name="Google Shape;10114;g3e4c7ee853b_5_2346:notes">
            <a:extLst>
              <a:ext uri="{FF2B5EF4-FFF2-40B4-BE49-F238E27FC236}">
                <a16:creationId xmlns:a16="http://schemas.microsoft.com/office/drawing/2014/main" id="{B79947DB-BE99-D637-A463-CBD54D6DD4CC}"/>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800">
              <a:solidFill>
                <a:srgbClr val="44546A"/>
              </a:solidFill>
              <a:latin typeface="Helvetica Neue"/>
              <a:ea typeface="Helvetica Neue"/>
              <a:cs typeface="Helvetica Neue"/>
              <a:sym typeface="Helvetica Neue"/>
            </a:endParaRPr>
          </a:p>
          <a:p>
            <a:pPr marL="0" lvl="0" indent="0" algn="l" rtl="0">
              <a:lnSpc>
                <a:spcPct val="100000"/>
              </a:lnSpc>
              <a:spcBef>
                <a:spcPts val="500"/>
              </a:spcBef>
              <a:spcAft>
                <a:spcPts val="0"/>
              </a:spcAft>
              <a:buClr>
                <a:schemeClr val="dk1"/>
              </a:buClr>
              <a:buSzPts val="1100"/>
              <a:buFont typeface="Arial"/>
              <a:buNone/>
            </a:pPr>
            <a:endParaRPr/>
          </a:p>
        </p:txBody>
      </p:sp>
      <p:sp>
        <p:nvSpPr>
          <p:cNvPr id="10115" name="Google Shape;10115;g3e4c7ee853b_5_2346:notes">
            <a:extLst>
              <a:ext uri="{FF2B5EF4-FFF2-40B4-BE49-F238E27FC236}">
                <a16:creationId xmlns:a16="http://schemas.microsoft.com/office/drawing/2014/main" id="{01E4066A-00D6-EBDA-131D-39C8057190F2}"/>
              </a:ext>
            </a:extLst>
          </p:cNvPr>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5297059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0E606-D6C2-1C51-07FD-F9B7AC49EDA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ACA809-1850-7275-6359-F2F8BC80D73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977C44E-E72D-5B4A-A05C-37E0F40A8AA4}"/>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21437087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FD8E64-611B-BA89-A777-4DC1AD41B41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AC1DD0-DCF6-B79A-CC5B-F7B17E7C2E3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74F70A-D6D3-204F-B480-7C5DF53F6419}"/>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22629624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2FCAB-E8F4-770A-84EE-D4B2C9025D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E7962A-F772-8A3E-919B-9C593D0A1B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634B7B1-F793-4D66-C067-114EADDD4E7B}"/>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12245962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8D2D13-6A2C-2100-BF10-8148B24C6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E019CB1-8235-7E81-9BB8-E52B62AFC81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C5D568A-CFFD-5734-D77F-83EE470EA694}"/>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42003734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2510D0-BFD4-E53A-7E3A-F3FCFC0D875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CFFFA8-6128-3D84-EF06-2AC4D54AB93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DA87F90-235E-0879-C809-122D2D23B985}"/>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32930655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B1AC49-49D5-86AC-115A-54F462E7FBC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33E951-55EF-B614-1F63-387DA590D6D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E9C3C36-65A6-A22D-29A2-AC854CD480ED}"/>
              </a:ext>
            </a:extLst>
          </p:cNvPr>
          <p:cNvSpPr>
            <a:spLocks noGrp="1"/>
          </p:cNvSpPr>
          <p:nvPr>
            <p:ph type="body" idx="1"/>
          </p:nvPr>
        </p:nvSpPr>
        <p:spPr/>
        <p:txBody>
          <a:bodyPr/>
          <a:lstStyle/>
          <a:p>
            <a:pPr marL="158750" indent="0">
              <a:buFontTx/>
              <a:buNone/>
            </a:pPr>
            <a:r>
              <a:rPr lang="en-US" dirty="0"/>
              <a:t>This study included participants enrolled in the ongoing, prospective, PROCEED-CRC clinical study (NCT06620627), designed for the collection of clinically annotated biospecimens from participants ≥40 years old who underwent asymptomatic colonoscopy screening. Plasma samples from 92 sequentially collected participants with APL and a representative cohort of 366 healthy individuals were included in this analysis. These participants were drawn from the first 1400 cases from the clinical study. </a:t>
            </a:r>
          </a:p>
          <a:p>
            <a:pPr marL="158750" indent="0">
              <a:buFontTx/>
              <a:buNone/>
            </a:pPr>
            <a:endParaRPr lang="en-US" dirty="0"/>
          </a:p>
          <a:p>
            <a:pPr marL="158750" indent="0">
              <a:buFontTx/>
              <a:buNone/>
            </a:pPr>
            <a:r>
              <a:rPr lang="en-US" dirty="0"/>
              <a:t>At a specificity of 91.5% (CI: 88.2%-94%), mean sensitivity across all APLs was 22.5% (CI: 15.4%-32.4%). Overall performance was further calculated based on the prevalence observed in the screening population. Subtype adjusted sensitivities based on published pivotal trials were 22.4% and 23.7%. At a specificity of 91.5%, sensitivity was highest in APLs classified as high-grade dysplasia (45.0%) and villous growth (41.4%). Sensitivity of APL at 5-9 mm was 19.7% and sensitivity increased with increasing lesion size. Notably, we did not observe deterioration of specificity with increasing age (p-value </a:t>
            </a:r>
            <a:r>
              <a:rPr lang="en-US" dirty="0" err="1"/>
              <a:t>n.s</a:t>
            </a:r>
            <a:r>
              <a:rPr lang="en-US" dirty="0"/>
              <a:t>., p &gt; 0.05). </a:t>
            </a:r>
          </a:p>
          <a:p>
            <a:pPr marL="158750" indent="0">
              <a:buFontTx/>
              <a:buNone/>
            </a:pPr>
            <a:endParaRPr lang="en-US" dirty="0"/>
          </a:p>
        </p:txBody>
      </p:sp>
    </p:spTree>
    <p:extLst>
      <p:ext uri="{BB962C8B-B14F-4D97-AF65-F5344CB8AC3E}">
        <p14:creationId xmlns:p14="http://schemas.microsoft.com/office/powerpoint/2010/main" val="38604885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E0E9B-F2C6-5369-D512-FB91CFE2B8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071CA8-1546-E67B-F0B4-89A0756E654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5DF49DC-78B7-2056-1691-BE4A27AC4768}"/>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243252064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BEF108-3F54-2AE0-F219-81132D27C02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B9CB99-831E-68E5-621E-6DBBB9A7A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989A20C-4F09-F963-844E-29DF1D1DFFDC}"/>
              </a:ext>
            </a:extLst>
          </p:cNvPr>
          <p:cNvSpPr>
            <a:spLocks noGrp="1"/>
          </p:cNvSpPr>
          <p:nvPr>
            <p:ph type="body" idx="1"/>
          </p:nvPr>
        </p:nvSpPr>
        <p:spPr/>
        <p:txBody>
          <a:bodyPr/>
          <a:lstStyle/>
          <a:p>
            <a:pPr marL="158750" indent="0">
              <a:buFontTx/>
              <a:buNone/>
            </a:pPr>
            <a:endParaRPr lang="en-US" dirty="0"/>
          </a:p>
        </p:txBody>
      </p:sp>
    </p:spTree>
    <p:extLst>
      <p:ext uri="{BB962C8B-B14F-4D97-AF65-F5344CB8AC3E}">
        <p14:creationId xmlns:p14="http://schemas.microsoft.com/office/powerpoint/2010/main" val="12262298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13">
          <a:extLst>
            <a:ext uri="{FF2B5EF4-FFF2-40B4-BE49-F238E27FC236}">
              <a16:creationId xmlns:a16="http://schemas.microsoft.com/office/drawing/2014/main" id="{BC3EFB21-BA6B-C541-D093-5481C376EC03}"/>
            </a:ext>
          </a:extLst>
        </p:cNvPr>
        <p:cNvGrpSpPr/>
        <p:nvPr/>
      </p:nvGrpSpPr>
      <p:grpSpPr>
        <a:xfrm>
          <a:off x="0" y="0"/>
          <a:ext cx="0" cy="0"/>
          <a:chOff x="0" y="0"/>
          <a:chExt cx="0" cy="0"/>
        </a:xfrm>
      </p:grpSpPr>
      <p:sp>
        <p:nvSpPr>
          <p:cNvPr id="10114" name="Google Shape;10114;g3e4c7ee853b_5_2346:notes">
            <a:extLst>
              <a:ext uri="{FF2B5EF4-FFF2-40B4-BE49-F238E27FC236}">
                <a16:creationId xmlns:a16="http://schemas.microsoft.com/office/drawing/2014/main" id="{94E450CC-AC26-E394-5036-18409DFCBEB0}"/>
              </a:ext>
            </a:extLst>
          </p:cNvPr>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p>
            <a:pPr marL="0" lvl="0" indent="0" algn="l" rtl="0">
              <a:lnSpc>
                <a:spcPct val="115000"/>
              </a:lnSpc>
              <a:spcBef>
                <a:spcPts val="0"/>
              </a:spcBef>
              <a:spcAft>
                <a:spcPts val="0"/>
              </a:spcAft>
              <a:buSzPts val="1100"/>
              <a:buNone/>
            </a:pPr>
            <a:endParaRPr sz="1800">
              <a:solidFill>
                <a:srgbClr val="44546A"/>
              </a:solidFill>
              <a:latin typeface="Helvetica Neue"/>
              <a:ea typeface="Helvetica Neue"/>
              <a:cs typeface="Helvetica Neue"/>
              <a:sym typeface="Helvetica Neue"/>
            </a:endParaRPr>
          </a:p>
          <a:p>
            <a:pPr marL="0" lvl="0" indent="0" algn="l" rtl="0">
              <a:lnSpc>
                <a:spcPct val="100000"/>
              </a:lnSpc>
              <a:spcBef>
                <a:spcPts val="500"/>
              </a:spcBef>
              <a:spcAft>
                <a:spcPts val="0"/>
              </a:spcAft>
              <a:buClr>
                <a:schemeClr val="dk1"/>
              </a:buClr>
              <a:buSzPts val="1100"/>
              <a:buFont typeface="Arial"/>
              <a:buNone/>
            </a:pPr>
            <a:endParaRPr/>
          </a:p>
        </p:txBody>
      </p:sp>
      <p:sp>
        <p:nvSpPr>
          <p:cNvPr id="10115" name="Google Shape;10115;g3e4c7ee853b_5_2346:notes">
            <a:extLst>
              <a:ext uri="{FF2B5EF4-FFF2-40B4-BE49-F238E27FC236}">
                <a16:creationId xmlns:a16="http://schemas.microsoft.com/office/drawing/2014/main" id="{67473160-2E64-DC78-AC70-4EE55C2C7E06}"/>
              </a:ext>
            </a:extLst>
          </p:cNvPr>
          <p:cNvSpPr>
            <a:spLocks noGrp="1" noRot="1" noChangeAspect="1"/>
          </p:cNvSpPr>
          <p:nvPr>
            <p:ph type="sldImg" idx="2"/>
          </p:nvPr>
        </p:nvSpPr>
        <p:spPr>
          <a:xfrm>
            <a:off x="382588" y="685800"/>
            <a:ext cx="6094412"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Tree>
    <p:extLst>
      <p:ext uri="{BB962C8B-B14F-4D97-AF65-F5344CB8AC3E}">
        <p14:creationId xmlns:p14="http://schemas.microsoft.com/office/powerpoint/2010/main" val="140026631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2"/>
        <p:cNvGrpSpPr/>
        <p:nvPr/>
      </p:nvGrpSpPr>
      <p:grpSpPr>
        <a:xfrm>
          <a:off x="0" y="0"/>
          <a:ext cx="0" cy="0"/>
          <a:chOff x="0" y="0"/>
          <a:chExt cx="0" cy="0"/>
        </a:xfrm>
      </p:grpSpPr>
      <p:sp>
        <p:nvSpPr>
          <p:cNvPr id="2393" name="Google Shape;2393;g1c79ac227ce_0_431:notes"/>
          <p:cNvSpPr>
            <a:spLocks noGrp="1" noRot="1" noChangeAspect="1"/>
          </p:cNvSpPr>
          <p:nvPr>
            <p:ph type="sldImg" idx="2"/>
          </p:nvPr>
        </p:nvSpPr>
        <p:spPr>
          <a:xfrm>
            <a:off x="406400" y="696913"/>
            <a:ext cx="6197600" cy="348615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2394" name="Google Shape;2394;g1c79ac227ce_0_431:notes"/>
          <p:cNvSpPr txBox="1">
            <a:spLocks noGrp="1"/>
          </p:cNvSpPr>
          <p:nvPr>
            <p:ph type="body" idx="1"/>
          </p:nvPr>
        </p:nvSpPr>
        <p:spPr>
          <a:xfrm>
            <a:off x="701040" y="4415790"/>
            <a:ext cx="5608200" cy="4183500"/>
          </a:xfrm>
          <a:prstGeom prst="rect">
            <a:avLst/>
          </a:prstGeom>
          <a:noFill/>
          <a:ln>
            <a:noFill/>
          </a:ln>
        </p:spPr>
        <p:txBody>
          <a:bodyPr spcFirstLastPara="1" wrap="square" lIns="93275" tIns="46625" rIns="93275" bIns="46625" anchor="t" anchorCtr="0">
            <a:noAutofit/>
          </a:bodyPr>
          <a:lstStyle/>
          <a:p>
            <a:pPr marL="0" lvl="0" indent="0" algn="l" rtl="0">
              <a:lnSpc>
                <a:spcPct val="100000"/>
              </a:lnSpc>
              <a:spcBef>
                <a:spcPts val="400"/>
              </a:spcBef>
              <a:spcAft>
                <a:spcPts val="0"/>
              </a:spcAft>
              <a:buClr>
                <a:schemeClr val="dk1"/>
              </a:buClr>
              <a:buSzPts val="1400"/>
              <a:buFont typeface="Calibri"/>
              <a:buNone/>
            </a:pPr>
            <a:endParaRPr/>
          </a:p>
        </p:txBody>
      </p:sp>
      <p:sp>
        <p:nvSpPr>
          <p:cNvPr id="2395" name="Google Shape;2395;g1c79ac227ce_0_431:notes"/>
          <p:cNvSpPr txBox="1">
            <a:spLocks noGrp="1"/>
          </p:cNvSpPr>
          <p:nvPr>
            <p:ph type="sldNum" idx="12"/>
          </p:nvPr>
        </p:nvSpPr>
        <p:spPr>
          <a:xfrm>
            <a:off x="3970938" y="8829967"/>
            <a:ext cx="3037800" cy="464700"/>
          </a:xfrm>
          <a:prstGeom prst="rect">
            <a:avLst/>
          </a:prstGeom>
          <a:noFill/>
          <a:ln>
            <a:noFill/>
          </a:ln>
        </p:spPr>
        <p:txBody>
          <a:bodyPr spcFirstLastPara="1" wrap="square" lIns="93275" tIns="46625" rIns="93275" bIns="46625"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fld id="{00000000-1234-1234-1234-123412341234}" type="slidenum">
              <a:rPr kumimoji="0" lang="en-US" sz="1050" b="0" i="0" u="none" strike="noStrike" kern="0" cap="none" spc="0" normalizeH="0" baseline="0" noProof="0">
                <a:ln>
                  <a:noFill/>
                </a:ln>
                <a:solidFill>
                  <a:srgbClr val="000000"/>
                </a:solidFill>
                <a:effectLst/>
                <a:uLnTx/>
                <a:uFillTx/>
                <a:latin typeface="Arial"/>
                <a:cs typeface="Arial"/>
                <a:sym typeface="Arial"/>
              </a:rPr>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t>19</a:t>
            </a:fld>
            <a:endParaRPr kumimoji="0" sz="1050" b="0" i="0" u="none" strike="noStrike" kern="0" cap="none" spc="0" normalizeH="0" baseline="0" noProof="0">
              <a:ln>
                <a:noFill/>
              </a:ln>
              <a:solidFill>
                <a:srgbClr val="000000"/>
              </a:solidFill>
              <a:effectLst/>
              <a:uLnTx/>
              <a:uFillTx/>
              <a:latin typeface="Arial"/>
              <a:cs typeface="Arial"/>
              <a:sym typeface="Arial"/>
            </a:endParaRPr>
          </a:p>
        </p:txBody>
      </p:sp>
    </p:spTree>
    <p:extLst>
      <p:ext uri="{BB962C8B-B14F-4D97-AF65-F5344CB8AC3E}">
        <p14:creationId xmlns:p14="http://schemas.microsoft.com/office/powerpoint/2010/main" val="1168230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 Id="rId4" Type="http://schemas.openxmlformats.org/officeDocument/2006/relationships/image" Target="../media/image6.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3.jp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5.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image" Target="../media/image18.png"/><Relationship Id="rId1" Type="http://schemas.openxmlformats.org/officeDocument/2006/relationships/slideMaster" Target="../slideMasters/slideMaster2.xml"/><Relationship Id="rId4" Type="http://schemas.openxmlformats.org/officeDocument/2006/relationships/image" Target="../media/image20.pn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2.jp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3.jp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4.jp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5.jp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7.jp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8.jp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29.jp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0.jp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1.jp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2.jp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3.jp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4.jpg"/><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35.jp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image" Target="../media/image38.png"/><Relationship Id="rId1" Type="http://schemas.openxmlformats.org/officeDocument/2006/relationships/slideMaster" Target="../slideMasters/slideMaster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38.png"/><Relationship Id="rId1" Type="http://schemas.openxmlformats.org/officeDocument/2006/relationships/slideMaster" Target="../slideMasters/slideMaster2.xml"/><Relationship Id="rId4" Type="http://schemas.openxmlformats.org/officeDocument/2006/relationships/image" Target="../media/image46.png"/></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47.png"/><Relationship Id="rId1" Type="http://schemas.openxmlformats.org/officeDocument/2006/relationships/slideMaster" Target="../slideMasters/slideMaster2.xml"/><Relationship Id="rId4" Type="http://schemas.openxmlformats.org/officeDocument/2006/relationships/image" Target="../media/image48.png"/></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Master" Target="../slideMasters/slideMaster2.xml"/></Relationships>
</file>

<file path=ppt/slideLayouts/_rels/slideLayout7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24_Title and Bullet points">
  <p:cSld name="24_Title and Bullet points">
    <p:spTree>
      <p:nvGrpSpPr>
        <p:cNvPr id="1" name="Shape 2231"/>
        <p:cNvGrpSpPr/>
        <p:nvPr/>
      </p:nvGrpSpPr>
      <p:grpSpPr>
        <a:xfrm>
          <a:off x="0" y="0"/>
          <a:ext cx="0" cy="0"/>
          <a:chOff x="0" y="0"/>
          <a:chExt cx="0" cy="0"/>
        </a:xfrm>
      </p:grpSpPr>
      <p:sp>
        <p:nvSpPr>
          <p:cNvPr id="2232" name="Google Shape;2232;g3e4c7ee853b_2_32069"/>
          <p:cNvSpPr txBox="1">
            <a:spLocks noGrp="1"/>
          </p:cNvSpPr>
          <p:nvPr>
            <p:ph type="title"/>
          </p:nvPr>
        </p:nvSpPr>
        <p:spPr>
          <a:xfrm>
            <a:off x="359568" y="202501"/>
            <a:ext cx="8425153" cy="316575"/>
          </a:xfrm>
          <a:prstGeom prst="rect">
            <a:avLst/>
          </a:prstGeom>
          <a:noFill/>
          <a:ln>
            <a:noFill/>
          </a:ln>
        </p:spPr>
        <p:txBody>
          <a:bodyPr spcFirstLastPara="1" wrap="square" lIns="0" tIns="45700" rIns="0" bIns="45700" anchor="t" anchorCtr="0">
            <a:noAutofit/>
          </a:bodyPr>
          <a:lstStyle>
            <a:lvl1pPr lvl="0" algn="l">
              <a:lnSpc>
                <a:spcPct val="85000"/>
              </a:lnSpc>
              <a:spcBef>
                <a:spcPts val="0"/>
              </a:spcBef>
              <a:spcAft>
                <a:spcPts val="0"/>
              </a:spcAft>
              <a:buClr>
                <a:schemeClr val="dk1"/>
              </a:buClr>
              <a:buSzPts val="1800"/>
              <a:buNone/>
              <a:defRPr/>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233" name="Google Shape;2233;g3e4c7ee853b_2_32069"/>
          <p:cNvSpPr txBox="1">
            <a:spLocks noGrp="1"/>
          </p:cNvSpPr>
          <p:nvPr>
            <p:ph type="sldNum" idx="12"/>
          </p:nvPr>
        </p:nvSpPr>
        <p:spPr>
          <a:xfrm>
            <a:off x="7700392" y="4714201"/>
            <a:ext cx="296961"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933"/>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 smtClean="0"/>
              <a:pPr/>
              <a:t>‹#›</a:t>
            </a:fld>
            <a:endParaRPr lang="en"/>
          </a:p>
        </p:txBody>
      </p:sp>
      <p:pic>
        <p:nvPicPr>
          <p:cNvPr id="2234" name="Google Shape;2234;g3e4c7ee853b_2_32069"/>
          <p:cNvPicPr preferRelativeResize="0"/>
          <p:nvPr/>
        </p:nvPicPr>
        <p:blipFill rotWithShape="1">
          <a:blip r:embed="rId2">
            <a:alphaModFix/>
          </a:blip>
          <a:srcRect/>
          <a:stretch/>
        </p:blipFill>
        <p:spPr>
          <a:xfrm>
            <a:off x="7925441" y="4755380"/>
            <a:ext cx="903702" cy="182059"/>
          </a:xfrm>
          <a:prstGeom prst="rect">
            <a:avLst/>
          </a:prstGeom>
          <a:noFill/>
          <a:ln>
            <a:noFill/>
          </a:ln>
        </p:spPr>
      </p:pic>
      <p:sp>
        <p:nvSpPr>
          <p:cNvPr id="2235" name="Google Shape;2235;g3e4c7ee853b_2_32069"/>
          <p:cNvSpPr txBox="1">
            <a:spLocks noGrp="1"/>
          </p:cNvSpPr>
          <p:nvPr>
            <p:ph type="body" idx="1"/>
          </p:nvPr>
        </p:nvSpPr>
        <p:spPr>
          <a:xfrm>
            <a:off x="359568" y="1087045"/>
            <a:ext cx="8425153" cy="3456450"/>
          </a:xfrm>
          <a:prstGeom prst="rect">
            <a:avLst/>
          </a:prstGeom>
          <a:noFill/>
          <a:ln>
            <a:noFill/>
          </a:ln>
        </p:spPr>
        <p:txBody>
          <a:bodyPr spcFirstLastPara="1" wrap="square" lIns="0" tIns="0" rIns="0" bIns="0" anchor="t" anchorCtr="0">
            <a:noAutofit/>
          </a:bodyPr>
          <a:lstStyle>
            <a:lvl1pPr marL="342854" lvl="0" indent="-257141" algn="l">
              <a:lnSpc>
                <a:spcPct val="100000"/>
              </a:lnSpc>
              <a:spcBef>
                <a:spcPts val="0"/>
              </a:spcBef>
              <a:spcAft>
                <a:spcPts val="0"/>
              </a:spcAft>
              <a:buSzPts val="1800"/>
              <a:buChar char="●"/>
              <a:defRPr/>
            </a:lvl1pPr>
            <a:lvl2pPr marL="685709" lvl="1" indent="-257141" algn="l">
              <a:lnSpc>
                <a:spcPct val="100000"/>
              </a:lnSpc>
              <a:spcBef>
                <a:spcPts val="450"/>
              </a:spcBef>
              <a:spcAft>
                <a:spcPts val="0"/>
              </a:spcAft>
              <a:buSzPts val="1800"/>
              <a:buChar char="○"/>
              <a:defRPr/>
            </a:lvl2pPr>
            <a:lvl3pPr marL="1028563" lvl="2" indent="-257141" algn="l">
              <a:lnSpc>
                <a:spcPct val="100000"/>
              </a:lnSpc>
              <a:spcBef>
                <a:spcPts val="300"/>
              </a:spcBef>
              <a:spcAft>
                <a:spcPts val="0"/>
              </a:spcAft>
              <a:buSzPts val="1800"/>
              <a:buChar char="■"/>
              <a:defRPr/>
            </a:lvl3pPr>
            <a:lvl4pPr marL="1371417" lvl="3" indent="-257141" algn="l">
              <a:lnSpc>
                <a:spcPct val="100000"/>
              </a:lnSpc>
              <a:spcBef>
                <a:spcPts val="300"/>
              </a:spcBef>
              <a:spcAft>
                <a:spcPts val="0"/>
              </a:spcAft>
              <a:buSzPts val="1800"/>
              <a:buChar char="●"/>
              <a:defRPr/>
            </a:lvl4pPr>
            <a:lvl5pPr marL="1714271" lvl="4" indent="-257141" algn="l">
              <a:lnSpc>
                <a:spcPct val="100000"/>
              </a:lnSpc>
              <a:spcBef>
                <a:spcPts val="300"/>
              </a:spcBef>
              <a:spcAft>
                <a:spcPts val="0"/>
              </a:spcAft>
              <a:buSzPts val="1800"/>
              <a:buChar char="○"/>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2236" name="Google Shape;2236;g3e4c7ee853b_2_32069"/>
          <p:cNvSpPr txBox="1">
            <a:spLocks noGrp="1"/>
          </p:cNvSpPr>
          <p:nvPr>
            <p:ph type="body" idx="2"/>
          </p:nvPr>
        </p:nvSpPr>
        <p:spPr>
          <a:xfrm>
            <a:off x="359568" y="4569619"/>
            <a:ext cx="7082303" cy="180000"/>
          </a:xfrm>
          <a:prstGeom prst="rect">
            <a:avLst/>
          </a:prstGeom>
          <a:noFill/>
          <a:ln>
            <a:noFill/>
          </a:ln>
        </p:spPr>
        <p:txBody>
          <a:bodyPr spcFirstLastPara="1" wrap="square" lIns="0" tIns="0" rIns="0" bIns="0" anchor="b" anchorCtr="0">
            <a:noAutofit/>
          </a:bodyPr>
          <a:lstStyle>
            <a:lvl1pPr marL="342854" lvl="0" indent="-171427" algn="l">
              <a:lnSpc>
                <a:spcPct val="100000"/>
              </a:lnSpc>
              <a:spcBef>
                <a:spcPts val="0"/>
              </a:spcBef>
              <a:spcAft>
                <a:spcPts val="0"/>
              </a:spcAft>
              <a:buSzPts val="700"/>
              <a:buNone/>
              <a:defRPr sz="525">
                <a:solidFill>
                  <a:srgbClr val="595959"/>
                </a:solidFill>
              </a:defRPr>
            </a:lvl1pPr>
            <a:lvl2pPr marL="685709" lvl="1" indent="-171427" algn="l">
              <a:lnSpc>
                <a:spcPct val="100000"/>
              </a:lnSpc>
              <a:spcBef>
                <a:spcPts val="75"/>
              </a:spcBef>
              <a:spcAft>
                <a:spcPts val="0"/>
              </a:spcAft>
              <a:buSzPts val="2000"/>
              <a:buNone/>
              <a:defRPr>
                <a:solidFill>
                  <a:srgbClr val="595959"/>
                </a:solidFill>
              </a:defRPr>
            </a:lvl2pPr>
            <a:lvl3pPr marL="1028563" lvl="2" indent="-171427" algn="l">
              <a:lnSpc>
                <a:spcPct val="100000"/>
              </a:lnSpc>
              <a:spcBef>
                <a:spcPts val="300"/>
              </a:spcBef>
              <a:spcAft>
                <a:spcPts val="0"/>
              </a:spcAft>
              <a:buSzPts val="1800"/>
              <a:buNone/>
              <a:defRPr>
                <a:solidFill>
                  <a:srgbClr val="595959"/>
                </a:solidFill>
              </a:defRPr>
            </a:lvl3pPr>
            <a:lvl4pPr marL="1371417" lvl="3" indent="-171427" algn="l">
              <a:lnSpc>
                <a:spcPct val="100000"/>
              </a:lnSpc>
              <a:spcBef>
                <a:spcPts val="300"/>
              </a:spcBef>
              <a:spcAft>
                <a:spcPts val="0"/>
              </a:spcAft>
              <a:buSzPts val="1800"/>
              <a:buNone/>
              <a:defRPr>
                <a:solidFill>
                  <a:srgbClr val="595959"/>
                </a:solidFill>
              </a:defRPr>
            </a:lvl4pPr>
            <a:lvl5pPr marL="1714271" lvl="4" indent="-171427" algn="l">
              <a:lnSpc>
                <a:spcPct val="100000"/>
              </a:lnSpc>
              <a:spcBef>
                <a:spcPts val="300"/>
              </a:spcBef>
              <a:spcAft>
                <a:spcPts val="0"/>
              </a:spcAft>
              <a:buSzPts val="1800"/>
              <a:buNone/>
              <a:defRPr>
                <a:solidFill>
                  <a:srgbClr val="595959"/>
                </a:solidFill>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cxnSp>
        <p:nvCxnSpPr>
          <p:cNvPr id="2237" name="Google Shape;2237;g3e4c7ee853b_2_32069"/>
          <p:cNvCxnSpPr/>
          <p:nvPr/>
        </p:nvCxnSpPr>
        <p:spPr>
          <a:xfrm>
            <a:off x="359568" y="4851122"/>
            <a:ext cx="7340569" cy="0"/>
          </a:xfrm>
          <a:prstGeom prst="straightConnector1">
            <a:avLst/>
          </a:prstGeom>
          <a:noFill/>
          <a:ln w="9525" cap="flat" cmpd="sng">
            <a:solidFill>
              <a:srgbClr val="F2F2F2"/>
            </a:solidFill>
            <a:prstDash val="solid"/>
            <a:miter lim="80"/>
            <a:headEnd type="none" w="sm" len="sm"/>
            <a:tailEnd type="none" w="sm" len="sm"/>
          </a:ln>
        </p:spPr>
      </p:cxnSp>
    </p:spTree>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Cover 3 1">
  <p:cSld name="TITLE_5_1_4">
    <p:spTree>
      <p:nvGrpSpPr>
        <p:cNvPr id="1" name="Shape 2249"/>
        <p:cNvGrpSpPr/>
        <p:nvPr/>
      </p:nvGrpSpPr>
      <p:grpSpPr>
        <a:xfrm>
          <a:off x="0" y="0"/>
          <a:ext cx="0" cy="0"/>
          <a:chOff x="0" y="0"/>
          <a:chExt cx="0" cy="0"/>
        </a:xfrm>
      </p:grpSpPr>
      <p:pic>
        <p:nvPicPr>
          <p:cNvPr id="2250" name="Google Shape;2250;g3e4c7ee853b_2_32087" title="BG_4.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51" name="Google Shape;2251;g3e4c7ee853b_2_32087" title="Natera_Reverse.png"/>
          <p:cNvPicPr preferRelativeResize="0"/>
          <p:nvPr/>
        </p:nvPicPr>
        <p:blipFill rotWithShape="1">
          <a:blip r:embed="rId3">
            <a:alphaModFix/>
          </a:blip>
          <a:srcRect/>
          <a:stretch/>
        </p:blipFill>
        <p:spPr>
          <a:xfrm>
            <a:off x="478045" y="443648"/>
            <a:ext cx="1404623" cy="296325"/>
          </a:xfrm>
          <a:prstGeom prst="rect">
            <a:avLst/>
          </a:prstGeom>
          <a:noFill/>
          <a:ln>
            <a:noFill/>
          </a:ln>
        </p:spPr>
      </p:pic>
      <p:sp>
        <p:nvSpPr>
          <p:cNvPr id="2252" name="Google Shape;2252;g3e4c7ee853b_2_32087"/>
          <p:cNvSpPr txBox="1">
            <a:spLocks noGrp="1"/>
          </p:cNvSpPr>
          <p:nvPr>
            <p:ph type="title"/>
          </p:nvPr>
        </p:nvSpPr>
        <p:spPr>
          <a:xfrm>
            <a:off x="311706" y="1991456"/>
            <a:ext cx="4296265" cy="177457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Clr>
                <a:schemeClr val="lt1"/>
              </a:buClr>
              <a:buSzPts val="3533"/>
              <a:buNone/>
              <a:defRPr sz="2649" b="1">
                <a:solidFill>
                  <a:schemeClr val="lt1"/>
                </a:solidFill>
              </a:defRPr>
            </a:lvl1pPr>
            <a:lvl2pPr lvl="1" algn="l">
              <a:lnSpc>
                <a:spcPct val="100000"/>
              </a:lnSpc>
              <a:spcBef>
                <a:spcPts val="0"/>
              </a:spcBef>
              <a:spcAft>
                <a:spcPts val="0"/>
              </a:spcAft>
              <a:buClr>
                <a:schemeClr val="lt1"/>
              </a:buClr>
              <a:buSzPts val="3999"/>
              <a:buNone/>
              <a:defRPr sz="2999" b="1">
                <a:solidFill>
                  <a:schemeClr val="lt1"/>
                </a:solidFill>
              </a:defRPr>
            </a:lvl2pPr>
            <a:lvl3pPr lvl="2" algn="l">
              <a:lnSpc>
                <a:spcPct val="100000"/>
              </a:lnSpc>
              <a:spcBef>
                <a:spcPts val="0"/>
              </a:spcBef>
              <a:spcAft>
                <a:spcPts val="0"/>
              </a:spcAft>
              <a:buClr>
                <a:schemeClr val="lt1"/>
              </a:buClr>
              <a:buSzPts val="3999"/>
              <a:buNone/>
              <a:defRPr sz="2999" b="1">
                <a:solidFill>
                  <a:schemeClr val="lt1"/>
                </a:solidFill>
              </a:defRPr>
            </a:lvl3pPr>
            <a:lvl4pPr lvl="3" algn="l">
              <a:lnSpc>
                <a:spcPct val="100000"/>
              </a:lnSpc>
              <a:spcBef>
                <a:spcPts val="0"/>
              </a:spcBef>
              <a:spcAft>
                <a:spcPts val="0"/>
              </a:spcAft>
              <a:buClr>
                <a:schemeClr val="lt1"/>
              </a:buClr>
              <a:buSzPts val="3999"/>
              <a:buNone/>
              <a:defRPr sz="2999" b="1">
                <a:solidFill>
                  <a:schemeClr val="lt1"/>
                </a:solidFill>
              </a:defRPr>
            </a:lvl4pPr>
            <a:lvl5pPr lvl="4" algn="l">
              <a:lnSpc>
                <a:spcPct val="100000"/>
              </a:lnSpc>
              <a:spcBef>
                <a:spcPts val="0"/>
              </a:spcBef>
              <a:spcAft>
                <a:spcPts val="0"/>
              </a:spcAft>
              <a:buClr>
                <a:schemeClr val="lt1"/>
              </a:buClr>
              <a:buSzPts val="3999"/>
              <a:buNone/>
              <a:defRPr sz="2999" b="1">
                <a:solidFill>
                  <a:schemeClr val="lt1"/>
                </a:solidFill>
              </a:defRPr>
            </a:lvl5pPr>
            <a:lvl6pPr lvl="5" algn="l">
              <a:lnSpc>
                <a:spcPct val="100000"/>
              </a:lnSpc>
              <a:spcBef>
                <a:spcPts val="0"/>
              </a:spcBef>
              <a:spcAft>
                <a:spcPts val="0"/>
              </a:spcAft>
              <a:buClr>
                <a:schemeClr val="lt1"/>
              </a:buClr>
              <a:buSzPts val="3999"/>
              <a:buNone/>
              <a:defRPr sz="2999" b="1">
                <a:solidFill>
                  <a:schemeClr val="lt1"/>
                </a:solidFill>
              </a:defRPr>
            </a:lvl6pPr>
            <a:lvl7pPr lvl="6" algn="l">
              <a:lnSpc>
                <a:spcPct val="100000"/>
              </a:lnSpc>
              <a:spcBef>
                <a:spcPts val="0"/>
              </a:spcBef>
              <a:spcAft>
                <a:spcPts val="0"/>
              </a:spcAft>
              <a:buClr>
                <a:schemeClr val="lt1"/>
              </a:buClr>
              <a:buSzPts val="3999"/>
              <a:buNone/>
              <a:defRPr sz="2999" b="1">
                <a:solidFill>
                  <a:schemeClr val="lt1"/>
                </a:solidFill>
              </a:defRPr>
            </a:lvl7pPr>
            <a:lvl8pPr lvl="7" algn="l">
              <a:lnSpc>
                <a:spcPct val="100000"/>
              </a:lnSpc>
              <a:spcBef>
                <a:spcPts val="0"/>
              </a:spcBef>
              <a:spcAft>
                <a:spcPts val="0"/>
              </a:spcAft>
              <a:buClr>
                <a:schemeClr val="lt1"/>
              </a:buClr>
              <a:buSzPts val="3999"/>
              <a:buNone/>
              <a:defRPr sz="2999" b="1">
                <a:solidFill>
                  <a:schemeClr val="lt1"/>
                </a:solidFill>
              </a:defRPr>
            </a:lvl8pPr>
            <a:lvl9pPr lvl="8" algn="l">
              <a:lnSpc>
                <a:spcPct val="100000"/>
              </a:lnSpc>
              <a:spcBef>
                <a:spcPts val="0"/>
              </a:spcBef>
              <a:spcAft>
                <a:spcPts val="0"/>
              </a:spcAft>
              <a:buClr>
                <a:schemeClr val="lt1"/>
              </a:buClr>
              <a:buSzPts val="3999"/>
              <a:buNone/>
              <a:defRPr sz="2999" b="1">
                <a:solidFill>
                  <a:schemeClr val="lt1"/>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and Content 1">
  <p:cSld name="1_Title and Content_1">
    <p:spTree>
      <p:nvGrpSpPr>
        <p:cNvPr id="1" name="Shape 2259"/>
        <p:cNvGrpSpPr/>
        <p:nvPr/>
      </p:nvGrpSpPr>
      <p:grpSpPr>
        <a:xfrm>
          <a:off x="0" y="0"/>
          <a:ext cx="0" cy="0"/>
          <a:chOff x="0" y="0"/>
          <a:chExt cx="0" cy="0"/>
        </a:xfrm>
      </p:grpSpPr>
      <p:sp>
        <p:nvSpPr>
          <p:cNvPr id="2260" name="Google Shape;2260;g3e4c7ee853b_2_32097"/>
          <p:cNvSpPr txBox="1">
            <a:spLocks noGrp="1"/>
          </p:cNvSpPr>
          <p:nvPr>
            <p:ph type="title"/>
          </p:nvPr>
        </p:nvSpPr>
        <p:spPr>
          <a:xfrm>
            <a:off x="628649" y="321095"/>
            <a:ext cx="7886798" cy="452475"/>
          </a:xfrm>
          <a:prstGeom prst="rect">
            <a:avLst/>
          </a:prstGeom>
          <a:noFill/>
          <a:ln>
            <a:noFill/>
          </a:ln>
        </p:spPr>
        <p:txBody>
          <a:bodyPr spcFirstLastPara="1" wrap="square" lIns="0" tIns="0" rIns="0" bIns="0" anchor="b" anchorCtr="0">
            <a:noAutofit/>
          </a:bodyPr>
          <a:lstStyle>
            <a:lvl1pPr lvl="0" algn="l">
              <a:lnSpc>
                <a:spcPct val="8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over 3">
  <p:cSld name="TITLE_5_1">
    <p:spTree>
      <p:nvGrpSpPr>
        <p:cNvPr id="1" name="Shape 2261"/>
        <p:cNvGrpSpPr/>
        <p:nvPr/>
      </p:nvGrpSpPr>
      <p:grpSpPr>
        <a:xfrm>
          <a:off x="0" y="0"/>
          <a:ext cx="0" cy="0"/>
          <a:chOff x="0" y="0"/>
          <a:chExt cx="0" cy="0"/>
        </a:xfrm>
      </p:grpSpPr>
      <p:pic>
        <p:nvPicPr>
          <p:cNvPr id="2262" name="Google Shape;2262;g3e4c7ee853b_2_32099" title="BG_2.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63" name="Google Shape;2263;g3e4c7ee853b_2_32099" title="Natera_Reverse.png"/>
          <p:cNvPicPr preferRelativeResize="0"/>
          <p:nvPr/>
        </p:nvPicPr>
        <p:blipFill rotWithShape="1">
          <a:blip r:embed="rId3">
            <a:alphaModFix/>
          </a:blip>
          <a:srcRect/>
          <a:stretch/>
        </p:blipFill>
        <p:spPr>
          <a:xfrm>
            <a:off x="478045" y="443648"/>
            <a:ext cx="1404623" cy="296325"/>
          </a:xfrm>
          <a:prstGeom prst="rect">
            <a:avLst/>
          </a:prstGeom>
          <a:noFill/>
          <a:ln>
            <a:noFill/>
          </a:ln>
        </p:spPr>
      </p:pic>
      <p:sp>
        <p:nvSpPr>
          <p:cNvPr id="2264" name="Google Shape;2264;g3e4c7ee853b_2_32099"/>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solidFill>
                  <a:schemeClr val="lt1"/>
                </a:solidFill>
              </a:defRPr>
            </a:lvl1pPr>
            <a:lvl2pPr lvl="1" algn="l">
              <a:lnSpc>
                <a:spcPct val="100000"/>
              </a:lnSpc>
              <a:spcBef>
                <a:spcPts val="0"/>
              </a:spcBef>
              <a:spcAft>
                <a:spcPts val="0"/>
              </a:spcAft>
              <a:buSzPts val="3733"/>
              <a:buNone/>
              <a:defRPr>
                <a:solidFill>
                  <a:schemeClr val="lt1"/>
                </a:solidFill>
              </a:defRPr>
            </a:lvl2pPr>
            <a:lvl3pPr lvl="2" algn="l">
              <a:lnSpc>
                <a:spcPct val="100000"/>
              </a:lnSpc>
              <a:spcBef>
                <a:spcPts val="0"/>
              </a:spcBef>
              <a:spcAft>
                <a:spcPts val="0"/>
              </a:spcAft>
              <a:buSzPts val="3733"/>
              <a:buNone/>
              <a:defRPr>
                <a:solidFill>
                  <a:schemeClr val="lt1"/>
                </a:solidFill>
              </a:defRPr>
            </a:lvl3pPr>
            <a:lvl4pPr lvl="3" algn="l">
              <a:lnSpc>
                <a:spcPct val="100000"/>
              </a:lnSpc>
              <a:spcBef>
                <a:spcPts val="0"/>
              </a:spcBef>
              <a:spcAft>
                <a:spcPts val="0"/>
              </a:spcAft>
              <a:buSzPts val="3733"/>
              <a:buNone/>
              <a:defRPr>
                <a:solidFill>
                  <a:schemeClr val="lt1"/>
                </a:solidFill>
              </a:defRPr>
            </a:lvl4pPr>
            <a:lvl5pPr lvl="4" algn="l">
              <a:lnSpc>
                <a:spcPct val="100000"/>
              </a:lnSpc>
              <a:spcBef>
                <a:spcPts val="0"/>
              </a:spcBef>
              <a:spcAft>
                <a:spcPts val="0"/>
              </a:spcAft>
              <a:buSzPts val="3733"/>
              <a:buNone/>
              <a:defRPr>
                <a:solidFill>
                  <a:schemeClr val="lt1"/>
                </a:solidFill>
              </a:defRPr>
            </a:lvl5pPr>
            <a:lvl6pPr lvl="5" algn="l">
              <a:lnSpc>
                <a:spcPct val="100000"/>
              </a:lnSpc>
              <a:spcBef>
                <a:spcPts val="0"/>
              </a:spcBef>
              <a:spcAft>
                <a:spcPts val="0"/>
              </a:spcAft>
              <a:buSzPts val="3733"/>
              <a:buNone/>
              <a:defRPr>
                <a:solidFill>
                  <a:schemeClr val="lt1"/>
                </a:solidFill>
              </a:defRPr>
            </a:lvl6pPr>
            <a:lvl7pPr lvl="6" algn="l">
              <a:lnSpc>
                <a:spcPct val="100000"/>
              </a:lnSpc>
              <a:spcBef>
                <a:spcPts val="0"/>
              </a:spcBef>
              <a:spcAft>
                <a:spcPts val="0"/>
              </a:spcAft>
              <a:buSzPts val="3733"/>
              <a:buNone/>
              <a:defRPr>
                <a:solidFill>
                  <a:schemeClr val="lt1"/>
                </a:solidFill>
              </a:defRPr>
            </a:lvl7pPr>
            <a:lvl8pPr lvl="7" algn="l">
              <a:lnSpc>
                <a:spcPct val="100000"/>
              </a:lnSpc>
              <a:spcBef>
                <a:spcPts val="0"/>
              </a:spcBef>
              <a:spcAft>
                <a:spcPts val="0"/>
              </a:spcAft>
              <a:buSzPts val="3733"/>
              <a:buNone/>
              <a:defRPr>
                <a:solidFill>
                  <a:schemeClr val="lt1"/>
                </a:solidFill>
              </a:defRPr>
            </a:lvl8pPr>
            <a:lvl9pPr lvl="8" algn="l">
              <a:lnSpc>
                <a:spcPct val="100000"/>
              </a:lnSpc>
              <a:spcBef>
                <a:spcPts val="0"/>
              </a:spcBef>
              <a:spcAft>
                <a:spcPts val="0"/>
              </a:spcAft>
              <a:buSzPts val="3733"/>
              <a:buNone/>
              <a:defRPr>
                <a:solidFill>
                  <a:schemeClr val="lt1"/>
                </a:solidFill>
              </a:defRPr>
            </a:lvl9pPr>
          </a:lstStyle>
          <a:p>
            <a:endParaRPr/>
          </a:p>
        </p:txBody>
      </p:sp>
      <p:sp>
        <p:nvSpPr>
          <p:cNvPr id="2265" name="Google Shape;2265;g3e4c7ee853b_2_32099"/>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429"/>
              <a:buNone/>
              <a:defRPr sz="1822">
                <a:solidFill>
                  <a:schemeClr val="lt1"/>
                </a:solidFill>
              </a:defRPr>
            </a:lvl1pPr>
            <a:lvl2pPr lvl="1" algn="l">
              <a:lnSpc>
                <a:spcPct val="115000"/>
              </a:lnSpc>
              <a:spcBef>
                <a:spcPts val="0"/>
              </a:spcBef>
              <a:spcAft>
                <a:spcPts val="0"/>
              </a:spcAft>
              <a:buClr>
                <a:schemeClr val="lt1"/>
              </a:buClr>
              <a:buSzPts val="1866"/>
              <a:buNone/>
              <a:defRPr>
                <a:solidFill>
                  <a:schemeClr val="lt1"/>
                </a:solidFill>
              </a:defRPr>
            </a:lvl2pPr>
            <a:lvl3pPr lvl="2" algn="l">
              <a:lnSpc>
                <a:spcPct val="115000"/>
              </a:lnSpc>
              <a:spcBef>
                <a:spcPts val="0"/>
              </a:spcBef>
              <a:spcAft>
                <a:spcPts val="0"/>
              </a:spcAft>
              <a:buClr>
                <a:schemeClr val="lt1"/>
              </a:buClr>
              <a:buSzPts val="1866"/>
              <a:buNone/>
              <a:defRPr>
                <a:solidFill>
                  <a:schemeClr val="lt1"/>
                </a:solidFill>
              </a:defRPr>
            </a:lvl3pPr>
            <a:lvl4pPr lvl="3" algn="l">
              <a:lnSpc>
                <a:spcPct val="115000"/>
              </a:lnSpc>
              <a:spcBef>
                <a:spcPts val="0"/>
              </a:spcBef>
              <a:spcAft>
                <a:spcPts val="0"/>
              </a:spcAft>
              <a:buClr>
                <a:schemeClr val="lt1"/>
              </a:buClr>
              <a:buSzPts val="1866"/>
              <a:buNone/>
              <a:defRPr>
                <a:solidFill>
                  <a:schemeClr val="lt1"/>
                </a:solidFill>
              </a:defRPr>
            </a:lvl4pPr>
            <a:lvl5pPr lvl="4" algn="l">
              <a:lnSpc>
                <a:spcPct val="115000"/>
              </a:lnSpc>
              <a:spcBef>
                <a:spcPts val="0"/>
              </a:spcBef>
              <a:spcAft>
                <a:spcPts val="0"/>
              </a:spcAft>
              <a:buClr>
                <a:schemeClr val="lt1"/>
              </a:buClr>
              <a:buSzPts val="1866"/>
              <a:buNone/>
              <a:defRPr>
                <a:solidFill>
                  <a:schemeClr val="lt1"/>
                </a:solidFill>
              </a:defRPr>
            </a:lvl5pPr>
            <a:lvl6pPr lvl="5" algn="l">
              <a:lnSpc>
                <a:spcPct val="115000"/>
              </a:lnSpc>
              <a:spcBef>
                <a:spcPts val="0"/>
              </a:spcBef>
              <a:spcAft>
                <a:spcPts val="0"/>
              </a:spcAft>
              <a:buClr>
                <a:schemeClr val="lt1"/>
              </a:buClr>
              <a:buSzPts val="1866"/>
              <a:buNone/>
              <a:defRPr>
                <a:solidFill>
                  <a:schemeClr val="lt1"/>
                </a:solidFill>
              </a:defRPr>
            </a:lvl6pPr>
            <a:lvl7pPr lvl="6" algn="l">
              <a:lnSpc>
                <a:spcPct val="115000"/>
              </a:lnSpc>
              <a:spcBef>
                <a:spcPts val="0"/>
              </a:spcBef>
              <a:spcAft>
                <a:spcPts val="0"/>
              </a:spcAft>
              <a:buClr>
                <a:schemeClr val="lt1"/>
              </a:buClr>
              <a:buSzPts val="1866"/>
              <a:buNone/>
              <a:defRPr>
                <a:solidFill>
                  <a:schemeClr val="lt1"/>
                </a:solidFill>
              </a:defRPr>
            </a:lvl7pPr>
            <a:lvl8pPr lvl="7" algn="l">
              <a:lnSpc>
                <a:spcPct val="115000"/>
              </a:lnSpc>
              <a:spcBef>
                <a:spcPts val="0"/>
              </a:spcBef>
              <a:spcAft>
                <a:spcPts val="0"/>
              </a:spcAft>
              <a:buClr>
                <a:schemeClr val="lt1"/>
              </a:buClr>
              <a:buSzPts val="1866"/>
              <a:buNone/>
              <a:defRPr>
                <a:solidFill>
                  <a:schemeClr val="lt1"/>
                </a:solidFill>
              </a:defRPr>
            </a:lvl8pPr>
            <a:lvl9pPr lvl="8" algn="l">
              <a:lnSpc>
                <a:spcPct val="115000"/>
              </a:lnSpc>
              <a:spcBef>
                <a:spcPts val="0"/>
              </a:spcBef>
              <a:spcAft>
                <a:spcPts val="0"/>
              </a:spcAft>
              <a:buClr>
                <a:schemeClr val="lt1"/>
              </a:buClr>
              <a:buSzPts val="1866"/>
              <a:buNone/>
              <a:defRPr>
                <a:solidFill>
                  <a:schemeClr val="lt1"/>
                </a:solidFill>
              </a:defRPr>
            </a:lvl9pPr>
          </a:lstStyle>
          <a:p>
            <a:endParaRPr/>
          </a:p>
        </p:txBody>
      </p:sp>
      <p:sp>
        <p:nvSpPr>
          <p:cNvPr id="2266" name="Google Shape;2266;g3e4c7ee853b_2_32099"/>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100"/>
              <a:buNone/>
              <a:defRPr sz="1575" b="1">
                <a:solidFill>
                  <a:schemeClr val="lt1"/>
                </a:solidFill>
              </a:defRPr>
            </a:lvl1pPr>
            <a:lvl2pPr lvl="1" algn="l">
              <a:lnSpc>
                <a:spcPct val="115000"/>
              </a:lnSpc>
              <a:spcBef>
                <a:spcPts val="0"/>
              </a:spcBef>
              <a:spcAft>
                <a:spcPts val="0"/>
              </a:spcAft>
              <a:buClr>
                <a:schemeClr val="lt1"/>
              </a:buClr>
              <a:buSzPts val="2100"/>
              <a:buNone/>
              <a:defRPr sz="1575">
                <a:solidFill>
                  <a:schemeClr val="lt1"/>
                </a:solidFill>
              </a:defRPr>
            </a:lvl2pPr>
            <a:lvl3pPr lvl="2" algn="l">
              <a:lnSpc>
                <a:spcPct val="115000"/>
              </a:lnSpc>
              <a:spcBef>
                <a:spcPts val="0"/>
              </a:spcBef>
              <a:spcAft>
                <a:spcPts val="0"/>
              </a:spcAft>
              <a:buClr>
                <a:schemeClr val="lt1"/>
              </a:buClr>
              <a:buSzPts val="2100"/>
              <a:buNone/>
              <a:defRPr sz="1575">
                <a:solidFill>
                  <a:schemeClr val="lt1"/>
                </a:solidFill>
              </a:defRPr>
            </a:lvl3pPr>
            <a:lvl4pPr lvl="3" algn="l">
              <a:lnSpc>
                <a:spcPct val="115000"/>
              </a:lnSpc>
              <a:spcBef>
                <a:spcPts val="0"/>
              </a:spcBef>
              <a:spcAft>
                <a:spcPts val="0"/>
              </a:spcAft>
              <a:buClr>
                <a:schemeClr val="lt1"/>
              </a:buClr>
              <a:buSzPts val="2100"/>
              <a:buNone/>
              <a:defRPr sz="1575">
                <a:solidFill>
                  <a:schemeClr val="lt1"/>
                </a:solidFill>
              </a:defRPr>
            </a:lvl4pPr>
            <a:lvl5pPr lvl="4" algn="l">
              <a:lnSpc>
                <a:spcPct val="115000"/>
              </a:lnSpc>
              <a:spcBef>
                <a:spcPts val="0"/>
              </a:spcBef>
              <a:spcAft>
                <a:spcPts val="0"/>
              </a:spcAft>
              <a:buClr>
                <a:schemeClr val="lt1"/>
              </a:buClr>
              <a:buSzPts val="2100"/>
              <a:buNone/>
              <a:defRPr sz="1575">
                <a:solidFill>
                  <a:schemeClr val="lt1"/>
                </a:solidFill>
              </a:defRPr>
            </a:lvl5pPr>
            <a:lvl6pPr lvl="5" algn="l">
              <a:lnSpc>
                <a:spcPct val="115000"/>
              </a:lnSpc>
              <a:spcBef>
                <a:spcPts val="0"/>
              </a:spcBef>
              <a:spcAft>
                <a:spcPts val="0"/>
              </a:spcAft>
              <a:buClr>
                <a:schemeClr val="lt1"/>
              </a:buClr>
              <a:buSzPts val="2100"/>
              <a:buNone/>
              <a:defRPr sz="1575">
                <a:solidFill>
                  <a:schemeClr val="lt1"/>
                </a:solidFill>
              </a:defRPr>
            </a:lvl6pPr>
            <a:lvl7pPr lvl="6" algn="l">
              <a:lnSpc>
                <a:spcPct val="115000"/>
              </a:lnSpc>
              <a:spcBef>
                <a:spcPts val="0"/>
              </a:spcBef>
              <a:spcAft>
                <a:spcPts val="0"/>
              </a:spcAft>
              <a:buClr>
                <a:schemeClr val="lt1"/>
              </a:buClr>
              <a:buSzPts val="2100"/>
              <a:buNone/>
              <a:defRPr sz="1575">
                <a:solidFill>
                  <a:schemeClr val="lt1"/>
                </a:solidFill>
              </a:defRPr>
            </a:lvl7pPr>
            <a:lvl8pPr lvl="7" algn="l">
              <a:lnSpc>
                <a:spcPct val="115000"/>
              </a:lnSpc>
              <a:spcBef>
                <a:spcPts val="0"/>
              </a:spcBef>
              <a:spcAft>
                <a:spcPts val="0"/>
              </a:spcAft>
              <a:buClr>
                <a:schemeClr val="lt1"/>
              </a:buClr>
              <a:buSzPts val="2100"/>
              <a:buNone/>
              <a:defRPr sz="1575">
                <a:solidFill>
                  <a:schemeClr val="lt1"/>
                </a:solidFill>
              </a:defRPr>
            </a:lvl8pPr>
            <a:lvl9pPr lvl="8" algn="l">
              <a:lnSpc>
                <a:spcPct val="115000"/>
              </a:lnSpc>
              <a:spcBef>
                <a:spcPts val="0"/>
              </a:spcBef>
              <a:spcAft>
                <a:spcPts val="0"/>
              </a:spcAft>
              <a:buClr>
                <a:schemeClr val="lt1"/>
              </a:buClr>
              <a:buSzPts val="2100"/>
              <a:buNone/>
              <a:defRPr sz="1575">
                <a:solidFill>
                  <a:schemeClr val="lt1"/>
                </a:solidFill>
              </a:defRPr>
            </a:lvl9pPr>
          </a:lstStyle>
          <a:p>
            <a:endParaRPr/>
          </a:p>
        </p:txBody>
      </p:sp>
      <p:sp>
        <p:nvSpPr>
          <p:cNvPr id="2267" name="Google Shape;2267;g3e4c7ee853b_2_32099"/>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3"/>
              </a:buClr>
              <a:buSzPts val="1600"/>
              <a:buNone/>
              <a:defRPr sz="1200">
                <a:solidFill>
                  <a:schemeClr val="accent3"/>
                </a:solidFill>
              </a:defRPr>
            </a:lvl1pPr>
            <a:lvl2pPr lvl="1" algn="l">
              <a:lnSpc>
                <a:spcPct val="115000"/>
              </a:lnSpc>
              <a:spcBef>
                <a:spcPts val="0"/>
              </a:spcBef>
              <a:spcAft>
                <a:spcPts val="0"/>
              </a:spcAft>
              <a:buClr>
                <a:schemeClr val="accent3"/>
              </a:buClr>
              <a:buSzPts val="1600"/>
              <a:buNone/>
              <a:defRPr sz="1200">
                <a:solidFill>
                  <a:schemeClr val="accent3"/>
                </a:solidFill>
              </a:defRPr>
            </a:lvl2pPr>
            <a:lvl3pPr lvl="2" algn="l">
              <a:lnSpc>
                <a:spcPct val="115000"/>
              </a:lnSpc>
              <a:spcBef>
                <a:spcPts val="0"/>
              </a:spcBef>
              <a:spcAft>
                <a:spcPts val="0"/>
              </a:spcAft>
              <a:buClr>
                <a:schemeClr val="accent3"/>
              </a:buClr>
              <a:buSzPts val="1600"/>
              <a:buNone/>
              <a:defRPr sz="1200">
                <a:solidFill>
                  <a:schemeClr val="accent3"/>
                </a:solidFill>
              </a:defRPr>
            </a:lvl3pPr>
            <a:lvl4pPr lvl="3" algn="l">
              <a:lnSpc>
                <a:spcPct val="115000"/>
              </a:lnSpc>
              <a:spcBef>
                <a:spcPts val="0"/>
              </a:spcBef>
              <a:spcAft>
                <a:spcPts val="0"/>
              </a:spcAft>
              <a:buClr>
                <a:schemeClr val="accent3"/>
              </a:buClr>
              <a:buSzPts val="1600"/>
              <a:buNone/>
              <a:defRPr sz="1200">
                <a:solidFill>
                  <a:schemeClr val="accent3"/>
                </a:solidFill>
              </a:defRPr>
            </a:lvl4pPr>
            <a:lvl5pPr lvl="4" algn="l">
              <a:lnSpc>
                <a:spcPct val="115000"/>
              </a:lnSpc>
              <a:spcBef>
                <a:spcPts val="0"/>
              </a:spcBef>
              <a:spcAft>
                <a:spcPts val="0"/>
              </a:spcAft>
              <a:buClr>
                <a:schemeClr val="accent3"/>
              </a:buClr>
              <a:buSzPts val="1600"/>
              <a:buNone/>
              <a:defRPr sz="1200">
                <a:solidFill>
                  <a:schemeClr val="accent3"/>
                </a:solidFill>
              </a:defRPr>
            </a:lvl5pPr>
            <a:lvl6pPr lvl="5" algn="l">
              <a:lnSpc>
                <a:spcPct val="115000"/>
              </a:lnSpc>
              <a:spcBef>
                <a:spcPts val="0"/>
              </a:spcBef>
              <a:spcAft>
                <a:spcPts val="0"/>
              </a:spcAft>
              <a:buClr>
                <a:schemeClr val="accent3"/>
              </a:buClr>
              <a:buSzPts val="1600"/>
              <a:buNone/>
              <a:defRPr sz="1200">
                <a:solidFill>
                  <a:schemeClr val="accent3"/>
                </a:solidFill>
              </a:defRPr>
            </a:lvl6pPr>
            <a:lvl7pPr lvl="6" algn="l">
              <a:lnSpc>
                <a:spcPct val="115000"/>
              </a:lnSpc>
              <a:spcBef>
                <a:spcPts val="0"/>
              </a:spcBef>
              <a:spcAft>
                <a:spcPts val="0"/>
              </a:spcAft>
              <a:buClr>
                <a:schemeClr val="accent3"/>
              </a:buClr>
              <a:buSzPts val="1600"/>
              <a:buNone/>
              <a:defRPr sz="1200">
                <a:solidFill>
                  <a:schemeClr val="accent3"/>
                </a:solidFill>
              </a:defRPr>
            </a:lvl7pPr>
            <a:lvl8pPr lvl="7" algn="l">
              <a:lnSpc>
                <a:spcPct val="115000"/>
              </a:lnSpc>
              <a:spcBef>
                <a:spcPts val="0"/>
              </a:spcBef>
              <a:spcAft>
                <a:spcPts val="0"/>
              </a:spcAft>
              <a:buClr>
                <a:schemeClr val="accent3"/>
              </a:buClr>
              <a:buSzPts val="1600"/>
              <a:buNone/>
              <a:defRPr sz="1200">
                <a:solidFill>
                  <a:schemeClr val="accent3"/>
                </a:solidFill>
              </a:defRPr>
            </a:lvl8pPr>
            <a:lvl9pPr lvl="8" algn="l">
              <a:lnSpc>
                <a:spcPct val="115000"/>
              </a:lnSpc>
              <a:spcBef>
                <a:spcPts val="0"/>
              </a:spcBef>
              <a:spcAft>
                <a:spcPts val="0"/>
              </a:spcAft>
              <a:buClr>
                <a:schemeClr val="accent3"/>
              </a:buClr>
              <a:buSzPts val="1600"/>
              <a:buNone/>
              <a:defRPr sz="1200">
                <a:solidFill>
                  <a:schemeClr val="accent3"/>
                </a:solidFill>
              </a:defRPr>
            </a:lvl9pPr>
          </a:lstStyle>
          <a:p>
            <a:endParaRPr/>
          </a:p>
        </p:txBody>
      </p:sp>
      <p:sp>
        <p:nvSpPr>
          <p:cNvPr id="2268" name="Google Shape;2268;g3e4c7ee853b_2_32099"/>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100"/>
              <a:buNone/>
              <a:defRPr sz="1575">
                <a:solidFill>
                  <a:schemeClr val="lt1"/>
                </a:solidFill>
              </a:defRPr>
            </a:lvl1pPr>
            <a:lvl2pPr lvl="1" algn="l">
              <a:lnSpc>
                <a:spcPct val="115000"/>
              </a:lnSpc>
              <a:spcBef>
                <a:spcPts val="0"/>
              </a:spcBef>
              <a:spcAft>
                <a:spcPts val="0"/>
              </a:spcAft>
              <a:buClr>
                <a:schemeClr val="lt1"/>
              </a:buClr>
              <a:buSzPts val="2100"/>
              <a:buNone/>
              <a:defRPr sz="1575">
                <a:solidFill>
                  <a:schemeClr val="lt1"/>
                </a:solidFill>
              </a:defRPr>
            </a:lvl2pPr>
            <a:lvl3pPr lvl="2" algn="l">
              <a:lnSpc>
                <a:spcPct val="115000"/>
              </a:lnSpc>
              <a:spcBef>
                <a:spcPts val="0"/>
              </a:spcBef>
              <a:spcAft>
                <a:spcPts val="0"/>
              </a:spcAft>
              <a:buClr>
                <a:schemeClr val="lt1"/>
              </a:buClr>
              <a:buSzPts val="2100"/>
              <a:buNone/>
              <a:defRPr sz="1575">
                <a:solidFill>
                  <a:schemeClr val="lt1"/>
                </a:solidFill>
              </a:defRPr>
            </a:lvl3pPr>
            <a:lvl4pPr lvl="3" algn="l">
              <a:lnSpc>
                <a:spcPct val="115000"/>
              </a:lnSpc>
              <a:spcBef>
                <a:spcPts val="0"/>
              </a:spcBef>
              <a:spcAft>
                <a:spcPts val="0"/>
              </a:spcAft>
              <a:buClr>
                <a:schemeClr val="lt1"/>
              </a:buClr>
              <a:buSzPts val="2100"/>
              <a:buNone/>
              <a:defRPr sz="1575">
                <a:solidFill>
                  <a:schemeClr val="lt1"/>
                </a:solidFill>
              </a:defRPr>
            </a:lvl4pPr>
            <a:lvl5pPr lvl="4" algn="l">
              <a:lnSpc>
                <a:spcPct val="115000"/>
              </a:lnSpc>
              <a:spcBef>
                <a:spcPts val="0"/>
              </a:spcBef>
              <a:spcAft>
                <a:spcPts val="0"/>
              </a:spcAft>
              <a:buClr>
                <a:schemeClr val="lt1"/>
              </a:buClr>
              <a:buSzPts val="2100"/>
              <a:buNone/>
              <a:defRPr sz="1575">
                <a:solidFill>
                  <a:schemeClr val="lt1"/>
                </a:solidFill>
              </a:defRPr>
            </a:lvl5pPr>
            <a:lvl6pPr lvl="5" algn="l">
              <a:lnSpc>
                <a:spcPct val="115000"/>
              </a:lnSpc>
              <a:spcBef>
                <a:spcPts val="0"/>
              </a:spcBef>
              <a:spcAft>
                <a:spcPts val="0"/>
              </a:spcAft>
              <a:buClr>
                <a:schemeClr val="lt1"/>
              </a:buClr>
              <a:buSzPts val="2100"/>
              <a:buNone/>
              <a:defRPr sz="1575">
                <a:solidFill>
                  <a:schemeClr val="lt1"/>
                </a:solidFill>
              </a:defRPr>
            </a:lvl6pPr>
            <a:lvl7pPr lvl="6" algn="l">
              <a:lnSpc>
                <a:spcPct val="115000"/>
              </a:lnSpc>
              <a:spcBef>
                <a:spcPts val="0"/>
              </a:spcBef>
              <a:spcAft>
                <a:spcPts val="0"/>
              </a:spcAft>
              <a:buClr>
                <a:schemeClr val="lt1"/>
              </a:buClr>
              <a:buSzPts val="2100"/>
              <a:buNone/>
              <a:defRPr sz="1575">
                <a:solidFill>
                  <a:schemeClr val="lt1"/>
                </a:solidFill>
              </a:defRPr>
            </a:lvl7pPr>
            <a:lvl8pPr lvl="7" algn="l">
              <a:lnSpc>
                <a:spcPct val="115000"/>
              </a:lnSpc>
              <a:spcBef>
                <a:spcPts val="0"/>
              </a:spcBef>
              <a:spcAft>
                <a:spcPts val="0"/>
              </a:spcAft>
              <a:buClr>
                <a:schemeClr val="lt1"/>
              </a:buClr>
              <a:buSzPts val="2100"/>
              <a:buNone/>
              <a:defRPr sz="1575">
                <a:solidFill>
                  <a:schemeClr val="lt1"/>
                </a:solidFill>
              </a:defRPr>
            </a:lvl8pPr>
            <a:lvl9pPr lvl="8" algn="l">
              <a:lnSpc>
                <a:spcPct val="115000"/>
              </a:lnSpc>
              <a:spcBef>
                <a:spcPts val="0"/>
              </a:spcBef>
              <a:spcAft>
                <a:spcPts val="0"/>
              </a:spcAft>
              <a:buClr>
                <a:schemeClr val="lt1"/>
              </a:buClr>
              <a:buSzPts val="2100"/>
              <a:buNone/>
              <a:defRPr sz="1575">
                <a:solidFill>
                  <a:schemeClr val="lt1"/>
                </a:solidFill>
              </a:defRPr>
            </a:lvl9pPr>
          </a:lstStyle>
          <a:p>
            <a:endParaRPr/>
          </a:p>
        </p:txBody>
      </p:sp>
      <p:cxnSp>
        <p:nvCxnSpPr>
          <p:cNvPr id="2269" name="Google Shape;2269;g3e4c7ee853b_2_32099"/>
          <p:cNvCxnSpPr/>
          <p:nvPr/>
        </p:nvCxnSpPr>
        <p:spPr>
          <a:xfrm>
            <a:off x="482405" y="3509648"/>
            <a:ext cx="730480" cy="0"/>
          </a:xfrm>
          <a:prstGeom prst="straightConnector1">
            <a:avLst/>
          </a:prstGeom>
          <a:noFill/>
          <a:ln w="25400" cap="flat" cmpd="sng">
            <a:solidFill>
              <a:schemeClr val="accent3"/>
            </a:solidFill>
            <a:prstDash val="solid"/>
            <a:round/>
            <a:headEnd type="none" w="sm" len="sm"/>
            <a:tailEnd type="none" w="sm" len="sm"/>
          </a:ln>
        </p:spPr>
      </p:cxn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lide 2">
  <p:cSld name="TITLE_2">
    <p:spTree>
      <p:nvGrpSpPr>
        <p:cNvPr id="1" name="Shape 2270"/>
        <p:cNvGrpSpPr/>
        <p:nvPr/>
      </p:nvGrpSpPr>
      <p:grpSpPr>
        <a:xfrm>
          <a:off x="0" y="0"/>
          <a:ext cx="0" cy="0"/>
          <a:chOff x="0" y="0"/>
          <a:chExt cx="0" cy="0"/>
        </a:xfrm>
      </p:grpSpPr>
      <p:pic>
        <p:nvPicPr>
          <p:cNvPr id="2271" name="Google Shape;2271;g3e4c7ee853b_2_32108" title="BG_3.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72" name="Google Shape;2272;g3e4c7ee853b_2_32108" title="Natera_Color.png"/>
          <p:cNvPicPr preferRelativeResize="0"/>
          <p:nvPr/>
        </p:nvPicPr>
        <p:blipFill rotWithShape="1">
          <a:blip r:embed="rId3">
            <a:alphaModFix/>
          </a:blip>
          <a:srcRect/>
          <a:stretch/>
        </p:blipFill>
        <p:spPr>
          <a:xfrm>
            <a:off x="478044" y="443645"/>
            <a:ext cx="1404643" cy="296325"/>
          </a:xfrm>
          <a:prstGeom prst="rect">
            <a:avLst/>
          </a:prstGeom>
          <a:noFill/>
          <a:ln>
            <a:noFill/>
          </a:ln>
        </p:spPr>
      </p:pic>
      <p:sp>
        <p:nvSpPr>
          <p:cNvPr id="2273" name="Google Shape;2273;g3e4c7ee853b_2_32108"/>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274" name="Google Shape;2274;g3e4c7ee853b_2_32108"/>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429"/>
              <a:buNone/>
              <a:defRPr sz="1822"/>
            </a:lvl1pPr>
            <a:lvl2pPr lvl="1" algn="l">
              <a:lnSpc>
                <a:spcPct val="115000"/>
              </a:lnSpc>
              <a:spcBef>
                <a:spcPts val="0"/>
              </a:spcBef>
              <a:spcAft>
                <a:spcPts val="0"/>
              </a:spcAft>
              <a:buSzPts val="1866"/>
              <a:buNone/>
              <a:defRPr/>
            </a:lvl2pPr>
            <a:lvl3pPr lvl="2" algn="l">
              <a:lnSpc>
                <a:spcPct val="115000"/>
              </a:lnSpc>
              <a:spcBef>
                <a:spcPts val="0"/>
              </a:spcBef>
              <a:spcAft>
                <a:spcPts val="0"/>
              </a:spcAft>
              <a:buSzPts val="1866"/>
              <a:buNone/>
              <a:defRPr/>
            </a:lvl3pPr>
            <a:lvl4pPr lvl="3" algn="l">
              <a:lnSpc>
                <a:spcPct val="115000"/>
              </a:lnSpc>
              <a:spcBef>
                <a:spcPts val="0"/>
              </a:spcBef>
              <a:spcAft>
                <a:spcPts val="0"/>
              </a:spcAft>
              <a:buSzPts val="1866"/>
              <a:buNone/>
              <a:defRPr/>
            </a:lvl4pPr>
            <a:lvl5pPr lvl="4" algn="l">
              <a:lnSpc>
                <a:spcPct val="115000"/>
              </a:lnSpc>
              <a:spcBef>
                <a:spcPts val="0"/>
              </a:spcBef>
              <a:spcAft>
                <a:spcPts val="0"/>
              </a:spcAft>
              <a:buSzPts val="1866"/>
              <a:buNone/>
              <a:defRPr/>
            </a:lvl5pPr>
            <a:lvl6pPr lvl="5" algn="l">
              <a:lnSpc>
                <a:spcPct val="115000"/>
              </a:lnSpc>
              <a:spcBef>
                <a:spcPts val="0"/>
              </a:spcBef>
              <a:spcAft>
                <a:spcPts val="0"/>
              </a:spcAft>
              <a:buSzPts val="1866"/>
              <a:buNone/>
              <a:defRPr/>
            </a:lvl6pPr>
            <a:lvl7pPr lvl="6" algn="l">
              <a:lnSpc>
                <a:spcPct val="115000"/>
              </a:lnSpc>
              <a:spcBef>
                <a:spcPts val="0"/>
              </a:spcBef>
              <a:spcAft>
                <a:spcPts val="0"/>
              </a:spcAft>
              <a:buSzPts val="1866"/>
              <a:buNone/>
              <a:defRPr/>
            </a:lvl7pPr>
            <a:lvl8pPr lvl="7" algn="l">
              <a:lnSpc>
                <a:spcPct val="115000"/>
              </a:lnSpc>
              <a:spcBef>
                <a:spcPts val="0"/>
              </a:spcBef>
              <a:spcAft>
                <a:spcPts val="0"/>
              </a:spcAft>
              <a:buSzPts val="1866"/>
              <a:buNone/>
              <a:defRPr/>
            </a:lvl8pPr>
            <a:lvl9pPr lvl="8" algn="l">
              <a:lnSpc>
                <a:spcPct val="115000"/>
              </a:lnSpc>
              <a:spcBef>
                <a:spcPts val="0"/>
              </a:spcBef>
              <a:spcAft>
                <a:spcPts val="0"/>
              </a:spcAft>
              <a:buSzPts val="1866"/>
              <a:buNone/>
              <a:defRPr/>
            </a:lvl9pPr>
          </a:lstStyle>
          <a:p>
            <a:endParaRPr/>
          </a:p>
        </p:txBody>
      </p:sp>
      <p:sp>
        <p:nvSpPr>
          <p:cNvPr id="2275" name="Google Shape;2275;g3e4c7ee853b_2_32108"/>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b="1"/>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sp>
        <p:nvSpPr>
          <p:cNvPr id="2276" name="Google Shape;2276;g3e4c7ee853b_2_32108"/>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2"/>
              </a:buClr>
              <a:buSzPts val="1600"/>
              <a:buNone/>
              <a:defRPr sz="1200">
                <a:solidFill>
                  <a:schemeClr val="accent2"/>
                </a:solidFill>
              </a:defRPr>
            </a:lvl1pPr>
            <a:lvl2pPr lvl="1" algn="l">
              <a:lnSpc>
                <a:spcPct val="115000"/>
              </a:lnSpc>
              <a:spcBef>
                <a:spcPts val="0"/>
              </a:spcBef>
              <a:spcAft>
                <a:spcPts val="0"/>
              </a:spcAft>
              <a:buSzPts val="1600"/>
              <a:buNone/>
              <a:defRPr sz="1200"/>
            </a:lvl2pPr>
            <a:lvl3pPr lvl="2" algn="l">
              <a:lnSpc>
                <a:spcPct val="115000"/>
              </a:lnSpc>
              <a:spcBef>
                <a:spcPts val="0"/>
              </a:spcBef>
              <a:spcAft>
                <a:spcPts val="0"/>
              </a:spcAft>
              <a:buSzPts val="1600"/>
              <a:buNone/>
              <a:defRPr sz="1200"/>
            </a:lvl3pPr>
            <a:lvl4pPr lvl="3" algn="l">
              <a:lnSpc>
                <a:spcPct val="115000"/>
              </a:lnSpc>
              <a:spcBef>
                <a:spcPts val="0"/>
              </a:spcBef>
              <a:spcAft>
                <a:spcPts val="0"/>
              </a:spcAft>
              <a:buSzPts val="1600"/>
              <a:buNone/>
              <a:defRPr sz="1200"/>
            </a:lvl4pPr>
            <a:lvl5pPr lvl="4" algn="l">
              <a:lnSpc>
                <a:spcPct val="115000"/>
              </a:lnSpc>
              <a:spcBef>
                <a:spcPts val="0"/>
              </a:spcBef>
              <a:spcAft>
                <a:spcPts val="0"/>
              </a:spcAft>
              <a:buSzPts val="1600"/>
              <a:buNone/>
              <a:defRPr sz="1200"/>
            </a:lvl5pPr>
            <a:lvl6pPr lvl="5" algn="l">
              <a:lnSpc>
                <a:spcPct val="115000"/>
              </a:lnSpc>
              <a:spcBef>
                <a:spcPts val="0"/>
              </a:spcBef>
              <a:spcAft>
                <a:spcPts val="0"/>
              </a:spcAft>
              <a:buSzPts val="1600"/>
              <a:buNone/>
              <a:defRPr sz="1200"/>
            </a:lvl6pPr>
            <a:lvl7pPr lvl="6" algn="l">
              <a:lnSpc>
                <a:spcPct val="115000"/>
              </a:lnSpc>
              <a:spcBef>
                <a:spcPts val="0"/>
              </a:spcBef>
              <a:spcAft>
                <a:spcPts val="0"/>
              </a:spcAft>
              <a:buSzPts val="1600"/>
              <a:buNone/>
              <a:defRPr sz="1200"/>
            </a:lvl7pPr>
            <a:lvl8pPr lvl="7" algn="l">
              <a:lnSpc>
                <a:spcPct val="115000"/>
              </a:lnSpc>
              <a:spcBef>
                <a:spcPts val="0"/>
              </a:spcBef>
              <a:spcAft>
                <a:spcPts val="0"/>
              </a:spcAft>
              <a:buSzPts val="1600"/>
              <a:buNone/>
              <a:defRPr sz="1200"/>
            </a:lvl8pPr>
            <a:lvl9pPr lvl="8" algn="l">
              <a:lnSpc>
                <a:spcPct val="115000"/>
              </a:lnSpc>
              <a:spcBef>
                <a:spcPts val="0"/>
              </a:spcBef>
              <a:spcAft>
                <a:spcPts val="0"/>
              </a:spcAft>
              <a:buSzPts val="1600"/>
              <a:buNone/>
              <a:defRPr sz="1200"/>
            </a:lvl9pPr>
          </a:lstStyle>
          <a:p>
            <a:endParaRPr/>
          </a:p>
        </p:txBody>
      </p:sp>
      <p:sp>
        <p:nvSpPr>
          <p:cNvPr id="2277" name="Google Shape;2277;g3e4c7ee853b_2_32108"/>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cxnSp>
        <p:nvCxnSpPr>
          <p:cNvPr id="2278" name="Google Shape;2278;g3e4c7ee853b_2_32108"/>
          <p:cNvCxnSpPr/>
          <p:nvPr/>
        </p:nvCxnSpPr>
        <p:spPr>
          <a:xfrm>
            <a:off x="482405" y="3509648"/>
            <a:ext cx="730480" cy="0"/>
          </a:xfrm>
          <a:prstGeom prst="straightConnector1">
            <a:avLst/>
          </a:prstGeom>
          <a:noFill/>
          <a:ln w="25400" cap="flat" cmpd="sng">
            <a:solidFill>
              <a:schemeClr val="accent2"/>
            </a:solidFill>
            <a:prstDash val="solid"/>
            <a:round/>
            <a:headEnd type="none" w="sm" len="sm"/>
            <a:tailEnd type="none" w="sm" len="sm"/>
          </a:ln>
        </p:spPr>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Title slide 2 1">
  <p:cSld name="TITLE_2_3">
    <p:spTree>
      <p:nvGrpSpPr>
        <p:cNvPr id="1" name="Shape 2279"/>
        <p:cNvGrpSpPr/>
        <p:nvPr/>
      </p:nvGrpSpPr>
      <p:grpSpPr>
        <a:xfrm>
          <a:off x="0" y="0"/>
          <a:ext cx="0" cy="0"/>
          <a:chOff x="0" y="0"/>
          <a:chExt cx="0" cy="0"/>
        </a:xfrm>
      </p:grpSpPr>
      <p:pic>
        <p:nvPicPr>
          <p:cNvPr id="2280" name="Google Shape;2280;g3e4c7ee853b_2_32117" title="BG_3.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81" name="Google Shape;2281;g3e4c7ee853b_2_32117" title="Natera_Color.png"/>
          <p:cNvPicPr preferRelativeResize="0"/>
          <p:nvPr/>
        </p:nvPicPr>
        <p:blipFill rotWithShape="1">
          <a:blip r:embed="rId3">
            <a:alphaModFix/>
          </a:blip>
          <a:srcRect/>
          <a:stretch/>
        </p:blipFill>
        <p:spPr>
          <a:xfrm>
            <a:off x="478044" y="443645"/>
            <a:ext cx="1404643" cy="296325"/>
          </a:xfrm>
          <a:prstGeom prst="rect">
            <a:avLst/>
          </a:prstGeom>
          <a:noFill/>
          <a:ln>
            <a:noFill/>
          </a:ln>
        </p:spPr>
      </p:pic>
      <p:sp>
        <p:nvSpPr>
          <p:cNvPr id="2282" name="Google Shape;2282;g3e4c7ee853b_2_32117"/>
          <p:cNvSpPr txBox="1">
            <a:spLocks noGrp="1"/>
          </p:cNvSpPr>
          <p:nvPr>
            <p:ph type="title"/>
          </p:nvPr>
        </p:nvSpPr>
        <p:spPr>
          <a:xfrm>
            <a:off x="311706" y="1991456"/>
            <a:ext cx="4296265" cy="177457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SzPts val="3533"/>
              <a:buNone/>
              <a:defRPr sz="2649" b="1"/>
            </a:lvl1pPr>
            <a:lvl2pPr lvl="1" algn="l">
              <a:lnSpc>
                <a:spcPct val="100000"/>
              </a:lnSpc>
              <a:spcBef>
                <a:spcPts val="0"/>
              </a:spcBef>
              <a:spcAft>
                <a:spcPts val="0"/>
              </a:spcAft>
              <a:buSzPts val="3999"/>
              <a:buNone/>
              <a:defRPr sz="2999" b="1"/>
            </a:lvl2pPr>
            <a:lvl3pPr lvl="2" algn="l">
              <a:lnSpc>
                <a:spcPct val="100000"/>
              </a:lnSpc>
              <a:spcBef>
                <a:spcPts val="0"/>
              </a:spcBef>
              <a:spcAft>
                <a:spcPts val="0"/>
              </a:spcAft>
              <a:buSzPts val="3999"/>
              <a:buNone/>
              <a:defRPr sz="2999" b="1"/>
            </a:lvl3pPr>
            <a:lvl4pPr lvl="3" algn="l">
              <a:lnSpc>
                <a:spcPct val="100000"/>
              </a:lnSpc>
              <a:spcBef>
                <a:spcPts val="0"/>
              </a:spcBef>
              <a:spcAft>
                <a:spcPts val="0"/>
              </a:spcAft>
              <a:buSzPts val="3999"/>
              <a:buNone/>
              <a:defRPr sz="2999" b="1"/>
            </a:lvl4pPr>
            <a:lvl5pPr lvl="4" algn="l">
              <a:lnSpc>
                <a:spcPct val="100000"/>
              </a:lnSpc>
              <a:spcBef>
                <a:spcPts val="0"/>
              </a:spcBef>
              <a:spcAft>
                <a:spcPts val="0"/>
              </a:spcAft>
              <a:buSzPts val="3999"/>
              <a:buNone/>
              <a:defRPr sz="2999" b="1"/>
            </a:lvl5pPr>
            <a:lvl6pPr lvl="5" algn="l">
              <a:lnSpc>
                <a:spcPct val="100000"/>
              </a:lnSpc>
              <a:spcBef>
                <a:spcPts val="0"/>
              </a:spcBef>
              <a:spcAft>
                <a:spcPts val="0"/>
              </a:spcAft>
              <a:buSzPts val="3999"/>
              <a:buNone/>
              <a:defRPr sz="2999" b="1"/>
            </a:lvl6pPr>
            <a:lvl7pPr lvl="6" algn="l">
              <a:lnSpc>
                <a:spcPct val="100000"/>
              </a:lnSpc>
              <a:spcBef>
                <a:spcPts val="0"/>
              </a:spcBef>
              <a:spcAft>
                <a:spcPts val="0"/>
              </a:spcAft>
              <a:buSzPts val="3999"/>
              <a:buNone/>
              <a:defRPr sz="2999" b="1"/>
            </a:lvl7pPr>
            <a:lvl8pPr lvl="7" algn="l">
              <a:lnSpc>
                <a:spcPct val="100000"/>
              </a:lnSpc>
              <a:spcBef>
                <a:spcPts val="0"/>
              </a:spcBef>
              <a:spcAft>
                <a:spcPts val="0"/>
              </a:spcAft>
              <a:buSzPts val="3999"/>
              <a:buNone/>
              <a:defRPr sz="2999" b="1"/>
            </a:lvl8pPr>
            <a:lvl9pPr lvl="8" algn="l">
              <a:lnSpc>
                <a:spcPct val="100000"/>
              </a:lnSpc>
              <a:spcBef>
                <a:spcPts val="0"/>
              </a:spcBef>
              <a:spcAft>
                <a:spcPts val="0"/>
              </a:spcAft>
              <a:buSzPts val="3999"/>
              <a:buNone/>
              <a:defRPr sz="2999" b="1"/>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ver 3 1 1">
  <p:cSld name="TITLE_5_1_4_1">
    <p:spTree>
      <p:nvGrpSpPr>
        <p:cNvPr id="1" name="Shape 2283"/>
        <p:cNvGrpSpPr/>
        <p:nvPr/>
      </p:nvGrpSpPr>
      <p:grpSpPr>
        <a:xfrm>
          <a:off x="0" y="0"/>
          <a:ext cx="0" cy="0"/>
          <a:chOff x="0" y="0"/>
          <a:chExt cx="0" cy="0"/>
        </a:xfrm>
      </p:grpSpPr>
      <p:pic>
        <p:nvPicPr>
          <p:cNvPr id="2284" name="Google Shape;2284;g3e4c7ee853b_2_32121" title="BG_7.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sp>
        <p:nvSpPr>
          <p:cNvPr id="2285" name="Google Shape;2285;g3e4c7ee853b_2_32121"/>
          <p:cNvSpPr txBox="1">
            <a:spLocks noGrp="1"/>
          </p:cNvSpPr>
          <p:nvPr>
            <p:ph type="title"/>
          </p:nvPr>
        </p:nvSpPr>
        <p:spPr>
          <a:xfrm>
            <a:off x="311706" y="1991456"/>
            <a:ext cx="4296265" cy="177457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Clr>
                <a:schemeClr val="lt1"/>
              </a:buClr>
              <a:buSzPts val="3533"/>
              <a:buNone/>
              <a:defRPr sz="2649" b="1">
                <a:solidFill>
                  <a:schemeClr val="lt1"/>
                </a:solidFill>
              </a:defRPr>
            </a:lvl1pPr>
            <a:lvl2pPr lvl="1" algn="l">
              <a:lnSpc>
                <a:spcPct val="100000"/>
              </a:lnSpc>
              <a:spcBef>
                <a:spcPts val="0"/>
              </a:spcBef>
              <a:spcAft>
                <a:spcPts val="0"/>
              </a:spcAft>
              <a:buClr>
                <a:schemeClr val="lt1"/>
              </a:buClr>
              <a:buSzPts val="3999"/>
              <a:buNone/>
              <a:defRPr sz="2999" b="1">
                <a:solidFill>
                  <a:schemeClr val="lt1"/>
                </a:solidFill>
              </a:defRPr>
            </a:lvl2pPr>
            <a:lvl3pPr lvl="2" algn="l">
              <a:lnSpc>
                <a:spcPct val="100000"/>
              </a:lnSpc>
              <a:spcBef>
                <a:spcPts val="0"/>
              </a:spcBef>
              <a:spcAft>
                <a:spcPts val="0"/>
              </a:spcAft>
              <a:buClr>
                <a:schemeClr val="lt1"/>
              </a:buClr>
              <a:buSzPts val="3999"/>
              <a:buNone/>
              <a:defRPr sz="2999" b="1">
                <a:solidFill>
                  <a:schemeClr val="lt1"/>
                </a:solidFill>
              </a:defRPr>
            </a:lvl3pPr>
            <a:lvl4pPr lvl="3" algn="l">
              <a:lnSpc>
                <a:spcPct val="100000"/>
              </a:lnSpc>
              <a:spcBef>
                <a:spcPts val="0"/>
              </a:spcBef>
              <a:spcAft>
                <a:spcPts val="0"/>
              </a:spcAft>
              <a:buClr>
                <a:schemeClr val="lt1"/>
              </a:buClr>
              <a:buSzPts val="3999"/>
              <a:buNone/>
              <a:defRPr sz="2999" b="1">
                <a:solidFill>
                  <a:schemeClr val="lt1"/>
                </a:solidFill>
              </a:defRPr>
            </a:lvl4pPr>
            <a:lvl5pPr lvl="4" algn="l">
              <a:lnSpc>
                <a:spcPct val="100000"/>
              </a:lnSpc>
              <a:spcBef>
                <a:spcPts val="0"/>
              </a:spcBef>
              <a:spcAft>
                <a:spcPts val="0"/>
              </a:spcAft>
              <a:buClr>
                <a:schemeClr val="lt1"/>
              </a:buClr>
              <a:buSzPts val="3999"/>
              <a:buNone/>
              <a:defRPr sz="2999" b="1">
                <a:solidFill>
                  <a:schemeClr val="lt1"/>
                </a:solidFill>
              </a:defRPr>
            </a:lvl5pPr>
            <a:lvl6pPr lvl="5" algn="l">
              <a:lnSpc>
                <a:spcPct val="100000"/>
              </a:lnSpc>
              <a:spcBef>
                <a:spcPts val="0"/>
              </a:spcBef>
              <a:spcAft>
                <a:spcPts val="0"/>
              </a:spcAft>
              <a:buClr>
                <a:schemeClr val="lt1"/>
              </a:buClr>
              <a:buSzPts val="3999"/>
              <a:buNone/>
              <a:defRPr sz="2999" b="1">
                <a:solidFill>
                  <a:schemeClr val="lt1"/>
                </a:solidFill>
              </a:defRPr>
            </a:lvl6pPr>
            <a:lvl7pPr lvl="6" algn="l">
              <a:lnSpc>
                <a:spcPct val="100000"/>
              </a:lnSpc>
              <a:spcBef>
                <a:spcPts val="0"/>
              </a:spcBef>
              <a:spcAft>
                <a:spcPts val="0"/>
              </a:spcAft>
              <a:buClr>
                <a:schemeClr val="lt1"/>
              </a:buClr>
              <a:buSzPts val="3999"/>
              <a:buNone/>
              <a:defRPr sz="2999" b="1">
                <a:solidFill>
                  <a:schemeClr val="lt1"/>
                </a:solidFill>
              </a:defRPr>
            </a:lvl7pPr>
            <a:lvl8pPr lvl="7" algn="l">
              <a:lnSpc>
                <a:spcPct val="100000"/>
              </a:lnSpc>
              <a:spcBef>
                <a:spcPts val="0"/>
              </a:spcBef>
              <a:spcAft>
                <a:spcPts val="0"/>
              </a:spcAft>
              <a:buClr>
                <a:schemeClr val="lt1"/>
              </a:buClr>
              <a:buSzPts val="3999"/>
              <a:buNone/>
              <a:defRPr sz="2999" b="1">
                <a:solidFill>
                  <a:schemeClr val="lt1"/>
                </a:solidFill>
              </a:defRPr>
            </a:lvl8pPr>
            <a:lvl9pPr lvl="8" algn="l">
              <a:lnSpc>
                <a:spcPct val="100000"/>
              </a:lnSpc>
              <a:spcBef>
                <a:spcPts val="0"/>
              </a:spcBef>
              <a:spcAft>
                <a:spcPts val="0"/>
              </a:spcAft>
              <a:buClr>
                <a:schemeClr val="lt1"/>
              </a:buClr>
              <a:buSzPts val="3999"/>
              <a:buNone/>
              <a:defRPr sz="2999" b="1">
                <a:solidFill>
                  <a:schemeClr val="lt1"/>
                </a:solidFill>
              </a:defRPr>
            </a:lvl9pPr>
          </a:lstStyle>
          <a:p>
            <a:endParaRPr/>
          </a:p>
        </p:txBody>
      </p:sp>
      <p:pic>
        <p:nvPicPr>
          <p:cNvPr id="2286" name="Google Shape;2286;g3e4c7ee853b_2_32121"/>
          <p:cNvPicPr preferRelativeResize="0"/>
          <p:nvPr/>
        </p:nvPicPr>
        <p:blipFill rotWithShape="1">
          <a:blip r:embed="rId3">
            <a:alphaModFix/>
          </a:blip>
          <a:srcRect/>
          <a:stretch/>
        </p:blipFill>
        <p:spPr>
          <a:xfrm>
            <a:off x="494858" y="450329"/>
            <a:ext cx="1404623" cy="282953"/>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slide 2 2 2 2">
  <p:cSld name="TITLE_2_2_2_2">
    <p:spTree>
      <p:nvGrpSpPr>
        <p:cNvPr id="1" name="Shape 2287"/>
        <p:cNvGrpSpPr/>
        <p:nvPr/>
      </p:nvGrpSpPr>
      <p:grpSpPr>
        <a:xfrm>
          <a:off x="0" y="0"/>
          <a:ext cx="0" cy="0"/>
          <a:chOff x="0" y="0"/>
          <a:chExt cx="0" cy="0"/>
        </a:xfrm>
      </p:grpSpPr>
      <p:pic>
        <p:nvPicPr>
          <p:cNvPr id="2288" name="Google Shape;2288;g3e4c7ee853b_2_32125" title="BG_5.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89" name="Google Shape;2289;g3e4c7ee853b_2_32125" title="BG_8.png"/>
          <p:cNvPicPr preferRelativeResize="0"/>
          <p:nvPr/>
        </p:nvPicPr>
        <p:blipFill rotWithShape="1">
          <a:blip r:embed="rId3">
            <a:alphaModFix/>
          </a:blip>
          <a:srcRect t="30" b="20"/>
          <a:stretch/>
        </p:blipFill>
        <p:spPr>
          <a:xfrm>
            <a:off x="-2399" y="1339"/>
            <a:ext cx="9140520" cy="5139536"/>
          </a:xfrm>
          <a:prstGeom prst="rect">
            <a:avLst/>
          </a:prstGeom>
          <a:noFill/>
          <a:ln>
            <a:noFill/>
          </a:ln>
        </p:spPr>
      </p:pic>
      <p:pic>
        <p:nvPicPr>
          <p:cNvPr id="2290" name="Google Shape;2290;g3e4c7ee853b_2_32125" title="Natera_Color.png"/>
          <p:cNvPicPr preferRelativeResize="0"/>
          <p:nvPr/>
        </p:nvPicPr>
        <p:blipFill rotWithShape="1">
          <a:blip r:embed="rId4">
            <a:alphaModFix/>
          </a:blip>
          <a:srcRect/>
          <a:stretch/>
        </p:blipFill>
        <p:spPr>
          <a:xfrm>
            <a:off x="478044" y="443645"/>
            <a:ext cx="1404643" cy="296325"/>
          </a:xfrm>
          <a:prstGeom prst="rect">
            <a:avLst/>
          </a:prstGeom>
          <a:noFill/>
          <a:ln>
            <a:noFill/>
          </a:ln>
        </p:spPr>
      </p:pic>
      <p:sp>
        <p:nvSpPr>
          <p:cNvPr id="2291" name="Google Shape;2291;g3e4c7ee853b_2_32125"/>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292" name="Google Shape;2292;g3e4c7ee853b_2_32125"/>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429"/>
              <a:buNone/>
              <a:defRPr sz="1822"/>
            </a:lvl1pPr>
            <a:lvl2pPr lvl="1" algn="l">
              <a:lnSpc>
                <a:spcPct val="115000"/>
              </a:lnSpc>
              <a:spcBef>
                <a:spcPts val="0"/>
              </a:spcBef>
              <a:spcAft>
                <a:spcPts val="0"/>
              </a:spcAft>
              <a:buSzPts val="1866"/>
              <a:buNone/>
              <a:defRPr/>
            </a:lvl2pPr>
            <a:lvl3pPr lvl="2" algn="l">
              <a:lnSpc>
                <a:spcPct val="115000"/>
              </a:lnSpc>
              <a:spcBef>
                <a:spcPts val="0"/>
              </a:spcBef>
              <a:spcAft>
                <a:spcPts val="0"/>
              </a:spcAft>
              <a:buSzPts val="1866"/>
              <a:buNone/>
              <a:defRPr/>
            </a:lvl3pPr>
            <a:lvl4pPr lvl="3" algn="l">
              <a:lnSpc>
                <a:spcPct val="115000"/>
              </a:lnSpc>
              <a:spcBef>
                <a:spcPts val="0"/>
              </a:spcBef>
              <a:spcAft>
                <a:spcPts val="0"/>
              </a:spcAft>
              <a:buSzPts val="1866"/>
              <a:buNone/>
              <a:defRPr/>
            </a:lvl4pPr>
            <a:lvl5pPr lvl="4" algn="l">
              <a:lnSpc>
                <a:spcPct val="115000"/>
              </a:lnSpc>
              <a:spcBef>
                <a:spcPts val="0"/>
              </a:spcBef>
              <a:spcAft>
                <a:spcPts val="0"/>
              </a:spcAft>
              <a:buSzPts val="1866"/>
              <a:buNone/>
              <a:defRPr/>
            </a:lvl5pPr>
            <a:lvl6pPr lvl="5" algn="l">
              <a:lnSpc>
                <a:spcPct val="115000"/>
              </a:lnSpc>
              <a:spcBef>
                <a:spcPts val="0"/>
              </a:spcBef>
              <a:spcAft>
                <a:spcPts val="0"/>
              </a:spcAft>
              <a:buSzPts val="1866"/>
              <a:buNone/>
              <a:defRPr/>
            </a:lvl6pPr>
            <a:lvl7pPr lvl="6" algn="l">
              <a:lnSpc>
                <a:spcPct val="115000"/>
              </a:lnSpc>
              <a:spcBef>
                <a:spcPts val="0"/>
              </a:spcBef>
              <a:spcAft>
                <a:spcPts val="0"/>
              </a:spcAft>
              <a:buSzPts val="1866"/>
              <a:buNone/>
              <a:defRPr/>
            </a:lvl7pPr>
            <a:lvl8pPr lvl="7" algn="l">
              <a:lnSpc>
                <a:spcPct val="115000"/>
              </a:lnSpc>
              <a:spcBef>
                <a:spcPts val="0"/>
              </a:spcBef>
              <a:spcAft>
                <a:spcPts val="0"/>
              </a:spcAft>
              <a:buSzPts val="1866"/>
              <a:buNone/>
              <a:defRPr/>
            </a:lvl8pPr>
            <a:lvl9pPr lvl="8" algn="l">
              <a:lnSpc>
                <a:spcPct val="115000"/>
              </a:lnSpc>
              <a:spcBef>
                <a:spcPts val="0"/>
              </a:spcBef>
              <a:spcAft>
                <a:spcPts val="0"/>
              </a:spcAft>
              <a:buSzPts val="1866"/>
              <a:buNone/>
              <a:defRPr/>
            </a:lvl9pPr>
          </a:lstStyle>
          <a:p>
            <a:endParaRPr/>
          </a:p>
        </p:txBody>
      </p:sp>
      <p:sp>
        <p:nvSpPr>
          <p:cNvPr id="2293" name="Google Shape;2293;g3e4c7ee853b_2_32125"/>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b="1"/>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sp>
        <p:nvSpPr>
          <p:cNvPr id="2294" name="Google Shape;2294;g3e4c7ee853b_2_32125"/>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2"/>
              </a:buClr>
              <a:buSzPts val="1600"/>
              <a:buNone/>
              <a:defRPr sz="1200">
                <a:solidFill>
                  <a:schemeClr val="accent2"/>
                </a:solidFill>
              </a:defRPr>
            </a:lvl1pPr>
            <a:lvl2pPr lvl="1" algn="l">
              <a:lnSpc>
                <a:spcPct val="115000"/>
              </a:lnSpc>
              <a:spcBef>
                <a:spcPts val="0"/>
              </a:spcBef>
              <a:spcAft>
                <a:spcPts val="0"/>
              </a:spcAft>
              <a:buSzPts val="1600"/>
              <a:buNone/>
              <a:defRPr sz="1200"/>
            </a:lvl2pPr>
            <a:lvl3pPr lvl="2" algn="l">
              <a:lnSpc>
                <a:spcPct val="115000"/>
              </a:lnSpc>
              <a:spcBef>
                <a:spcPts val="0"/>
              </a:spcBef>
              <a:spcAft>
                <a:spcPts val="0"/>
              </a:spcAft>
              <a:buSzPts val="1600"/>
              <a:buNone/>
              <a:defRPr sz="1200"/>
            </a:lvl3pPr>
            <a:lvl4pPr lvl="3" algn="l">
              <a:lnSpc>
                <a:spcPct val="115000"/>
              </a:lnSpc>
              <a:spcBef>
                <a:spcPts val="0"/>
              </a:spcBef>
              <a:spcAft>
                <a:spcPts val="0"/>
              </a:spcAft>
              <a:buSzPts val="1600"/>
              <a:buNone/>
              <a:defRPr sz="1200"/>
            </a:lvl4pPr>
            <a:lvl5pPr lvl="4" algn="l">
              <a:lnSpc>
                <a:spcPct val="115000"/>
              </a:lnSpc>
              <a:spcBef>
                <a:spcPts val="0"/>
              </a:spcBef>
              <a:spcAft>
                <a:spcPts val="0"/>
              </a:spcAft>
              <a:buSzPts val="1600"/>
              <a:buNone/>
              <a:defRPr sz="1200"/>
            </a:lvl5pPr>
            <a:lvl6pPr lvl="5" algn="l">
              <a:lnSpc>
                <a:spcPct val="115000"/>
              </a:lnSpc>
              <a:spcBef>
                <a:spcPts val="0"/>
              </a:spcBef>
              <a:spcAft>
                <a:spcPts val="0"/>
              </a:spcAft>
              <a:buSzPts val="1600"/>
              <a:buNone/>
              <a:defRPr sz="1200"/>
            </a:lvl6pPr>
            <a:lvl7pPr lvl="6" algn="l">
              <a:lnSpc>
                <a:spcPct val="115000"/>
              </a:lnSpc>
              <a:spcBef>
                <a:spcPts val="0"/>
              </a:spcBef>
              <a:spcAft>
                <a:spcPts val="0"/>
              </a:spcAft>
              <a:buSzPts val="1600"/>
              <a:buNone/>
              <a:defRPr sz="1200"/>
            </a:lvl7pPr>
            <a:lvl8pPr lvl="7" algn="l">
              <a:lnSpc>
                <a:spcPct val="115000"/>
              </a:lnSpc>
              <a:spcBef>
                <a:spcPts val="0"/>
              </a:spcBef>
              <a:spcAft>
                <a:spcPts val="0"/>
              </a:spcAft>
              <a:buSzPts val="1600"/>
              <a:buNone/>
              <a:defRPr sz="1200"/>
            </a:lvl8pPr>
            <a:lvl9pPr lvl="8" algn="l">
              <a:lnSpc>
                <a:spcPct val="115000"/>
              </a:lnSpc>
              <a:spcBef>
                <a:spcPts val="0"/>
              </a:spcBef>
              <a:spcAft>
                <a:spcPts val="0"/>
              </a:spcAft>
              <a:buSzPts val="1600"/>
              <a:buNone/>
              <a:defRPr sz="1200"/>
            </a:lvl9pPr>
          </a:lstStyle>
          <a:p>
            <a:endParaRPr/>
          </a:p>
        </p:txBody>
      </p:sp>
      <p:sp>
        <p:nvSpPr>
          <p:cNvPr id="2295" name="Google Shape;2295;g3e4c7ee853b_2_32125"/>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cxnSp>
        <p:nvCxnSpPr>
          <p:cNvPr id="2296" name="Google Shape;2296;g3e4c7ee853b_2_32125"/>
          <p:cNvCxnSpPr/>
          <p:nvPr/>
        </p:nvCxnSpPr>
        <p:spPr>
          <a:xfrm>
            <a:off x="482405" y="3509648"/>
            <a:ext cx="730480" cy="0"/>
          </a:xfrm>
          <a:prstGeom prst="straightConnector1">
            <a:avLst/>
          </a:prstGeom>
          <a:noFill/>
          <a:ln w="25400" cap="flat" cmpd="sng">
            <a:solidFill>
              <a:schemeClr val="accent2"/>
            </a:solidFill>
            <a:prstDash val="solid"/>
            <a:round/>
            <a:headEnd type="none" w="sm" len="sm"/>
            <a:tailEnd type="none" w="sm" len="sm"/>
          </a:ln>
        </p:spPr>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slide 5 1 3">
  <p:cSld name="TITLE_5_1_3">
    <p:spTree>
      <p:nvGrpSpPr>
        <p:cNvPr id="1" name="Shape 2297"/>
        <p:cNvGrpSpPr/>
        <p:nvPr/>
      </p:nvGrpSpPr>
      <p:grpSpPr>
        <a:xfrm>
          <a:off x="0" y="0"/>
          <a:ext cx="0" cy="0"/>
          <a:chOff x="0" y="0"/>
          <a:chExt cx="0" cy="0"/>
        </a:xfrm>
      </p:grpSpPr>
      <p:pic>
        <p:nvPicPr>
          <p:cNvPr id="2298" name="Google Shape;2298;g3e4c7ee853b_2_32135" title="BG_6.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299" name="Google Shape;2299;g3e4c7ee853b_2_32135" title="Natera_Reverse.png"/>
          <p:cNvPicPr preferRelativeResize="0"/>
          <p:nvPr/>
        </p:nvPicPr>
        <p:blipFill rotWithShape="1">
          <a:blip r:embed="rId3">
            <a:alphaModFix/>
          </a:blip>
          <a:srcRect/>
          <a:stretch/>
        </p:blipFill>
        <p:spPr>
          <a:xfrm>
            <a:off x="478045" y="443648"/>
            <a:ext cx="1404623" cy="296325"/>
          </a:xfrm>
          <a:prstGeom prst="rect">
            <a:avLst/>
          </a:prstGeom>
          <a:noFill/>
          <a:ln>
            <a:noFill/>
          </a:ln>
        </p:spPr>
      </p:pic>
      <p:sp>
        <p:nvSpPr>
          <p:cNvPr id="2300" name="Google Shape;2300;g3e4c7ee853b_2_32135"/>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solidFill>
                  <a:schemeClr val="lt1"/>
                </a:solidFill>
              </a:defRPr>
            </a:lvl1pPr>
            <a:lvl2pPr lvl="1" algn="l">
              <a:lnSpc>
                <a:spcPct val="100000"/>
              </a:lnSpc>
              <a:spcBef>
                <a:spcPts val="0"/>
              </a:spcBef>
              <a:spcAft>
                <a:spcPts val="0"/>
              </a:spcAft>
              <a:buSzPts val="3733"/>
              <a:buNone/>
              <a:defRPr>
                <a:solidFill>
                  <a:schemeClr val="lt1"/>
                </a:solidFill>
              </a:defRPr>
            </a:lvl2pPr>
            <a:lvl3pPr lvl="2" algn="l">
              <a:lnSpc>
                <a:spcPct val="100000"/>
              </a:lnSpc>
              <a:spcBef>
                <a:spcPts val="0"/>
              </a:spcBef>
              <a:spcAft>
                <a:spcPts val="0"/>
              </a:spcAft>
              <a:buSzPts val="3733"/>
              <a:buNone/>
              <a:defRPr>
                <a:solidFill>
                  <a:schemeClr val="lt1"/>
                </a:solidFill>
              </a:defRPr>
            </a:lvl3pPr>
            <a:lvl4pPr lvl="3" algn="l">
              <a:lnSpc>
                <a:spcPct val="100000"/>
              </a:lnSpc>
              <a:spcBef>
                <a:spcPts val="0"/>
              </a:spcBef>
              <a:spcAft>
                <a:spcPts val="0"/>
              </a:spcAft>
              <a:buSzPts val="3733"/>
              <a:buNone/>
              <a:defRPr>
                <a:solidFill>
                  <a:schemeClr val="lt1"/>
                </a:solidFill>
              </a:defRPr>
            </a:lvl4pPr>
            <a:lvl5pPr lvl="4" algn="l">
              <a:lnSpc>
                <a:spcPct val="100000"/>
              </a:lnSpc>
              <a:spcBef>
                <a:spcPts val="0"/>
              </a:spcBef>
              <a:spcAft>
                <a:spcPts val="0"/>
              </a:spcAft>
              <a:buSzPts val="3733"/>
              <a:buNone/>
              <a:defRPr>
                <a:solidFill>
                  <a:schemeClr val="lt1"/>
                </a:solidFill>
              </a:defRPr>
            </a:lvl5pPr>
            <a:lvl6pPr lvl="5" algn="l">
              <a:lnSpc>
                <a:spcPct val="100000"/>
              </a:lnSpc>
              <a:spcBef>
                <a:spcPts val="0"/>
              </a:spcBef>
              <a:spcAft>
                <a:spcPts val="0"/>
              </a:spcAft>
              <a:buSzPts val="3733"/>
              <a:buNone/>
              <a:defRPr>
                <a:solidFill>
                  <a:schemeClr val="lt1"/>
                </a:solidFill>
              </a:defRPr>
            </a:lvl6pPr>
            <a:lvl7pPr lvl="6" algn="l">
              <a:lnSpc>
                <a:spcPct val="100000"/>
              </a:lnSpc>
              <a:spcBef>
                <a:spcPts val="0"/>
              </a:spcBef>
              <a:spcAft>
                <a:spcPts val="0"/>
              </a:spcAft>
              <a:buSzPts val="3733"/>
              <a:buNone/>
              <a:defRPr>
                <a:solidFill>
                  <a:schemeClr val="lt1"/>
                </a:solidFill>
              </a:defRPr>
            </a:lvl7pPr>
            <a:lvl8pPr lvl="7" algn="l">
              <a:lnSpc>
                <a:spcPct val="100000"/>
              </a:lnSpc>
              <a:spcBef>
                <a:spcPts val="0"/>
              </a:spcBef>
              <a:spcAft>
                <a:spcPts val="0"/>
              </a:spcAft>
              <a:buSzPts val="3733"/>
              <a:buNone/>
              <a:defRPr>
                <a:solidFill>
                  <a:schemeClr val="lt1"/>
                </a:solidFill>
              </a:defRPr>
            </a:lvl8pPr>
            <a:lvl9pPr lvl="8" algn="l">
              <a:lnSpc>
                <a:spcPct val="100000"/>
              </a:lnSpc>
              <a:spcBef>
                <a:spcPts val="0"/>
              </a:spcBef>
              <a:spcAft>
                <a:spcPts val="0"/>
              </a:spcAft>
              <a:buSzPts val="3733"/>
              <a:buNone/>
              <a:defRPr>
                <a:solidFill>
                  <a:schemeClr val="lt1"/>
                </a:solidFill>
              </a:defRPr>
            </a:lvl9pPr>
          </a:lstStyle>
          <a:p>
            <a:endParaRPr/>
          </a:p>
        </p:txBody>
      </p:sp>
      <p:sp>
        <p:nvSpPr>
          <p:cNvPr id="2301" name="Google Shape;2301;g3e4c7ee853b_2_32135"/>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429"/>
              <a:buNone/>
              <a:defRPr sz="1822">
                <a:solidFill>
                  <a:schemeClr val="lt1"/>
                </a:solidFill>
              </a:defRPr>
            </a:lvl1pPr>
            <a:lvl2pPr lvl="1" algn="l">
              <a:lnSpc>
                <a:spcPct val="115000"/>
              </a:lnSpc>
              <a:spcBef>
                <a:spcPts val="0"/>
              </a:spcBef>
              <a:spcAft>
                <a:spcPts val="0"/>
              </a:spcAft>
              <a:buClr>
                <a:schemeClr val="lt1"/>
              </a:buClr>
              <a:buSzPts val="1866"/>
              <a:buNone/>
              <a:defRPr>
                <a:solidFill>
                  <a:schemeClr val="lt1"/>
                </a:solidFill>
              </a:defRPr>
            </a:lvl2pPr>
            <a:lvl3pPr lvl="2" algn="l">
              <a:lnSpc>
                <a:spcPct val="115000"/>
              </a:lnSpc>
              <a:spcBef>
                <a:spcPts val="0"/>
              </a:spcBef>
              <a:spcAft>
                <a:spcPts val="0"/>
              </a:spcAft>
              <a:buClr>
                <a:schemeClr val="lt1"/>
              </a:buClr>
              <a:buSzPts val="1866"/>
              <a:buNone/>
              <a:defRPr>
                <a:solidFill>
                  <a:schemeClr val="lt1"/>
                </a:solidFill>
              </a:defRPr>
            </a:lvl3pPr>
            <a:lvl4pPr lvl="3" algn="l">
              <a:lnSpc>
                <a:spcPct val="115000"/>
              </a:lnSpc>
              <a:spcBef>
                <a:spcPts val="0"/>
              </a:spcBef>
              <a:spcAft>
                <a:spcPts val="0"/>
              </a:spcAft>
              <a:buClr>
                <a:schemeClr val="lt1"/>
              </a:buClr>
              <a:buSzPts val="1866"/>
              <a:buNone/>
              <a:defRPr>
                <a:solidFill>
                  <a:schemeClr val="lt1"/>
                </a:solidFill>
              </a:defRPr>
            </a:lvl4pPr>
            <a:lvl5pPr lvl="4" algn="l">
              <a:lnSpc>
                <a:spcPct val="115000"/>
              </a:lnSpc>
              <a:spcBef>
                <a:spcPts val="0"/>
              </a:spcBef>
              <a:spcAft>
                <a:spcPts val="0"/>
              </a:spcAft>
              <a:buClr>
                <a:schemeClr val="lt1"/>
              </a:buClr>
              <a:buSzPts val="1866"/>
              <a:buNone/>
              <a:defRPr>
                <a:solidFill>
                  <a:schemeClr val="lt1"/>
                </a:solidFill>
              </a:defRPr>
            </a:lvl5pPr>
            <a:lvl6pPr lvl="5" algn="l">
              <a:lnSpc>
                <a:spcPct val="115000"/>
              </a:lnSpc>
              <a:spcBef>
                <a:spcPts val="0"/>
              </a:spcBef>
              <a:spcAft>
                <a:spcPts val="0"/>
              </a:spcAft>
              <a:buClr>
                <a:schemeClr val="lt1"/>
              </a:buClr>
              <a:buSzPts val="1866"/>
              <a:buNone/>
              <a:defRPr>
                <a:solidFill>
                  <a:schemeClr val="lt1"/>
                </a:solidFill>
              </a:defRPr>
            </a:lvl6pPr>
            <a:lvl7pPr lvl="6" algn="l">
              <a:lnSpc>
                <a:spcPct val="115000"/>
              </a:lnSpc>
              <a:spcBef>
                <a:spcPts val="0"/>
              </a:spcBef>
              <a:spcAft>
                <a:spcPts val="0"/>
              </a:spcAft>
              <a:buClr>
                <a:schemeClr val="lt1"/>
              </a:buClr>
              <a:buSzPts val="1866"/>
              <a:buNone/>
              <a:defRPr>
                <a:solidFill>
                  <a:schemeClr val="lt1"/>
                </a:solidFill>
              </a:defRPr>
            </a:lvl7pPr>
            <a:lvl8pPr lvl="7" algn="l">
              <a:lnSpc>
                <a:spcPct val="115000"/>
              </a:lnSpc>
              <a:spcBef>
                <a:spcPts val="0"/>
              </a:spcBef>
              <a:spcAft>
                <a:spcPts val="0"/>
              </a:spcAft>
              <a:buClr>
                <a:schemeClr val="lt1"/>
              </a:buClr>
              <a:buSzPts val="1866"/>
              <a:buNone/>
              <a:defRPr>
                <a:solidFill>
                  <a:schemeClr val="lt1"/>
                </a:solidFill>
              </a:defRPr>
            </a:lvl8pPr>
            <a:lvl9pPr lvl="8" algn="l">
              <a:lnSpc>
                <a:spcPct val="115000"/>
              </a:lnSpc>
              <a:spcBef>
                <a:spcPts val="0"/>
              </a:spcBef>
              <a:spcAft>
                <a:spcPts val="0"/>
              </a:spcAft>
              <a:buClr>
                <a:schemeClr val="lt1"/>
              </a:buClr>
              <a:buSzPts val="1866"/>
              <a:buNone/>
              <a:defRPr>
                <a:solidFill>
                  <a:schemeClr val="lt1"/>
                </a:solidFill>
              </a:defRPr>
            </a:lvl9pPr>
          </a:lstStyle>
          <a:p>
            <a:endParaRPr/>
          </a:p>
        </p:txBody>
      </p:sp>
      <p:sp>
        <p:nvSpPr>
          <p:cNvPr id="2302" name="Google Shape;2302;g3e4c7ee853b_2_32135"/>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100"/>
              <a:buNone/>
              <a:defRPr sz="1575" b="1">
                <a:solidFill>
                  <a:schemeClr val="lt1"/>
                </a:solidFill>
              </a:defRPr>
            </a:lvl1pPr>
            <a:lvl2pPr lvl="1" algn="l">
              <a:lnSpc>
                <a:spcPct val="115000"/>
              </a:lnSpc>
              <a:spcBef>
                <a:spcPts val="0"/>
              </a:spcBef>
              <a:spcAft>
                <a:spcPts val="0"/>
              </a:spcAft>
              <a:buClr>
                <a:schemeClr val="lt1"/>
              </a:buClr>
              <a:buSzPts val="2100"/>
              <a:buNone/>
              <a:defRPr sz="1575">
                <a:solidFill>
                  <a:schemeClr val="lt1"/>
                </a:solidFill>
              </a:defRPr>
            </a:lvl2pPr>
            <a:lvl3pPr lvl="2" algn="l">
              <a:lnSpc>
                <a:spcPct val="115000"/>
              </a:lnSpc>
              <a:spcBef>
                <a:spcPts val="0"/>
              </a:spcBef>
              <a:spcAft>
                <a:spcPts val="0"/>
              </a:spcAft>
              <a:buClr>
                <a:schemeClr val="lt1"/>
              </a:buClr>
              <a:buSzPts val="2100"/>
              <a:buNone/>
              <a:defRPr sz="1575">
                <a:solidFill>
                  <a:schemeClr val="lt1"/>
                </a:solidFill>
              </a:defRPr>
            </a:lvl3pPr>
            <a:lvl4pPr lvl="3" algn="l">
              <a:lnSpc>
                <a:spcPct val="115000"/>
              </a:lnSpc>
              <a:spcBef>
                <a:spcPts val="0"/>
              </a:spcBef>
              <a:spcAft>
                <a:spcPts val="0"/>
              </a:spcAft>
              <a:buClr>
                <a:schemeClr val="lt1"/>
              </a:buClr>
              <a:buSzPts val="2100"/>
              <a:buNone/>
              <a:defRPr sz="1575">
                <a:solidFill>
                  <a:schemeClr val="lt1"/>
                </a:solidFill>
              </a:defRPr>
            </a:lvl4pPr>
            <a:lvl5pPr lvl="4" algn="l">
              <a:lnSpc>
                <a:spcPct val="115000"/>
              </a:lnSpc>
              <a:spcBef>
                <a:spcPts val="0"/>
              </a:spcBef>
              <a:spcAft>
                <a:spcPts val="0"/>
              </a:spcAft>
              <a:buClr>
                <a:schemeClr val="lt1"/>
              </a:buClr>
              <a:buSzPts val="2100"/>
              <a:buNone/>
              <a:defRPr sz="1575">
                <a:solidFill>
                  <a:schemeClr val="lt1"/>
                </a:solidFill>
              </a:defRPr>
            </a:lvl5pPr>
            <a:lvl6pPr lvl="5" algn="l">
              <a:lnSpc>
                <a:spcPct val="115000"/>
              </a:lnSpc>
              <a:spcBef>
                <a:spcPts val="0"/>
              </a:spcBef>
              <a:spcAft>
                <a:spcPts val="0"/>
              </a:spcAft>
              <a:buClr>
                <a:schemeClr val="lt1"/>
              </a:buClr>
              <a:buSzPts val="2100"/>
              <a:buNone/>
              <a:defRPr sz="1575">
                <a:solidFill>
                  <a:schemeClr val="lt1"/>
                </a:solidFill>
              </a:defRPr>
            </a:lvl6pPr>
            <a:lvl7pPr lvl="6" algn="l">
              <a:lnSpc>
                <a:spcPct val="115000"/>
              </a:lnSpc>
              <a:spcBef>
                <a:spcPts val="0"/>
              </a:spcBef>
              <a:spcAft>
                <a:spcPts val="0"/>
              </a:spcAft>
              <a:buClr>
                <a:schemeClr val="lt1"/>
              </a:buClr>
              <a:buSzPts val="2100"/>
              <a:buNone/>
              <a:defRPr sz="1575">
                <a:solidFill>
                  <a:schemeClr val="lt1"/>
                </a:solidFill>
              </a:defRPr>
            </a:lvl7pPr>
            <a:lvl8pPr lvl="7" algn="l">
              <a:lnSpc>
                <a:spcPct val="115000"/>
              </a:lnSpc>
              <a:spcBef>
                <a:spcPts val="0"/>
              </a:spcBef>
              <a:spcAft>
                <a:spcPts val="0"/>
              </a:spcAft>
              <a:buClr>
                <a:schemeClr val="lt1"/>
              </a:buClr>
              <a:buSzPts val="2100"/>
              <a:buNone/>
              <a:defRPr sz="1575">
                <a:solidFill>
                  <a:schemeClr val="lt1"/>
                </a:solidFill>
              </a:defRPr>
            </a:lvl8pPr>
            <a:lvl9pPr lvl="8" algn="l">
              <a:lnSpc>
                <a:spcPct val="115000"/>
              </a:lnSpc>
              <a:spcBef>
                <a:spcPts val="0"/>
              </a:spcBef>
              <a:spcAft>
                <a:spcPts val="0"/>
              </a:spcAft>
              <a:buClr>
                <a:schemeClr val="lt1"/>
              </a:buClr>
              <a:buSzPts val="2100"/>
              <a:buNone/>
              <a:defRPr sz="1575">
                <a:solidFill>
                  <a:schemeClr val="lt1"/>
                </a:solidFill>
              </a:defRPr>
            </a:lvl9pPr>
          </a:lstStyle>
          <a:p>
            <a:endParaRPr/>
          </a:p>
        </p:txBody>
      </p:sp>
      <p:sp>
        <p:nvSpPr>
          <p:cNvPr id="2303" name="Google Shape;2303;g3e4c7ee853b_2_32135"/>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3"/>
              </a:buClr>
              <a:buSzPts val="1600"/>
              <a:buNone/>
              <a:defRPr sz="1200">
                <a:solidFill>
                  <a:schemeClr val="accent3"/>
                </a:solidFill>
              </a:defRPr>
            </a:lvl1pPr>
            <a:lvl2pPr lvl="1" algn="l">
              <a:lnSpc>
                <a:spcPct val="115000"/>
              </a:lnSpc>
              <a:spcBef>
                <a:spcPts val="0"/>
              </a:spcBef>
              <a:spcAft>
                <a:spcPts val="0"/>
              </a:spcAft>
              <a:buClr>
                <a:schemeClr val="accent3"/>
              </a:buClr>
              <a:buSzPts val="1600"/>
              <a:buNone/>
              <a:defRPr sz="1200">
                <a:solidFill>
                  <a:schemeClr val="accent3"/>
                </a:solidFill>
              </a:defRPr>
            </a:lvl2pPr>
            <a:lvl3pPr lvl="2" algn="l">
              <a:lnSpc>
                <a:spcPct val="115000"/>
              </a:lnSpc>
              <a:spcBef>
                <a:spcPts val="0"/>
              </a:spcBef>
              <a:spcAft>
                <a:spcPts val="0"/>
              </a:spcAft>
              <a:buClr>
                <a:schemeClr val="accent3"/>
              </a:buClr>
              <a:buSzPts val="1600"/>
              <a:buNone/>
              <a:defRPr sz="1200">
                <a:solidFill>
                  <a:schemeClr val="accent3"/>
                </a:solidFill>
              </a:defRPr>
            </a:lvl3pPr>
            <a:lvl4pPr lvl="3" algn="l">
              <a:lnSpc>
                <a:spcPct val="115000"/>
              </a:lnSpc>
              <a:spcBef>
                <a:spcPts val="0"/>
              </a:spcBef>
              <a:spcAft>
                <a:spcPts val="0"/>
              </a:spcAft>
              <a:buClr>
                <a:schemeClr val="accent3"/>
              </a:buClr>
              <a:buSzPts val="1600"/>
              <a:buNone/>
              <a:defRPr sz="1200">
                <a:solidFill>
                  <a:schemeClr val="accent3"/>
                </a:solidFill>
              </a:defRPr>
            </a:lvl4pPr>
            <a:lvl5pPr lvl="4" algn="l">
              <a:lnSpc>
                <a:spcPct val="115000"/>
              </a:lnSpc>
              <a:spcBef>
                <a:spcPts val="0"/>
              </a:spcBef>
              <a:spcAft>
                <a:spcPts val="0"/>
              </a:spcAft>
              <a:buClr>
                <a:schemeClr val="accent3"/>
              </a:buClr>
              <a:buSzPts val="1600"/>
              <a:buNone/>
              <a:defRPr sz="1200">
                <a:solidFill>
                  <a:schemeClr val="accent3"/>
                </a:solidFill>
              </a:defRPr>
            </a:lvl5pPr>
            <a:lvl6pPr lvl="5" algn="l">
              <a:lnSpc>
                <a:spcPct val="115000"/>
              </a:lnSpc>
              <a:spcBef>
                <a:spcPts val="0"/>
              </a:spcBef>
              <a:spcAft>
                <a:spcPts val="0"/>
              </a:spcAft>
              <a:buClr>
                <a:schemeClr val="accent3"/>
              </a:buClr>
              <a:buSzPts val="1600"/>
              <a:buNone/>
              <a:defRPr sz="1200">
                <a:solidFill>
                  <a:schemeClr val="accent3"/>
                </a:solidFill>
              </a:defRPr>
            </a:lvl6pPr>
            <a:lvl7pPr lvl="6" algn="l">
              <a:lnSpc>
                <a:spcPct val="115000"/>
              </a:lnSpc>
              <a:spcBef>
                <a:spcPts val="0"/>
              </a:spcBef>
              <a:spcAft>
                <a:spcPts val="0"/>
              </a:spcAft>
              <a:buClr>
                <a:schemeClr val="accent3"/>
              </a:buClr>
              <a:buSzPts val="1600"/>
              <a:buNone/>
              <a:defRPr sz="1200">
                <a:solidFill>
                  <a:schemeClr val="accent3"/>
                </a:solidFill>
              </a:defRPr>
            </a:lvl7pPr>
            <a:lvl8pPr lvl="7" algn="l">
              <a:lnSpc>
                <a:spcPct val="115000"/>
              </a:lnSpc>
              <a:spcBef>
                <a:spcPts val="0"/>
              </a:spcBef>
              <a:spcAft>
                <a:spcPts val="0"/>
              </a:spcAft>
              <a:buClr>
                <a:schemeClr val="accent3"/>
              </a:buClr>
              <a:buSzPts val="1600"/>
              <a:buNone/>
              <a:defRPr sz="1200">
                <a:solidFill>
                  <a:schemeClr val="accent3"/>
                </a:solidFill>
              </a:defRPr>
            </a:lvl8pPr>
            <a:lvl9pPr lvl="8" algn="l">
              <a:lnSpc>
                <a:spcPct val="115000"/>
              </a:lnSpc>
              <a:spcBef>
                <a:spcPts val="0"/>
              </a:spcBef>
              <a:spcAft>
                <a:spcPts val="0"/>
              </a:spcAft>
              <a:buClr>
                <a:schemeClr val="accent3"/>
              </a:buClr>
              <a:buSzPts val="1600"/>
              <a:buNone/>
              <a:defRPr sz="1200">
                <a:solidFill>
                  <a:schemeClr val="accent3"/>
                </a:solidFill>
              </a:defRPr>
            </a:lvl9pPr>
          </a:lstStyle>
          <a:p>
            <a:endParaRPr/>
          </a:p>
        </p:txBody>
      </p:sp>
      <p:sp>
        <p:nvSpPr>
          <p:cNvPr id="2304" name="Google Shape;2304;g3e4c7ee853b_2_32135"/>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lt1"/>
              </a:buClr>
              <a:buSzPts val="2100"/>
              <a:buNone/>
              <a:defRPr sz="1575">
                <a:solidFill>
                  <a:schemeClr val="lt1"/>
                </a:solidFill>
              </a:defRPr>
            </a:lvl1pPr>
            <a:lvl2pPr lvl="1" algn="l">
              <a:lnSpc>
                <a:spcPct val="115000"/>
              </a:lnSpc>
              <a:spcBef>
                <a:spcPts val="0"/>
              </a:spcBef>
              <a:spcAft>
                <a:spcPts val="0"/>
              </a:spcAft>
              <a:buClr>
                <a:schemeClr val="lt1"/>
              </a:buClr>
              <a:buSzPts val="2100"/>
              <a:buNone/>
              <a:defRPr sz="1575">
                <a:solidFill>
                  <a:schemeClr val="lt1"/>
                </a:solidFill>
              </a:defRPr>
            </a:lvl2pPr>
            <a:lvl3pPr lvl="2" algn="l">
              <a:lnSpc>
                <a:spcPct val="115000"/>
              </a:lnSpc>
              <a:spcBef>
                <a:spcPts val="0"/>
              </a:spcBef>
              <a:spcAft>
                <a:spcPts val="0"/>
              </a:spcAft>
              <a:buClr>
                <a:schemeClr val="lt1"/>
              </a:buClr>
              <a:buSzPts val="2100"/>
              <a:buNone/>
              <a:defRPr sz="1575">
                <a:solidFill>
                  <a:schemeClr val="lt1"/>
                </a:solidFill>
              </a:defRPr>
            </a:lvl3pPr>
            <a:lvl4pPr lvl="3" algn="l">
              <a:lnSpc>
                <a:spcPct val="115000"/>
              </a:lnSpc>
              <a:spcBef>
                <a:spcPts val="0"/>
              </a:spcBef>
              <a:spcAft>
                <a:spcPts val="0"/>
              </a:spcAft>
              <a:buClr>
                <a:schemeClr val="lt1"/>
              </a:buClr>
              <a:buSzPts val="2100"/>
              <a:buNone/>
              <a:defRPr sz="1575">
                <a:solidFill>
                  <a:schemeClr val="lt1"/>
                </a:solidFill>
              </a:defRPr>
            </a:lvl4pPr>
            <a:lvl5pPr lvl="4" algn="l">
              <a:lnSpc>
                <a:spcPct val="115000"/>
              </a:lnSpc>
              <a:spcBef>
                <a:spcPts val="0"/>
              </a:spcBef>
              <a:spcAft>
                <a:spcPts val="0"/>
              </a:spcAft>
              <a:buClr>
                <a:schemeClr val="lt1"/>
              </a:buClr>
              <a:buSzPts val="2100"/>
              <a:buNone/>
              <a:defRPr sz="1575">
                <a:solidFill>
                  <a:schemeClr val="lt1"/>
                </a:solidFill>
              </a:defRPr>
            </a:lvl5pPr>
            <a:lvl6pPr lvl="5" algn="l">
              <a:lnSpc>
                <a:spcPct val="115000"/>
              </a:lnSpc>
              <a:spcBef>
                <a:spcPts val="0"/>
              </a:spcBef>
              <a:spcAft>
                <a:spcPts val="0"/>
              </a:spcAft>
              <a:buClr>
                <a:schemeClr val="lt1"/>
              </a:buClr>
              <a:buSzPts val="2100"/>
              <a:buNone/>
              <a:defRPr sz="1575">
                <a:solidFill>
                  <a:schemeClr val="lt1"/>
                </a:solidFill>
              </a:defRPr>
            </a:lvl6pPr>
            <a:lvl7pPr lvl="6" algn="l">
              <a:lnSpc>
                <a:spcPct val="115000"/>
              </a:lnSpc>
              <a:spcBef>
                <a:spcPts val="0"/>
              </a:spcBef>
              <a:spcAft>
                <a:spcPts val="0"/>
              </a:spcAft>
              <a:buClr>
                <a:schemeClr val="lt1"/>
              </a:buClr>
              <a:buSzPts val="2100"/>
              <a:buNone/>
              <a:defRPr sz="1575">
                <a:solidFill>
                  <a:schemeClr val="lt1"/>
                </a:solidFill>
              </a:defRPr>
            </a:lvl7pPr>
            <a:lvl8pPr lvl="7" algn="l">
              <a:lnSpc>
                <a:spcPct val="115000"/>
              </a:lnSpc>
              <a:spcBef>
                <a:spcPts val="0"/>
              </a:spcBef>
              <a:spcAft>
                <a:spcPts val="0"/>
              </a:spcAft>
              <a:buClr>
                <a:schemeClr val="lt1"/>
              </a:buClr>
              <a:buSzPts val="2100"/>
              <a:buNone/>
              <a:defRPr sz="1575">
                <a:solidFill>
                  <a:schemeClr val="lt1"/>
                </a:solidFill>
              </a:defRPr>
            </a:lvl8pPr>
            <a:lvl9pPr lvl="8" algn="l">
              <a:lnSpc>
                <a:spcPct val="115000"/>
              </a:lnSpc>
              <a:spcBef>
                <a:spcPts val="0"/>
              </a:spcBef>
              <a:spcAft>
                <a:spcPts val="0"/>
              </a:spcAft>
              <a:buClr>
                <a:schemeClr val="lt1"/>
              </a:buClr>
              <a:buSzPts val="2100"/>
              <a:buNone/>
              <a:defRPr sz="1575">
                <a:solidFill>
                  <a:schemeClr val="lt1"/>
                </a:solidFill>
              </a:defRPr>
            </a:lvl9pPr>
          </a:lstStyle>
          <a:p>
            <a:endParaRPr/>
          </a:p>
        </p:txBody>
      </p:sp>
      <p:cxnSp>
        <p:nvCxnSpPr>
          <p:cNvPr id="2305" name="Google Shape;2305;g3e4c7ee853b_2_32135"/>
          <p:cNvCxnSpPr/>
          <p:nvPr/>
        </p:nvCxnSpPr>
        <p:spPr>
          <a:xfrm>
            <a:off x="482405" y="3509648"/>
            <a:ext cx="730480" cy="0"/>
          </a:xfrm>
          <a:prstGeom prst="straightConnector1">
            <a:avLst/>
          </a:prstGeom>
          <a:noFill/>
          <a:ln w="25400" cap="flat" cmpd="sng">
            <a:solidFill>
              <a:schemeClr val="accent3"/>
            </a:solidFill>
            <a:prstDash val="solid"/>
            <a:round/>
            <a:headEnd type="none" w="sm" len="sm"/>
            <a:tailEnd type="none" w="sm" len="sm"/>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3_Cover">
  <p:cSld name="3_Cover">
    <p:spTree>
      <p:nvGrpSpPr>
        <p:cNvPr id="1" name="Shape 2306"/>
        <p:cNvGrpSpPr/>
        <p:nvPr/>
      </p:nvGrpSpPr>
      <p:grpSpPr>
        <a:xfrm>
          <a:off x="0" y="0"/>
          <a:ext cx="0" cy="0"/>
          <a:chOff x="0" y="0"/>
          <a:chExt cx="0" cy="0"/>
        </a:xfrm>
      </p:grpSpPr>
      <p:pic>
        <p:nvPicPr>
          <p:cNvPr id="2307" name="Google Shape;2307;g3e4c7ee853b_2_32144" title="Natera_Color.png"/>
          <p:cNvPicPr preferRelativeResize="0"/>
          <p:nvPr/>
        </p:nvPicPr>
        <p:blipFill rotWithShape="1">
          <a:blip r:embed="rId2">
            <a:alphaModFix/>
          </a:blip>
          <a:srcRect/>
          <a:stretch/>
        </p:blipFill>
        <p:spPr>
          <a:xfrm>
            <a:off x="478044" y="443645"/>
            <a:ext cx="1404643" cy="296325"/>
          </a:xfrm>
          <a:prstGeom prst="rect">
            <a:avLst/>
          </a:prstGeom>
          <a:noFill/>
          <a:ln>
            <a:noFill/>
          </a:ln>
        </p:spPr>
      </p:pic>
      <p:sp>
        <p:nvSpPr>
          <p:cNvPr id="2308" name="Google Shape;2308;g3e4c7ee853b_2_32144"/>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309" name="Google Shape;2309;g3e4c7ee853b_2_32144"/>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429"/>
              <a:buNone/>
              <a:defRPr sz="1822"/>
            </a:lvl1pPr>
            <a:lvl2pPr lvl="1" algn="l">
              <a:lnSpc>
                <a:spcPct val="115000"/>
              </a:lnSpc>
              <a:spcBef>
                <a:spcPts val="0"/>
              </a:spcBef>
              <a:spcAft>
                <a:spcPts val="0"/>
              </a:spcAft>
              <a:buSzPts val="1866"/>
              <a:buNone/>
              <a:defRPr/>
            </a:lvl2pPr>
            <a:lvl3pPr lvl="2" algn="l">
              <a:lnSpc>
                <a:spcPct val="115000"/>
              </a:lnSpc>
              <a:spcBef>
                <a:spcPts val="0"/>
              </a:spcBef>
              <a:spcAft>
                <a:spcPts val="0"/>
              </a:spcAft>
              <a:buSzPts val="1866"/>
              <a:buNone/>
              <a:defRPr/>
            </a:lvl3pPr>
            <a:lvl4pPr lvl="3" algn="l">
              <a:lnSpc>
                <a:spcPct val="115000"/>
              </a:lnSpc>
              <a:spcBef>
                <a:spcPts val="0"/>
              </a:spcBef>
              <a:spcAft>
                <a:spcPts val="0"/>
              </a:spcAft>
              <a:buSzPts val="1866"/>
              <a:buNone/>
              <a:defRPr/>
            </a:lvl4pPr>
            <a:lvl5pPr lvl="4" algn="l">
              <a:lnSpc>
                <a:spcPct val="115000"/>
              </a:lnSpc>
              <a:spcBef>
                <a:spcPts val="0"/>
              </a:spcBef>
              <a:spcAft>
                <a:spcPts val="0"/>
              </a:spcAft>
              <a:buSzPts val="1866"/>
              <a:buNone/>
              <a:defRPr/>
            </a:lvl5pPr>
            <a:lvl6pPr lvl="5" algn="l">
              <a:lnSpc>
                <a:spcPct val="115000"/>
              </a:lnSpc>
              <a:spcBef>
                <a:spcPts val="0"/>
              </a:spcBef>
              <a:spcAft>
                <a:spcPts val="0"/>
              </a:spcAft>
              <a:buSzPts val="1866"/>
              <a:buNone/>
              <a:defRPr/>
            </a:lvl6pPr>
            <a:lvl7pPr lvl="6" algn="l">
              <a:lnSpc>
                <a:spcPct val="115000"/>
              </a:lnSpc>
              <a:spcBef>
                <a:spcPts val="0"/>
              </a:spcBef>
              <a:spcAft>
                <a:spcPts val="0"/>
              </a:spcAft>
              <a:buSzPts val="1866"/>
              <a:buNone/>
              <a:defRPr/>
            </a:lvl7pPr>
            <a:lvl8pPr lvl="7" algn="l">
              <a:lnSpc>
                <a:spcPct val="115000"/>
              </a:lnSpc>
              <a:spcBef>
                <a:spcPts val="0"/>
              </a:spcBef>
              <a:spcAft>
                <a:spcPts val="0"/>
              </a:spcAft>
              <a:buSzPts val="1866"/>
              <a:buNone/>
              <a:defRPr/>
            </a:lvl8pPr>
            <a:lvl9pPr lvl="8" algn="l">
              <a:lnSpc>
                <a:spcPct val="115000"/>
              </a:lnSpc>
              <a:spcBef>
                <a:spcPts val="0"/>
              </a:spcBef>
              <a:spcAft>
                <a:spcPts val="0"/>
              </a:spcAft>
              <a:buSzPts val="1866"/>
              <a:buNone/>
              <a:defRPr/>
            </a:lvl9pPr>
          </a:lstStyle>
          <a:p>
            <a:endParaRPr/>
          </a:p>
        </p:txBody>
      </p:sp>
      <p:sp>
        <p:nvSpPr>
          <p:cNvPr id="2310" name="Google Shape;2310;g3e4c7ee853b_2_32144"/>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b="1"/>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sp>
        <p:nvSpPr>
          <p:cNvPr id="2311" name="Google Shape;2311;g3e4c7ee853b_2_32144"/>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2"/>
              </a:buClr>
              <a:buSzPts val="1600"/>
              <a:buNone/>
              <a:defRPr sz="1200">
                <a:solidFill>
                  <a:schemeClr val="accent2"/>
                </a:solidFill>
              </a:defRPr>
            </a:lvl1pPr>
            <a:lvl2pPr lvl="1" algn="l">
              <a:lnSpc>
                <a:spcPct val="115000"/>
              </a:lnSpc>
              <a:spcBef>
                <a:spcPts val="0"/>
              </a:spcBef>
              <a:spcAft>
                <a:spcPts val="0"/>
              </a:spcAft>
              <a:buSzPts val="1600"/>
              <a:buNone/>
              <a:defRPr sz="1200"/>
            </a:lvl2pPr>
            <a:lvl3pPr lvl="2" algn="l">
              <a:lnSpc>
                <a:spcPct val="115000"/>
              </a:lnSpc>
              <a:spcBef>
                <a:spcPts val="0"/>
              </a:spcBef>
              <a:spcAft>
                <a:spcPts val="0"/>
              </a:spcAft>
              <a:buSzPts val="1600"/>
              <a:buNone/>
              <a:defRPr sz="1200"/>
            </a:lvl3pPr>
            <a:lvl4pPr lvl="3" algn="l">
              <a:lnSpc>
                <a:spcPct val="115000"/>
              </a:lnSpc>
              <a:spcBef>
                <a:spcPts val="0"/>
              </a:spcBef>
              <a:spcAft>
                <a:spcPts val="0"/>
              </a:spcAft>
              <a:buSzPts val="1600"/>
              <a:buNone/>
              <a:defRPr sz="1200"/>
            </a:lvl4pPr>
            <a:lvl5pPr lvl="4" algn="l">
              <a:lnSpc>
                <a:spcPct val="115000"/>
              </a:lnSpc>
              <a:spcBef>
                <a:spcPts val="0"/>
              </a:spcBef>
              <a:spcAft>
                <a:spcPts val="0"/>
              </a:spcAft>
              <a:buSzPts val="1600"/>
              <a:buNone/>
              <a:defRPr sz="1200"/>
            </a:lvl5pPr>
            <a:lvl6pPr lvl="5" algn="l">
              <a:lnSpc>
                <a:spcPct val="115000"/>
              </a:lnSpc>
              <a:spcBef>
                <a:spcPts val="0"/>
              </a:spcBef>
              <a:spcAft>
                <a:spcPts val="0"/>
              </a:spcAft>
              <a:buSzPts val="1600"/>
              <a:buNone/>
              <a:defRPr sz="1200"/>
            </a:lvl6pPr>
            <a:lvl7pPr lvl="6" algn="l">
              <a:lnSpc>
                <a:spcPct val="115000"/>
              </a:lnSpc>
              <a:spcBef>
                <a:spcPts val="0"/>
              </a:spcBef>
              <a:spcAft>
                <a:spcPts val="0"/>
              </a:spcAft>
              <a:buSzPts val="1600"/>
              <a:buNone/>
              <a:defRPr sz="1200"/>
            </a:lvl7pPr>
            <a:lvl8pPr lvl="7" algn="l">
              <a:lnSpc>
                <a:spcPct val="115000"/>
              </a:lnSpc>
              <a:spcBef>
                <a:spcPts val="0"/>
              </a:spcBef>
              <a:spcAft>
                <a:spcPts val="0"/>
              </a:spcAft>
              <a:buSzPts val="1600"/>
              <a:buNone/>
              <a:defRPr sz="1200"/>
            </a:lvl8pPr>
            <a:lvl9pPr lvl="8" algn="l">
              <a:lnSpc>
                <a:spcPct val="115000"/>
              </a:lnSpc>
              <a:spcBef>
                <a:spcPts val="0"/>
              </a:spcBef>
              <a:spcAft>
                <a:spcPts val="0"/>
              </a:spcAft>
              <a:buSzPts val="1600"/>
              <a:buNone/>
              <a:defRPr sz="1200"/>
            </a:lvl9pPr>
          </a:lstStyle>
          <a:p>
            <a:endParaRPr/>
          </a:p>
        </p:txBody>
      </p:sp>
      <p:sp>
        <p:nvSpPr>
          <p:cNvPr id="2312" name="Google Shape;2312;g3e4c7ee853b_2_32144"/>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cxnSp>
        <p:nvCxnSpPr>
          <p:cNvPr id="2313" name="Google Shape;2313;g3e4c7ee853b_2_32144"/>
          <p:cNvCxnSpPr/>
          <p:nvPr/>
        </p:nvCxnSpPr>
        <p:spPr>
          <a:xfrm>
            <a:off x="482405" y="3509648"/>
            <a:ext cx="730480" cy="0"/>
          </a:xfrm>
          <a:prstGeom prst="straightConnector1">
            <a:avLst/>
          </a:prstGeom>
          <a:noFill/>
          <a:ln w="25400" cap="flat" cmpd="sng">
            <a:solidFill>
              <a:schemeClr val="accent2"/>
            </a:solidFill>
            <a:prstDash val="solid"/>
            <a:round/>
            <a:headEnd type="none" w="sm" len="sm"/>
            <a:tailEnd type="none" w="sm" len="sm"/>
          </a:ln>
        </p:spPr>
      </p:cxnSp>
      <p:pic>
        <p:nvPicPr>
          <p:cNvPr id="2314" name="Google Shape;2314;g3e4c7ee853b_2_32144" title="BG_21.png"/>
          <p:cNvPicPr preferRelativeResize="0"/>
          <p:nvPr/>
        </p:nvPicPr>
        <p:blipFill rotWithShape="1">
          <a:blip r:embed="rId3">
            <a:alphaModFix/>
          </a:blip>
          <a:srcRect/>
          <a:stretch/>
        </p:blipFill>
        <p:spPr>
          <a:xfrm rot="10800000">
            <a:off x="3563" y="1"/>
            <a:ext cx="9140525" cy="5142206"/>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matchingName="3_Cover 2 1 1">
  <p:cSld name="3_Cover_2_1_1">
    <p:spTree>
      <p:nvGrpSpPr>
        <p:cNvPr id="1" name="Shape 2315"/>
        <p:cNvGrpSpPr/>
        <p:nvPr/>
      </p:nvGrpSpPr>
      <p:grpSpPr>
        <a:xfrm>
          <a:off x="0" y="0"/>
          <a:ext cx="0" cy="0"/>
          <a:chOff x="0" y="0"/>
          <a:chExt cx="0" cy="0"/>
        </a:xfrm>
      </p:grpSpPr>
      <p:pic>
        <p:nvPicPr>
          <p:cNvPr id="2316" name="Google Shape;2316;g3e4c7ee853b_2_32153" title="Picture1.jpg"/>
          <p:cNvPicPr preferRelativeResize="0"/>
          <p:nvPr/>
        </p:nvPicPr>
        <p:blipFill rotWithShape="1">
          <a:blip r:embed="rId2">
            <a:alphaModFix/>
          </a:blip>
          <a:srcRect l="511" r="3104"/>
          <a:stretch/>
        </p:blipFill>
        <p:spPr>
          <a:xfrm>
            <a:off x="3989010" y="-17335"/>
            <a:ext cx="5154980" cy="5210869"/>
          </a:xfrm>
          <a:prstGeom prst="rect">
            <a:avLst/>
          </a:prstGeom>
          <a:noFill/>
          <a:ln>
            <a:noFill/>
          </a:ln>
        </p:spPr>
      </p:pic>
      <p:pic>
        <p:nvPicPr>
          <p:cNvPr id="2317" name="Google Shape;2317;g3e4c7ee853b_2_32153" title="Natera_Color.png"/>
          <p:cNvPicPr preferRelativeResize="0"/>
          <p:nvPr/>
        </p:nvPicPr>
        <p:blipFill rotWithShape="1">
          <a:blip r:embed="rId3">
            <a:alphaModFix/>
          </a:blip>
          <a:srcRect/>
          <a:stretch/>
        </p:blipFill>
        <p:spPr>
          <a:xfrm>
            <a:off x="478044" y="443645"/>
            <a:ext cx="1404643" cy="296325"/>
          </a:xfrm>
          <a:prstGeom prst="rect">
            <a:avLst/>
          </a:prstGeom>
          <a:noFill/>
          <a:ln>
            <a:noFill/>
          </a:ln>
        </p:spPr>
      </p:pic>
      <p:sp>
        <p:nvSpPr>
          <p:cNvPr id="2318" name="Google Shape;2318;g3e4c7ee853b_2_32153"/>
          <p:cNvSpPr txBox="1">
            <a:spLocks noGrp="1"/>
          </p:cNvSpPr>
          <p:nvPr>
            <p:ph type="ctrTitle"/>
          </p:nvPr>
        </p:nvSpPr>
        <p:spPr>
          <a:xfrm>
            <a:off x="387908" y="916931"/>
            <a:ext cx="4886813" cy="1863675"/>
          </a:xfrm>
          <a:prstGeom prst="rect">
            <a:avLst/>
          </a:prstGeom>
          <a:noFill/>
          <a:ln>
            <a:noFill/>
          </a:ln>
        </p:spPr>
        <p:txBody>
          <a:bodyPr spcFirstLastPara="1" wrap="square" lIns="121875" tIns="121875" rIns="121875" bIns="121875" anchor="b" anchorCtr="0">
            <a:noAutofit/>
          </a:bodyPr>
          <a:lstStyle>
            <a:lvl1pPr lvl="0" algn="l">
              <a:lnSpc>
                <a:spcPct val="100000"/>
              </a:lnSpc>
              <a:spcBef>
                <a:spcPts val="0"/>
              </a:spcBef>
              <a:spcAft>
                <a:spcPts val="0"/>
              </a:spcAft>
              <a:buSzPts val="3199"/>
              <a:buNone/>
              <a:defRPr sz="3000" b="1"/>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319" name="Google Shape;2319;g3e4c7ee853b_2_32153"/>
          <p:cNvSpPr txBox="1">
            <a:spLocks noGrp="1"/>
          </p:cNvSpPr>
          <p:nvPr>
            <p:ph type="subTitle" idx="1"/>
          </p:nvPr>
        </p:nvSpPr>
        <p:spPr>
          <a:xfrm>
            <a:off x="387908" y="2780606"/>
            <a:ext cx="4886813" cy="423000"/>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429"/>
              <a:buNone/>
              <a:defRPr sz="1822"/>
            </a:lvl1pPr>
            <a:lvl2pPr lvl="1" algn="l">
              <a:lnSpc>
                <a:spcPct val="115000"/>
              </a:lnSpc>
              <a:spcBef>
                <a:spcPts val="0"/>
              </a:spcBef>
              <a:spcAft>
                <a:spcPts val="0"/>
              </a:spcAft>
              <a:buSzPts val="1866"/>
              <a:buNone/>
              <a:defRPr/>
            </a:lvl2pPr>
            <a:lvl3pPr lvl="2" algn="l">
              <a:lnSpc>
                <a:spcPct val="115000"/>
              </a:lnSpc>
              <a:spcBef>
                <a:spcPts val="0"/>
              </a:spcBef>
              <a:spcAft>
                <a:spcPts val="0"/>
              </a:spcAft>
              <a:buSzPts val="1866"/>
              <a:buNone/>
              <a:defRPr/>
            </a:lvl3pPr>
            <a:lvl4pPr lvl="3" algn="l">
              <a:lnSpc>
                <a:spcPct val="115000"/>
              </a:lnSpc>
              <a:spcBef>
                <a:spcPts val="0"/>
              </a:spcBef>
              <a:spcAft>
                <a:spcPts val="0"/>
              </a:spcAft>
              <a:buSzPts val="1866"/>
              <a:buNone/>
              <a:defRPr/>
            </a:lvl4pPr>
            <a:lvl5pPr lvl="4" algn="l">
              <a:lnSpc>
                <a:spcPct val="115000"/>
              </a:lnSpc>
              <a:spcBef>
                <a:spcPts val="0"/>
              </a:spcBef>
              <a:spcAft>
                <a:spcPts val="0"/>
              </a:spcAft>
              <a:buSzPts val="1866"/>
              <a:buNone/>
              <a:defRPr/>
            </a:lvl5pPr>
            <a:lvl6pPr lvl="5" algn="l">
              <a:lnSpc>
                <a:spcPct val="115000"/>
              </a:lnSpc>
              <a:spcBef>
                <a:spcPts val="0"/>
              </a:spcBef>
              <a:spcAft>
                <a:spcPts val="0"/>
              </a:spcAft>
              <a:buSzPts val="1866"/>
              <a:buNone/>
              <a:defRPr/>
            </a:lvl6pPr>
            <a:lvl7pPr lvl="6" algn="l">
              <a:lnSpc>
                <a:spcPct val="115000"/>
              </a:lnSpc>
              <a:spcBef>
                <a:spcPts val="0"/>
              </a:spcBef>
              <a:spcAft>
                <a:spcPts val="0"/>
              </a:spcAft>
              <a:buSzPts val="1866"/>
              <a:buNone/>
              <a:defRPr/>
            </a:lvl7pPr>
            <a:lvl8pPr lvl="7" algn="l">
              <a:lnSpc>
                <a:spcPct val="115000"/>
              </a:lnSpc>
              <a:spcBef>
                <a:spcPts val="0"/>
              </a:spcBef>
              <a:spcAft>
                <a:spcPts val="0"/>
              </a:spcAft>
              <a:buSzPts val="1866"/>
              <a:buNone/>
              <a:defRPr/>
            </a:lvl8pPr>
            <a:lvl9pPr lvl="8" algn="l">
              <a:lnSpc>
                <a:spcPct val="115000"/>
              </a:lnSpc>
              <a:spcBef>
                <a:spcPts val="0"/>
              </a:spcBef>
              <a:spcAft>
                <a:spcPts val="0"/>
              </a:spcAft>
              <a:buSzPts val="1866"/>
              <a:buNone/>
              <a:defRPr/>
            </a:lvl9pPr>
          </a:lstStyle>
          <a:p>
            <a:endParaRPr/>
          </a:p>
        </p:txBody>
      </p:sp>
      <p:sp>
        <p:nvSpPr>
          <p:cNvPr id="2320" name="Google Shape;2320;g3e4c7ee853b_2_32153"/>
          <p:cNvSpPr txBox="1">
            <a:spLocks noGrp="1"/>
          </p:cNvSpPr>
          <p:nvPr>
            <p:ph type="subTitle" idx="2"/>
          </p:nvPr>
        </p:nvSpPr>
        <p:spPr>
          <a:xfrm>
            <a:off x="387908" y="3697391"/>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b="1"/>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sp>
        <p:nvSpPr>
          <p:cNvPr id="2321" name="Google Shape;2321;g3e4c7ee853b_2_32153"/>
          <p:cNvSpPr txBox="1">
            <a:spLocks noGrp="1"/>
          </p:cNvSpPr>
          <p:nvPr>
            <p:ph type="subTitle" idx="3"/>
          </p:nvPr>
        </p:nvSpPr>
        <p:spPr>
          <a:xfrm>
            <a:off x="387908" y="443224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Clr>
                <a:schemeClr val="accent2"/>
              </a:buClr>
              <a:buSzPts val="1600"/>
              <a:buNone/>
              <a:defRPr sz="1200">
                <a:solidFill>
                  <a:schemeClr val="accent2"/>
                </a:solidFill>
              </a:defRPr>
            </a:lvl1pPr>
            <a:lvl2pPr lvl="1" algn="l">
              <a:lnSpc>
                <a:spcPct val="115000"/>
              </a:lnSpc>
              <a:spcBef>
                <a:spcPts val="0"/>
              </a:spcBef>
              <a:spcAft>
                <a:spcPts val="0"/>
              </a:spcAft>
              <a:buSzPts val="1600"/>
              <a:buNone/>
              <a:defRPr sz="1200"/>
            </a:lvl2pPr>
            <a:lvl3pPr lvl="2" algn="l">
              <a:lnSpc>
                <a:spcPct val="115000"/>
              </a:lnSpc>
              <a:spcBef>
                <a:spcPts val="0"/>
              </a:spcBef>
              <a:spcAft>
                <a:spcPts val="0"/>
              </a:spcAft>
              <a:buSzPts val="1600"/>
              <a:buNone/>
              <a:defRPr sz="1200"/>
            </a:lvl3pPr>
            <a:lvl4pPr lvl="3" algn="l">
              <a:lnSpc>
                <a:spcPct val="115000"/>
              </a:lnSpc>
              <a:spcBef>
                <a:spcPts val="0"/>
              </a:spcBef>
              <a:spcAft>
                <a:spcPts val="0"/>
              </a:spcAft>
              <a:buSzPts val="1600"/>
              <a:buNone/>
              <a:defRPr sz="1200"/>
            </a:lvl4pPr>
            <a:lvl5pPr lvl="4" algn="l">
              <a:lnSpc>
                <a:spcPct val="115000"/>
              </a:lnSpc>
              <a:spcBef>
                <a:spcPts val="0"/>
              </a:spcBef>
              <a:spcAft>
                <a:spcPts val="0"/>
              </a:spcAft>
              <a:buSzPts val="1600"/>
              <a:buNone/>
              <a:defRPr sz="1200"/>
            </a:lvl5pPr>
            <a:lvl6pPr lvl="5" algn="l">
              <a:lnSpc>
                <a:spcPct val="115000"/>
              </a:lnSpc>
              <a:spcBef>
                <a:spcPts val="0"/>
              </a:spcBef>
              <a:spcAft>
                <a:spcPts val="0"/>
              </a:spcAft>
              <a:buSzPts val="1600"/>
              <a:buNone/>
              <a:defRPr sz="1200"/>
            </a:lvl6pPr>
            <a:lvl7pPr lvl="6" algn="l">
              <a:lnSpc>
                <a:spcPct val="115000"/>
              </a:lnSpc>
              <a:spcBef>
                <a:spcPts val="0"/>
              </a:spcBef>
              <a:spcAft>
                <a:spcPts val="0"/>
              </a:spcAft>
              <a:buSzPts val="1600"/>
              <a:buNone/>
              <a:defRPr sz="1200"/>
            </a:lvl7pPr>
            <a:lvl8pPr lvl="7" algn="l">
              <a:lnSpc>
                <a:spcPct val="115000"/>
              </a:lnSpc>
              <a:spcBef>
                <a:spcPts val="0"/>
              </a:spcBef>
              <a:spcAft>
                <a:spcPts val="0"/>
              </a:spcAft>
              <a:buSzPts val="1600"/>
              <a:buNone/>
              <a:defRPr sz="1200"/>
            </a:lvl8pPr>
            <a:lvl9pPr lvl="8" algn="l">
              <a:lnSpc>
                <a:spcPct val="115000"/>
              </a:lnSpc>
              <a:spcBef>
                <a:spcPts val="0"/>
              </a:spcBef>
              <a:spcAft>
                <a:spcPts val="0"/>
              </a:spcAft>
              <a:buSzPts val="1600"/>
              <a:buNone/>
              <a:defRPr sz="1200"/>
            </a:lvl9pPr>
          </a:lstStyle>
          <a:p>
            <a:endParaRPr/>
          </a:p>
        </p:txBody>
      </p:sp>
      <p:sp>
        <p:nvSpPr>
          <p:cNvPr id="2322" name="Google Shape;2322;g3e4c7ee853b_2_32153"/>
          <p:cNvSpPr txBox="1">
            <a:spLocks noGrp="1"/>
          </p:cNvSpPr>
          <p:nvPr>
            <p:ph type="subTitle" idx="4"/>
          </p:nvPr>
        </p:nvSpPr>
        <p:spPr>
          <a:xfrm>
            <a:off x="387908" y="4030616"/>
            <a:ext cx="4886813" cy="333225"/>
          </a:xfrm>
          <a:prstGeom prst="rect">
            <a:avLst/>
          </a:prstGeom>
          <a:noFill/>
          <a:ln>
            <a:noFill/>
          </a:ln>
        </p:spPr>
        <p:txBody>
          <a:bodyPr spcFirstLastPara="1" wrap="square" lIns="121875" tIns="121875" rIns="121875" bIns="121875" anchor="t" anchorCtr="0">
            <a:noAutofit/>
          </a:bodyPr>
          <a:lstStyle>
            <a:lvl1pPr lvl="0" algn="l">
              <a:lnSpc>
                <a:spcPct val="115000"/>
              </a:lnSpc>
              <a:spcBef>
                <a:spcPts val="0"/>
              </a:spcBef>
              <a:spcAft>
                <a:spcPts val="0"/>
              </a:spcAft>
              <a:buSzPts val="2100"/>
              <a:buNone/>
              <a:defRPr sz="1575"/>
            </a:lvl1pPr>
            <a:lvl2pPr lvl="1" algn="l">
              <a:lnSpc>
                <a:spcPct val="115000"/>
              </a:lnSpc>
              <a:spcBef>
                <a:spcPts val="0"/>
              </a:spcBef>
              <a:spcAft>
                <a:spcPts val="0"/>
              </a:spcAft>
              <a:buSzPts val="2100"/>
              <a:buNone/>
              <a:defRPr sz="1575"/>
            </a:lvl2pPr>
            <a:lvl3pPr lvl="2" algn="l">
              <a:lnSpc>
                <a:spcPct val="115000"/>
              </a:lnSpc>
              <a:spcBef>
                <a:spcPts val="0"/>
              </a:spcBef>
              <a:spcAft>
                <a:spcPts val="0"/>
              </a:spcAft>
              <a:buSzPts val="2100"/>
              <a:buNone/>
              <a:defRPr sz="1575"/>
            </a:lvl3pPr>
            <a:lvl4pPr lvl="3" algn="l">
              <a:lnSpc>
                <a:spcPct val="115000"/>
              </a:lnSpc>
              <a:spcBef>
                <a:spcPts val="0"/>
              </a:spcBef>
              <a:spcAft>
                <a:spcPts val="0"/>
              </a:spcAft>
              <a:buSzPts val="2100"/>
              <a:buNone/>
              <a:defRPr sz="1575"/>
            </a:lvl4pPr>
            <a:lvl5pPr lvl="4" algn="l">
              <a:lnSpc>
                <a:spcPct val="115000"/>
              </a:lnSpc>
              <a:spcBef>
                <a:spcPts val="0"/>
              </a:spcBef>
              <a:spcAft>
                <a:spcPts val="0"/>
              </a:spcAft>
              <a:buSzPts val="2100"/>
              <a:buNone/>
              <a:defRPr sz="1575"/>
            </a:lvl5pPr>
            <a:lvl6pPr lvl="5" algn="l">
              <a:lnSpc>
                <a:spcPct val="115000"/>
              </a:lnSpc>
              <a:spcBef>
                <a:spcPts val="0"/>
              </a:spcBef>
              <a:spcAft>
                <a:spcPts val="0"/>
              </a:spcAft>
              <a:buSzPts val="2100"/>
              <a:buNone/>
              <a:defRPr sz="1575"/>
            </a:lvl6pPr>
            <a:lvl7pPr lvl="6" algn="l">
              <a:lnSpc>
                <a:spcPct val="115000"/>
              </a:lnSpc>
              <a:spcBef>
                <a:spcPts val="0"/>
              </a:spcBef>
              <a:spcAft>
                <a:spcPts val="0"/>
              </a:spcAft>
              <a:buSzPts val="2100"/>
              <a:buNone/>
              <a:defRPr sz="1575"/>
            </a:lvl7pPr>
            <a:lvl8pPr lvl="7" algn="l">
              <a:lnSpc>
                <a:spcPct val="115000"/>
              </a:lnSpc>
              <a:spcBef>
                <a:spcPts val="0"/>
              </a:spcBef>
              <a:spcAft>
                <a:spcPts val="0"/>
              </a:spcAft>
              <a:buSzPts val="2100"/>
              <a:buNone/>
              <a:defRPr sz="1575"/>
            </a:lvl8pPr>
            <a:lvl9pPr lvl="8" algn="l">
              <a:lnSpc>
                <a:spcPct val="115000"/>
              </a:lnSpc>
              <a:spcBef>
                <a:spcPts val="0"/>
              </a:spcBef>
              <a:spcAft>
                <a:spcPts val="0"/>
              </a:spcAft>
              <a:buSzPts val="2100"/>
              <a:buNone/>
              <a:defRPr sz="1575"/>
            </a:lvl9pPr>
          </a:lstStyle>
          <a:p>
            <a:endParaRPr/>
          </a:p>
        </p:txBody>
      </p:sp>
      <p:cxnSp>
        <p:nvCxnSpPr>
          <p:cNvPr id="2323" name="Google Shape;2323;g3e4c7ee853b_2_32153"/>
          <p:cNvCxnSpPr/>
          <p:nvPr/>
        </p:nvCxnSpPr>
        <p:spPr>
          <a:xfrm>
            <a:off x="482405" y="3509648"/>
            <a:ext cx="730480" cy="0"/>
          </a:xfrm>
          <a:prstGeom prst="straightConnector1">
            <a:avLst/>
          </a:prstGeom>
          <a:noFill/>
          <a:ln w="25400" cap="flat" cmpd="sng">
            <a:solidFill>
              <a:schemeClr val="accent2"/>
            </a:solidFill>
            <a:prstDash val="solid"/>
            <a:round/>
            <a:headEnd type="none" w="sm" len="sm"/>
            <a:tailEnd type="none" w="sm" len="sm"/>
          </a:ln>
        </p:spPr>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1 1 3 4">
  <p:cSld name="TITLE_ONLY_1_1_4_5">
    <p:spTree>
      <p:nvGrpSpPr>
        <p:cNvPr id="1" name="Shape 2324"/>
        <p:cNvGrpSpPr/>
        <p:nvPr/>
      </p:nvGrpSpPr>
      <p:grpSpPr>
        <a:xfrm>
          <a:off x="0" y="0"/>
          <a:ext cx="0" cy="0"/>
          <a:chOff x="0" y="0"/>
          <a:chExt cx="0" cy="0"/>
        </a:xfrm>
      </p:grpSpPr>
      <p:sp>
        <p:nvSpPr>
          <p:cNvPr id="2325" name="Google Shape;2325;g3e4c7ee853b_2_32162"/>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SzPts val="3533"/>
              <a:buNone/>
              <a:defRPr sz="2649" b="1"/>
            </a:lvl1pPr>
            <a:lvl2pPr lvl="1" algn="l">
              <a:lnSpc>
                <a:spcPct val="100000"/>
              </a:lnSpc>
              <a:spcBef>
                <a:spcPts val="0"/>
              </a:spcBef>
              <a:spcAft>
                <a:spcPts val="0"/>
              </a:spcAft>
              <a:buSzPts val="3999"/>
              <a:buNone/>
              <a:defRPr sz="2999" b="1"/>
            </a:lvl2pPr>
            <a:lvl3pPr lvl="2" algn="l">
              <a:lnSpc>
                <a:spcPct val="100000"/>
              </a:lnSpc>
              <a:spcBef>
                <a:spcPts val="0"/>
              </a:spcBef>
              <a:spcAft>
                <a:spcPts val="0"/>
              </a:spcAft>
              <a:buSzPts val="3999"/>
              <a:buNone/>
              <a:defRPr sz="2999" b="1"/>
            </a:lvl3pPr>
            <a:lvl4pPr lvl="3" algn="l">
              <a:lnSpc>
                <a:spcPct val="100000"/>
              </a:lnSpc>
              <a:spcBef>
                <a:spcPts val="0"/>
              </a:spcBef>
              <a:spcAft>
                <a:spcPts val="0"/>
              </a:spcAft>
              <a:buSzPts val="3999"/>
              <a:buNone/>
              <a:defRPr sz="2999" b="1"/>
            </a:lvl4pPr>
            <a:lvl5pPr lvl="4" algn="l">
              <a:lnSpc>
                <a:spcPct val="100000"/>
              </a:lnSpc>
              <a:spcBef>
                <a:spcPts val="0"/>
              </a:spcBef>
              <a:spcAft>
                <a:spcPts val="0"/>
              </a:spcAft>
              <a:buSzPts val="3999"/>
              <a:buNone/>
              <a:defRPr sz="2999" b="1"/>
            </a:lvl5pPr>
            <a:lvl6pPr lvl="5" algn="l">
              <a:lnSpc>
                <a:spcPct val="100000"/>
              </a:lnSpc>
              <a:spcBef>
                <a:spcPts val="0"/>
              </a:spcBef>
              <a:spcAft>
                <a:spcPts val="0"/>
              </a:spcAft>
              <a:buSzPts val="3999"/>
              <a:buNone/>
              <a:defRPr sz="2999" b="1"/>
            </a:lvl6pPr>
            <a:lvl7pPr lvl="6" algn="l">
              <a:lnSpc>
                <a:spcPct val="100000"/>
              </a:lnSpc>
              <a:spcBef>
                <a:spcPts val="0"/>
              </a:spcBef>
              <a:spcAft>
                <a:spcPts val="0"/>
              </a:spcAft>
              <a:buSzPts val="3999"/>
              <a:buNone/>
              <a:defRPr sz="2999" b="1"/>
            </a:lvl7pPr>
            <a:lvl8pPr lvl="7" algn="l">
              <a:lnSpc>
                <a:spcPct val="100000"/>
              </a:lnSpc>
              <a:spcBef>
                <a:spcPts val="0"/>
              </a:spcBef>
              <a:spcAft>
                <a:spcPts val="0"/>
              </a:spcAft>
              <a:buSzPts val="3999"/>
              <a:buNone/>
              <a:defRPr sz="2999" b="1"/>
            </a:lvl8pPr>
            <a:lvl9pPr lvl="8" algn="l">
              <a:lnSpc>
                <a:spcPct val="100000"/>
              </a:lnSpc>
              <a:spcBef>
                <a:spcPts val="0"/>
              </a:spcBef>
              <a:spcAft>
                <a:spcPts val="0"/>
              </a:spcAft>
              <a:buSzPts val="3999"/>
              <a:buNone/>
              <a:defRPr sz="2999" b="1"/>
            </a:lvl9pPr>
          </a:lstStyle>
          <a:p>
            <a:endParaRPr/>
          </a:p>
        </p:txBody>
      </p:sp>
      <p:sp>
        <p:nvSpPr>
          <p:cNvPr id="2326" name="Google Shape;2326;g3e4c7ee853b_2_32162"/>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rgbClr val="595959"/>
                </a:solidFill>
                <a:latin typeface="Calibri"/>
                <a:ea typeface="Calibri"/>
                <a:cs typeface="Calibri"/>
                <a:sym typeface="Calibri"/>
              </a:rPr>
              <a:t>Confidential: Not for reproduction or further distribution.</a:t>
            </a:r>
            <a:endParaRPr sz="105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only 1 1 1 1 3 1">
  <p:cSld name="TITLE_ONLY_1_1_1_1_3_1">
    <p:spTree>
      <p:nvGrpSpPr>
        <p:cNvPr id="1" name="Shape 2327"/>
        <p:cNvGrpSpPr/>
        <p:nvPr/>
      </p:nvGrpSpPr>
      <p:grpSpPr>
        <a:xfrm>
          <a:off x="0" y="0"/>
          <a:ext cx="0" cy="0"/>
          <a:chOff x="0" y="0"/>
          <a:chExt cx="0" cy="0"/>
        </a:xfrm>
      </p:grpSpPr>
      <p:pic>
        <p:nvPicPr>
          <p:cNvPr id="2328" name="Google Shape;2328;g3e4c7ee853b_2_32165" title="BG_8.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sp>
        <p:nvSpPr>
          <p:cNvPr id="2329" name="Google Shape;2329;g3e4c7ee853b_2_32165"/>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chemeClr val="lt1"/>
                </a:solidFill>
                <a:latin typeface="Calibri"/>
                <a:ea typeface="Calibri"/>
                <a:cs typeface="Calibri"/>
                <a:sym typeface="Calibri"/>
              </a:rPr>
              <a:t>Confidential: Not for reproduction or further distribution.</a:t>
            </a:r>
            <a:endParaRPr sz="1050" b="0" i="0" u="none" strike="noStrike" cap="none">
              <a:solidFill>
                <a:schemeClr val="lt1"/>
              </a:solidFill>
              <a:latin typeface="Arial"/>
              <a:ea typeface="Arial"/>
              <a:cs typeface="Arial"/>
              <a:sym typeface="Arial"/>
            </a:endParaRPr>
          </a:p>
        </p:txBody>
      </p:sp>
      <p:sp>
        <p:nvSpPr>
          <p:cNvPr id="2330" name="Google Shape;2330;g3e4c7ee853b_2_32165"/>
          <p:cNvSpPr txBox="1"/>
          <p:nvPr/>
        </p:nvSpPr>
        <p:spPr>
          <a:xfrm>
            <a:off x="7702398" y="4714201"/>
            <a:ext cx="296961" cy="273825"/>
          </a:xfrm>
          <a:prstGeom prst="rect">
            <a:avLst/>
          </a:prstGeom>
          <a:noFill/>
          <a:ln>
            <a:noFill/>
          </a:ln>
        </p:spPr>
        <p:txBody>
          <a:bodyPr spcFirstLastPara="1" wrap="square" lIns="68560" tIns="34271" rIns="68560" bIns="34271" anchor="ctr" anchorCtr="0">
            <a:noAutofit/>
          </a:bodyPr>
          <a:lstStyle/>
          <a:p>
            <a:pPr marL="0" marR="0" lvl="0" indent="0" algn="l" rtl="0">
              <a:lnSpc>
                <a:spcPct val="100000"/>
              </a:lnSpc>
              <a:spcBef>
                <a:spcPts val="0"/>
              </a:spcBef>
              <a:spcAft>
                <a:spcPts val="0"/>
              </a:spcAft>
              <a:buClr>
                <a:srgbClr val="000000"/>
              </a:buClr>
              <a:buSzPts val="700"/>
              <a:buFont typeface="Arial"/>
              <a:buNone/>
            </a:pPr>
            <a:fld id="{00000000-1234-1234-1234-123412341234}" type="slidenum">
              <a:rPr lang="en" sz="525"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700"/>
                <a:buFont typeface="Arial"/>
                <a:buNone/>
              </a:pPr>
              <a:t>‹#›</a:t>
            </a:fld>
            <a:endParaRPr sz="525" b="0" i="0" u="none" strike="noStrike" cap="none">
              <a:solidFill>
                <a:schemeClr val="lt1"/>
              </a:solidFill>
              <a:latin typeface="Calibri"/>
              <a:ea typeface="Calibri"/>
              <a:cs typeface="Calibri"/>
              <a:sym typeface="Calibri"/>
            </a:endParaRPr>
          </a:p>
        </p:txBody>
      </p:sp>
      <p:cxnSp>
        <p:nvCxnSpPr>
          <p:cNvPr id="2331" name="Google Shape;2331;g3e4c7ee853b_2_32165"/>
          <p:cNvCxnSpPr/>
          <p:nvPr/>
        </p:nvCxnSpPr>
        <p:spPr>
          <a:xfrm>
            <a:off x="359661" y="4851122"/>
            <a:ext cx="7342594" cy="0"/>
          </a:xfrm>
          <a:prstGeom prst="straightConnector1">
            <a:avLst/>
          </a:prstGeom>
          <a:noFill/>
          <a:ln w="9525" cap="flat" cmpd="sng">
            <a:solidFill>
              <a:srgbClr val="D5DCE2"/>
            </a:solidFill>
            <a:prstDash val="solid"/>
            <a:miter lim="80"/>
            <a:headEnd type="none" w="sm" len="sm"/>
            <a:tailEnd type="none" w="sm" len="sm"/>
          </a:ln>
        </p:spPr>
      </p:cxnSp>
      <p:pic>
        <p:nvPicPr>
          <p:cNvPr id="2332" name="Google Shape;2332;g3e4c7ee853b_2_32165"/>
          <p:cNvPicPr preferRelativeResize="0"/>
          <p:nvPr/>
        </p:nvPicPr>
        <p:blipFill rotWithShape="1">
          <a:blip r:embed="rId3">
            <a:alphaModFix/>
          </a:blip>
          <a:srcRect/>
          <a:stretch/>
        </p:blipFill>
        <p:spPr>
          <a:xfrm>
            <a:off x="7929388" y="4753604"/>
            <a:ext cx="902676" cy="181851"/>
          </a:xfrm>
          <a:prstGeom prst="rect">
            <a:avLst/>
          </a:prstGeom>
          <a:noFill/>
          <a:ln>
            <a:noFill/>
          </a:ln>
        </p:spPr>
      </p:pic>
      <p:sp>
        <p:nvSpPr>
          <p:cNvPr id="2333" name="Google Shape;2333;g3e4c7ee853b_2_32165"/>
          <p:cNvSpPr txBox="1">
            <a:spLocks noGrp="1"/>
          </p:cNvSpPr>
          <p:nvPr>
            <p:ph type="title"/>
          </p:nvPr>
        </p:nvSpPr>
        <p:spPr>
          <a:xfrm>
            <a:off x="311706" y="2099531"/>
            <a:ext cx="3230354" cy="1760850"/>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Clr>
                <a:schemeClr val="lt1"/>
              </a:buClr>
              <a:buSzPts val="3533"/>
              <a:buNone/>
              <a:defRPr sz="2649" b="1">
                <a:solidFill>
                  <a:schemeClr val="lt1"/>
                </a:solidFill>
              </a:defRPr>
            </a:lvl1pPr>
            <a:lvl2pPr lvl="1" algn="l">
              <a:lnSpc>
                <a:spcPct val="100000"/>
              </a:lnSpc>
              <a:spcBef>
                <a:spcPts val="0"/>
              </a:spcBef>
              <a:spcAft>
                <a:spcPts val="0"/>
              </a:spcAft>
              <a:buClr>
                <a:schemeClr val="lt1"/>
              </a:buClr>
              <a:buSzPts val="3999"/>
              <a:buNone/>
              <a:defRPr sz="2999" b="1">
                <a:solidFill>
                  <a:schemeClr val="lt1"/>
                </a:solidFill>
              </a:defRPr>
            </a:lvl2pPr>
            <a:lvl3pPr lvl="2" algn="l">
              <a:lnSpc>
                <a:spcPct val="100000"/>
              </a:lnSpc>
              <a:spcBef>
                <a:spcPts val="0"/>
              </a:spcBef>
              <a:spcAft>
                <a:spcPts val="0"/>
              </a:spcAft>
              <a:buClr>
                <a:schemeClr val="lt1"/>
              </a:buClr>
              <a:buSzPts val="3999"/>
              <a:buNone/>
              <a:defRPr sz="2999" b="1">
                <a:solidFill>
                  <a:schemeClr val="lt1"/>
                </a:solidFill>
              </a:defRPr>
            </a:lvl3pPr>
            <a:lvl4pPr lvl="3" algn="l">
              <a:lnSpc>
                <a:spcPct val="100000"/>
              </a:lnSpc>
              <a:spcBef>
                <a:spcPts val="0"/>
              </a:spcBef>
              <a:spcAft>
                <a:spcPts val="0"/>
              </a:spcAft>
              <a:buClr>
                <a:schemeClr val="lt1"/>
              </a:buClr>
              <a:buSzPts val="3999"/>
              <a:buNone/>
              <a:defRPr sz="2999" b="1">
                <a:solidFill>
                  <a:schemeClr val="lt1"/>
                </a:solidFill>
              </a:defRPr>
            </a:lvl4pPr>
            <a:lvl5pPr lvl="4" algn="l">
              <a:lnSpc>
                <a:spcPct val="100000"/>
              </a:lnSpc>
              <a:spcBef>
                <a:spcPts val="0"/>
              </a:spcBef>
              <a:spcAft>
                <a:spcPts val="0"/>
              </a:spcAft>
              <a:buClr>
                <a:schemeClr val="lt1"/>
              </a:buClr>
              <a:buSzPts val="3999"/>
              <a:buNone/>
              <a:defRPr sz="2999" b="1">
                <a:solidFill>
                  <a:schemeClr val="lt1"/>
                </a:solidFill>
              </a:defRPr>
            </a:lvl5pPr>
            <a:lvl6pPr lvl="5" algn="l">
              <a:lnSpc>
                <a:spcPct val="100000"/>
              </a:lnSpc>
              <a:spcBef>
                <a:spcPts val="0"/>
              </a:spcBef>
              <a:spcAft>
                <a:spcPts val="0"/>
              </a:spcAft>
              <a:buClr>
                <a:schemeClr val="lt1"/>
              </a:buClr>
              <a:buSzPts val="3999"/>
              <a:buNone/>
              <a:defRPr sz="2999" b="1">
                <a:solidFill>
                  <a:schemeClr val="lt1"/>
                </a:solidFill>
              </a:defRPr>
            </a:lvl6pPr>
            <a:lvl7pPr lvl="6" algn="l">
              <a:lnSpc>
                <a:spcPct val="100000"/>
              </a:lnSpc>
              <a:spcBef>
                <a:spcPts val="0"/>
              </a:spcBef>
              <a:spcAft>
                <a:spcPts val="0"/>
              </a:spcAft>
              <a:buClr>
                <a:schemeClr val="lt1"/>
              </a:buClr>
              <a:buSzPts val="3999"/>
              <a:buNone/>
              <a:defRPr sz="2999" b="1">
                <a:solidFill>
                  <a:schemeClr val="lt1"/>
                </a:solidFill>
              </a:defRPr>
            </a:lvl7pPr>
            <a:lvl8pPr lvl="7" algn="l">
              <a:lnSpc>
                <a:spcPct val="100000"/>
              </a:lnSpc>
              <a:spcBef>
                <a:spcPts val="0"/>
              </a:spcBef>
              <a:spcAft>
                <a:spcPts val="0"/>
              </a:spcAft>
              <a:buClr>
                <a:schemeClr val="lt1"/>
              </a:buClr>
              <a:buSzPts val="3999"/>
              <a:buNone/>
              <a:defRPr sz="2999" b="1">
                <a:solidFill>
                  <a:schemeClr val="lt1"/>
                </a:solidFill>
              </a:defRPr>
            </a:lvl8pPr>
            <a:lvl9pPr lvl="8" algn="l">
              <a:lnSpc>
                <a:spcPct val="100000"/>
              </a:lnSpc>
              <a:spcBef>
                <a:spcPts val="0"/>
              </a:spcBef>
              <a:spcAft>
                <a:spcPts val="0"/>
              </a:spcAft>
              <a:buClr>
                <a:schemeClr val="lt1"/>
              </a:buClr>
              <a:buSzPts val="3999"/>
              <a:buNone/>
              <a:defRPr sz="2999" b="1">
                <a:solidFill>
                  <a:schemeClr val="lt1"/>
                </a:solidFill>
              </a:defRPr>
            </a:lvl9pPr>
          </a:lstStyle>
          <a:p>
            <a:endParaRPr/>
          </a:p>
        </p:txBody>
      </p:sp>
      <p:cxnSp>
        <p:nvCxnSpPr>
          <p:cNvPr id="2334" name="Google Shape;2334;g3e4c7ee853b_2_32165"/>
          <p:cNvCxnSpPr/>
          <p:nvPr/>
        </p:nvCxnSpPr>
        <p:spPr>
          <a:xfrm>
            <a:off x="3988110" y="612111"/>
            <a:ext cx="0" cy="3699450"/>
          </a:xfrm>
          <a:prstGeom prst="straightConnector1">
            <a:avLst/>
          </a:prstGeom>
          <a:noFill/>
          <a:ln w="9525" cap="flat" cmpd="sng">
            <a:solidFill>
              <a:srgbClr val="D5DCE2"/>
            </a:solidFill>
            <a:prstDash val="solid"/>
            <a:round/>
            <a:headEnd type="none" w="sm" len="sm"/>
            <a:tailEnd type="none" w="sm" len="sm"/>
          </a:ln>
        </p:spPr>
      </p:cxn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only 1 1 3 1">
  <p:cSld name="TITLE_ONLY_1_1_4_3">
    <p:spTree>
      <p:nvGrpSpPr>
        <p:cNvPr id="1" name="Shape 2335"/>
        <p:cNvGrpSpPr/>
        <p:nvPr/>
      </p:nvGrpSpPr>
      <p:grpSpPr>
        <a:xfrm>
          <a:off x="0" y="0"/>
          <a:ext cx="0" cy="0"/>
          <a:chOff x="0" y="0"/>
          <a:chExt cx="0" cy="0"/>
        </a:xfrm>
      </p:grpSpPr>
      <p:pic>
        <p:nvPicPr>
          <p:cNvPr id="2336" name="Google Shape;2336;g3e4c7ee853b_2_32173" title="BG_3.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sp>
        <p:nvSpPr>
          <p:cNvPr id="2337" name="Google Shape;2337;g3e4c7ee853b_2_32173"/>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rgbClr val="595959"/>
                </a:solidFill>
                <a:latin typeface="Calibri"/>
                <a:ea typeface="Calibri"/>
                <a:cs typeface="Calibri"/>
                <a:sym typeface="Calibri"/>
              </a:rPr>
              <a:t>Confidential: Not for reproduction or further distribution.</a:t>
            </a:r>
            <a:endParaRPr sz="1050" b="0" i="0" u="none" strike="noStrike" cap="none">
              <a:solidFill>
                <a:srgbClr val="000000"/>
              </a:solidFill>
              <a:latin typeface="Arial"/>
              <a:ea typeface="Arial"/>
              <a:cs typeface="Arial"/>
              <a:sym typeface="Arial"/>
            </a:endParaRPr>
          </a:p>
        </p:txBody>
      </p:sp>
      <p:sp>
        <p:nvSpPr>
          <p:cNvPr id="2338" name="Google Shape;2338;g3e4c7ee853b_2_32173"/>
          <p:cNvSpPr txBox="1"/>
          <p:nvPr/>
        </p:nvSpPr>
        <p:spPr>
          <a:xfrm>
            <a:off x="7702398" y="4714201"/>
            <a:ext cx="296961" cy="273825"/>
          </a:xfrm>
          <a:prstGeom prst="rect">
            <a:avLst/>
          </a:prstGeom>
          <a:noFill/>
          <a:ln>
            <a:noFill/>
          </a:ln>
        </p:spPr>
        <p:txBody>
          <a:bodyPr spcFirstLastPara="1" wrap="square" lIns="68560" tIns="34271" rIns="68560" bIns="34271" anchor="ctr" anchorCtr="0">
            <a:noAutofit/>
          </a:bodyPr>
          <a:lstStyle/>
          <a:p>
            <a:pPr marL="0" marR="0" lvl="0" indent="0" algn="l" rtl="0">
              <a:lnSpc>
                <a:spcPct val="100000"/>
              </a:lnSpc>
              <a:spcBef>
                <a:spcPts val="0"/>
              </a:spcBef>
              <a:spcAft>
                <a:spcPts val="0"/>
              </a:spcAft>
              <a:buClr>
                <a:srgbClr val="000000"/>
              </a:buClr>
              <a:buSzPts val="700"/>
              <a:buFont typeface="Arial"/>
              <a:buNone/>
            </a:pPr>
            <a:fld id="{00000000-1234-1234-1234-123412341234}" type="slidenum">
              <a:rPr lang="en" sz="525" b="0" i="0" u="none" strike="noStrike" cap="none">
                <a:solidFill>
                  <a:srgbClr val="595959"/>
                </a:solidFill>
                <a:latin typeface="Calibri"/>
                <a:ea typeface="Calibri"/>
                <a:cs typeface="Calibri"/>
                <a:sym typeface="Calibri"/>
              </a:rPr>
              <a:pPr marL="0" marR="0" lvl="0" indent="0" algn="l" rtl="0">
                <a:lnSpc>
                  <a:spcPct val="100000"/>
                </a:lnSpc>
                <a:spcBef>
                  <a:spcPts val="0"/>
                </a:spcBef>
                <a:spcAft>
                  <a:spcPts val="0"/>
                </a:spcAft>
                <a:buClr>
                  <a:srgbClr val="000000"/>
                </a:buClr>
                <a:buSzPts val="700"/>
                <a:buFont typeface="Arial"/>
                <a:buNone/>
              </a:pPr>
              <a:t>‹#›</a:t>
            </a:fld>
            <a:endParaRPr sz="525" b="0" i="0" u="none" strike="noStrike" cap="none">
              <a:solidFill>
                <a:srgbClr val="595959"/>
              </a:solidFill>
              <a:latin typeface="Calibri"/>
              <a:ea typeface="Calibri"/>
              <a:cs typeface="Calibri"/>
              <a:sym typeface="Calibri"/>
            </a:endParaRPr>
          </a:p>
        </p:txBody>
      </p:sp>
      <p:pic>
        <p:nvPicPr>
          <p:cNvPr id="2339" name="Google Shape;2339;g3e4c7ee853b_2_32173" title="Natera_Color.png"/>
          <p:cNvPicPr preferRelativeResize="0"/>
          <p:nvPr/>
        </p:nvPicPr>
        <p:blipFill rotWithShape="1">
          <a:blip r:embed="rId3">
            <a:alphaModFix/>
          </a:blip>
          <a:srcRect/>
          <a:stretch/>
        </p:blipFill>
        <p:spPr>
          <a:xfrm>
            <a:off x="7915866" y="4747104"/>
            <a:ext cx="927496" cy="195656"/>
          </a:xfrm>
          <a:prstGeom prst="rect">
            <a:avLst/>
          </a:prstGeom>
          <a:noFill/>
          <a:ln>
            <a:noFill/>
          </a:ln>
        </p:spPr>
      </p:pic>
      <p:cxnSp>
        <p:nvCxnSpPr>
          <p:cNvPr id="2340" name="Google Shape;2340;g3e4c7ee853b_2_32173"/>
          <p:cNvCxnSpPr/>
          <p:nvPr/>
        </p:nvCxnSpPr>
        <p:spPr>
          <a:xfrm>
            <a:off x="359661" y="4851122"/>
            <a:ext cx="7342594" cy="0"/>
          </a:xfrm>
          <a:prstGeom prst="straightConnector1">
            <a:avLst/>
          </a:prstGeom>
          <a:noFill/>
          <a:ln w="9525" cap="flat" cmpd="sng">
            <a:solidFill>
              <a:srgbClr val="D5DCE2"/>
            </a:solidFill>
            <a:prstDash val="solid"/>
            <a:miter lim="80"/>
            <a:headEnd type="none" w="sm" len="sm"/>
            <a:tailEnd type="none" w="sm" len="sm"/>
          </a:ln>
        </p:spPr>
      </p:cxnSp>
      <p:sp>
        <p:nvSpPr>
          <p:cNvPr id="2341" name="Google Shape;2341;g3e4c7ee853b_2_32173"/>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SzPts val="3533"/>
              <a:buNone/>
              <a:defRPr sz="2649" b="1"/>
            </a:lvl1pPr>
            <a:lvl2pPr lvl="1" algn="l">
              <a:lnSpc>
                <a:spcPct val="100000"/>
              </a:lnSpc>
              <a:spcBef>
                <a:spcPts val="0"/>
              </a:spcBef>
              <a:spcAft>
                <a:spcPts val="0"/>
              </a:spcAft>
              <a:buSzPts val="3999"/>
              <a:buNone/>
              <a:defRPr sz="2999" b="1"/>
            </a:lvl2pPr>
            <a:lvl3pPr lvl="2" algn="l">
              <a:lnSpc>
                <a:spcPct val="100000"/>
              </a:lnSpc>
              <a:spcBef>
                <a:spcPts val="0"/>
              </a:spcBef>
              <a:spcAft>
                <a:spcPts val="0"/>
              </a:spcAft>
              <a:buSzPts val="3999"/>
              <a:buNone/>
              <a:defRPr sz="2999" b="1"/>
            </a:lvl3pPr>
            <a:lvl4pPr lvl="3" algn="l">
              <a:lnSpc>
                <a:spcPct val="100000"/>
              </a:lnSpc>
              <a:spcBef>
                <a:spcPts val="0"/>
              </a:spcBef>
              <a:spcAft>
                <a:spcPts val="0"/>
              </a:spcAft>
              <a:buSzPts val="3999"/>
              <a:buNone/>
              <a:defRPr sz="2999" b="1"/>
            </a:lvl4pPr>
            <a:lvl5pPr lvl="4" algn="l">
              <a:lnSpc>
                <a:spcPct val="100000"/>
              </a:lnSpc>
              <a:spcBef>
                <a:spcPts val="0"/>
              </a:spcBef>
              <a:spcAft>
                <a:spcPts val="0"/>
              </a:spcAft>
              <a:buSzPts val="3999"/>
              <a:buNone/>
              <a:defRPr sz="2999" b="1"/>
            </a:lvl5pPr>
            <a:lvl6pPr lvl="5" algn="l">
              <a:lnSpc>
                <a:spcPct val="100000"/>
              </a:lnSpc>
              <a:spcBef>
                <a:spcPts val="0"/>
              </a:spcBef>
              <a:spcAft>
                <a:spcPts val="0"/>
              </a:spcAft>
              <a:buSzPts val="3999"/>
              <a:buNone/>
              <a:defRPr sz="2999" b="1"/>
            </a:lvl6pPr>
            <a:lvl7pPr lvl="6" algn="l">
              <a:lnSpc>
                <a:spcPct val="100000"/>
              </a:lnSpc>
              <a:spcBef>
                <a:spcPts val="0"/>
              </a:spcBef>
              <a:spcAft>
                <a:spcPts val="0"/>
              </a:spcAft>
              <a:buSzPts val="3999"/>
              <a:buNone/>
              <a:defRPr sz="2999" b="1"/>
            </a:lvl7pPr>
            <a:lvl8pPr lvl="7" algn="l">
              <a:lnSpc>
                <a:spcPct val="100000"/>
              </a:lnSpc>
              <a:spcBef>
                <a:spcPts val="0"/>
              </a:spcBef>
              <a:spcAft>
                <a:spcPts val="0"/>
              </a:spcAft>
              <a:buSzPts val="3999"/>
              <a:buNone/>
              <a:defRPr sz="2999" b="1"/>
            </a:lvl8pPr>
            <a:lvl9pPr lvl="8" algn="l">
              <a:lnSpc>
                <a:spcPct val="100000"/>
              </a:lnSpc>
              <a:spcBef>
                <a:spcPts val="0"/>
              </a:spcBef>
              <a:spcAft>
                <a:spcPts val="0"/>
              </a:spcAft>
              <a:buSzPts val="3999"/>
              <a:buNone/>
              <a:defRPr sz="2999" b="1"/>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only 1 1 1 1 3">
  <p:cSld name="TITLE_ONLY_1_1_1_1_3">
    <p:spTree>
      <p:nvGrpSpPr>
        <p:cNvPr id="1" name="Shape 2342"/>
        <p:cNvGrpSpPr/>
        <p:nvPr/>
      </p:nvGrpSpPr>
      <p:grpSpPr>
        <a:xfrm>
          <a:off x="0" y="0"/>
          <a:ext cx="0" cy="0"/>
          <a:chOff x="0" y="0"/>
          <a:chExt cx="0" cy="0"/>
        </a:xfrm>
      </p:grpSpPr>
      <p:pic>
        <p:nvPicPr>
          <p:cNvPr id="2343" name="Google Shape;2343;g3e4c7ee853b_2_32180" title="BG_8.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sp>
        <p:nvSpPr>
          <p:cNvPr id="2344" name="Google Shape;2344;g3e4c7ee853b_2_32180"/>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chemeClr val="lt1"/>
                </a:solidFill>
                <a:latin typeface="Calibri"/>
                <a:ea typeface="Calibri"/>
                <a:cs typeface="Calibri"/>
                <a:sym typeface="Calibri"/>
              </a:rPr>
              <a:t>Confidential: Not for reproduction or further distribution.</a:t>
            </a:r>
            <a:endParaRPr sz="1050" b="0" i="0" u="none" strike="noStrike" cap="none">
              <a:solidFill>
                <a:schemeClr val="lt1"/>
              </a:solidFill>
              <a:latin typeface="Arial"/>
              <a:ea typeface="Arial"/>
              <a:cs typeface="Arial"/>
              <a:sym typeface="Arial"/>
            </a:endParaRPr>
          </a:p>
        </p:txBody>
      </p:sp>
      <p:sp>
        <p:nvSpPr>
          <p:cNvPr id="2345" name="Google Shape;2345;g3e4c7ee853b_2_32180"/>
          <p:cNvSpPr txBox="1"/>
          <p:nvPr/>
        </p:nvSpPr>
        <p:spPr>
          <a:xfrm>
            <a:off x="7702398" y="4714201"/>
            <a:ext cx="296961" cy="273825"/>
          </a:xfrm>
          <a:prstGeom prst="rect">
            <a:avLst/>
          </a:prstGeom>
          <a:noFill/>
          <a:ln>
            <a:noFill/>
          </a:ln>
        </p:spPr>
        <p:txBody>
          <a:bodyPr spcFirstLastPara="1" wrap="square" lIns="68560" tIns="34271" rIns="68560" bIns="34271" anchor="ctr" anchorCtr="0">
            <a:noAutofit/>
          </a:bodyPr>
          <a:lstStyle/>
          <a:p>
            <a:pPr marL="0" marR="0" lvl="0" indent="0" algn="l" rtl="0">
              <a:lnSpc>
                <a:spcPct val="100000"/>
              </a:lnSpc>
              <a:spcBef>
                <a:spcPts val="0"/>
              </a:spcBef>
              <a:spcAft>
                <a:spcPts val="0"/>
              </a:spcAft>
              <a:buClr>
                <a:srgbClr val="000000"/>
              </a:buClr>
              <a:buSzPts val="700"/>
              <a:buFont typeface="Arial"/>
              <a:buNone/>
            </a:pPr>
            <a:fld id="{00000000-1234-1234-1234-123412341234}" type="slidenum">
              <a:rPr lang="en" sz="525"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700"/>
                <a:buFont typeface="Arial"/>
                <a:buNone/>
              </a:pPr>
              <a:t>‹#›</a:t>
            </a:fld>
            <a:endParaRPr sz="525" b="0" i="0" u="none" strike="noStrike" cap="none">
              <a:solidFill>
                <a:schemeClr val="lt1"/>
              </a:solidFill>
              <a:latin typeface="Calibri"/>
              <a:ea typeface="Calibri"/>
              <a:cs typeface="Calibri"/>
              <a:sym typeface="Calibri"/>
            </a:endParaRPr>
          </a:p>
        </p:txBody>
      </p:sp>
      <p:cxnSp>
        <p:nvCxnSpPr>
          <p:cNvPr id="2346" name="Google Shape;2346;g3e4c7ee853b_2_32180"/>
          <p:cNvCxnSpPr/>
          <p:nvPr/>
        </p:nvCxnSpPr>
        <p:spPr>
          <a:xfrm>
            <a:off x="359661" y="4851122"/>
            <a:ext cx="7342594" cy="0"/>
          </a:xfrm>
          <a:prstGeom prst="straightConnector1">
            <a:avLst/>
          </a:prstGeom>
          <a:noFill/>
          <a:ln w="9525" cap="flat" cmpd="sng">
            <a:solidFill>
              <a:srgbClr val="D5DCE2"/>
            </a:solidFill>
            <a:prstDash val="solid"/>
            <a:miter lim="80"/>
            <a:headEnd type="none" w="sm" len="sm"/>
            <a:tailEnd type="none" w="sm" len="sm"/>
          </a:ln>
        </p:spPr>
      </p:cxnSp>
      <p:pic>
        <p:nvPicPr>
          <p:cNvPr id="2347" name="Google Shape;2347;g3e4c7ee853b_2_32180"/>
          <p:cNvPicPr preferRelativeResize="0"/>
          <p:nvPr/>
        </p:nvPicPr>
        <p:blipFill rotWithShape="1">
          <a:blip r:embed="rId3">
            <a:alphaModFix/>
          </a:blip>
          <a:srcRect/>
          <a:stretch/>
        </p:blipFill>
        <p:spPr>
          <a:xfrm>
            <a:off x="7929388" y="4753604"/>
            <a:ext cx="902676" cy="181851"/>
          </a:xfrm>
          <a:prstGeom prst="rect">
            <a:avLst/>
          </a:prstGeom>
          <a:noFill/>
          <a:ln>
            <a:noFill/>
          </a:ln>
        </p:spPr>
      </p:pic>
      <p:sp>
        <p:nvSpPr>
          <p:cNvPr id="2348" name="Google Shape;2348;g3e4c7ee853b_2_32180"/>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Clr>
                <a:schemeClr val="lt1"/>
              </a:buClr>
              <a:buSzPts val="3533"/>
              <a:buNone/>
              <a:defRPr sz="2649" b="1">
                <a:solidFill>
                  <a:schemeClr val="lt1"/>
                </a:solidFill>
              </a:defRPr>
            </a:lvl1pPr>
            <a:lvl2pPr lvl="1" algn="l">
              <a:lnSpc>
                <a:spcPct val="100000"/>
              </a:lnSpc>
              <a:spcBef>
                <a:spcPts val="0"/>
              </a:spcBef>
              <a:spcAft>
                <a:spcPts val="0"/>
              </a:spcAft>
              <a:buClr>
                <a:schemeClr val="lt1"/>
              </a:buClr>
              <a:buSzPts val="3999"/>
              <a:buNone/>
              <a:defRPr sz="2999" b="1">
                <a:solidFill>
                  <a:schemeClr val="lt1"/>
                </a:solidFill>
              </a:defRPr>
            </a:lvl2pPr>
            <a:lvl3pPr lvl="2" algn="l">
              <a:lnSpc>
                <a:spcPct val="100000"/>
              </a:lnSpc>
              <a:spcBef>
                <a:spcPts val="0"/>
              </a:spcBef>
              <a:spcAft>
                <a:spcPts val="0"/>
              </a:spcAft>
              <a:buClr>
                <a:schemeClr val="lt1"/>
              </a:buClr>
              <a:buSzPts val="3999"/>
              <a:buNone/>
              <a:defRPr sz="2999" b="1">
                <a:solidFill>
                  <a:schemeClr val="lt1"/>
                </a:solidFill>
              </a:defRPr>
            </a:lvl3pPr>
            <a:lvl4pPr lvl="3" algn="l">
              <a:lnSpc>
                <a:spcPct val="100000"/>
              </a:lnSpc>
              <a:spcBef>
                <a:spcPts val="0"/>
              </a:spcBef>
              <a:spcAft>
                <a:spcPts val="0"/>
              </a:spcAft>
              <a:buClr>
                <a:schemeClr val="lt1"/>
              </a:buClr>
              <a:buSzPts val="3999"/>
              <a:buNone/>
              <a:defRPr sz="2999" b="1">
                <a:solidFill>
                  <a:schemeClr val="lt1"/>
                </a:solidFill>
              </a:defRPr>
            </a:lvl4pPr>
            <a:lvl5pPr lvl="4" algn="l">
              <a:lnSpc>
                <a:spcPct val="100000"/>
              </a:lnSpc>
              <a:spcBef>
                <a:spcPts val="0"/>
              </a:spcBef>
              <a:spcAft>
                <a:spcPts val="0"/>
              </a:spcAft>
              <a:buClr>
                <a:schemeClr val="lt1"/>
              </a:buClr>
              <a:buSzPts val="3999"/>
              <a:buNone/>
              <a:defRPr sz="2999" b="1">
                <a:solidFill>
                  <a:schemeClr val="lt1"/>
                </a:solidFill>
              </a:defRPr>
            </a:lvl5pPr>
            <a:lvl6pPr lvl="5" algn="l">
              <a:lnSpc>
                <a:spcPct val="100000"/>
              </a:lnSpc>
              <a:spcBef>
                <a:spcPts val="0"/>
              </a:spcBef>
              <a:spcAft>
                <a:spcPts val="0"/>
              </a:spcAft>
              <a:buClr>
                <a:schemeClr val="lt1"/>
              </a:buClr>
              <a:buSzPts val="3999"/>
              <a:buNone/>
              <a:defRPr sz="2999" b="1">
                <a:solidFill>
                  <a:schemeClr val="lt1"/>
                </a:solidFill>
              </a:defRPr>
            </a:lvl6pPr>
            <a:lvl7pPr lvl="6" algn="l">
              <a:lnSpc>
                <a:spcPct val="100000"/>
              </a:lnSpc>
              <a:spcBef>
                <a:spcPts val="0"/>
              </a:spcBef>
              <a:spcAft>
                <a:spcPts val="0"/>
              </a:spcAft>
              <a:buClr>
                <a:schemeClr val="lt1"/>
              </a:buClr>
              <a:buSzPts val="3999"/>
              <a:buNone/>
              <a:defRPr sz="2999" b="1">
                <a:solidFill>
                  <a:schemeClr val="lt1"/>
                </a:solidFill>
              </a:defRPr>
            </a:lvl7pPr>
            <a:lvl8pPr lvl="7" algn="l">
              <a:lnSpc>
                <a:spcPct val="100000"/>
              </a:lnSpc>
              <a:spcBef>
                <a:spcPts val="0"/>
              </a:spcBef>
              <a:spcAft>
                <a:spcPts val="0"/>
              </a:spcAft>
              <a:buClr>
                <a:schemeClr val="lt1"/>
              </a:buClr>
              <a:buSzPts val="3999"/>
              <a:buNone/>
              <a:defRPr sz="2999" b="1">
                <a:solidFill>
                  <a:schemeClr val="lt1"/>
                </a:solidFill>
              </a:defRPr>
            </a:lvl8pPr>
            <a:lvl9pPr lvl="8" algn="l">
              <a:lnSpc>
                <a:spcPct val="100000"/>
              </a:lnSpc>
              <a:spcBef>
                <a:spcPts val="0"/>
              </a:spcBef>
              <a:spcAft>
                <a:spcPts val="0"/>
              </a:spcAft>
              <a:buClr>
                <a:schemeClr val="lt1"/>
              </a:buClr>
              <a:buSzPts val="3999"/>
              <a:buNone/>
              <a:defRPr sz="2999" b="1">
                <a:solidFill>
                  <a:schemeClr val="lt1"/>
                </a:solidFill>
              </a:defRPr>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1 1 3 3">
  <p:cSld name="TITLE_ONLY_1_1_4_4">
    <p:spTree>
      <p:nvGrpSpPr>
        <p:cNvPr id="1" name="Shape 2349"/>
        <p:cNvGrpSpPr/>
        <p:nvPr/>
      </p:nvGrpSpPr>
      <p:grpSpPr>
        <a:xfrm>
          <a:off x="0" y="0"/>
          <a:ext cx="0" cy="0"/>
          <a:chOff x="0" y="0"/>
          <a:chExt cx="0" cy="0"/>
        </a:xfrm>
      </p:grpSpPr>
      <p:pic>
        <p:nvPicPr>
          <p:cNvPr id="2350" name="Google Shape;2350;g3e4c7ee853b_2_32187"/>
          <p:cNvPicPr preferRelativeResize="0"/>
          <p:nvPr/>
        </p:nvPicPr>
        <p:blipFill rotWithShape="1">
          <a:blip r:embed="rId2">
            <a:alphaModFix/>
          </a:blip>
          <a:srcRect l="25028" t="8450" r="-19690"/>
          <a:stretch/>
        </p:blipFill>
        <p:spPr>
          <a:xfrm>
            <a:off x="5873986" y="244969"/>
            <a:ext cx="4177031" cy="4177125"/>
          </a:xfrm>
          <a:prstGeom prst="ellipse">
            <a:avLst/>
          </a:prstGeom>
          <a:noFill/>
          <a:ln>
            <a:noFill/>
          </a:ln>
        </p:spPr>
      </p:pic>
      <p:sp>
        <p:nvSpPr>
          <p:cNvPr id="2351" name="Google Shape;2351;g3e4c7ee853b_2_32187"/>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SzPts val="3533"/>
              <a:buNone/>
              <a:defRPr sz="2649" b="1"/>
            </a:lvl1pPr>
            <a:lvl2pPr lvl="1" algn="l">
              <a:lnSpc>
                <a:spcPct val="100000"/>
              </a:lnSpc>
              <a:spcBef>
                <a:spcPts val="0"/>
              </a:spcBef>
              <a:spcAft>
                <a:spcPts val="0"/>
              </a:spcAft>
              <a:buSzPts val="3999"/>
              <a:buNone/>
              <a:defRPr sz="2999" b="1"/>
            </a:lvl2pPr>
            <a:lvl3pPr lvl="2" algn="l">
              <a:lnSpc>
                <a:spcPct val="100000"/>
              </a:lnSpc>
              <a:spcBef>
                <a:spcPts val="0"/>
              </a:spcBef>
              <a:spcAft>
                <a:spcPts val="0"/>
              </a:spcAft>
              <a:buSzPts val="3999"/>
              <a:buNone/>
              <a:defRPr sz="2999" b="1"/>
            </a:lvl3pPr>
            <a:lvl4pPr lvl="3" algn="l">
              <a:lnSpc>
                <a:spcPct val="100000"/>
              </a:lnSpc>
              <a:spcBef>
                <a:spcPts val="0"/>
              </a:spcBef>
              <a:spcAft>
                <a:spcPts val="0"/>
              </a:spcAft>
              <a:buSzPts val="3999"/>
              <a:buNone/>
              <a:defRPr sz="2999" b="1"/>
            </a:lvl4pPr>
            <a:lvl5pPr lvl="4" algn="l">
              <a:lnSpc>
                <a:spcPct val="100000"/>
              </a:lnSpc>
              <a:spcBef>
                <a:spcPts val="0"/>
              </a:spcBef>
              <a:spcAft>
                <a:spcPts val="0"/>
              </a:spcAft>
              <a:buSzPts val="3999"/>
              <a:buNone/>
              <a:defRPr sz="2999" b="1"/>
            </a:lvl5pPr>
            <a:lvl6pPr lvl="5" algn="l">
              <a:lnSpc>
                <a:spcPct val="100000"/>
              </a:lnSpc>
              <a:spcBef>
                <a:spcPts val="0"/>
              </a:spcBef>
              <a:spcAft>
                <a:spcPts val="0"/>
              </a:spcAft>
              <a:buSzPts val="3999"/>
              <a:buNone/>
              <a:defRPr sz="2999" b="1"/>
            </a:lvl6pPr>
            <a:lvl7pPr lvl="6" algn="l">
              <a:lnSpc>
                <a:spcPct val="100000"/>
              </a:lnSpc>
              <a:spcBef>
                <a:spcPts val="0"/>
              </a:spcBef>
              <a:spcAft>
                <a:spcPts val="0"/>
              </a:spcAft>
              <a:buSzPts val="3999"/>
              <a:buNone/>
              <a:defRPr sz="2999" b="1"/>
            </a:lvl7pPr>
            <a:lvl8pPr lvl="7" algn="l">
              <a:lnSpc>
                <a:spcPct val="100000"/>
              </a:lnSpc>
              <a:spcBef>
                <a:spcPts val="0"/>
              </a:spcBef>
              <a:spcAft>
                <a:spcPts val="0"/>
              </a:spcAft>
              <a:buSzPts val="3999"/>
              <a:buNone/>
              <a:defRPr sz="2999" b="1"/>
            </a:lvl8pPr>
            <a:lvl9pPr lvl="8" algn="l">
              <a:lnSpc>
                <a:spcPct val="100000"/>
              </a:lnSpc>
              <a:spcBef>
                <a:spcPts val="0"/>
              </a:spcBef>
              <a:spcAft>
                <a:spcPts val="0"/>
              </a:spcAft>
              <a:buSzPts val="3999"/>
              <a:buNone/>
              <a:defRPr sz="2999" b="1"/>
            </a:lvl9pPr>
          </a:lstStyle>
          <a:p>
            <a:endParaRPr/>
          </a:p>
        </p:txBody>
      </p:sp>
      <p:sp>
        <p:nvSpPr>
          <p:cNvPr id="2352" name="Google Shape;2352;g3e4c7ee853b_2_32187"/>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rgbClr val="595959"/>
                </a:solidFill>
                <a:latin typeface="Calibri"/>
                <a:ea typeface="Calibri"/>
                <a:cs typeface="Calibri"/>
                <a:sym typeface="Calibri"/>
              </a:rPr>
              <a:t>Confidential: Not for reproduction or further distribution.</a:t>
            </a:r>
            <a:endParaRPr sz="1050" b="0" i="0" u="none" strike="noStrike" cap="none">
              <a:solidFill>
                <a:srgbClr val="000000"/>
              </a:solidFill>
              <a:latin typeface="Arial"/>
              <a:ea typeface="Arial"/>
              <a:cs typeface="Arial"/>
              <a:sym typeface="Arial"/>
            </a:endParaRPr>
          </a:p>
        </p:txBody>
      </p:sp>
      <p:cxnSp>
        <p:nvCxnSpPr>
          <p:cNvPr id="2353" name="Google Shape;2353;g3e4c7ee853b_2_32187"/>
          <p:cNvCxnSpPr/>
          <p:nvPr/>
        </p:nvCxnSpPr>
        <p:spPr>
          <a:xfrm>
            <a:off x="359661" y="4851122"/>
            <a:ext cx="7342594" cy="0"/>
          </a:xfrm>
          <a:prstGeom prst="straightConnector1">
            <a:avLst/>
          </a:prstGeom>
          <a:noFill/>
          <a:ln w="9525" cap="flat" cmpd="sng">
            <a:solidFill>
              <a:srgbClr val="D5DCE2"/>
            </a:solidFill>
            <a:prstDash val="solid"/>
            <a:miter lim="80"/>
            <a:headEnd type="none" w="sm" len="sm"/>
            <a:tailEnd type="none" w="sm" len="sm"/>
          </a:ln>
        </p:spPr>
      </p:cxnSp>
      <p:pic>
        <p:nvPicPr>
          <p:cNvPr id="2354" name="Google Shape;2354;g3e4c7ee853b_2_32187" title="Natera_Color.png"/>
          <p:cNvPicPr preferRelativeResize="0"/>
          <p:nvPr/>
        </p:nvPicPr>
        <p:blipFill rotWithShape="1">
          <a:blip r:embed="rId3">
            <a:alphaModFix/>
          </a:blip>
          <a:srcRect/>
          <a:stretch/>
        </p:blipFill>
        <p:spPr>
          <a:xfrm>
            <a:off x="7915866" y="4747104"/>
            <a:ext cx="927496" cy="195656"/>
          </a:xfrm>
          <a:prstGeom prst="rect">
            <a:avLst/>
          </a:prstGeom>
          <a:noFill/>
          <a:ln>
            <a:noFill/>
          </a:ln>
        </p:spPr>
      </p:pic>
      <p:sp>
        <p:nvSpPr>
          <p:cNvPr id="2355" name="Google Shape;2355;g3e4c7ee853b_2_32187"/>
          <p:cNvSpPr txBox="1"/>
          <p:nvPr/>
        </p:nvSpPr>
        <p:spPr>
          <a:xfrm>
            <a:off x="7702398" y="4714201"/>
            <a:ext cx="296961" cy="273825"/>
          </a:xfrm>
          <a:prstGeom prst="rect">
            <a:avLst/>
          </a:prstGeom>
          <a:noFill/>
          <a:ln>
            <a:noFill/>
          </a:ln>
        </p:spPr>
        <p:txBody>
          <a:bodyPr spcFirstLastPara="1" wrap="square" lIns="68560" tIns="34271" rIns="68560" bIns="34271" anchor="ctr" anchorCtr="0">
            <a:noAutofit/>
          </a:bodyPr>
          <a:lstStyle/>
          <a:p>
            <a:pPr marL="0" marR="0" lvl="0" indent="0" algn="l" rtl="0">
              <a:lnSpc>
                <a:spcPct val="100000"/>
              </a:lnSpc>
              <a:spcBef>
                <a:spcPts val="0"/>
              </a:spcBef>
              <a:spcAft>
                <a:spcPts val="0"/>
              </a:spcAft>
              <a:buClr>
                <a:srgbClr val="000000"/>
              </a:buClr>
              <a:buSzPts val="700"/>
              <a:buFont typeface="Arial"/>
              <a:buNone/>
            </a:pPr>
            <a:fld id="{00000000-1234-1234-1234-123412341234}" type="slidenum">
              <a:rPr lang="en" sz="525" b="0" i="0" u="none" strike="noStrike" cap="none">
                <a:solidFill>
                  <a:srgbClr val="595959"/>
                </a:solidFill>
                <a:latin typeface="Calibri"/>
                <a:ea typeface="Calibri"/>
                <a:cs typeface="Calibri"/>
                <a:sym typeface="Calibri"/>
              </a:rPr>
              <a:pPr marL="0" marR="0" lvl="0" indent="0" algn="l" rtl="0">
                <a:lnSpc>
                  <a:spcPct val="100000"/>
                </a:lnSpc>
                <a:spcBef>
                  <a:spcPts val="0"/>
                </a:spcBef>
                <a:spcAft>
                  <a:spcPts val="0"/>
                </a:spcAft>
                <a:buClr>
                  <a:srgbClr val="000000"/>
                </a:buClr>
                <a:buSzPts val="700"/>
                <a:buFont typeface="Arial"/>
                <a:buNone/>
              </a:pPr>
              <a:t>‹#›</a:t>
            </a:fld>
            <a:endParaRPr sz="525" b="0" i="0" u="none" strike="noStrike" cap="none">
              <a:solidFill>
                <a:srgbClr val="595959"/>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1 1 1 2 1 1">
  <p:cSld name="TITLE_ONLY_1_1_1_1_2_1_1">
    <p:spTree>
      <p:nvGrpSpPr>
        <p:cNvPr id="1" name="Shape 2356"/>
        <p:cNvGrpSpPr/>
        <p:nvPr/>
      </p:nvGrpSpPr>
      <p:grpSpPr>
        <a:xfrm>
          <a:off x="0" y="0"/>
          <a:ext cx="0" cy="0"/>
          <a:chOff x="0" y="0"/>
          <a:chExt cx="0" cy="0"/>
        </a:xfrm>
      </p:grpSpPr>
      <p:pic>
        <p:nvPicPr>
          <p:cNvPr id="2357" name="Google Shape;2357;g3e4c7ee853b_2_32194" title="BG_9.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pic>
        <p:nvPicPr>
          <p:cNvPr id="2358" name="Google Shape;2358;g3e4c7ee853b_2_32194" title="Natera_Reverse.png"/>
          <p:cNvPicPr preferRelativeResize="0"/>
          <p:nvPr/>
        </p:nvPicPr>
        <p:blipFill rotWithShape="1">
          <a:blip r:embed="rId3">
            <a:alphaModFix/>
          </a:blip>
          <a:srcRect/>
          <a:stretch/>
        </p:blipFill>
        <p:spPr>
          <a:xfrm>
            <a:off x="2660976" y="2183990"/>
            <a:ext cx="3675200" cy="775331"/>
          </a:xfrm>
          <a:prstGeom prst="rect">
            <a:avLst/>
          </a:prstGeom>
          <a:noFill/>
          <a:ln>
            <a:noFill/>
          </a:ln>
        </p:spPr>
      </p:pic>
      <p:sp>
        <p:nvSpPr>
          <p:cNvPr id="2359" name="Google Shape;2359;g3e4c7ee853b_2_32194"/>
          <p:cNvSpPr/>
          <p:nvPr/>
        </p:nvSpPr>
        <p:spPr>
          <a:xfrm>
            <a:off x="359662" y="4518704"/>
            <a:ext cx="8427177" cy="276975"/>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chemeClr val="lt1"/>
                </a:solidFill>
                <a:latin typeface="Calibri"/>
                <a:ea typeface="Calibri"/>
                <a:cs typeface="Calibri"/>
                <a:sym typeface="Calibri"/>
              </a:rPr>
              <a:t>The tests described have been developed and their performance characteristics determined by the CLIA-certified laboratory performing the test. The tests have not been cleared or approved by the US Food and Drug Administration (FDA). Although FDA is exercising enforcement discretion of premarket review and other FDA legal requirements for laboratory-developed tests in the US, certification of the laboratory is required under CLIA to ensure the quality and validity of the tests. CAP accredited, ISO 13485 certified, and CLIA certified. © 2026 Natera, Inc. All Rights Reserved.</a:t>
            </a:r>
            <a:endParaRPr sz="1050" b="0" i="0" u="none" strike="noStrike" cap="non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Title only 1 1 3 2 1">
  <p:cSld name="TITLE_ONLY_1_1_4_2_1">
    <p:spTree>
      <p:nvGrpSpPr>
        <p:cNvPr id="1" name="Shape 2360"/>
        <p:cNvGrpSpPr/>
        <p:nvPr/>
      </p:nvGrpSpPr>
      <p:grpSpPr>
        <a:xfrm>
          <a:off x="0" y="0"/>
          <a:ext cx="0" cy="0"/>
          <a:chOff x="0" y="0"/>
          <a:chExt cx="0" cy="0"/>
        </a:xfrm>
      </p:grpSpPr>
      <p:pic>
        <p:nvPicPr>
          <p:cNvPr id="2361" name="Google Shape;2361;g3e4c7ee853b_2_32198" title="Natera_Color.png"/>
          <p:cNvPicPr preferRelativeResize="0"/>
          <p:nvPr/>
        </p:nvPicPr>
        <p:blipFill rotWithShape="1">
          <a:blip r:embed="rId2">
            <a:alphaModFix/>
          </a:blip>
          <a:srcRect/>
          <a:stretch/>
        </p:blipFill>
        <p:spPr>
          <a:xfrm>
            <a:off x="2660978" y="2184086"/>
            <a:ext cx="3675208" cy="775331"/>
          </a:xfrm>
          <a:prstGeom prst="rect">
            <a:avLst/>
          </a:prstGeom>
          <a:noFill/>
          <a:ln>
            <a:noFill/>
          </a:ln>
        </p:spPr>
      </p:pic>
      <p:sp>
        <p:nvSpPr>
          <p:cNvPr id="2362" name="Google Shape;2362;g3e4c7ee853b_2_32198"/>
          <p:cNvSpPr/>
          <p:nvPr/>
        </p:nvSpPr>
        <p:spPr>
          <a:xfrm>
            <a:off x="359662" y="4518704"/>
            <a:ext cx="8427177" cy="276975"/>
          </a:xfrm>
          <a:prstGeom prst="rect">
            <a:avLst/>
          </a:prstGeom>
          <a:noFill/>
          <a:ln>
            <a:noFill/>
          </a:ln>
        </p:spPr>
        <p:txBody>
          <a:bodyPr spcFirstLastPara="1" wrap="square" lIns="0" tIns="0" rIns="0" bIns="0" anchor="b"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rgbClr val="595959"/>
                </a:solidFill>
                <a:latin typeface="Calibri"/>
                <a:ea typeface="Calibri"/>
                <a:cs typeface="Calibri"/>
                <a:sym typeface="Calibri"/>
              </a:rPr>
              <a:t>The tests described have been developed and their performance characteristics determined by the CLIA-certified laboratory performing the test. The tests have not been cleared or approved by the US Food and Drug Administration (FDA). Although FDA is exercising enforcement discretion of premarket review and other FDA legal requirements for laboratory-developed tests in the US, certification of the laboratory is required under CLIA to ensure the quality and validity of the tests. CAP accredited, ISO 13485 certified, and CLIA certified. © 2026 Natera, Inc. All Rights Reserved.</a:t>
            </a:r>
            <a:endParaRPr sz="1050" b="0" i="0" u="none" strike="noStrike" cap="none">
              <a:solidFill>
                <a:srgbClr val="000000"/>
              </a:solidFill>
              <a:latin typeface="Arial"/>
              <a:ea typeface="Arial"/>
              <a:cs typeface="Arial"/>
              <a:sym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Title only 1 1 3 2">
  <p:cSld name="TITLE_ONLY_1_1_4_2">
    <p:spTree>
      <p:nvGrpSpPr>
        <p:cNvPr id="1" name="Shape 2363"/>
        <p:cNvGrpSpPr/>
        <p:nvPr/>
      </p:nvGrpSpPr>
      <p:grpSpPr>
        <a:xfrm>
          <a:off x="0" y="0"/>
          <a:ext cx="0" cy="0"/>
          <a:chOff x="0" y="0"/>
          <a:chExt cx="0" cy="0"/>
        </a:xfrm>
      </p:grpSpPr>
      <p:pic>
        <p:nvPicPr>
          <p:cNvPr id="2364" name="Google Shape;2364;g3e4c7ee853b_2_32201" title="Natera_Color.png"/>
          <p:cNvPicPr preferRelativeResize="0"/>
          <p:nvPr/>
        </p:nvPicPr>
        <p:blipFill rotWithShape="1">
          <a:blip r:embed="rId2">
            <a:alphaModFix/>
          </a:blip>
          <a:srcRect/>
          <a:stretch/>
        </p:blipFill>
        <p:spPr>
          <a:xfrm>
            <a:off x="7915866" y="4747104"/>
            <a:ext cx="927496" cy="195656"/>
          </a:xfrm>
          <a:prstGeom prst="rect">
            <a:avLst/>
          </a:prstGeom>
          <a:noFill/>
          <a:ln>
            <a:noFill/>
          </a:ln>
        </p:spPr>
      </p:pic>
      <p:sp>
        <p:nvSpPr>
          <p:cNvPr id="2365" name="Google Shape;2365;g3e4c7ee853b_2_32201"/>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SzPts val="3533"/>
              <a:buNone/>
              <a:defRPr sz="2649" b="1"/>
            </a:lvl1pPr>
            <a:lvl2pPr lvl="1" algn="l">
              <a:lnSpc>
                <a:spcPct val="100000"/>
              </a:lnSpc>
              <a:spcBef>
                <a:spcPts val="0"/>
              </a:spcBef>
              <a:spcAft>
                <a:spcPts val="0"/>
              </a:spcAft>
              <a:buSzPts val="3999"/>
              <a:buNone/>
              <a:defRPr sz="2999" b="1"/>
            </a:lvl2pPr>
            <a:lvl3pPr lvl="2" algn="l">
              <a:lnSpc>
                <a:spcPct val="100000"/>
              </a:lnSpc>
              <a:spcBef>
                <a:spcPts val="0"/>
              </a:spcBef>
              <a:spcAft>
                <a:spcPts val="0"/>
              </a:spcAft>
              <a:buSzPts val="3999"/>
              <a:buNone/>
              <a:defRPr sz="2999" b="1"/>
            </a:lvl3pPr>
            <a:lvl4pPr lvl="3" algn="l">
              <a:lnSpc>
                <a:spcPct val="100000"/>
              </a:lnSpc>
              <a:spcBef>
                <a:spcPts val="0"/>
              </a:spcBef>
              <a:spcAft>
                <a:spcPts val="0"/>
              </a:spcAft>
              <a:buSzPts val="3999"/>
              <a:buNone/>
              <a:defRPr sz="2999" b="1"/>
            </a:lvl4pPr>
            <a:lvl5pPr lvl="4" algn="l">
              <a:lnSpc>
                <a:spcPct val="100000"/>
              </a:lnSpc>
              <a:spcBef>
                <a:spcPts val="0"/>
              </a:spcBef>
              <a:spcAft>
                <a:spcPts val="0"/>
              </a:spcAft>
              <a:buSzPts val="3999"/>
              <a:buNone/>
              <a:defRPr sz="2999" b="1"/>
            </a:lvl5pPr>
            <a:lvl6pPr lvl="5" algn="l">
              <a:lnSpc>
                <a:spcPct val="100000"/>
              </a:lnSpc>
              <a:spcBef>
                <a:spcPts val="0"/>
              </a:spcBef>
              <a:spcAft>
                <a:spcPts val="0"/>
              </a:spcAft>
              <a:buSzPts val="3999"/>
              <a:buNone/>
              <a:defRPr sz="2999" b="1"/>
            </a:lvl6pPr>
            <a:lvl7pPr lvl="6" algn="l">
              <a:lnSpc>
                <a:spcPct val="100000"/>
              </a:lnSpc>
              <a:spcBef>
                <a:spcPts val="0"/>
              </a:spcBef>
              <a:spcAft>
                <a:spcPts val="0"/>
              </a:spcAft>
              <a:buSzPts val="3999"/>
              <a:buNone/>
              <a:defRPr sz="2999" b="1"/>
            </a:lvl7pPr>
            <a:lvl8pPr lvl="7" algn="l">
              <a:lnSpc>
                <a:spcPct val="100000"/>
              </a:lnSpc>
              <a:spcBef>
                <a:spcPts val="0"/>
              </a:spcBef>
              <a:spcAft>
                <a:spcPts val="0"/>
              </a:spcAft>
              <a:buSzPts val="3999"/>
              <a:buNone/>
              <a:defRPr sz="2999" b="1"/>
            </a:lvl8pPr>
            <a:lvl9pPr lvl="8" algn="l">
              <a:lnSpc>
                <a:spcPct val="100000"/>
              </a:lnSpc>
              <a:spcBef>
                <a:spcPts val="0"/>
              </a:spcBef>
              <a:spcAft>
                <a:spcPts val="0"/>
              </a:spcAft>
              <a:buSzPts val="3999"/>
              <a:buNone/>
              <a:defRPr sz="2999" b="1"/>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1 1 1 1 2">
  <p:cSld name="TITLE_ONLY_1_1_1_1_2">
    <p:spTree>
      <p:nvGrpSpPr>
        <p:cNvPr id="1" name="Shape 2366"/>
        <p:cNvGrpSpPr/>
        <p:nvPr/>
      </p:nvGrpSpPr>
      <p:grpSpPr>
        <a:xfrm>
          <a:off x="0" y="0"/>
          <a:ext cx="0" cy="0"/>
          <a:chOff x="0" y="0"/>
          <a:chExt cx="0" cy="0"/>
        </a:xfrm>
      </p:grpSpPr>
      <p:pic>
        <p:nvPicPr>
          <p:cNvPr id="2367" name="Google Shape;2367;g3e4c7ee853b_2_32204" title="BG_9.png"/>
          <p:cNvPicPr preferRelativeResize="0"/>
          <p:nvPr/>
        </p:nvPicPr>
        <p:blipFill rotWithShape="1">
          <a:blip r:embed="rId2">
            <a:alphaModFix/>
          </a:blip>
          <a:srcRect l="397" r="397"/>
          <a:stretch/>
        </p:blipFill>
        <p:spPr>
          <a:xfrm>
            <a:off x="-22563" y="-18825"/>
            <a:ext cx="9186583" cy="5209538"/>
          </a:xfrm>
          <a:prstGeom prst="rect">
            <a:avLst/>
          </a:prstGeom>
          <a:noFill/>
          <a:ln>
            <a:noFill/>
          </a:ln>
        </p:spPr>
      </p:pic>
      <p:sp>
        <p:nvSpPr>
          <p:cNvPr id="2368" name="Google Shape;2368;g3e4c7ee853b_2_32204"/>
          <p:cNvSpPr/>
          <p:nvPr/>
        </p:nvSpPr>
        <p:spPr>
          <a:xfrm>
            <a:off x="359661"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chemeClr val="lt1"/>
                </a:solidFill>
                <a:latin typeface="Calibri"/>
                <a:ea typeface="Calibri"/>
                <a:cs typeface="Calibri"/>
                <a:sym typeface="Calibri"/>
              </a:rPr>
              <a:t>Confidential: Not for reproduction or further distribution.</a:t>
            </a:r>
            <a:endParaRPr sz="1050" b="0" i="0" u="none" strike="noStrike" cap="none">
              <a:solidFill>
                <a:schemeClr val="lt1"/>
              </a:solidFill>
              <a:latin typeface="Arial"/>
              <a:ea typeface="Arial"/>
              <a:cs typeface="Arial"/>
              <a:sym typeface="Arial"/>
            </a:endParaRPr>
          </a:p>
        </p:txBody>
      </p:sp>
      <p:sp>
        <p:nvSpPr>
          <p:cNvPr id="2369" name="Google Shape;2369;g3e4c7ee853b_2_32204"/>
          <p:cNvSpPr txBox="1"/>
          <p:nvPr/>
        </p:nvSpPr>
        <p:spPr>
          <a:xfrm>
            <a:off x="7702398" y="4714201"/>
            <a:ext cx="296961" cy="273825"/>
          </a:xfrm>
          <a:prstGeom prst="rect">
            <a:avLst/>
          </a:prstGeom>
          <a:noFill/>
          <a:ln>
            <a:noFill/>
          </a:ln>
        </p:spPr>
        <p:txBody>
          <a:bodyPr spcFirstLastPara="1" wrap="square" lIns="68560" tIns="34271" rIns="68560" bIns="34271" anchor="ctr" anchorCtr="0">
            <a:noAutofit/>
          </a:bodyPr>
          <a:lstStyle/>
          <a:p>
            <a:pPr marL="0" marR="0" lvl="0" indent="0" algn="l" rtl="0">
              <a:lnSpc>
                <a:spcPct val="100000"/>
              </a:lnSpc>
              <a:spcBef>
                <a:spcPts val="0"/>
              </a:spcBef>
              <a:spcAft>
                <a:spcPts val="0"/>
              </a:spcAft>
              <a:buClr>
                <a:srgbClr val="000000"/>
              </a:buClr>
              <a:buSzPts val="700"/>
              <a:buFont typeface="Arial"/>
              <a:buNone/>
            </a:pPr>
            <a:fld id="{00000000-1234-1234-1234-123412341234}" type="slidenum">
              <a:rPr lang="en" sz="525" b="0" i="0" u="none" strike="noStrike" cap="none">
                <a:solidFill>
                  <a:schemeClr val="lt1"/>
                </a:solidFill>
                <a:latin typeface="Calibri"/>
                <a:ea typeface="Calibri"/>
                <a:cs typeface="Calibri"/>
                <a:sym typeface="Calibri"/>
              </a:rPr>
              <a:pPr marL="0" marR="0" lvl="0" indent="0" algn="l" rtl="0">
                <a:lnSpc>
                  <a:spcPct val="100000"/>
                </a:lnSpc>
                <a:spcBef>
                  <a:spcPts val="0"/>
                </a:spcBef>
                <a:spcAft>
                  <a:spcPts val="0"/>
                </a:spcAft>
                <a:buClr>
                  <a:srgbClr val="000000"/>
                </a:buClr>
                <a:buSzPts val="700"/>
                <a:buFont typeface="Arial"/>
                <a:buNone/>
              </a:pPr>
              <a:t>‹#›</a:t>
            </a:fld>
            <a:endParaRPr sz="525" b="0" i="0" u="none" strike="noStrike" cap="none">
              <a:solidFill>
                <a:schemeClr val="lt1"/>
              </a:solidFill>
              <a:latin typeface="Calibri"/>
              <a:ea typeface="Calibri"/>
              <a:cs typeface="Calibri"/>
              <a:sym typeface="Calibri"/>
            </a:endParaRPr>
          </a:p>
        </p:txBody>
      </p:sp>
      <p:cxnSp>
        <p:nvCxnSpPr>
          <p:cNvPr id="2370" name="Google Shape;2370;g3e4c7ee853b_2_32204"/>
          <p:cNvCxnSpPr/>
          <p:nvPr/>
        </p:nvCxnSpPr>
        <p:spPr>
          <a:xfrm>
            <a:off x="359661" y="4851122"/>
            <a:ext cx="7342594" cy="0"/>
          </a:xfrm>
          <a:prstGeom prst="straightConnector1">
            <a:avLst/>
          </a:prstGeom>
          <a:noFill/>
          <a:ln w="9525" cap="flat" cmpd="sng">
            <a:solidFill>
              <a:srgbClr val="D5DCE2"/>
            </a:solidFill>
            <a:prstDash val="solid"/>
            <a:miter lim="80"/>
            <a:headEnd type="none" w="sm" len="sm"/>
            <a:tailEnd type="none" w="sm" len="sm"/>
          </a:ln>
        </p:spPr>
      </p:cxnSp>
      <p:pic>
        <p:nvPicPr>
          <p:cNvPr id="2371" name="Google Shape;2371;g3e4c7ee853b_2_32204" title="Natera_Reverse.png"/>
          <p:cNvPicPr preferRelativeResize="0"/>
          <p:nvPr/>
        </p:nvPicPr>
        <p:blipFill rotWithShape="1">
          <a:blip r:embed="rId3">
            <a:alphaModFix/>
          </a:blip>
          <a:srcRect/>
          <a:stretch/>
        </p:blipFill>
        <p:spPr>
          <a:xfrm>
            <a:off x="7915865" y="4747108"/>
            <a:ext cx="927493" cy="195656"/>
          </a:xfrm>
          <a:prstGeom prst="rect">
            <a:avLst/>
          </a:prstGeom>
          <a:noFill/>
          <a:ln>
            <a:noFill/>
          </a:ln>
        </p:spPr>
      </p:pic>
      <p:sp>
        <p:nvSpPr>
          <p:cNvPr id="2372" name="Google Shape;2372;g3e4c7ee853b_2_32204"/>
          <p:cNvSpPr txBox="1">
            <a:spLocks noGrp="1"/>
          </p:cNvSpPr>
          <p:nvPr>
            <p:ph type="title"/>
          </p:nvPr>
        </p:nvSpPr>
        <p:spPr>
          <a:xfrm>
            <a:off x="311704" y="184492"/>
            <a:ext cx="8520765" cy="572625"/>
          </a:xfrm>
          <a:prstGeom prst="rect">
            <a:avLst/>
          </a:prstGeom>
          <a:noFill/>
          <a:ln>
            <a:noFill/>
          </a:ln>
        </p:spPr>
        <p:txBody>
          <a:bodyPr spcFirstLastPara="1" wrap="square" lIns="121875" tIns="121875" rIns="121875" bIns="121875" anchor="t" anchorCtr="0">
            <a:noAutofit/>
          </a:bodyPr>
          <a:lstStyle>
            <a:lvl1pPr lvl="0" algn="l">
              <a:lnSpc>
                <a:spcPct val="100000"/>
              </a:lnSpc>
              <a:spcBef>
                <a:spcPts val="0"/>
              </a:spcBef>
              <a:spcAft>
                <a:spcPts val="0"/>
              </a:spcAft>
              <a:buClr>
                <a:schemeClr val="lt1"/>
              </a:buClr>
              <a:buSzPts val="3533"/>
              <a:buNone/>
              <a:defRPr sz="2649" b="1">
                <a:solidFill>
                  <a:schemeClr val="lt1"/>
                </a:solidFill>
              </a:defRPr>
            </a:lvl1pPr>
            <a:lvl2pPr lvl="1" algn="l">
              <a:lnSpc>
                <a:spcPct val="100000"/>
              </a:lnSpc>
              <a:spcBef>
                <a:spcPts val="0"/>
              </a:spcBef>
              <a:spcAft>
                <a:spcPts val="0"/>
              </a:spcAft>
              <a:buClr>
                <a:schemeClr val="lt1"/>
              </a:buClr>
              <a:buSzPts val="3999"/>
              <a:buNone/>
              <a:defRPr sz="2999" b="1">
                <a:solidFill>
                  <a:schemeClr val="lt1"/>
                </a:solidFill>
              </a:defRPr>
            </a:lvl2pPr>
            <a:lvl3pPr lvl="2" algn="l">
              <a:lnSpc>
                <a:spcPct val="100000"/>
              </a:lnSpc>
              <a:spcBef>
                <a:spcPts val="0"/>
              </a:spcBef>
              <a:spcAft>
                <a:spcPts val="0"/>
              </a:spcAft>
              <a:buClr>
                <a:schemeClr val="lt1"/>
              </a:buClr>
              <a:buSzPts val="3999"/>
              <a:buNone/>
              <a:defRPr sz="2999" b="1">
                <a:solidFill>
                  <a:schemeClr val="lt1"/>
                </a:solidFill>
              </a:defRPr>
            </a:lvl3pPr>
            <a:lvl4pPr lvl="3" algn="l">
              <a:lnSpc>
                <a:spcPct val="100000"/>
              </a:lnSpc>
              <a:spcBef>
                <a:spcPts val="0"/>
              </a:spcBef>
              <a:spcAft>
                <a:spcPts val="0"/>
              </a:spcAft>
              <a:buClr>
                <a:schemeClr val="lt1"/>
              </a:buClr>
              <a:buSzPts val="3999"/>
              <a:buNone/>
              <a:defRPr sz="2999" b="1">
                <a:solidFill>
                  <a:schemeClr val="lt1"/>
                </a:solidFill>
              </a:defRPr>
            </a:lvl4pPr>
            <a:lvl5pPr lvl="4" algn="l">
              <a:lnSpc>
                <a:spcPct val="100000"/>
              </a:lnSpc>
              <a:spcBef>
                <a:spcPts val="0"/>
              </a:spcBef>
              <a:spcAft>
                <a:spcPts val="0"/>
              </a:spcAft>
              <a:buClr>
                <a:schemeClr val="lt1"/>
              </a:buClr>
              <a:buSzPts val="3999"/>
              <a:buNone/>
              <a:defRPr sz="2999" b="1">
                <a:solidFill>
                  <a:schemeClr val="lt1"/>
                </a:solidFill>
              </a:defRPr>
            </a:lvl5pPr>
            <a:lvl6pPr lvl="5" algn="l">
              <a:lnSpc>
                <a:spcPct val="100000"/>
              </a:lnSpc>
              <a:spcBef>
                <a:spcPts val="0"/>
              </a:spcBef>
              <a:spcAft>
                <a:spcPts val="0"/>
              </a:spcAft>
              <a:buClr>
                <a:schemeClr val="lt1"/>
              </a:buClr>
              <a:buSzPts val="3999"/>
              <a:buNone/>
              <a:defRPr sz="2999" b="1">
                <a:solidFill>
                  <a:schemeClr val="lt1"/>
                </a:solidFill>
              </a:defRPr>
            </a:lvl6pPr>
            <a:lvl7pPr lvl="6" algn="l">
              <a:lnSpc>
                <a:spcPct val="100000"/>
              </a:lnSpc>
              <a:spcBef>
                <a:spcPts val="0"/>
              </a:spcBef>
              <a:spcAft>
                <a:spcPts val="0"/>
              </a:spcAft>
              <a:buClr>
                <a:schemeClr val="lt1"/>
              </a:buClr>
              <a:buSzPts val="3999"/>
              <a:buNone/>
              <a:defRPr sz="2999" b="1">
                <a:solidFill>
                  <a:schemeClr val="lt1"/>
                </a:solidFill>
              </a:defRPr>
            </a:lvl7pPr>
            <a:lvl8pPr lvl="7" algn="l">
              <a:lnSpc>
                <a:spcPct val="100000"/>
              </a:lnSpc>
              <a:spcBef>
                <a:spcPts val="0"/>
              </a:spcBef>
              <a:spcAft>
                <a:spcPts val="0"/>
              </a:spcAft>
              <a:buClr>
                <a:schemeClr val="lt1"/>
              </a:buClr>
              <a:buSzPts val="3999"/>
              <a:buNone/>
              <a:defRPr sz="2999" b="1">
                <a:solidFill>
                  <a:schemeClr val="lt1"/>
                </a:solidFill>
              </a:defRPr>
            </a:lvl8pPr>
            <a:lvl9pPr lvl="8" algn="l">
              <a:lnSpc>
                <a:spcPct val="100000"/>
              </a:lnSpc>
              <a:spcBef>
                <a:spcPts val="0"/>
              </a:spcBef>
              <a:spcAft>
                <a:spcPts val="0"/>
              </a:spcAft>
              <a:buClr>
                <a:schemeClr val="lt1"/>
              </a:buClr>
              <a:buSzPts val="3999"/>
              <a:buNone/>
              <a:defRPr sz="2999" b="1">
                <a:solidFill>
                  <a:schemeClr val="lt1"/>
                </a:solidFill>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373"/>
        <p:cNvGrpSpPr/>
        <p:nvPr/>
      </p:nvGrpSpPr>
      <p:grpSpPr>
        <a:xfrm>
          <a:off x="0" y="0"/>
          <a:ext cx="0" cy="0"/>
          <a:chOff x="0" y="0"/>
          <a:chExt cx="0" cy="0"/>
        </a:xfrm>
      </p:grpSpPr>
      <p:sp>
        <p:nvSpPr>
          <p:cNvPr id="2374" name="Google Shape;2374;g3e4c7ee853b_2_32211"/>
          <p:cNvSpPr txBox="1">
            <a:spLocks noGrp="1"/>
          </p:cNvSpPr>
          <p:nvPr>
            <p:ph type="sldNum" idx="12"/>
          </p:nvPr>
        </p:nvSpPr>
        <p:spPr>
          <a:xfrm>
            <a:off x="8824958" y="4766358"/>
            <a:ext cx="173227" cy="115416"/>
          </a:xfrm>
          <a:prstGeom prst="rect">
            <a:avLst/>
          </a:prstGeom>
          <a:noFill/>
          <a:ln>
            <a:noFill/>
          </a:ln>
        </p:spPr>
        <p:txBody>
          <a:bodyPr spcFirstLastPara="1" wrap="square" lIns="0" tIns="0" rIns="0" bIns="0" anchor="t" anchorCtr="0">
            <a:spAutoFit/>
          </a:bodyPr>
          <a:lstStyle>
            <a:lvl1pPr marL="54761" marR="0" lvl="0"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1pPr>
            <a:lvl2pPr marL="54761" marR="0" lvl="1"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2pPr>
            <a:lvl3pPr marL="54761" marR="0" lvl="2"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3pPr>
            <a:lvl4pPr marL="54761" marR="0" lvl="3"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4pPr>
            <a:lvl5pPr marL="54761" marR="0" lvl="4"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5pPr>
            <a:lvl6pPr marL="54761" marR="0" lvl="5"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6pPr>
            <a:lvl7pPr marL="54761" marR="0" lvl="6"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7pPr>
            <a:lvl8pPr marL="54761" marR="0" lvl="7"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8pPr>
            <a:lvl9pPr marL="54761" marR="0" lvl="8"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9pPr>
          </a:lstStyle>
          <a:p>
            <a:fld id="{00000000-1234-1234-1234-123412341234}" type="slidenum">
              <a:rPr lang="en" smtClean="0"/>
              <a:pPr/>
              <a:t>‹#›</a:t>
            </a:fld>
            <a:endParaRPr lang="en"/>
          </a:p>
        </p:txBody>
      </p:sp>
      <p:sp>
        <p:nvSpPr>
          <p:cNvPr id="2375" name="Google Shape;2375;g3e4c7ee853b_2_32211"/>
          <p:cNvSpPr txBox="1"/>
          <p:nvPr/>
        </p:nvSpPr>
        <p:spPr>
          <a:xfrm>
            <a:off x="611671" y="4711451"/>
            <a:ext cx="5650139" cy="231975"/>
          </a:xfrm>
          <a:prstGeom prst="rect">
            <a:avLst/>
          </a:prstGeom>
          <a:noFill/>
          <a:ln>
            <a:noFill/>
          </a:ln>
        </p:spPr>
        <p:txBody>
          <a:bodyPr spcFirstLastPara="1" wrap="square" lIns="0" tIns="1894" rIns="0" bIns="0" anchor="b" anchorCtr="0">
            <a:noAutofit/>
          </a:bodyPr>
          <a:lstStyle/>
          <a:p>
            <a:pPr marL="11428" marR="0" lvl="0" indent="0" algn="l" rtl="0">
              <a:lnSpc>
                <a:spcPct val="100000"/>
              </a:lnSpc>
              <a:spcBef>
                <a:spcPts val="0"/>
              </a:spcBef>
              <a:spcAft>
                <a:spcPts val="0"/>
              </a:spcAft>
              <a:buClr>
                <a:schemeClr val="dk1"/>
              </a:buClr>
              <a:buSzPts val="800"/>
              <a:buFont typeface="Calibri"/>
              <a:buNone/>
            </a:pPr>
            <a:r>
              <a:rPr lang="en" sz="600" b="0" i="0" u="none" strike="noStrike" cap="none">
                <a:solidFill>
                  <a:schemeClr val="dk1"/>
                </a:solidFill>
                <a:latin typeface="Calibri"/>
                <a:ea typeface="Calibri"/>
                <a:cs typeface="Calibri"/>
                <a:sym typeface="Calibri"/>
              </a:rPr>
              <a:t>Not for reproduction or further distribution.</a:t>
            </a:r>
            <a:endParaRPr sz="600" b="0" i="0" u="none" strike="noStrike" cap="none">
              <a:solidFill>
                <a:schemeClr val="dk1"/>
              </a:solidFill>
              <a:latin typeface="Calibri"/>
              <a:ea typeface="Calibri"/>
              <a:cs typeface="Calibri"/>
              <a:sym typeface="Calibri"/>
            </a:endParaRPr>
          </a:p>
        </p:txBody>
      </p:sp>
      <p:sp>
        <p:nvSpPr>
          <p:cNvPr id="2376" name="Google Shape;2376;g3e4c7ee853b_2_32211"/>
          <p:cNvSpPr txBox="1">
            <a:spLocks noGrp="1"/>
          </p:cNvSpPr>
          <p:nvPr>
            <p:ph type="title"/>
          </p:nvPr>
        </p:nvSpPr>
        <p:spPr>
          <a:xfrm>
            <a:off x="628649" y="300925"/>
            <a:ext cx="7886798" cy="45247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3199"/>
              <a:buNone/>
              <a:defRPr/>
            </a:lvl1pPr>
            <a:lvl2pPr lvl="1" algn="l">
              <a:lnSpc>
                <a:spcPct val="100000"/>
              </a:lnSpc>
              <a:spcBef>
                <a:spcPts val="0"/>
              </a:spcBef>
              <a:spcAft>
                <a:spcPts val="0"/>
              </a:spcAft>
              <a:buSzPts val="3733"/>
              <a:buNone/>
              <a:defRPr/>
            </a:lvl2pPr>
            <a:lvl3pPr lvl="2" algn="l">
              <a:lnSpc>
                <a:spcPct val="100000"/>
              </a:lnSpc>
              <a:spcBef>
                <a:spcPts val="0"/>
              </a:spcBef>
              <a:spcAft>
                <a:spcPts val="0"/>
              </a:spcAft>
              <a:buSzPts val="3733"/>
              <a:buNone/>
              <a:defRPr/>
            </a:lvl3pPr>
            <a:lvl4pPr lvl="3" algn="l">
              <a:lnSpc>
                <a:spcPct val="100000"/>
              </a:lnSpc>
              <a:spcBef>
                <a:spcPts val="0"/>
              </a:spcBef>
              <a:spcAft>
                <a:spcPts val="0"/>
              </a:spcAft>
              <a:buSzPts val="3733"/>
              <a:buNone/>
              <a:defRPr/>
            </a:lvl4pPr>
            <a:lvl5pPr lvl="4" algn="l">
              <a:lnSpc>
                <a:spcPct val="100000"/>
              </a:lnSpc>
              <a:spcBef>
                <a:spcPts val="0"/>
              </a:spcBef>
              <a:spcAft>
                <a:spcPts val="0"/>
              </a:spcAft>
              <a:buSzPts val="3733"/>
              <a:buNone/>
              <a:defRPr/>
            </a:lvl5pPr>
            <a:lvl6pPr lvl="5" algn="l">
              <a:lnSpc>
                <a:spcPct val="100000"/>
              </a:lnSpc>
              <a:spcBef>
                <a:spcPts val="0"/>
              </a:spcBef>
              <a:spcAft>
                <a:spcPts val="0"/>
              </a:spcAft>
              <a:buSzPts val="3733"/>
              <a:buNone/>
              <a:defRPr/>
            </a:lvl6pPr>
            <a:lvl7pPr lvl="6" algn="l">
              <a:lnSpc>
                <a:spcPct val="100000"/>
              </a:lnSpc>
              <a:spcBef>
                <a:spcPts val="0"/>
              </a:spcBef>
              <a:spcAft>
                <a:spcPts val="0"/>
              </a:spcAft>
              <a:buSzPts val="3733"/>
              <a:buNone/>
              <a:defRPr/>
            </a:lvl7pPr>
            <a:lvl8pPr lvl="7" algn="l">
              <a:lnSpc>
                <a:spcPct val="100000"/>
              </a:lnSpc>
              <a:spcBef>
                <a:spcPts val="0"/>
              </a:spcBef>
              <a:spcAft>
                <a:spcPts val="0"/>
              </a:spcAft>
              <a:buSzPts val="3733"/>
              <a:buNone/>
              <a:defRPr/>
            </a:lvl8pPr>
            <a:lvl9pPr lvl="8" algn="l">
              <a:lnSpc>
                <a:spcPct val="100000"/>
              </a:lnSpc>
              <a:spcBef>
                <a:spcPts val="0"/>
              </a:spcBef>
              <a:spcAft>
                <a:spcPts val="0"/>
              </a:spcAft>
              <a:buSzPts val="3733"/>
              <a:buNone/>
              <a:defRPr/>
            </a:lvl9pPr>
          </a:lstStyle>
          <a:p>
            <a:endParaRPr/>
          </a:p>
        </p:txBody>
      </p:sp>
      <p:sp>
        <p:nvSpPr>
          <p:cNvPr id="2377" name="Google Shape;2377;g3e4c7ee853b_2_32211"/>
          <p:cNvSpPr txBox="1">
            <a:spLocks noGrp="1"/>
          </p:cNvSpPr>
          <p:nvPr>
            <p:ph type="body" idx="1"/>
          </p:nvPr>
        </p:nvSpPr>
        <p:spPr>
          <a:xfrm>
            <a:off x="628650" y="4726135"/>
            <a:ext cx="5827191" cy="92333"/>
          </a:xfrm>
          <a:prstGeom prst="rect">
            <a:avLst/>
          </a:prstGeom>
          <a:noFill/>
          <a:ln>
            <a:noFill/>
          </a:ln>
        </p:spPr>
        <p:txBody>
          <a:bodyPr spcFirstLastPara="1" wrap="square" lIns="0" tIns="0" rIns="0" bIns="0" anchor="b" anchorCtr="0">
            <a:spAutoFit/>
          </a:bodyPr>
          <a:lstStyle>
            <a:lvl1pPr marL="342854" marR="0" lvl="0" indent="-171427" algn="l">
              <a:lnSpc>
                <a:spcPct val="100000"/>
              </a:lnSpc>
              <a:spcBef>
                <a:spcPts val="0"/>
              </a:spcBef>
              <a:spcAft>
                <a:spcPts val="0"/>
              </a:spcAft>
              <a:buClr>
                <a:schemeClr val="accent1"/>
              </a:buClr>
              <a:buSzPts val="600"/>
              <a:buFont typeface="Arial"/>
              <a:buNone/>
              <a:defRPr sz="600">
                <a:solidFill>
                  <a:schemeClr val="dk1"/>
                </a:solidFill>
              </a:defRPr>
            </a:lvl1pPr>
            <a:lvl2pPr marL="685709" lvl="1" indent="-171427" algn="l">
              <a:lnSpc>
                <a:spcPct val="115000"/>
              </a:lnSpc>
              <a:spcBef>
                <a:spcPts val="0"/>
              </a:spcBef>
              <a:spcAft>
                <a:spcPts val="0"/>
              </a:spcAft>
              <a:buSzPts val="1866"/>
              <a:buNone/>
              <a:defRPr/>
            </a:lvl2pPr>
            <a:lvl3pPr marL="1028563" lvl="2" indent="-171427" algn="l">
              <a:lnSpc>
                <a:spcPct val="115000"/>
              </a:lnSpc>
              <a:spcBef>
                <a:spcPts val="0"/>
              </a:spcBef>
              <a:spcAft>
                <a:spcPts val="0"/>
              </a:spcAft>
              <a:buSzPts val="1866"/>
              <a:buNone/>
              <a:defRPr/>
            </a:lvl3pPr>
            <a:lvl4pPr marL="1371417" lvl="3" indent="-171427" algn="l">
              <a:lnSpc>
                <a:spcPct val="115000"/>
              </a:lnSpc>
              <a:spcBef>
                <a:spcPts val="0"/>
              </a:spcBef>
              <a:spcAft>
                <a:spcPts val="0"/>
              </a:spcAft>
              <a:buSzPts val="1866"/>
              <a:buNone/>
              <a:defRPr/>
            </a:lvl4pPr>
            <a:lvl5pPr marL="1714271" lvl="4" indent="-171427" algn="l">
              <a:lnSpc>
                <a:spcPct val="115000"/>
              </a:lnSpc>
              <a:spcBef>
                <a:spcPts val="0"/>
              </a:spcBef>
              <a:spcAft>
                <a:spcPts val="0"/>
              </a:spcAft>
              <a:buSzPts val="1866"/>
              <a:buNone/>
              <a:defRPr/>
            </a:lvl5pPr>
            <a:lvl6pPr marL="2057126" lvl="5" indent="-171427" algn="l">
              <a:lnSpc>
                <a:spcPct val="115000"/>
              </a:lnSpc>
              <a:spcBef>
                <a:spcPts val="0"/>
              </a:spcBef>
              <a:spcAft>
                <a:spcPts val="0"/>
              </a:spcAft>
              <a:buSzPts val="1866"/>
              <a:buNone/>
              <a:defRPr/>
            </a:lvl6pPr>
            <a:lvl7pPr marL="2399980" lvl="6" indent="-171427" algn="l">
              <a:lnSpc>
                <a:spcPct val="115000"/>
              </a:lnSpc>
              <a:spcBef>
                <a:spcPts val="0"/>
              </a:spcBef>
              <a:spcAft>
                <a:spcPts val="0"/>
              </a:spcAft>
              <a:buSzPts val="1866"/>
              <a:buNone/>
              <a:defRPr/>
            </a:lvl7pPr>
            <a:lvl8pPr marL="2742834" lvl="7" indent="-171427" algn="l">
              <a:lnSpc>
                <a:spcPct val="115000"/>
              </a:lnSpc>
              <a:spcBef>
                <a:spcPts val="0"/>
              </a:spcBef>
              <a:spcAft>
                <a:spcPts val="0"/>
              </a:spcAft>
              <a:buSzPts val="1866"/>
              <a:buNone/>
              <a:defRPr/>
            </a:lvl8pPr>
            <a:lvl9pPr marL="3085689" lvl="8" indent="-171427" algn="l">
              <a:lnSpc>
                <a:spcPct val="115000"/>
              </a:lnSpc>
              <a:spcBef>
                <a:spcPts val="0"/>
              </a:spcBef>
              <a:spcAft>
                <a:spcPts val="0"/>
              </a:spcAft>
              <a:buSzPts val="1866"/>
              <a:buNone/>
              <a:defRPr/>
            </a:lvl9pPr>
          </a:lstStyle>
          <a:p>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4_Title and Content">
  <p:cSld name="4_Title and Content">
    <p:spTree>
      <p:nvGrpSpPr>
        <p:cNvPr id="1" name="Shape 2378"/>
        <p:cNvGrpSpPr/>
        <p:nvPr/>
      </p:nvGrpSpPr>
      <p:grpSpPr>
        <a:xfrm>
          <a:off x="0" y="0"/>
          <a:ext cx="0" cy="0"/>
          <a:chOff x="0" y="0"/>
          <a:chExt cx="0" cy="0"/>
        </a:xfrm>
      </p:grpSpPr>
      <p:sp>
        <p:nvSpPr>
          <p:cNvPr id="2379" name="Google Shape;2379;g3e4c7ee853b_2_32216"/>
          <p:cNvSpPr txBox="1">
            <a:spLocks noGrp="1"/>
          </p:cNvSpPr>
          <p:nvPr>
            <p:ph type="sldNum" idx="12"/>
          </p:nvPr>
        </p:nvSpPr>
        <p:spPr>
          <a:xfrm>
            <a:off x="0" y="0"/>
            <a:ext cx="2249932" cy="2250000"/>
          </a:xfrm>
          <a:prstGeom prst="rect">
            <a:avLst/>
          </a:prstGeom>
          <a:noFill/>
          <a:ln>
            <a:noFill/>
          </a:ln>
        </p:spPr>
        <p:txBody>
          <a:bodyPr spcFirstLastPara="1" wrap="square" lIns="0" tIns="0" rIns="0" bIns="0" anchor="t" anchorCtr="0">
            <a:normAutofit/>
          </a:bodyPr>
          <a:lstStyle>
            <a:lvl1pPr marL="54761" marR="0" lvl="0"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1pPr>
            <a:lvl2pPr marL="54761" marR="0" lvl="1"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2pPr>
            <a:lvl3pPr marL="54761" marR="0" lvl="2"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3pPr>
            <a:lvl4pPr marL="54761" marR="0" lvl="3"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4pPr>
            <a:lvl5pPr marL="54761" marR="0" lvl="4"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5pPr>
            <a:lvl6pPr marL="54761" marR="0" lvl="5"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6pPr>
            <a:lvl7pPr marL="54761" marR="0" lvl="6"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7pPr>
            <a:lvl8pPr marL="54761" marR="0" lvl="7"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8pPr>
            <a:lvl9pPr marL="54761" marR="0" lvl="8" indent="0" algn="r">
              <a:lnSpc>
                <a:spcPct val="100000"/>
              </a:lnSpc>
              <a:spcBef>
                <a:spcPts val="0"/>
              </a:spcBef>
              <a:spcAft>
                <a:spcPts val="0"/>
              </a:spcAft>
              <a:buClr>
                <a:srgbClr val="000000"/>
              </a:buClr>
              <a:buSzPts val="933"/>
              <a:buFont typeface="Arial"/>
              <a:buNone/>
              <a:defRPr sz="750" b="0" i="0" u="none" strike="noStrike" cap="none">
                <a:solidFill>
                  <a:srgbClr val="435462"/>
                </a:solidFill>
                <a:latin typeface="Arial"/>
                <a:ea typeface="Arial"/>
                <a:cs typeface="Arial"/>
                <a:sym typeface="Arial"/>
              </a:defRPr>
            </a:lvl9pPr>
          </a:lstStyle>
          <a:p>
            <a:endParaRPr lang="en-US"/>
          </a:p>
        </p:txBody>
      </p:sp>
      <p:sp>
        <p:nvSpPr>
          <p:cNvPr id="2380" name="Google Shape;2380;g3e4c7ee853b_2_32216"/>
          <p:cNvSpPr txBox="1">
            <a:spLocks noGrp="1"/>
          </p:cNvSpPr>
          <p:nvPr>
            <p:ph type="title"/>
          </p:nvPr>
        </p:nvSpPr>
        <p:spPr>
          <a:xfrm>
            <a:off x="628649" y="321095"/>
            <a:ext cx="7886798" cy="452475"/>
          </a:xfrm>
          <a:prstGeom prst="rect">
            <a:avLst/>
          </a:prstGeom>
          <a:noFill/>
          <a:ln>
            <a:noFill/>
          </a:ln>
        </p:spPr>
        <p:txBody>
          <a:bodyPr spcFirstLastPara="1" wrap="square" lIns="0" tIns="0" rIns="0" bIns="0" anchor="b" anchorCtr="0">
            <a:noAutofit/>
          </a:bodyPr>
          <a:lstStyle>
            <a:lvl1pPr lvl="0" algn="l">
              <a:lnSpc>
                <a:spcPct val="9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81" name="Google Shape;2381;g3e4c7ee853b_2_32216"/>
          <p:cNvSpPr txBox="1">
            <a:spLocks noGrp="1"/>
          </p:cNvSpPr>
          <p:nvPr>
            <p:ph type="body" idx="1"/>
          </p:nvPr>
        </p:nvSpPr>
        <p:spPr>
          <a:xfrm>
            <a:off x="628650" y="4726135"/>
            <a:ext cx="5827191" cy="92333"/>
          </a:xfrm>
          <a:prstGeom prst="rect">
            <a:avLst/>
          </a:prstGeom>
          <a:noFill/>
          <a:ln>
            <a:noFill/>
          </a:ln>
        </p:spPr>
        <p:txBody>
          <a:bodyPr spcFirstLastPara="1" wrap="square" lIns="0" tIns="0" rIns="0" bIns="0" anchor="b" anchorCtr="0">
            <a:spAutoFit/>
          </a:bodyPr>
          <a:lstStyle>
            <a:lvl1pPr marL="342854" marR="0" lvl="0" indent="-171427" algn="l">
              <a:lnSpc>
                <a:spcPct val="100000"/>
              </a:lnSpc>
              <a:spcBef>
                <a:spcPts val="0"/>
              </a:spcBef>
              <a:spcAft>
                <a:spcPts val="0"/>
              </a:spcAft>
              <a:buClr>
                <a:schemeClr val="accent1"/>
              </a:buClr>
              <a:buSzPts val="600"/>
              <a:buFont typeface="Arial"/>
              <a:buNone/>
              <a:defRPr sz="600">
                <a:solidFill>
                  <a:schemeClr val="dk1"/>
                </a:solidFill>
              </a:defRPr>
            </a:lvl1pPr>
            <a:lvl2pPr marL="685709" lvl="1" indent="-238093" algn="l">
              <a:lnSpc>
                <a:spcPct val="100000"/>
              </a:lnSpc>
              <a:spcBef>
                <a:spcPts val="0"/>
              </a:spcBef>
              <a:spcAft>
                <a:spcPts val="0"/>
              </a:spcAft>
              <a:buSzPts val="1400"/>
              <a:buChar char="○"/>
              <a:defRPr/>
            </a:lvl2pPr>
            <a:lvl3pPr marL="1028563" lvl="2" indent="-238093" algn="l">
              <a:lnSpc>
                <a:spcPct val="100000"/>
              </a:lnSpc>
              <a:spcBef>
                <a:spcPts val="0"/>
              </a:spcBef>
              <a:spcAft>
                <a:spcPts val="0"/>
              </a:spcAft>
              <a:buSzPts val="1400"/>
              <a:buChar char="■"/>
              <a:defRPr/>
            </a:lvl3pPr>
            <a:lvl4pPr marL="1371417" lvl="3" indent="-238093" algn="l">
              <a:lnSpc>
                <a:spcPct val="100000"/>
              </a:lnSpc>
              <a:spcBef>
                <a:spcPts val="0"/>
              </a:spcBef>
              <a:spcAft>
                <a:spcPts val="0"/>
              </a:spcAft>
              <a:buSzPts val="1400"/>
              <a:buChar char="●"/>
              <a:defRPr/>
            </a:lvl4pPr>
            <a:lvl5pPr marL="1714271" lvl="4" indent="-238093" algn="l">
              <a:lnSpc>
                <a:spcPct val="100000"/>
              </a:lnSpc>
              <a:spcBef>
                <a:spcPts val="0"/>
              </a:spcBef>
              <a:spcAft>
                <a:spcPts val="0"/>
              </a:spcAft>
              <a:buSzPts val="1400"/>
              <a:buChar char="○"/>
              <a:defRPr/>
            </a:lvl5pPr>
            <a:lvl6pPr marL="2057126" lvl="5" indent="-238093" algn="l">
              <a:lnSpc>
                <a:spcPct val="100000"/>
              </a:lnSpc>
              <a:spcBef>
                <a:spcPts val="0"/>
              </a:spcBef>
              <a:spcAft>
                <a:spcPts val="0"/>
              </a:spcAft>
              <a:buSzPts val="1400"/>
              <a:buChar char="■"/>
              <a:defRPr/>
            </a:lvl6pPr>
            <a:lvl7pPr marL="2399980" lvl="6" indent="-238093" algn="l">
              <a:lnSpc>
                <a:spcPct val="100000"/>
              </a:lnSpc>
              <a:spcBef>
                <a:spcPts val="0"/>
              </a:spcBef>
              <a:spcAft>
                <a:spcPts val="0"/>
              </a:spcAft>
              <a:buSzPts val="1400"/>
              <a:buChar char="●"/>
              <a:defRPr/>
            </a:lvl7pPr>
            <a:lvl8pPr marL="2742834" lvl="7" indent="-238093" algn="l">
              <a:lnSpc>
                <a:spcPct val="100000"/>
              </a:lnSpc>
              <a:spcBef>
                <a:spcPts val="0"/>
              </a:spcBef>
              <a:spcAft>
                <a:spcPts val="0"/>
              </a:spcAft>
              <a:buSzPts val="1400"/>
              <a:buChar char="○"/>
              <a:defRPr/>
            </a:lvl8pPr>
            <a:lvl9pPr marL="3085689" lvl="8" indent="-238093" algn="l">
              <a:lnSpc>
                <a:spcPct val="100000"/>
              </a:lnSpc>
              <a:spcBef>
                <a:spcPts val="0"/>
              </a:spcBef>
              <a:spcAft>
                <a:spcPts val="0"/>
              </a:spcAft>
              <a:buSzPts val="1400"/>
              <a:buChar char="■"/>
              <a:defRPr/>
            </a:lvl9pPr>
          </a:lstStyle>
          <a:p>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Title w/ no content">
  <p:cSld name="1_Title w/ no content">
    <p:spTree>
      <p:nvGrpSpPr>
        <p:cNvPr id="1" name="Shape 2382"/>
        <p:cNvGrpSpPr/>
        <p:nvPr/>
      </p:nvGrpSpPr>
      <p:grpSpPr>
        <a:xfrm>
          <a:off x="0" y="0"/>
          <a:ext cx="0" cy="0"/>
          <a:chOff x="0" y="0"/>
          <a:chExt cx="0" cy="0"/>
        </a:xfrm>
      </p:grpSpPr>
      <p:sp>
        <p:nvSpPr>
          <p:cNvPr id="2383" name="Google Shape;2383;g3e4c7ee853b_2_32220"/>
          <p:cNvSpPr txBox="1">
            <a:spLocks noGrp="1"/>
          </p:cNvSpPr>
          <p:nvPr>
            <p:ph type="title"/>
          </p:nvPr>
        </p:nvSpPr>
        <p:spPr>
          <a:xfrm>
            <a:off x="420029" y="434986"/>
            <a:ext cx="7873075" cy="378000"/>
          </a:xfrm>
          <a:prstGeom prst="rect">
            <a:avLst/>
          </a:prstGeom>
          <a:noFill/>
          <a:ln>
            <a:noFill/>
          </a:ln>
        </p:spPr>
        <p:txBody>
          <a:bodyPr spcFirstLastPara="1" wrap="square" lIns="91450" tIns="45700" rIns="91450" bIns="45700" anchor="ctr" anchorCtr="0">
            <a:noAutofit/>
          </a:bodyPr>
          <a:lstStyle>
            <a:lvl1pPr lvl="0" algn="l">
              <a:lnSpc>
                <a:spcPct val="90000"/>
              </a:lnSpc>
              <a:spcBef>
                <a:spcPts val="0"/>
              </a:spcBef>
              <a:spcAft>
                <a:spcPts val="0"/>
              </a:spcAft>
              <a:buClr>
                <a:srgbClr val="002557"/>
              </a:buClr>
              <a:buSzPts val="2900"/>
              <a:buFont typeface="Arial"/>
              <a:buNone/>
              <a:defRPr sz="2175" b="1" i="0">
                <a:latin typeface="Arial"/>
                <a:ea typeface="Arial"/>
                <a:cs typeface="Arial"/>
                <a:sym typeface="Arial"/>
              </a:defRPr>
            </a:lvl1pPr>
            <a:lvl2pPr lvl="1" algn="l">
              <a:lnSpc>
                <a:spcPct val="100000"/>
              </a:lnSpc>
              <a:spcBef>
                <a:spcPts val="375"/>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84" name="Google Shape;2384;g3e4c7ee853b_2_32220"/>
          <p:cNvSpPr txBox="1">
            <a:spLocks noGrp="1"/>
          </p:cNvSpPr>
          <p:nvPr>
            <p:ph type="body" idx="1"/>
          </p:nvPr>
        </p:nvSpPr>
        <p:spPr>
          <a:xfrm>
            <a:off x="419100" y="821432"/>
            <a:ext cx="7873974" cy="272700"/>
          </a:xfrm>
          <a:prstGeom prst="rect">
            <a:avLst/>
          </a:prstGeom>
          <a:noFill/>
          <a:ln>
            <a:noFill/>
          </a:ln>
        </p:spPr>
        <p:txBody>
          <a:bodyPr spcFirstLastPara="1" wrap="square" lIns="91450" tIns="45700" rIns="91450" bIns="45700" anchor="t" anchorCtr="0">
            <a:normAutofit/>
          </a:bodyPr>
          <a:lstStyle>
            <a:lvl1pPr marL="342854" lvl="0" indent="-171427" algn="l">
              <a:lnSpc>
                <a:spcPct val="100000"/>
              </a:lnSpc>
              <a:spcBef>
                <a:spcPts val="825"/>
              </a:spcBef>
              <a:spcAft>
                <a:spcPts val="0"/>
              </a:spcAft>
              <a:buSzPts val="1500"/>
              <a:buNone/>
              <a:defRPr sz="1125" b="0" i="0">
                <a:solidFill>
                  <a:schemeClr val="accent1"/>
                </a:solidFill>
                <a:latin typeface="Arial"/>
                <a:ea typeface="Arial"/>
                <a:cs typeface="Arial"/>
                <a:sym typeface="Arial"/>
              </a:defRPr>
            </a:lvl1pPr>
            <a:lvl2pPr marL="685709" lvl="1" indent="-261903" algn="l">
              <a:lnSpc>
                <a:spcPct val="100000"/>
              </a:lnSpc>
              <a:spcBef>
                <a:spcPts val="375"/>
              </a:spcBef>
              <a:spcAft>
                <a:spcPts val="0"/>
              </a:spcAft>
              <a:buSzPts val="1900"/>
              <a:buChar char="•"/>
              <a:defRPr/>
            </a:lvl2pPr>
            <a:lvl3pPr marL="1028563" lvl="2" indent="-261903" algn="l">
              <a:lnSpc>
                <a:spcPct val="100000"/>
              </a:lnSpc>
              <a:spcBef>
                <a:spcPts val="375"/>
              </a:spcBef>
              <a:spcAft>
                <a:spcPts val="0"/>
              </a:spcAft>
              <a:buSzPts val="1900"/>
              <a:buChar char="•"/>
              <a:defRPr/>
            </a:lvl3pPr>
            <a:lvl4pPr marL="1371417" lvl="3" indent="-261903" algn="l">
              <a:lnSpc>
                <a:spcPct val="100000"/>
              </a:lnSpc>
              <a:spcBef>
                <a:spcPts val="375"/>
              </a:spcBef>
              <a:spcAft>
                <a:spcPts val="0"/>
              </a:spcAft>
              <a:buSzPts val="1900"/>
              <a:buChar char="•"/>
              <a:defRPr/>
            </a:lvl4pPr>
            <a:lvl5pPr marL="1714271" lvl="4" indent="-261903" algn="l">
              <a:lnSpc>
                <a:spcPct val="100000"/>
              </a:lnSpc>
              <a:spcBef>
                <a:spcPts val="375"/>
              </a:spcBef>
              <a:spcAft>
                <a:spcPts val="0"/>
              </a:spcAft>
              <a:buSzPts val="1900"/>
              <a:buChar char="•"/>
              <a:defRPr/>
            </a:lvl5pPr>
            <a:lvl6pPr marL="2057126" lvl="5" indent="-261903" algn="l">
              <a:lnSpc>
                <a:spcPct val="90000"/>
              </a:lnSpc>
              <a:spcBef>
                <a:spcPts val="375"/>
              </a:spcBef>
              <a:spcAft>
                <a:spcPts val="0"/>
              </a:spcAft>
              <a:buClr>
                <a:schemeClr val="dk1"/>
              </a:buClr>
              <a:buSzPts val="1900"/>
              <a:buChar char="•"/>
              <a:defRPr/>
            </a:lvl6pPr>
            <a:lvl7pPr marL="2399980" lvl="6" indent="-261903" algn="l">
              <a:lnSpc>
                <a:spcPct val="90000"/>
              </a:lnSpc>
              <a:spcBef>
                <a:spcPts val="375"/>
              </a:spcBef>
              <a:spcAft>
                <a:spcPts val="0"/>
              </a:spcAft>
              <a:buClr>
                <a:schemeClr val="dk1"/>
              </a:buClr>
              <a:buSzPts val="1900"/>
              <a:buChar char="•"/>
              <a:defRPr/>
            </a:lvl7pPr>
            <a:lvl8pPr marL="2742834" lvl="7" indent="-261903" algn="l">
              <a:lnSpc>
                <a:spcPct val="90000"/>
              </a:lnSpc>
              <a:spcBef>
                <a:spcPts val="375"/>
              </a:spcBef>
              <a:spcAft>
                <a:spcPts val="0"/>
              </a:spcAft>
              <a:buClr>
                <a:schemeClr val="dk1"/>
              </a:buClr>
              <a:buSzPts val="1900"/>
              <a:buChar char="•"/>
              <a:defRPr/>
            </a:lvl8pPr>
            <a:lvl9pPr marL="3085689" lvl="8" indent="-261903" algn="l">
              <a:lnSpc>
                <a:spcPct val="90000"/>
              </a:lnSpc>
              <a:spcBef>
                <a:spcPts val="375"/>
              </a:spcBef>
              <a:spcAft>
                <a:spcPts val="0"/>
              </a:spcAft>
              <a:buClr>
                <a:schemeClr val="dk1"/>
              </a:buClr>
              <a:buSzPts val="1900"/>
              <a:buChar char="•"/>
              <a:defRPr/>
            </a:lvl9pPr>
          </a:lstStyle>
          <a:p>
            <a:endParaRPr/>
          </a:p>
        </p:txBody>
      </p:sp>
      <p:sp>
        <p:nvSpPr>
          <p:cNvPr id="2385" name="Google Shape;2385;g3e4c7ee853b_2_32220"/>
          <p:cNvSpPr txBox="1">
            <a:spLocks noGrp="1"/>
          </p:cNvSpPr>
          <p:nvPr>
            <p:ph type="sldNum" idx="12"/>
          </p:nvPr>
        </p:nvSpPr>
        <p:spPr>
          <a:xfrm>
            <a:off x="222734" y="4765781"/>
            <a:ext cx="394599" cy="273600"/>
          </a:xfrm>
          <a:prstGeom prst="rect">
            <a:avLst/>
          </a:prstGeom>
          <a:noFill/>
          <a:ln>
            <a:noFill/>
          </a:ln>
        </p:spPr>
        <p:txBody>
          <a:bodyPr spcFirstLastPara="1" wrap="square" lIns="91450" tIns="45700" rIns="91450" bIns="45700" anchor="t" anchorCtr="0">
            <a:noAutofit/>
          </a:bodyPr>
          <a:lstStyle>
            <a:lvl1pPr marL="0" marR="0" lvl="0"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1pPr>
            <a:lvl2pPr marL="0" marR="0" lvl="1"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2pPr>
            <a:lvl3pPr marL="0" marR="0" lvl="2"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3pPr>
            <a:lvl4pPr marL="0" marR="0" lvl="3"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4pPr>
            <a:lvl5pPr marL="0" marR="0" lvl="4"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5pPr>
            <a:lvl6pPr marL="0" marR="0" lvl="5"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6pPr>
            <a:lvl7pPr marL="0" marR="0" lvl="6"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7pPr>
            <a:lvl8pPr marL="0" marR="0" lvl="7"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8pPr>
            <a:lvl9pPr marL="0" marR="0" lvl="8" indent="0" algn="r">
              <a:lnSpc>
                <a:spcPct val="100000"/>
              </a:lnSpc>
              <a:spcBef>
                <a:spcPts val="0"/>
              </a:spcBef>
              <a:spcAft>
                <a:spcPts val="0"/>
              </a:spcAft>
              <a:buClr>
                <a:srgbClr val="000000"/>
              </a:buClr>
              <a:buSzPts val="1200"/>
              <a:buFont typeface="Arial"/>
              <a:buNone/>
              <a:defRPr sz="975" b="0" i="0" u="none" strike="noStrike" cap="none">
                <a:solidFill>
                  <a:schemeClr val="dk1"/>
                </a:solidFill>
                <a:latin typeface="Arial"/>
                <a:ea typeface="Arial"/>
                <a:cs typeface="Arial"/>
                <a:sym typeface="Arial"/>
              </a:defRPr>
            </a:lvl9pPr>
          </a:lstStyle>
          <a:p>
            <a:fld id="{00000000-1234-1234-1234-123412341234}" type="slidenum">
              <a:rPr lang="en" smtClean="0"/>
              <a:pPr/>
              <a:t>‹#›</a:t>
            </a:fld>
            <a:endParaRPr lang="en"/>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Title, Subtitle and Text">
  <p:cSld name="1_Title, Subtitle and Text">
    <p:spTree>
      <p:nvGrpSpPr>
        <p:cNvPr id="1" name="Shape 2386"/>
        <p:cNvGrpSpPr/>
        <p:nvPr/>
      </p:nvGrpSpPr>
      <p:grpSpPr>
        <a:xfrm>
          <a:off x="0" y="0"/>
          <a:ext cx="0" cy="0"/>
          <a:chOff x="0" y="0"/>
          <a:chExt cx="0" cy="0"/>
        </a:xfrm>
      </p:grpSpPr>
      <p:sp>
        <p:nvSpPr>
          <p:cNvPr id="2387" name="Google Shape;2387;g3e4c7ee853b_2_32224"/>
          <p:cNvSpPr txBox="1">
            <a:spLocks noGrp="1"/>
          </p:cNvSpPr>
          <p:nvPr>
            <p:ph type="title"/>
          </p:nvPr>
        </p:nvSpPr>
        <p:spPr>
          <a:xfrm>
            <a:off x="270737" y="202406"/>
            <a:ext cx="8298269" cy="319275"/>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3200"/>
              <a:buFont typeface="Calibri"/>
              <a:buNone/>
              <a:defRPr sz="2400">
                <a:solidFill>
                  <a:schemeClr val="dk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2388" name="Google Shape;2388;g3e4c7ee853b_2_32224"/>
          <p:cNvSpPr txBox="1">
            <a:spLocks noGrp="1"/>
          </p:cNvSpPr>
          <p:nvPr>
            <p:ph type="ftr" idx="11"/>
          </p:nvPr>
        </p:nvSpPr>
        <p:spPr>
          <a:xfrm>
            <a:off x="270737" y="4842869"/>
            <a:ext cx="3086148" cy="273825"/>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000000"/>
              </a:buClr>
              <a:buSzPts val="1500"/>
              <a:buFont typeface="Arial"/>
              <a:buNone/>
              <a:defRPr sz="525"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500"/>
              <a:buFont typeface="Arial"/>
              <a:buNone/>
              <a:defRPr sz="1125" b="0" i="0" u="none" strike="noStrike" cap="none">
                <a:solidFill>
                  <a:srgbClr val="000000"/>
                </a:solidFill>
                <a:latin typeface="Arial"/>
                <a:ea typeface="Arial"/>
                <a:cs typeface="Arial"/>
                <a:sym typeface="Arial"/>
              </a:defRPr>
            </a:lvl9pPr>
          </a:lstStyle>
          <a:p>
            <a:endParaRPr/>
          </a:p>
        </p:txBody>
      </p:sp>
      <p:sp>
        <p:nvSpPr>
          <p:cNvPr id="2389" name="Google Shape;2389;g3e4c7ee853b_2_32224"/>
          <p:cNvSpPr txBox="1">
            <a:spLocks noGrp="1"/>
          </p:cNvSpPr>
          <p:nvPr>
            <p:ph type="sldNum" idx="12"/>
          </p:nvPr>
        </p:nvSpPr>
        <p:spPr>
          <a:xfrm>
            <a:off x="7699300" y="4714394"/>
            <a:ext cx="285938" cy="273825"/>
          </a:xfrm>
          <a:prstGeom prst="rect">
            <a:avLst/>
          </a:prstGeom>
          <a:noFill/>
          <a:ln>
            <a:noFill/>
          </a:ln>
        </p:spPr>
        <p:txBody>
          <a:bodyPr spcFirstLastPara="1" wrap="square" lIns="91450" tIns="45700" rIns="91450" bIns="45700" anchor="ctr" anchorCtr="0">
            <a:noAutofit/>
          </a:bodyPr>
          <a:lstStyle>
            <a:lvl1pPr marL="9524" marR="0" lvl="0"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1pPr>
            <a:lvl2pPr marL="9524" marR="0" lvl="1"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2pPr>
            <a:lvl3pPr marL="9524" marR="0" lvl="2"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3pPr>
            <a:lvl4pPr marL="9524" marR="0" lvl="3"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4pPr>
            <a:lvl5pPr marL="9524" marR="0" lvl="4"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5pPr>
            <a:lvl6pPr marL="9524" marR="0" lvl="5"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6pPr>
            <a:lvl7pPr marL="9524" marR="0" lvl="6"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7pPr>
            <a:lvl8pPr marL="9524" marR="0" lvl="7"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8pPr>
            <a:lvl9pPr marL="9524" marR="0" lvl="8" indent="0" algn="l">
              <a:lnSpc>
                <a:spcPct val="100000"/>
              </a:lnSpc>
              <a:spcBef>
                <a:spcPts val="0"/>
              </a:spcBef>
              <a:spcAft>
                <a:spcPts val="0"/>
              </a:spcAft>
              <a:buClr>
                <a:srgbClr val="000000"/>
              </a:buClr>
              <a:buSzPts val="700"/>
              <a:buFont typeface="Arial"/>
              <a:buNone/>
              <a:defRPr sz="525" b="0" i="0" u="none" strike="noStrike" cap="none">
                <a:solidFill>
                  <a:srgbClr val="58595B"/>
                </a:solidFill>
                <a:latin typeface="Calibri"/>
                <a:ea typeface="Calibri"/>
                <a:cs typeface="Calibri"/>
                <a:sym typeface="Calibri"/>
              </a:defRPr>
            </a:lvl9pPr>
          </a:lstStyle>
          <a:p>
            <a:fld id="{00000000-1234-1234-1234-123412341234}" type="slidenum">
              <a:rPr lang="en" smtClean="0"/>
              <a:pPr/>
              <a:t>‹#›</a:t>
            </a:fld>
            <a:endParaRPr lang="en"/>
          </a:p>
        </p:txBody>
      </p:sp>
      <p:sp>
        <p:nvSpPr>
          <p:cNvPr id="2390" name="Google Shape;2390;g3e4c7ee853b_2_32224"/>
          <p:cNvSpPr/>
          <p:nvPr/>
        </p:nvSpPr>
        <p:spPr>
          <a:xfrm>
            <a:off x="280262" y="4853697"/>
            <a:ext cx="7434247" cy="0"/>
          </a:xfrm>
          <a:custGeom>
            <a:avLst/>
            <a:gdLst/>
            <a:ahLst/>
            <a:cxnLst/>
            <a:rect l="l" t="t" r="r" b="b"/>
            <a:pathLst>
              <a:path w="9913620" h="120000" extrusionOk="0">
                <a:moveTo>
                  <a:pt x="0" y="0"/>
                </a:moveTo>
                <a:lnTo>
                  <a:pt x="9913315" y="0"/>
                </a:lnTo>
              </a:path>
            </a:pathLst>
          </a:custGeom>
          <a:noFill/>
          <a:ln w="9525" cap="flat" cmpd="sng">
            <a:solidFill>
              <a:srgbClr val="F1F2F2"/>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900"/>
              <a:buFont typeface="Arial"/>
              <a:buNone/>
            </a:pPr>
            <a:endParaRPr sz="1425" b="0" i="0" u="none" strike="noStrike" cap="none">
              <a:solidFill>
                <a:schemeClr val="dk1"/>
              </a:solidFill>
              <a:latin typeface="Calibri"/>
              <a:ea typeface="Calibri"/>
              <a:cs typeface="Calibri"/>
              <a:sym typeface="Calibri"/>
            </a:endParaRPr>
          </a:p>
        </p:txBody>
      </p:sp>
      <p:sp>
        <p:nvSpPr>
          <p:cNvPr id="2391" name="Google Shape;2391;g3e4c7ee853b_2_32224"/>
          <p:cNvSpPr txBox="1">
            <a:spLocks noGrp="1"/>
          </p:cNvSpPr>
          <p:nvPr>
            <p:ph type="body" idx="1"/>
          </p:nvPr>
        </p:nvSpPr>
        <p:spPr>
          <a:xfrm>
            <a:off x="556488" y="1404650"/>
            <a:ext cx="8012106" cy="2718225"/>
          </a:xfrm>
          <a:prstGeom prst="rect">
            <a:avLst/>
          </a:prstGeom>
          <a:noFill/>
          <a:ln>
            <a:noFill/>
          </a:ln>
        </p:spPr>
        <p:txBody>
          <a:bodyPr spcFirstLastPara="1" wrap="square" lIns="0" tIns="0" rIns="0" bIns="0" anchor="t" anchorCtr="0">
            <a:noAutofit/>
          </a:bodyPr>
          <a:lstStyle>
            <a:lvl1pPr marL="342854" lvl="0" indent="-285712" algn="l">
              <a:lnSpc>
                <a:spcPct val="120000"/>
              </a:lnSpc>
              <a:spcBef>
                <a:spcPts val="0"/>
              </a:spcBef>
              <a:spcAft>
                <a:spcPts val="0"/>
              </a:spcAft>
              <a:buSzPts val="2400"/>
              <a:buChar char="•"/>
              <a:defRPr sz="1800">
                <a:solidFill>
                  <a:schemeClr val="dk1"/>
                </a:solidFill>
              </a:defRPr>
            </a:lvl1pPr>
            <a:lvl2pPr marL="685709" lvl="1" indent="-285712" algn="l">
              <a:lnSpc>
                <a:spcPct val="120000"/>
              </a:lnSpc>
              <a:spcBef>
                <a:spcPts val="1125"/>
              </a:spcBef>
              <a:spcAft>
                <a:spcPts val="0"/>
              </a:spcAft>
              <a:buSzPts val="2400"/>
              <a:buChar char="–"/>
              <a:defRPr sz="1800">
                <a:solidFill>
                  <a:schemeClr val="dk1"/>
                </a:solidFill>
              </a:defRPr>
            </a:lvl2pPr>
            <a:lvl3pPr marL="1028563" lvl="2" indent="-285712" algn="l">
              <a:lnSpc>
                <a:spcPct val="120000"/>
              </a:lnSpc>
              <a:spcBef>
                <a:spcPts val="1125"/>
              </a:spcBef>
              <a:spcAft>
                <a:spcPts val="0"/>
              </a:spcAft>
              <a:buSzPts val="2400"/>
              <a:buChar char="•"/>
              <a:defRPr sz="1800">
                <a:solidFill>
                  <a:schemeClr val="dk1"/>
                </a:solidFill>
              </a:defRPr>
            </a:lvl3pPr>
            <a:lvl4pPr marL="1371417" lvl="3" indent="-285712" algn="l">
              <a:lnSpc>
                <a:spcPct val="120000"/>
              </a:lnSpc>
              <a:spcBef>
                <a:spcPts val="1125"/>
              </a:spcBef>
              <a:spcAft>
                <a:spcPts val="0"/>
              </a:spcAft>
              <a:buSzPts val="2400"/>
              <a:buChar char="•"/>
              <a:defRPr sz="1800">
                <a:solidFill>
                  <a:schemeClr val="dk1"/>
                </a:solidFill>
              </a:defRPr>
            </a:lvl4pPr>
            <a:lvl5pPr marL="1714271" lvl="4" indent="-285712" algn="l">
              <a:lnSpc>
                <a:spcPct val="120000"/>
              </a:lnSpc>
              <a:spcBef>
                <a:spcPts val="1125"/>
              </a:spcBef>
              <a:spcAft>
                <a:spcPts val="0"/>
              </a:spcAft>
              <a:buSzPts val="2400"/>
              <a:buChar char="•"/>
              <a:defRPr sz="1800">
                <a:solidFill>
                  <a:schemeClr val="dk1"/>
                </a:solidFill>
              </a:defRPr>
            </a:lvl5pPr>
            <a:lvl6pPr marL="2057126" lvl="5" indent="-261903" algn="l">
              <a:lnSpc>
                <a:spcPct val="90000"/>
              </a:lnSpc>
              <a:spcBef>
                <a:spcPts val="1125"/>
              </a:spcBef>
              <a:spcAft>
                <a:spcPts val="0"/>
              </a:spcAft>
              <a:buClr>
                <a:schemeClr val="dk1"/>
              </a:buClr>
              <a:buSzPts val="1900"/>
              <a:buChar char="•"/>
              <a:defRPr/>
            </a:lvl6pPr>
            <a:lvl7pPr marL="2399980" lvl="6" indent="-261903" algn="l">
              <a:lnSpc>
                <a:spcPct val="90000"/>
              </a:lnSpc>
              <a:spcBef>
                <a:spcPts val="375"/>
              </a:spcBef>
              <a:spcAft>
                <a:spcPts val="0"/>
              </a:spcAft>
              <a:buClr>
                <a:schemeClr val="dk1"/>
              </a:buClr>
              <a:buSzPts val="1900"/>
              <a:buChar char="•"/>
              <a:defRPr/>
            </a:lvl7pPr>
            <a:lvl8pPr marL="2742834" lvl="7" indent="-261903" algn="l">
              <a:lnSpc>
                <a:spcPct val="90000"/>
              </a:lnSpc>
              <a:spcBef>
                <a:spcPts val="375"/>
              </a:spcBef>
              <a:spcAft>
                <a:spcPts val="0"/>
              </a:spcAft>
              <a:buClr>
                <a:schemeClr val="dk1"/>
              </a:buClr>
              <a:buSzPts val="1900"/>
              <a:buChar char="•"/>
              <a:defRPr/>
            </a:lvl8pPr>
            <a:lvl9pPr marL="3085689" lvl="8" indent="-261903" algn="l">
              <a:lnSpc>
                <a:spcPct val="90000"/>
              </a:lnSpc>
              <a:spcBef>
                <a:spcPts val="375"/>
              </a:spcBef>
              <a:spcAft>
                <a:spcPts val="0"/>
              </a:spcAft>
              <a:buClr>
                <a:schemeClr val="dk1"/>
              </a:buClr>
              <a:buSzPts val="1900"/>
              <a:buChar char="•"/>
              <a:defRPr/>
            </a:lvl9pPr>
          </a:lstStyle>
          <a:p>
            <a:endParaRPr/>
          </a:p>
        </p:txBody>
      </p:sp>
      <p:sp>
        <p:nvSpPr>
          <p:cNvPr id="2392" name="Google Shape;2392;g3e4c7ee853b_2_32224"/>
          <p:cNvSpPr txBox="1">
            <a:spLocks noGrp="1"/>
          </p:cNvSpPr>
          <p:nvPr>
            <p:ph type="body" idx="2"/>
          </p:nvPr>
        </p:nvSpPr>
        <p:spPr>
          <a:xfrm>
            <a:off x="556471" y="966788"/>
            <a:ext cx="8012331" cy="435600"/>
          </a:xfrm>
          <a:prstGeom prst="rect">
            <a:avLst/>
          </a:prstGeom>
          <a:noFill/>
          <a:ln>
            <a:noFill/>
          </a:ln>
        </p:spPr>
        <p:txBody>
          <a:bodyPr spcFirstLastPara="1" wrap="square" lIns="0" tIns="0" rIns="0" bIns="0" anchor="b" anchorCtr="0">
            <a:noAutofit/>
          </a:bodyPr>
          <a:lstStyle>
            <a:lvl1pPr marL="342854" marR="0" lvl="0" indent="-171427" algn="l">
              <a:lnSpc>
                <a:spcPct val="120400"/>
              </a:lnSpc>
              <a:spcBef>
                <a:spcPts val="375"/>
              </a:spcBef>
              <a:spcAft>
                <a:spcPts val="0"/>
              </a:spcAft>
              <a:buSzPts val="2400"/>
              <a:buNone/>
              <a:defRPr sz="1800">
                <a:solidFill>
                  <a:schemeClr val="dk1"/>
                </a:solidFill>
                <a:latin typeface="Calibri"/>
                <a:ea typeface="Calibri"/>
                <a:cs typeface="Calibri"/>
                <a:sym typeface="Calibri"/>
              </a:defRPr>
            </a:lvl1pPr>
            <a:lvl2pPr marL="685709" lvl="1" indent="-261903" algn="l">
              <a:lnSpc>
                <a:spcPct val="100000"/>
              </a:lnSpc>
              <a:spcBef>
                <a:spcPts val="375"/>
              </a:spcBef>
              <a:spcAft>
                <a:spcPts val="0"/>
              </a:spcAft>
              <a:buSzPts val="1900"/>
              <a:buChar char="–"/>
              <a:defRPr/>
            </a:lvl2pPr>
            <a:lvl3pPr marL="1028563" lvl="2" indent="-261903" algn="l">
              <a:lnSpc>
                <a:spcPct val="100000"/>
              </a:lnSpc>
              <a:spcBef>
                <a:spcPts val="300"/>
              </a:spcBef>
              <a:spcAft>
                <a:spcPts val="0"/>
              </a:spcAft>
              <a:buSzPts val="1900"/>
              <a:buChar char="•"/>
              <a:defRPr/>
            </a:lvl3pPr>
            <a:lvl4pPr marL="1371417" lvl="3" indent="-261903" algn="l">
              <a:lnSpc>
                <a:spcPct val="100000"/>
              </a:lnSpc>
              <a:spcBef>
                <a:spcPts val="300"/>
              </a:spcBef>
              <a:spcAft>
                <a:spcPts val="0"/>
              </a:spcAft>
              <a:buSzPts val="1900"/>
              <a:buChar char="•"/>
              <a:defRPr/>
            </a:lvl4pPr>
            <a:lvl5pPr marL="1714271" lvl="4" indent="-261903" algn="l">
              <a:lnSpc>
                <a:spcPct val="100000"/>
              </a:lnSpc>
              <a:spcBef>
                <a:spcPts val="300"/>
              </a:spcBef>
              <a:spcAft>
                <a:spcPts val="0"/>
              </a:spcAft>
              <a:buSzPts val="1900"/>
              <a:buChar char="•"/>
              <a:defRPr/>
            </a:lvl5pPr>
            <a:lvl6pPr marL="2057126" lvl="5" indent="-261903" algn="l">
              <a:lnSpc>
                <a:spcPct val="90000"/>
              </a:lnSpc>
              <a:spcBef>
                <a:spcPts val="375"/>
              </a:spcBef>
              <a:spcAft>
                <a:spcPts val="0"/>
              </a:spcAft>
              <a:buClr>
                <a:schemeClr val="dk1"/>
              </a:buClr>
              <a:buSzPts val="1900"/>
              <a:buChar char="•"/>
              <a:defRPr/>
            </a:lvl6pPr>
            <a:lvl7pPr marL="2399980" lvl="6" indent="-261903" algn="l">
              <a:lnSpc>
                <a:spcPct val="90000"/>
              </a:lnSpc>
              <a:spcBef>
                <a:spcPts val="375"/>
              </a:spcBef>
              <a:spcAft>
                <a:spcPts val="0"/>
              </a:spcAft>
              <a:buClr>
                <a:schemeClr val="dk1"/>
              </a:buClr>
              <a:buSzPts val="1900"/>
              <a:buChar char="•"/>
              <a:defRPr/>
            </a:lvl7pPr>
            <a:lvl8pPr marL="2742834" lvl="7" indent="-261903" algn="l">
              <a:lnSpc>
                <a:spcPct val="90000"/>
              </a:lnSpc>
              <a:spcBef>
                <a:spcPts val="375"/>
              </a:spcBef>
              <a:spcAft>
                <a:spcPts val="0"/>
              </a:spcAft>
              <a:buClr>
                <a:schemeClr val="dk1"/>
              </a:buClr>
              <a:buSzPts val="1900"/>
              <a:buChar char="•"/>
              <a:defRPr/>
            </a:lvl8pPr>
            <a:lvl9pPr marL="3085689" lvl="8" indent="-261903" algn="l">
              <a:lnSpc>
                <a:spcPct val="90000"/>
              </a:lnSpc>
              <a:spcBef>
                <a:spcPts val="375"/>
              </a:spcBef>
              <a:spcAft>
                <a:spcPts val="0"/>
              </a:spcAft>
              <a:buClr>
                <a:schemeClr val="dk1"/>
              </a:buClr>
              <a:buSzPts val="1900"/>
              <a:buChar char="•"/>
              <a:defRPr/>
            </a:lvl9pPr>
          </a:lstStyle>
          <a:p>
            <a:endParaRPr/>
          </a:p>
        </p:txBody>
      </p:sp>
      <p:pic>
        <p:nvPicPr>
          <p:cNvPr id="2393" name="Google Shape;2393;g3e4c7ee853b_2_32224"/>
          <p:cNvPicPr preferRelativeResize="0"/>
          <p:nvPr/>
        </p:nvPicPr>
        <p:blipFill rotWithShape="1">
          <a:blip r:embed="rId2">
            <a:alphaModFix/>
          </a:blip>
          <a:srcRect/>
          <a:stretch/>
        </p:blipFill>
        <p:spPr>
          <a:xfrm>
            <a:off x="7959727" y="4755380"/>
            <a:ext cx="903703" cy="182059"/>
          </a:xfrm>
          <a:prstGeom prst="rect">
            <a:avLst/>
          </a:prstGeom>
          <a:noFill/>
          <a:ln>
            <a:noFill/>
          </a:ln>
        </p:spPr>
      </p:pic>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1_Custom Slide">
  <p:cSld name="1_Custom Slide">
    <p:spTree>
      <p:nvGrpSpPr>
        <p:cNvPr id="1" name="Shape 2394"/>
        <p:cNvGrpSpPr/>
        <p:nvPr/>
      </p:nvGrpSpPr>
      <p:grpSpPr>
        <a:xfrm>
          <a:off x="0" y="0"/>
          <a:ext cx="0" cy="0"/>
          <a:chOff x="0" y="0"/>
          <a:chExt cx="0" cy="0"/>
        </a:xfrm>
      </p:grpSpPr>
      <p:pic>
        <p:nvPicPr>
          <p:cNvPr id="2395" name="Google Shape;2395;g3e4c7ee853b_2_32232"/>
          <p:cNvPicPr preferRelativeResize="0"/>
          <p:nvPr/>
        </p:nvPicPr>
        <p:blipFill rotWithShape="1">
          <a:blip r:embed="rId2">
            <a:alphaModFix/>
          </a:blip>
          <a:srcRect/>
          <a:stretch/>
        </p:blipFill>
        <p:spPr>
          <a:xfrm>
            <a:off x="7925441" y="4755380"/>
            <a:ext cx="903702" cy="182059"/>
          </a:xfrm>
          <a:prstGeom prst="rect">
            <a:avLst/>
          </a:prstGeom>
          <a:noFill/>
          <a:ln>
            <a:noFill/>
          </a:ln>
        </p:spPr>
      </p:pic>
      <p:cxnSp>
        <p:nvCxnSpPr>
          <p:cNvPr id="2396" name="Google Shape;2396;g3e4c7ee853b_2_32232"/>
          <p:cNvCxnSpPr/>
          <p:nvPr/>
        </p:nvCxnSpPr>
        <p:spPr>
          <a:xfrm>
            <a:off x="359568" y="4851122"/>
            <a:ext cx="7340794" cy="0"/>
          </a:xfrm>
          <a:prstGeom prst="straightConnector1">
            <a:avLst/>
          </a:prstGeom>
          <a:noFill/>
          <a:ln w="12700" cap="flat" cmpd="sng">
            <a:solidFill>
              <a:srgbClr val="F2F2F2"/>
            </a:solidFill>
            <a:prstDash val="solid"/>
            <a:miter lim="80"/>
            <a:headEnd type="none" w="sm" len="sm"/>
            <a:tailEnd type="none" w="sm" len="sm"/>
          </a:ln>
        </p:spPr>
      </p:cxnSp>
      <p:sp>
        <p:nvSpPr>
          <p:cNvPr id="2397" name="Google Shape;2397;g3e4c7ee853b_2_32232"/>
          <p:cNvSpPr txBox="1">
            <a:spLocks noGrp="1"/>
          </p:cNvSpPr>
          <p:nvPr>
            <p:ph type="body" idx="1"/>
          </p:nvPr>
        </p:nvSpPr>
        <p:spPr>
          <a:xfrm>
            <a:off x="359568" y="4543426"/>
            <a:ext cx="7340794" cy="307125"/>
          </a:xfrm>
          <a:prstGeom prst="rect">
            <a:avLst/>
          </a:prstGeom>
          <a:noFill/>
          <a:ln>
            <a:noFill/>
          </a:ln>
        </p:spPr>
        <p:txBody>
          <a:bodyPr spcFirstLastPara="1" wrap="square" lIns="0" tIns="0" rIns="0" bIns="0" anchor="ctr" anchorCtr="0">
            <a:noAutofit/>
          </a:bodyPr>
          <a:lstStyle>
            <a:lvl1pPr marL="342854" lvl="0" indent="-171427" algn="l">
              <a:lnSpc>
                <a:spcPct val="100000"/>
              </a:lnSpc>
              <a:spcBef>
                <a:spcPts val="0"/>
              </a:spcBef>
              <a:spcAft>
                <a:spcPts val="0"/>
              </a:spcAft>
              <a:buSzPts val="800"/>
              <a:buNone/>
              <a:defRPr sz="600">
                <a:solidFill>
                  <a:srgbClr val="7F7F7F"/>
                </a:solidFill>
              </a:defRPr>
            </a:lvl1pPr>
            <a:lvl2pPr marL="685709" lvl="1" indent="-223808" algn="l">
              <a:lnSpc>
                <a:spcPct val="100000"/>
              </a:lnSpc>
              <a:spcBef>
                <a:spcPts val="375"/>
              </a:spcBef>
              <a:spcAft>
                <a:spcPts val="0"/>
              </a:spcAft>
              <a:buSzPts val="1100"/>
              <a:buChar char="○"/>
              <a:defRPr sz="825"/>
            </a:lvl2pPr>
            <a:lvl3pPr marL="1028563" lvl="2" indent="-221427" algn="l">
              <a:lnSpc>
                <a:spcPct val="100000"/>
              </a:lnSpc>
              <a:spcBef>
                <a:spcPts val="300"/>
              </a:spcBef>
              <a:spcAft>
                <a:spcPts val="0"/>
              </a:spcAft>
              <a:buSzPts val="1050"/>
              <a:buChar char="■"/>
              <a:defRPr sz="787"/>
            </a:lvl3pPr>
            <a:lvl4pPr marL="1371417" lvl="3" indent="-221427" algn="l">
              <a:lnSpc>
                <a:spcPct val="100000"/>
              </a:lnSpc>
              <a:spcBef>
                <a:spcPts val="300"/>
              </a:spcBef>
              <a:spcAft>
                <a:spcPts val="0"/>
              </a:spcAft>
              <a:buSzPts val="1050"/>
              <a:buChar char="●"/>
              <a:defRPr sz="787"/>
            </a:lvl4pPr>
            <a:lvl5pPr marL="1714271" lvl="4" indent="-221427" algn="l">
              <a:lnSpc>
                <a:spcPct val="100000"/>
              </a:lnSpc>
              <a:spcBef>
                <a:spcPts val="300"/>
              </a:spcBef>
              <a:spcAft>
                <a:spcPts val="0"/>
              </a:spcAft>
              <a:buSzPts val="1050"/>
              <a:buChar char="○"/>
              <a:defRPr sz="787"/>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2398" name="Google Shape;2398;g3e4c7ee853b_2_32232"/>
          <p:cNvSpPr txBox="1">
            <a:spLocks noGrp="1"/>
          </p:cNvSpPr>
          <p:nvPr>
            <p:ph type="body" idx="2"/>
          </p:nvPr>
        </p:nvSpPr>
        <p:spPr>
          <a:xfrm>
            <a:off x="359568" y="1194197"/>
            <a:ext cx="8424928" cy="3349125"/>
          </a:xfrm>
          <a:prstGeom prst="rect">
            <a:avLst/>
          </a:prstGeom>
          <a:noFill/>
          <a:ln>
            <a:noFill/>
          </a:ln>
        </p:spPr>
        <p:txBody>
          <a:bodyPr spcFirstLastPara="1" wrap="square" lIns="0" tIns="0" rIns="0" bIns="0" anchor="t" anchorCtr="0">
            <a:noAutofit/>
          </a:bodyPr>
          <a:lstStyle>
            <a:lvl1pPr marL="342854" lvl="0" indent="-285712" algn="l">
              <a:lnSpc>
                <a:spcPct val="100000"/>
              </a:lnSpc>
              <a:spcBef>
                <a:spcPts val="0"/>
              </a:spcBef>
              <a:spcAft>
                <a:spcPts val="0"/>
              </a:spcAft>
              <a:buSzPts val="2400"/>
              <a:buChar char="●"/>
              <a:defRPr/>
            </a:lvl1pPr>
            <a:lvl2pPr marL="685709" lvl="1" indent="-266664" algn="l">
              <a:lnSpc>
                <a:spcPct val="100000"/>
              </a:lnSpc>
              <a:spcBef>
                <a:spcPts val="375"/>
              </a:spcBef>
              <a:spcAft>
                <a:spcPts val="0"/>
              </a:spcAft>
              <a:buSzPts val="2000"/>
              <a:buChar char="○"/>
              <a:defRPr/>
            </a:lvl2pPr>
            <a:lvl3pPr marL="1028563" lvl="2" indent="-257141" algn="l">
              <a:lnSpc>
                <a:spcPct val="100000"/>
              </a:lnSpc>
              <a:spcBef>
                <a:spcPts val="300"/>
              </a:spcBef>
              <a:spcAft>
                <a:spcPts val="0"/>
              </a:spcAft>
              <a:buSzPts val="1800"/>
              <a:buChar char="■"/>
              <a:defRPr/>
            </a:lvl3pPr>
            <a:lvl4pPr marL="1371417" lvl="3" indent="-257141" algn="l">
              <a:lnSpc>
                <a:spcPct val="100000"/>
              </a:lnSpc>
              <a:spcBef>
                <a:spcPts val="300"/>
              </a:spcBef>
              <a:spcAft>
                <a:spcPts val="0"/>
              </a:spcAft>
              <a:buSzPts val="1800"/>
              <a:buChar char="●"/>
              <a:defRPr/>
            </a:lvl4pPr>
            <a:lvl5pPr marL="1714271" lvl="4" indent="-257141" algn="l">
              <a:lnSpc>
                <a:spcPct val="100000"/>
              </a:lnSpc>
              <a:spcBef>
                <a:spcPts val="300"/>
              </a:spcBef>
              <a:spcAft>
                <a:spcPts val="0"/>
              </a:spcAft>
              <a:buSzPts val="1800"/>
              <a:buChar char="○"/>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2399" name="Google Shape;2399;g3e4c7ee853b_2_32232"/>
          <p:cNvSpPr txBox="1">
            <a:spLocks noGrp="1"/>
          </p:cNvSpPr>
          <p:nvPr>
            <p:ph type="sldNum" idx="12"/>
          </p:nvPr>
        </p:nvSpPr>
        <p:spPr>
          <a:xfrm>
            <a:off x="7700392" y="4714201"/>
            <a:ext cx="296961" cy="273825"/>
          </a:xfrm>
          <a:prstGeom prst="rect">
            <a:avLst/>
          </a:prstGeom>
          <a:noFill/>
          <a:ln>
            <a:noFill/>
          </a:ln>
        </p:spPr>
        <p:txBody>
          <a:bodyPr spcFirstLastPara="1" wrap="square" lIns="91425" tIns="45700" rIns="91425" bIns="45700" anchor="ctr" anchorCtr="0">
            <a:normAutofit/>
          </a:bodyPr>
          <a:lstStyle>
            <a:lvl1pPr marL="0" marR="0" lvl="0"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933"/>
              <a:buFont typeface="Arial"/>
              <a:buNone/>
              <a:defRPr sz="825" b="0" i="0" u="none" strike="noStrike" cap="none">
                <a:solidFill>
                  <a:schemeClr val="dk1"/>
                </a:solidFill>
                <a:latin typeface="Calibri"/>
                <a:ea typeface="Calibri"/>
                <a:cs typeface="Calibri"/>
                <a:sym typeface="Calibri"/>
              </a:defRPr>
            </a:lvl9pPr>
          </a:lstStyle>
          <a:p>
            <a:fld id="{00000000-1234-1234-1234-123412341234}" type="slidenum">
              <a:rPr lang="en" smtClean="0"/>
              <a:pPr/>
              <a:t>‹#›</a:t>
            </a:fld>
            <a:endParaRPr lang="en"/>
          </a:p>
        </p:txBody>
      </p:sp>
      <p:sp>
        <p:nvSpPr>
          <p:cNvPr id="2400" name="Google Shape;2400;g3e4c7ee853b_2_32232"/>
          <p:cNvSpPr txBox="1"/>
          <p:nvPr/>
        </p:nvSpPr>
        <p:spPr>
          <a:xfrm>
            <a:off x="359568" y="4843801"/>
            <a:ext cx="2996610" cy="27382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000000"/>
              </a:buClr>
              <a:buSzPts val="800"/>
              <a:buFont typeface="Arial"/>
              <a:buNone/>
            </a:pPr>
            <a:r>
              <a:rPr lang="en" sz="600" b="0" i="0" u="none" strike="noStrike" cap="none">
                <a:solidFill>
                  <a:srgbClr val="595959"/>
                </a:solidFill>
                <a:latin typeface="Calibri"/>
                <a:ea typeface="Calibri"/>
                <a:cs typeface="Calibri"/>
                <a:sym typeface="Calibri"/>
              </a:rPr>
              <a:t>Not for reproduction or further distribution.</a:t>
            </a:r>
            <a:endParaRPr sz="600" b="0" i="0" u="none" strike="noStrike" cap="none">
              <a:solidFill>
                <a:srgbClr val="595959"/>
              </a:solidFill>
              <a:latin typeface="Calibri"/>
              <a:ea typeface="Calibri"/>
              <a:cs typeface="Calibri"/>
              <a:sym typeface="Calibri"/>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matchingName="Title_Subhead_Text 1 1">
  <p:cSld name="Title_Subhead_Text_5">
    <p:spTree>
      <p:nvGrpSpPr>
        <p:cNvPr id="1" name="Shape 2401"/>
        <p:cNvGrpSpPr/>
        <p:nvPr/>
      </p:nvGrpSpPr>
      <p:grpSpPr>
        <a:xfrm>
          <a:off x="0" y="0"/>
          <a:ext cx="0" cy="0"/>
          <a:chOff x="0" y="0"/>
          <a:chExt cx="0" cy="0"/>
        </a:xfrm>
      </p:grpSpPr>
      <p:sp>
        <p:nvSpPr>
          <p:cNvPr id="2402" name="Google Shape;2402;g3e4c7ee853b_2_32239"/>
          <p:cNvSpPr txBox="1">
            <a:spLocks noGrp="1"/>
          </p:cNvSpPr>
          <p:nvPr>
            <p:ph type="body" idx="1"/>
          </p:nvPr>
        </p:nvSpPr>
        <p:spPr>
          <a:xfrm>
            <a:off x="359570" y="540014"/>
            <a:ext cx="8425153" cy="266625"/>
          </a:xfrm>
          <a:prstGeom prst="rect">
            <a:avLst/>
          </a:prstGeom>
          <a:noFill/>
          <a:ln>
            <a:noFill/>
          </a:ln>
        </p:spPr>
        <p:txBody>
          <a:bodyPr spcFirstLastPara="1" wrap="square" lIns="0" tIns="0" rIns="0" bIns="0" anchor="t" anchorCtr="0">
            <a:noAutofit/>
          </a:bodyPr>
          <a:lstStyle>
            <a:lvl1pPr marL="342854" lvl="0" indent="-171427" algn="l">
              <a:lnSpc>
                <a:spcPct val="100000"/>
              </a:lnSpc>
              <a:spcBef>
                <a:spcPts val="0"/>
              </a:spcBef>
              <a:spcAft>
                <a:spcPts val="0"/>
              </a:spcAft>
              <a:buSzPts val="2400"/>
              <a:buNone/>
              <a:defRPr sz="1800" b="1">
                <a:solidFill>
                  <a:schemeClr val="accent1"/>
                </a:solidFill>
                <a:latin typeface="Calibri"/>
                <a:ea typeface="Calibri"/>
                <a:cs typeface="Calibri"/>
                <a:sym typeface="Calibri"/>
              </a:defRPr>
            </a:lvl1pPr>
            <a:lvl2pPr marL="685709" lvl="1" indent="-257141" algn="l">
              <a:lnSpc>
                <a:spcPct val="100000"/>
              </a:lnSpc>
              <a:spcBef>
                <a:spcPts val="375"/>
              </a:spcBef>
              <a:spcAft>
                <a:spcPts val="0"/>
              </a:spcAft>
              <a:buSzPts val="1800"/>
              <a:buChar char="–"/>
              <a:defRPr/>
            </a:lvl2pPr>
            <a:lvl3pPr marL="1028563" lvl="2" indent="-257141" algn="l">
              <a:lnSpc>
                <a:spcPct val="100000"/>
              </a:lnSpc>
              <a:spcBef>
                <a:spcPts val="300"/>
              </a:spcBef>
              <a:spcAft>
                <a:spcPts val="0"/>
              </a:spcAft>
              <a:buSzPts val="1800"/>
              <a:buChar char="•"/>
              <a:defRPr/>
            </a:lvl3pPr>
            <a:lvl4pPr marL="1371417" lvl="3" indent="-257141" algn="l">
              <a:lnSpc>
                <a:spcPct val="100000"/>
              </a:lnSpc>
              <a:spcBef>
                <a:spcPts val="300"/>
              </a:spcBef>
              <a:spcAft>
                <a:spcPts val="0"/>
              </a:spcAft>
              <a:buSzPts val="1800"/>
              <a:buChar char="•"/>
              <a:defRPr/>
            </a:lvl4pPr>
            <a:lvl5pPr marL="1714271" lvl="4" indent="-257141" algn="l">
              <a:lnSpc>
                <a:spcPct val="100000"/>
              </a:lnSpc>
              <a:spcBef>
                <a:spcPts val="300"/>
              </a:spcBef>
              <a:spcAft>
                <a:spcPts val="0"/>
              </a:spcAft>
              <a:buSzPts val="1800"/>
              <a:buChar char="•"/>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2403" name="Google Shape;2403;g3e4c7ee853b_2_32239"/>
          <p:cNvSpPr txBox="1">
            <a:spLocks noGrp="1"/>
          </p:cNvSpPr>
          <p:nvPr>
            <p:ph type="title"/>
          </p:nvPr>
        </p:nvSpPr>
        <p:spPr>
          <a:xfrm>
            <a:off x="359568" y="202501"/>
            <a:ext cx="8425153" cy="316575"/>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04" name="Google Shape;2404;g3e4c7ee853b_2_32239"/>
          <p:cNvSpPr txBox="1">
            <a:spLocks noGrp="1"/>
          </p:cNvSpPr>
          <p:nvPr>
            <p:ph type="ftr" idx="11"/>
          </p:nvPr>
        </p:nvSpPr>
        <p:spPr>
          <a:xfrm>
            <a:off x="359568" y="4843801"/>
            <a:ext cx="2996385" cy="273825"/>
          </a:xfrm>
          <a:prstGeom prst="rect">
            <a:avLst/>
          </a:prstGeom>
          <a:noFill/>
          <a:ln>
            <a:noFill/>
          </a:ln>
        </p:spPr>
        <p:txBody>
          <a:bodyPr spcFirstLastPara="1" wrap="square" lIns="0" tIns="0" rIns="0" bIns="0" anchor="ctr" anchorCtr="0">
            <a:noAutofit/>
          </a:bodyPr>
          <a:lstStyle>
            <a:lvl1pPr marR="0" lvl="0" algn="l">
              <a:lnSpc>
                <a:spcPct val="100000"/>
              </a:lnSpc>
              <a:spcBef>
                <a:spcPts val="0"/>
              </a:spcBef>
              <a:spcAft>
                <a:spcPts val="0"/>
              </a:spcAft>
              <a:buClr>
                <a:srgbClr val="000000"/>
              </a:buClr>
              <a:buSzPts val="1400"/>
              <a:buFont typeface="Arial"/>
              <a:buNone/>
              <a:defRPr sz="1050" b="0" i="0" u="none" strike="noStrike" cap="none">
                <a:solidFill>
                  <a:srgbClr val="595959"/>
                </a:solidFill>
                <a:latin typeface="Calibri"/>
                <a:ea typeface="Calibri"/>
                <a:cs typeface="Calibri"/>
                <a:sym typeface="Calibri"/>
              </a:defRPr>
            </a:lvl1pPr>
            <a:lvl2pPr marR="0" lvl="1"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2pPr>
            <a:lvl3pPr marR="0" lvl="2"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3pPr>
            <a:lvl4pPr marR="0" lvl="3"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4pPr>
            <a:lvl5pPr marR="0" lvl="4"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5pPr>
            <a:lvl6pPr marR="0" lvl="5"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6pPr>
            <a:lvl7pPr marR="0" lvl="6"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7pPr>
            <a:lvl8pPr marR="0" lvl="7"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8pPr>
            <a:lvl9pPr marR="0" lvl="8" algn="l">
              <a:lnSpc>
                <a:spcPct val="100000"/>
              </a:lnSpc>
              <a:spcBef>
                <a:spcPts val="0"/>
              </a:spcBef>
              <a:spcAft>
                <a:spcPts val="0"/>
              </a:spcAft>
              <a:buClr>
                <a:srgbClr val="000000"/>
              </a:buClr>
              <a:buSzPts val="1400"/>
              <a:buFont typeface="Arial"/>
              <a:buNone/>
              <a:defRPr sz="1050" b="0" i="0" u="none" strike="noStrike" cap="none">
                <a:solidFill>
                  <a:srgbClr val="000000"/>
                </a:solidFill>
                <a:latin typeface="Arial"/>
                <a:ea typeface="Arial"/>
                <a:cs typeface="Arial"/>
                <a:sym typeface="Arial"/>
              </a:defRPr>
            </a:lvl9pPr>
          </a:lstStyle>
          <a:p>
            <a:endParaRPr/>
          </a:p>
        </p:txBody>
      </p:sp>
      <p:sp>
        <p:nvSpPr>
          <p:cNvPr id="2405" name="Google Shape;2405;g3e4c7ee853b_2_32239"/>
          <p:cNvSpPr txBox="1">
            <a:spLocks noGrp="1"/>
          </p:cNvSpPr>
          <p:nvPr>
            <p:ph type="sldNum" idx="12"/>
          </p:nvPr>
        </p:nvSpPr>
        <p:spPr>
          <a:xfrm>
            <a:off x="7700392" y="4714201"/>
            <a:ext cx="296961"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 smtClean="0"/>
              <a:pPr/>
              <a:t>‹#›</a:t>
            </a:fld>
            <a:endParaRPr lang="en"/>
          </a:p>
        </p:txBody>
      </p:sp>
      <p:pic>
        <p:nvPicPr>
          <p:cNvPr id="2406" name="Google Shape;2406;g3e4c7ee853b_2_32239"/>
          <p:cNvPicPr preferRelativeResize="0"/>
          <p:nvPr/>
        </p:nvPicPr>
        <p:blipFill rotWithShape="1">
          <a:blip r:embed="rId2">
            <a:alphaModFix/>
          </a:blip>
          <a:srcRect/>
          <a:stretch/>
        </p:blipFill>
        <p:spPr>
          <a:xfrm>
            <a:off x="7925441" y="4755380"/>
            <a:ext cx="903702" cy="182059"/>
          </a:xfrm>
          <a:prstGeom prst="rect">
            <a:avLst/>
          </a:prstGeom>
          <a:noFill/>
          <a:ln>
            <a:noFill/>
          </a:ln>
        </p:spPr>
      </p:pic>
      <p:cxnSp>
        <p:nvCxnSpPr>
          <p:cNvPr id="2407" name="Google Shape;2407;g3e4c7ee853b_2_32239"/>
          <p:cNvCxnSpPr/>
          <p:nvPr/>
        </p:nvCxnSpPr>
        <p:spPr>
          <a:xfrm>
            <a:off x="359568" y="4851122"/>
            <a:ext cx="7340569" cy="0"/>
          </a:xfrm>
          <a:prstGeom prst="straightConnector1">
            <a:avLst/>
          </a:prstGeom>
          <a:noFill/>
          <a:ln w="12700" cap="flat" cmpd="sng">
            <a:solidFill>
              <a:srgbClr val="F2F2F2"/>
            </a:solidFill>
            <a:prstDash val="solid"/>
            <a:miter lim="80"/>
            <a:headEnd type="none" w="sm" len="sm"/>
            <a:tailEnd type="none" w="sm" len="sm"/>
          </a:ln>
        </p:spPr>
      </p:cxnSp>
      <p:sp>
        <p:nvSpPr>
          <p:cNvPr id="2408" name="Google Shape;2408;g3e4c7ee853b_2_32239"/>
          <p:cNvSpPr txBox="1">
            <a:spLocks noGrp="1"/>
          </p:cNvSpPr>
          <p:nvPr>
            <p:ph type="body" idx="2"/>
          </p:nvPr>
        </p:nvSpPr>
        <p:spPr>
          <a:xfrm>
            <a:off x="359568" y="1194196"/>
            <a:ext cx="8425153" cy="3349125"/>
          </a:xfrm>
          <a:prstGeom prst="rect">
            <a:avLst/>
          </a:prstGeom>
          <a:noFill/>
          <a:ln>
            <a:noFill/>
          </a:ln>
        </p:spPr>
        <p:txBody>
          <a:bodyPr spcFirstLastPara="1" wrap="square" lIns="0" tIns="0" rIns="0" bIns="0" anchor="t" anchorCtr="0">
            <a:noAutofit/>
          </a:bodyPr>
          <a:lstStyle>
            <a:lvl1pPr marL="342854" lvl="0" indent="-257141" algn="l">
              <a:lnSpc>
                <a:spcPct val="100000"/>
              </a:lnSpc>
              <a:spcBef>
                <a:spcPts val="0"/>
              </a:spcBef>
              <a:spcAft>
                <a:spcPts val="0"/>
              </a:spcAft>
              <a:buSzPts val="1800"/>
              <a:buChar char="•"/>
              <a:defRPr/>
            </a:lvl1pPr>
            <a:lvl2pPr marL="685709" lvl="1" indent="-257141" algn="l">
              <a:lnSpc>
                <a:spcPct val="100000"/>
              </a:lnSpc>
              <a:spcBef>
                <a:spcPts val="375"/>
              </a:spcBef>
              <a:spcAft>
                <a:spcPts val="0"/>
              </a:spcAft>
              <a:buSzPts val="1800"/>
              <a:buChar char="–"/>
              <a:defRPr/>
            </a:lvl2pPr>
            <a:lvl3pPr marL="1028563" lvl="2" indent="-257141" algn="l">
              <a:lnSpc>
                <a:spcPct val="100000"/>
              </a:lnSpc>
              <a:spcBef>
                <a:spcPts val="300"/>
              </a:spcBef>
              <a:spcAft>
                <a:spcPts val="0"/>
              </a:spcAft>
              <a:buSzPts val="1800"/>
              <a:buChar char="•"/>
              <a:defRPr/>
            </a:lvl3pPr>
            <a:lvl4pPr marL="1371417" lvl="3" indent="-257141" algn="l">
              <a:lnSpc>
                <a:spcPct val="100000"/>
              </a:lnSpc>
              <a:spcBef>
                <a:spcPts val="300"/>
              </a:spcBef>
              <a:spcAft>
                <a:spcPts val="0"/>
              </a:spcAft>
              <a:buSzPts val="1800"/>
              <a:buChar char="•"/>
              <a:defRPr/>
            </a:lvl4pPr>
            <a:lvl5pPr marL="1714271" lvl="4" indent="-257141" algn="l">
              <a:lnSpc>
                <a:spcPct val="100000"/>
              </a:lnSpc>
              <a:spcBef>
                <a:spcPts val="300"/>
              </a:spcBef>
              <a:spcAft>
                <a:spcPts val="0"/>
              </a:spcAft>
              <a:buSzPts val="1800"/>
              <a:buChar char="•"/>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22_Custom Slide">
  <p:cSld name="22_Custom Slide">
    <p:spTree>
      <p:nvGrpSpPr>
        <p:cNvPr id="1" name="Shape 6501"/>
        <p:cNvGrpSpPr/>
        <p:nvPr/>
      </p:nvGrpSpPr>
      <p:grpSpPr>
        <a:xfrm>
          <a:off x="0" y="0"/>
          <a:ext cx="0" cy="0"/>
          <a:chOff x="0" y="0"/>
          <a:chExt cx="0" cy="0"/>
        </a:xfrm>
      </p:grpSpPr>
      <p:sp>
        <p:nvSpPr>
          <p:cNvPr id="6502" name="Google Shape;6502;g3f252189f66_0_318"/>
          <p:cNvSpPr txBox="1">
            <a:spLocks noGrp="1"/>
          </p:cNvSpPr>
          <p:nvPr>
            <p:ph type="title"/>
          </p:nvPr>
        </p:nvSpPr>
        <p:spPr>
          <a:xfrm>
            <a:off x="359557" y="202500"/>
            <a:ext cx="8424703" cy="445466"/>
          </a:xfrm>
          <a:prstGeom prst="rect">
            <a:avLst/>
          </a:prstGeom>
          <a:noFill/>
          <a:ln>
            <a:noFill/>
          </a:ln>
        </p:spPr>
        <p:txBody>
          <a:bodyPr spcFirstLastPara="1" wrap="square" lIns="0" tIns="45700" rIns="0" bIns="45700" anchor="t" anchorCtr="0">
            <a:spAutoFit/>
          </a:bodyPr>
          <a:lstStyle>
            <a:lvl1pPr lvl="0" algn="l">
              <a:lnSpc>
                <a:spcPct val="85000"/>
              </a:lnSpc>
              <a:spcBef>
                <a:spcPts val="0"/>
              </a:spcBef>
              <a:spcAft>
                <a:spcPts val="0"/>
              </a:spcAft>
              <a:buClr>
                <a:schemeClr val="dk1"/>
              </a:buClr>
              <a:buSzPts val="1800"/>
              <a:buNone/>
              <a:defRPr sz="2700"/>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03" name="Google Shape;6503;g3f252189f66_0_318"/>
          <p:cNvSpPr txBox="1">
            <a:spLocks noGrp="1"/>
          </p:cNvSpPr>
          <p:nvPr>
            <p:ph type="sldNum" idx="12"/>
          </p:nvPr>
        </p:nvSpPr>
        <p:spPr>
          <a:xfrm>
            <a:off x="7700164" y="4714200"/>
            <a:ext cx="296961"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 smtClean="0"/>
              <a:pPr/>
              <a:t>‹#›</a:t>
            </a:fld>
            <a:endParaRPr lang="en"/>
          </a:p>
        </p:txBody>
      </p:sp>
      <p:pic>
        <p:nvPicPr>
          <p:cNvPr id="6504" name="Google Shape;6504;g3f252189f66_0_318"/>
          <p:cNvPicPr preferRelativeResize="0"/>
          <p:nvPr/>
        </p:nvPicPr>
        <p:blipFill rotWithShape="1">
          <a:blip r:embed="rId2">
            <a:alphaModFix/>
          </a:blip>
          <a:srcRect/>
          <a:stretch/>
        </p:blipFill>
        <p:spPr>
          <a:xfrm>
            <a:off x="7925204" y="4755380"/>
            <a:ext cx="904028" cy="182101"/>
          </a:xfrm>
          <a:prstGeom prst="rect">
            <a:avLst/>
          </a:prstGeom>
          <a:noFill/>
          <a:ln>
            <a:noFill/>
          </a:ln>
        </p:spPr>
      </p:pic>
      <p:cxnSp>
        <p:nvCxnSpPr>
          <p:cNvPr id="6505" name="Google Shape;6505;g3f252189f66_0_318"/>
          <p:cNvCxnSpPr/>
          <p:nvPr/>
        </p:nvCxnSpPr>
        <p:spPr>
          <a:xfrm>
            <a:off x="359556" y="4851122"/>
            <a:ext cx="7340569" cy="0"/>
          </a:xfrm>
          <a:prstGeom prst="straightConnector1">
            <a:avLst/>
          </a:prstGeom>
          <a:noFill/>
          <a:ln w="9525" cap="flat" cmpd="sng">
            <a:solidFill>
              <a:srgbClr val="F2F2F2"/>
            </a:solidFill>
            <a:prstDash val="solid"/>
            <a:miter lim="0"/>
            <a:headEnd type="none" w="sm" len="sm"/>
            <a:tailEnd type="none" w="sm" len="sm"/>
          </a:ln>
        </p:spPr>
      </p:cxnSp>
      <p:sp>
        <p:nvSpPr>
          <p:cNvPr id="6506" name="Google Shape;6506;g3f252189f66_0_318"/>
          <p:cNvSpPr txBox="1">
            <a:spLocks noGrp="1"/>
          </p:cNvSpPr>
          <p:nvPr>
            <p:ph type="body" idx="1"/>
          </p:nvPr>
        </p:nvSpPr>
        <p:spPr>
          <a:xfrm>
            <a:off x="359556" y="4569619"/>
            <a:ext cx="7082078" cy="180000"/>
          </a:xfrm>
          <a:prstGeom prst="rect">
            <a:avLst/>
          </a:prstGeom>
          <a:noFill/>
          <a:ln>
            <a:noFill/>
          </a:ln>
        </p:spPr>
        <p:txBody>
          <a:bodyPr spcFirstLastPara="1" wrap="square" lIns="0" tIns="0" rIns="0" bIns="0" anchor="b" anchorCtr="0">
            <a:noAutofit/>
          </a:bodyPr>
          <a:lstStyle>
            <a:lvl1pPr marL="342854" lvl="0" indent="-171427" algn="l">
              <a:lnSpc>
                <a:spcPct val="100000"/>
              </a:lnSpc>
              <a:spcBef>
                <a:spcPts val="0"/>
              </a:spcBef>
              <a:spcAft>
                <a:spcPts val="0"/>
              </a:spcAft>
              <a:buSzPts val="700"/>
              <a:buNone/>
              <a:defRPr sz="525">
                <a:solidFill>
                  <a:srgbClr val="595959"/>
                </a:solidFill>
              </a:defRPr>
            </a:lvl1pPr>
            <a:lvl2pPr marL="685709" lvl="1" indent="-171427" algn="l">
              <a:lnSpc>
                <a:spcPct val="100000"/>
              </a:lnSpc>
              <a:spcBef>
                <a:spcPts val="75"/>
              </a:spcBef>
              <a:spcAft>
                <a:spcPts val="0"/>
              </a:spcAft>
              <a:buSzPts val="2000"/>
              <a:buNone/>
              <a:defRPr>
                <a:solidFill>
                  <a:srgbClr val="595959"/>
                </a:solidFill>
              </a:defRPr>
            </a:lvl2pPr>
            <a:lvl3pPr marL="1028563" lvl="2" indent="-171427" algn="l">
              <a:lnSpc>
                <a:spcPct val="100000"/>
              </a:lnSpc>
              <a:spcBef>
                <a:spcPts val="300"/>
              </a:spcBef>
              <a:spcAft>
                <a:spcPts val="0"/>
              </a:spcAft>
              <a:buSzPts val="1800"/>
              <a:buNone/>
              <a:defRPr>
                <a:solidFill>
                  <a:srgbClr val="595959"/>
                </a:solidFill>
              </a:defRPr>
            </a:lvl3pPr>
            <a:lvl4pPr marL="1371417" lvl="3" indent="-171427" algn="l">
              <a:lnSpc>
                <a:spcPct val="100000"/>
              </a:lnSpc>
              <a:spcBef>
                <a:spcPts val="300"/>
              </a:spcBef>
              <a:spcAft>
                <a:spcPts val="0"/>
              </a:spcAft>
              <a:buSzPts val="1800"/>
              <a:buNone/>
              <a:defRPr>
                <a:solidFill>
                  <a:srgbClr val="595959"/>
                </a:solidFill>
              </a:defRPr>
            </a:lvl4pPr>
            <a:lvl5pPr marL="1714271" lvl="4" indent="-171427" algn="l">
              <a:lnSpc>
                <a:spcPct val="100000"/>
              </a:lnSpc>
              <a:spcBef>
                <a:spcPts val="300"/>
              </a:spcBef>
              <a:spcAft>
                <a:spcPts val="0"/>
              </a:spcAft>
              <a:buSzPts val="1800"/>
              <a:buNone/>
              <a:defRPr>
                <a:solidFill>
                  <a:srgbClr val="595959"/>
                </a:solidFill>
              </a:defRPr>
            </a:lvl5pPr>
            <a:lvl6pPr marL="2057126" lvl="5" indent="-257141" algn="l">
              <a:lnSpc>
                <a:spcPct val="90000"/>
              </a:lnSpc>
              <a:spcBef>
                <a:spcPts val="375"/>
              </a:spcBef>
              <a:spcAft>
                <a:spcPts val="0"/>
              </a:spcAft>
              <a:buClr>
                <a:schemeClr val="dk1"/>
              </a:buClr>
              <a:buSzPts val="1800"/>
              <a:buChar char="•"/>
              <a:defRPr/>
            </a:lvl6pPr>
            <a:lvl7pPr marL="2399980" lvl="6" indent="-257141" algn="l">
              <a:lnSpc>
                <a:spcPct val="90000"/>
              </a:lnSpc>
              <a:spcBef>
                <a:spcPts val="375"/>
              </a:spcBef>
              <a:spcAft>
                <a:spcPts val="0"/>
              </a:spcAft>
              <a:buClr>
                <a:schemeClr val="dk1"/>
              </a:buClr>
              <a:buSzPts val="1800"/>
              <a:buChar char="•"/>
              <a:defRPr/>
            </a:lvl7pPr>
            <a:lvl8pPr marL="2742834" lvl="7" indent="-257141" algn="l">
              <a:lnSpc>
                <a:spcPct val="90000"/>
              </a:lnSpc>
              <a:spcBef>
                <a:spcPts val="375"/>
              </a:spcBef>
              <a:spcAft>
                <a:spcPts val="0"/>
              </a:spcAft>
              <a:buClr>
                <a:schemeClr val="dk1"/>
              </a:buClr>
              <a:buSzPts val="1800"/>
              <a:buChar char="•"/>
              <a:defRPr/>
            </a:lvl8pPr>
            <a:lvl9pPr marL="3085689" lvl="8" indent="-257141" algn="l">
              <a:lnSpc>
                <a:spcPct val="90000"/>
              </a:lnSpc>
              <a:spcBef>
                <a:spcPts val="375"/>
              </a:spcBef>
              <a:spcAft>
                <a:spcPts val="0"/>
              </a:spcAft>
              <a:buClr>
                <a:schemeClr val="dk1"/>
              </a:buClr>
              <a:buSzPts val="1800"/>
              <a:buChar char="•"/>
              <a:defRPr/>
            </a:lvl9pPr>
          </a:lstStyle>
          <a:p>
            <a:endParaRPr/>
          </a:p>
        </p:txBody>
      </p:sp>
      <p:sp>
        <p:nvSpPr>
          <p:cNvPr id="6507" name="Google Shape;6507;g3f252189f66_0_318"/>
          <p:cNvSpPr/>
          <p:nvPr/>
        </p:nvSpPr>
        <p:spPr>
          <a:xfrm>
            <a:off x="359662" y="4898591"/>
            <a:ext cx="2632157" cy="178875"/>
          </a:xfrm>
          <a:prstGeom prst="rect">
            <a:avLst/>
          </a:pr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rgbClr val="595959"/>
              </a:buClr>
              <a:buSzPts val="700"/>
              <a:buFont typeface="Calibri"/>
              <a:buNone/>
            </a:pPr>
            <a:r>
              <a:rPr lang="en" sz="525" b="0" i="0" u="none" strike="noStrike" cap="none">
                <a:solidFill>
                  <a:srgbClr val="595959"/>
                </a:solidFill>
                <a:latin typeface="Calibri"/>
                <a:ea typeface="Calibri"/>
                <a:cs typeface="Calibri"/>
                <a:sym typeface="Calibri"/>
              </a:rPr>
              <a:t>Not for reproduction or further distribution.</a:t>
            </a:r>
            <a:endParaRPr sz="105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3684285672"/>
      </p:ext>
    </p:extLst>
  </p:cSld>
  <p:clrMapOvr>
    <a:masterClrMapping/>
  </p:clrMapOvr>
  <p:extLst>
    <p:ext uri="{DCECCB84-F9BA-43D5-87BE-67443E8EF086}">
      <p15:sldGuideLst xmlns:p15="http://schemas.microsoft.com/office/powerpoint/2012/main">
        <p15:guide id="1" orient="horz" pos="641">
          <p15:clr>
            <a:srgbClr val="FBAE40"/>
          </p15:clr>
        </p15:guide>
        <p15:guide id="2" pos="7377">
          <p15:clr>
            <a:srgbClr val="FBAE40"/>
          </p15:clr>
        </p15:guide>
        <p15:guide id="3" pos="297">
          <p15:clr>
            <a:srgbClr val="FBAE40"/>
          </p15:clr>
        </p15:guide>
        <p15:guide id="4" orient="horz" pos="3837">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Cover v2" userDrawn="1">
  <p:cSld name="Cover v2">
    <p:spTree>
      <p:nvGrpSpPr>
        <p:cNvPr id="1" name="Shape 14"/>
        <p:cNvGrpSpPr/>
        <p:nvPr/>
      </p:nvGrpSpPr>
      <p:grpSpPr>
        <a:xfrm>
          <a:off x="0" y="0"/>
          <a:ext cx="0" cy="0"/>
          <a:chOff x="0" y="0"/>
          <a:chExt cx="0" cy="0"/>
        </a:xfrm>
      </p:grpSpPr>
      <p:sp>
        <p:nvSpPr>
          <p:cNvPr id="16" name="Google Shape;16;p31"/>
          <p:cNvSpPr txBox="1">
            <a:spLocks noGrp="1"/>
          </p:cNvSpPr>
          <p:nvPr>
            <p:ph type="ctrTitle"/>
          </p:nvPr>
        </p:nvSpPr>
        <p:spPr>
          <a:xfrm>
            <a:off x="359100" y="872782"/>
            <a:ext cx="4975800" cy="1195500"/>
          </a:xfrm>
          <a:prstGeom prst="rect">
            <a:avLst/>
          </a:prstGeom>
          <a:noFill/>
          <a:ln>
            <a:noFill/>
          </a:ln>
        </p:spPr>
        <p:txBody>
          <a:bodyPr spcFirstLastPara="1" wrap="square" lIns="0" tIns="34275" rIns="0" bIns="34275" anchor="b" anchorCtr="0">
            <a:noAutofit/>
          </a:bodyPr>
          <a:lstStyle>
            <a:lvl1pPr lvl="0" algn="l">
              <a:lnSpc>
                <a:spcPct val="100000"/>
              </a:lnSpc>
              <a:spcBef>
                <a:spcPts val="400"/>
              </a:spcBef>
              <a:spcAft>
                <a:spcPts val="0"/>
              </a:spcAft>
              <a:buClr>
                <a:schemeClr val="dk1"/>
              </a:buClr>
              <a:buSzPts val="3000"/>
              <a:buFont typeface="Calibri"/>
              <a:buNone/>
              <a:defRPr sz="3000">
                <a:solidFill>
                  <a:schemeClr val="dk1"/>
                </a:solidFill>
              </a:defRPr>
            </a:lvl1pPr>
            <a:lvl2pPr lvl="1" algn="l">
              <a:lnSpc>
                <a:spcPct val="100000"/>
              </a:lnSpc>
              <a:spcBef>
                <a:spcPts val="40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7" name="Google Shape;17;p31"/>
          <p:cNvSpPr txBox="1">
            <a:spLocks noGrp="1"/>
          </p:cNvSpPr>
          <p:nvPr>
            <p:ph type="subTitle" idx="2"/>
          </p:nvPr>
        </p:nvSpPr>
        <p:spPr>
          <a:xfrm>
            <a:off x="359100" y="2063147"/>
            <a:ext cx="4975800" cy="1241700"/>
          </a:xfrm>
          <a:prstGeom prst="rect">
            <a:avLst/>
          </a:prstGeom>
          <a:noFill/>
          <a:ln>
            <a:noFill/>
          </a:ln>
        </p:spPr>
        <p:txBody>
          <a:bodyPr spcFirstLastPara="1" wrap="square" lIns="0" tIns="0" rIns="0" bIns="0" anchor="t" anchorCtr="0">
            <a:noAutofit/>
          </a:bodyPr>
          <a:lstStyle>
            <a:lvl1pPr lvl="0" algn="l">
              <a:lnSpc>
                <a:spcPct val="100000"/>
              </a:lnSpc>
              <a:spcBef>
                <a:spcPts val="400"/>
              </a:spcBef>
              <a:spcAft>
                <a:spcPts val="0"/>
              </a:spcAft>
              <a:buSzPts val="1800"/>
              <a:buNone/>
              <a:defRPr sz="1800">
                <a:solidFill>
                  <a:schemeClr val="accent1"/>
                </a:solidFill>
                <a:latin typeface="Calibri"/>
                <a:ea typeface="Calibri"/>
                <a:cs typeface="Calibri"/>
                <a:sym typeface="Calibri"/>
              </a:defRPr>
            </a:lvl1pPr>
            <a:lvl2pPr lvl="1" algn="ctr">
              <a:lnSpc>
                <a:spcPct val="100000"/>
              </a:lnSpc>
              <a:spcBef>
                <a:spcPts val="400"/>
              </a:spcBef>
              <a:spcAft>
                <a:spcPts val="0"/>
              </a:spcAft>
              <a:buSzPts val="1500"/>
              <a:buNone/>
              <a:defRPr sz="1500"/>
            </a:lvl2pPr>
            <a:lvl3pPr lvl="2" algn="ctr">
              <a:lnSpc>
                <a:spcPct val="100000"/>
              </a:lnSpc>
              <a:spcBef>
                <a:spcPts val="300"/>
              </a:spcBef>
              <a:spcAft>
                <a:spcPts val="0"/>
              </a:spcAft>
              <a:buSzPts val="1400"/>
              <a:buNone/>
              <a:defRPr sz="1400"/>
            </a:lvl3pPr>
            <a:lvl4pPr lvl="3" algn="ctr">
              <a:lnSpc>
                <a:spcPct val="100000"/>
              </a:lnSpc>
              <a:spcBef>
                <a:spcPts val="300"/>
              </a:spcBef>
              <a:spcAft>
                <a:spcPts val="0"/>
              </a:spcAft>
              <a:buSzPts val="1200"/>
              <a:buNone/>
              <a:defRPr sz="1200"/>
            </a:lvl4pPr>
            <a:lvl5pPr lvl="4" algn="ctr">
              <a:lnSpc>
                <a:spcPct val="100000"/>
              </a:lnSpc>
              <a:spcBef>
                <a:spcPts val="300"/>
              </a:spcBef>
              <a:spcAft>
                <a:spcPts val="0"/>
              </a:spcAft>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a:endParaRPr/>
          </a:p>
        </p:txBody>
      </p:sp>
      <p:pic>
        <p:nvPicPr>
          <p:cNvPr id="20" name="Google Shape;20;p31"/>
          <p:cNvPicPr preferRelativeResize="0"/>
          <p:nvPr/>
        </p:nvPicPr>
        <p:blipFill rotWithShape="1">
          <a:blip r:embed="rId2">
            <a:alphaModFix/>
          </a:blip>
          <a:srcRect/>
          <a:stretch/>
        </p:blipFill>
        <p:spPr>
          <a:xfrm>
            <a:off x="359570" y="524619"/>
            <a:ext cx="1295514" cy="260958"/>
          </a:xfrm>
          <a:prstGeom prst="rect">
            <a:avLst/>
          </a:prstGeom>
          <a:noFill/>
          <a:ln>
            <a:noFill/>
          </a:ln>
        </p:spPr>
      </p:pic>
      <p:grpSp>
        <p:nvGrpSpPr>
          <p:cNvPr id="21" name="Google Shape;21;p31"/>
          <p:cNvGrpSpPr/>
          <p:nvPr/>
        </p:nvGrpSpPr>
        <p:grpSpPr>
          <a:xfrm>
            <a:off x="5759138" y="0"/>
            <a:ext cx="2906993" cy="5143500"/>
            <a:chOff x="7678848" y="0"/>
            <a:chExt cx="3875990" cy="6858000"/>
          </a:xfrm>
        </p:grpSpPr>
        <p:sp>
          <p:nvSpPr>
            <p:cNvPr id="22" name="Google Shape;22;p31"/>
            <p:cNvSpPr/>
            <p:nvPr/>
          </p:nvSpPr>
          <p:spPr>
            <a:xfrm>
              <a:off x="7678848" y="0"/>
              <a:ext cx="3875990" cy="6858000"/>
            </a:xfrm>
            <a:custGeom>
              <a:avLst/>
              <a:gdLst/>
              <a:ahLst/>
              <a:cxnLst/>
              <a:rect l="l" t="t" r="r" b="b"/>
              <a:pathLst>
                <a:path w="3875990" h="6858000" extrusionOk="0">
                  <a:moveTo>
                    <a:pt x="455502" y="5783580"/>
                  </a:moveTo>
                  <a:lnTo>
                    <a:pt x="455502" y="6297930"/>
                  </a:lnTo>
                  <a:lnTo>
                    <a:pt x="3450162" y="6297930"/>
                  </a:lnTo>
                  <a:lnTo>
                    <a:pt x="3450162" y="5783580"/>
                  </a:lnTo>
                  <a:close/>
                  <a:moveTo>
                    <a:pt x="0" y="0"/>
                  </a:moveTo>
                  <a:lnTo>
                    <a:pt x="3875990" y="0"/>
                  </a:lnTo>
                  <a:lnTo>
                    <a:pt x="3875990" y="6858000"/>
                  </a:lnTo>
                  <a:lnTo>
                    <a:pt x="0" y="6858000"/>
                  </a:lnTo>
                  <a:close/>
                </a:path>
              </a:pathLst>
            </a:cu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400"/>
                <a:buFont typeface="Arial"/>
                <a:buNone/>
              </a:pPr>
              <a:endParaRPr sz="1400" b="0" i="0" u="none" strike="noStrike" cap="none">
                <a:solidFill>
                  <a:schemeClr val="dk1"/>
                </a:solidFill>
                <a:latin typeface="Calibri"/>
                <a:ea typeface="Calibri"/>
                <a:cs typeface="Calibri"/>
                <a:sym typeface="Calibri"/>
              </a:endParaRPr>
            </a:p>
          </p:txBody>
        </p:sp>
        <p:sp>
          <p:nvSpPr>
            <p:cNvPr id="23" name="Google Shape;23;p31"/>
            <p:cNvSpPr/>
            <p:nvPr/>
          </p:nvSpPr>
          <p:spPr>
            <a:xfrm>
              <a:off x="8297467" y="5884330"/>
              <a:ext cx="2646900" cy="304500"/>
            </a:xfrm>
            <a:prstGeom prst="roundRect">
              <a:avLst>
                <a:gd name="adj" fmla="val 50000"/>
              </a:avLst>
            </a:prstGeom>
            <a:solidFill>
              <a:srgbClr val="006B9F"/>
            </a:solidFill>
            <a:ln>
              <a:noFill/>
            </a:ln>
          </p:spPr>
          <p:txBody>
            <a:bodyPr spcFirstLastPara="1" wrap="square" lIns="68575" tIns="34275" rIns="68575" bIns="34275"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grpSp>
      <p:pic>
        <p:nvPicPr>
          <p:cNvPr id="24" name="Google Shape;24;p31"/>
          <p:cNvPicPr preferRelativeResize="0"/>
          <p:nvPr/>
        </p:nvPicPr>
        <p:blipFill rotWithShape="1">
          <a:blip r:embed="rId4">
            <a:alphaModFix/>
          </a:blip>
          <a:srcRect/>
          <a:stretch/>
        </p:blipFill>
        <p:spPr>
          <a:xfrm>
            <a:off x="5908499" y="4413246"/>
            <a:ext cx="1372771" cy="228406"/>
          </a:xfrm>
          <a:prstGeom prst="rect">
            <a:avLst/>
          </a:prstGeom>
          <a:noFill/>
          <a:ln>
            <a:noFill/>
          </a:ln>
        </p:spPr>
      </p:pic>
    </p:spTree>
    <p:extLst>
      <p:ext uri="{BB962C8B-B14F-4D97-AF65-F5344CB8AC3E}">
        <p14:creationId xmlns:p14="http://schemas.microsoft.com/office/powerpoint/2010/main" val="11732577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able of Contents">
  <p:cSld name="Table of Contents">
    <p:spTree>
      <p:nvGrpSpPr>
        <p:cNvPr id="1" name="Shape 53"/>
        <p:cNvGrpSpPr/>
        <p:nvPr/>
      </p:nvGrpSpPr>
      <p:grpSpPr>
        <a:xfrm>
          <a:off x="0" y="0"/>
          <a:ext cx="0" cy="0"/>
          <a:chOff x="0" y="0"/>
          <a:chExt cx="0" cy="0"/>
        </a:xfrm>
      </p:grpSpPr>
      <p:sp>
        <p:nvSpPr>
          <p:cNvPr id="54" name="Google Shape;54;p36"/>
          <p:cNvSpPr txBox="1">
            <a:spLocks noGrp="1"/>
          </p:cNvSpPr>
          <p:nvPr>
            <p:ph type="title"/>
          </p:nvPr>
        </p:nvSpPr>
        <p:spPr>
          <a:xfrm>
            <a:off x="411484" y="731520"/>
            <a:ext cx="8320703" cy="640080"/>
          </a:xfrm>
          <a:prstGeom prst="rect">
            <a:avLst/>
          </a:prstGeom>
          <a:noFill/>
          <a:ln>
            <a:noFill/>
          </a:ln>
        </p:spPr>
        <p:txBody>
          <a:bodyPr spcFirstLastPara="1" wrap="square" lIns="0" tIns="45700" rIns="0" bIns="45700" anchor="b" anchorCtr="0">
            <a:noAutofit/>
          </a:bodyPr>
          <a:lstStyle>
            <a:lvl1pPr lvl="0" algn="l">
              <a:lnSpc>
                <a:spcPct val="75000"/>
              </a:lnSpc>
              <a:spcBef>
                <a:spcPts val="0"/>
              </a:spcBef>
              <a:spcAft>
                <a:spcPts val="0"/>
              </a:spcAft>
              <a:buSzPts val="3500"/>
              <a:buNone/>
              <a:defRPr sz="2199"/>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5" name="Google Shape;55;p36"/>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6" name="Google Shape;56;p36"/>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SzPts val="700"/>
              <a:buNone/>
              <a:defRPr>
                <a:solidFill>
                  <a:srgbClr val="63666A"/>
                </a:solidFill>
              </a:defRPr>
            </a:lvl1pPr>
            <a:lvl2pPr marL="0" marR="0" lvl="1" indent="0" algn="l">
              <a:lnSpc>
                <a:spcPct val="100000"/>
              </a:lnSpc>
              <a:spcBef>
                <a:spcPts val="0"/>
              </a:spcBef>
              <a:spcAft>
                <a:spcPts val="0"/>
              </a:spcAft>
              <a:buSzPts val="700"/>
              <a:buNone/>
              <a:defRPr>
                <a:solidFill>
                  <a:srgbClr val="63666A"/>
                </a:solidFill>
              </a:defRPr>
            </a:lvl2pPr>
            <a:lvl3pPr marL="0" marR="0" lvl="2" indent="0" algn="l">
              <a:lnSpc>
                <a:spcPct val="100000"/>
              </a:lnSpc>
              <a:spcBef>
                <a:spcPts val="0"/>
              </a:spcBef>
              <a:spcAft>
                <a:spcPts val="0"/>
              </a:spcAft>
              <a:buSzPts val="700"/>
              <a:buNone/>
              <a:defRPr>
                <a:solidFill>
                  <a:srgbClr val="63666A"/>
                </a:solidFill>
              </a:defRPr>
            </a:lvl3pPr>
            <a:lvl4pPr marL="0" marR="0" lvl="3" indent="0" algn="l">
              <a:lnSpc>
                <a:spcPct val="100000"/>
              </a:lnSpc>
              <a:spcBef>
                <a:spcPts val="0"/>
              </a:spcBef>
              <a:spcAft>
                <a:spcPts val="0"/>
              </a:spcAft>
              <a:buSzPts val="700"/>
              <a:buNone/>
              <a:defRPr>
                <a:solidFill>
                  <a:srgbClr val="63666A"/>
                </a:solidFill>
              </a:defRPr>
            </a:lvl4pPr>
            <a:lvl5pPr marL="0" marR="0" lvl="4" indent="0" algn="l">
              <a:lnSpc>
                <a:spcPct val="100000"/>
              </a:lnSpc>
              <a:spcBef>
                <a:spcPts val="0"/>
              </a:spcBef>
              <a:spcAft>
                <a:spcPts val="0"/>
              </a:spcAft>
              <a:buSzPts val="700"/>
              <a:buNone/>
              <a:defRPr>
                <a:solidFill>
                  <a:srgbClr val="63666A"/>
                </a:solidFill>
              </a:defRPr>
            </a:lvl5pPr>
            <a:lvl6pPr marL="0" marR="0" lvl="5" indent="0" algn="l">
              <a:lnSpc>
                <a:spcPct val="100000"/>
              </a:lnSpc>
              <a:spcBef>
                <a:spcPts val="0"/>
              </a:spcBef>
              <a:spcAft>
                <a:spcPts val="0"/>
              </a:spcAft>
              <a:buSzPts val="700"/>
              <a:buNone/>
              <a:defRPr>
                <a:solidFill>
                  <a:srgbClr val="63666A"/>
                </a:solidFill>
              </a:defRPr>
            </a:lvl6pPr>
            <a:lvl7pPr marL="0" marR="0" lvl="6" indent="0" algn="l">
              <a:lnSpc>
                <a:spcPct val="100000"/>
              </a:lnSpc>
              <a:spcBef>
                <a:spcPts val="0"/>
              </a:spcBef>
              <a:spcAft>
                <a:spcPts val="0"/>
              </a:spcAft>
              <a:buSzPts val="700"/>
              <a:buNone/>
              <a:defRPr>
                <a:solidFill>
                  <a:srgbClr val="63666A"/>
                </a:solidFill>
              </a:defRPr>
            </a:lvl7pPr>
            <a:lvl8pPr marL="0" marR="0" lvl="7" indent="0" algn="l">
              <a:lnSpc>
                <a:spcPct val="100000"/>
              </a:lnSpc>
              <a:spcBef>
                <a:spcPts val="0"/>
              </a:spcBef>
              <a:spcAft>
                <a:spcPts val="0"/>
              </a:spcAft>
              <a:buSzPts val="700"/>
              <a:buNone/>
              <a:defRPr>
                <a:solidFill>
                  <a:srgbClr val="63666A"/>
                </a:solidFill>
              </a:defRPr>
            </a:lvl8pPr>
            <a:lvl9pPr marL="0" marR="0" lvl="8" indent="0" algn="l">
              <a:lnSpc>
                <a:spcPct val="100000"/>
              </a:lnSpc>
              <a:spcBef>
                <a:spcPts val="0"/>
              </a:spcBef>
              <a:spcAft>
                <a:spcPts val="0"/>
              </a:spcAft>
              <a:buSzPts val="700"/>
              <a:buNone/>
              <a:defRPr>
                <a:solidFill>
                  <a:srgbClr val="63666A"/>
                </a:solidFill>
              </a:defRPr>
            </a:lvl9pPr>
          </a:lstStyle>
          <a:p>
            <a:fld id="{00000000-1234-1234-1234-123412341234}" type="slidenum">
              <a:rPr lang="en-US" smtClean="0"/>
              <a:pPr/>
              <a:t>‹#›</a:t>
            </a:fld>
            <a:endParaRPr lang="en-US"/>
          </a:p>
        </p:txBody>
      </p:sp>
      <p:sp>
        <p:nvSpPr>
          <p:cNvPr id="57" name="Google Shape;57;p36"/>
          <p:cNvSpPr txBox="1">
            <a:spLocks noGrp="1"/>
          </p:cNvSpPr>
          <p:nvPr>
            <p:ph type="body" idx="1"/>
          </p:nvPr>
        </p:nvSpPr>
        <p:spPr>
          <a:xfrm>
            <a:off x="411479" y="1737360"/>
            <a:ext cx="2606040" cy="2651760"/>
          </a:xfrm>
          <a:prstGeom prst="rect">
            <a:avLst/>
          </a:prstGeom>
          <a:noFill/>
          <a:ln>
            <a:noFill/>
          </a:ln>
        </p:spPr>
        <p:txBody>
          <a:bodyPr spcFirstLastPara="1" wrap="square" lIns="0" tIns="0" rIns="0" bIns="0" anchor="t" anchorCtr="0">
            <a:noAutofit/>
          </a:bodyPr>
          <a:lstStyle>
            <a:lvl1pPr marL="342838" lvl="0" indent="-285698" algn="l">
              <a:lnSpc>
                <a:spcPct val="100000"/>
              </a:lnSpc>
              <a:spcBef>
                <a:spcPts val="0"/>
              </a:spcBef>
              <a:spcAft>
                <a:spcPts val="0"/>
              </a:spcAft>
              <a:buClr>
                <a:schemeClr val="accent6"/>
              </a:buClr>
              <a:buSzPts val="2400"/>
              <a:buFont typeface="Noto Sans Symbols"/>
              <a:buAutoNum type="arabicPlain"/>
              <a:defRPr sz="1400" b="1" i="0" cap="none">
                <a:latin typeface="Arial"/>
                <a:ea typeface="Arial"/>
                <a:cs typeface="Arial"/>
                <a:sym typeface="Arial"/>
              </a:defRPr>
            </a:lvl1pPr>
            <a:lvl2pPr marL="685674" lvl="1" indent="-171419" algn="l">
              <a:lnSpc>
                <a:spcPct val="100000"/>
              </a:lnSpc>
              <a:spcBef>
                <a:spcPts val="450"/>
              </a:spcBef>
              <a:spcAft>
                <a:spcPts val="0"/>
              </a:spcAft>
              <a:buSzPts val="2000"/>
              <a:buNone/>
              <a:defRPr sz="1400">
                <a:solidFill>
                  <a:srgbClr val="63666A"/>
                </a:solidFill>
                <a:latin typeface="Arial"/>
                <a:ea typeface="Arial"/>
                <a:cs typeface="Arial"/>
                <a:sym typeface="Arial"/>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SzPts val="1800"/>
              <a:buChar char="•"/>
              <a:defRPr/>
            </a:lvl6pPr>
            <a:lvl7pPr marL="2399860" lvl="6" indent="-257127" algn="l">
              <a:lnSpc>
                <a:spcPct val="90000"/>
              </a:lnSpc>
              <a:spcBef>
                <a:spcPts val="375"/>
              </a:spcBef>
              <a:spcAft>
                <a:spcPts val="0"/>
              </a:spcAft>
              <a:buSzPts val="1800"/>
              <a:buChar char="•"/>
              <a:defRPr/>
            </a:lvl7pPr>
            <a:lvl8pPr marL="2742698" lvl="7" indent="-257127" algn="l">
              <a:lnSpc>
                <a:spcPct val="90000"/>
              </a:lnSpc>
              <a:spcBef>
                <a:spcPts val="375"/>
              </a:spcBef>
              <a:spcAft>
                <a:spcPts val="0"/>
              </a:spcAft>
              <a:buSzPts val="1800"/>
              <a:buChar char="•"/>
              <a:defRPr/>
            </a:lvl8pPr>
            <a:lvl9pPr marL="3085534" lvl="8" indent="-257127" algn="l">
              <a:lnSpc>
                <a:spcPct val="90000"/>
              </a:lnSpc>
              <a:spcBef>
                <a:spcPts val="375"/>
              </a:spcBef>
              <a:spcAft>
                <a:spcPts val="0"/>
              </a:spcAft>
              <a:buSzPts val="1800"/>
              <a:buChar char="•"/>
              <a:defRPr/>
            </a:lvl9pPr>
          </a:lstStyle>
          <a:p>
            <a:endParaRPr/>
          </a:p>
        </p:txBody>
      </p:sp>
      <p:sp>
        <p:nvSpPr>
          <p:cNvPr id="58" name="Google Shape;58;p36"/>
          <p:cNvSpPr txBox="1">
            <a:spLocks noGrp="1"/>
          </p:cNvSpPr>
          <p:nvPr>
            <p:ph type="body" idx="2"/>
          </p:nvPr>
        </p:nvSpPr>
        <p:spPr>
          <a:xfrm>
            <a:off x="3275732" y="1737360"/>
            <a:ext cx="2606040" cy="2651760"/>
          </a:xfrm>
          <a:prstGeom prst="rect">
            <a:avLst/>
          </a:prstGeom>
          <a:noFill/>
          <a:ln>
            <a:noFill/>
          </a:ln>
        </p:spPr>
        <p:txBody>
          <a:bodyPr spcFirstLastPara="1" wrap="square" lIns="0" tIns="0" rIns="0" bIns="0" anchor="t" anchorCtr="0">
            <a:noAutofit/>
          </a:bodyPr>
          <a:lstStyle>
            <a:lvl1pPr marL="342838" lvl="0" indent="-285698" algn="l">
              <a:lnSpc>
                <a:spcPct val="100000"/>
              </a:lnSpc>
              <a:spcBef>
                <a:spcPts val="0"/>
              </a:spcBef>
              <a:spcAft>
                <a:spcPts val="0"/>
              </a:spcAft>
              <a:buClr>
                <a:schemeClr val="accent6"/>
              </a:buClr>
              <a:buSzPts val="2400"/>
              <a:buFont typeface="Noto Sans Symbols"/>
              <a:buAutoNum type="arabicPlain"/>
              <a:defRPr sz="1400" b="1" i="0" cap="none">
                <a:latin typeface="Arial"/>
                <a:ea typeface="Arial"/>
                <a:cs typeface="Arial"/>
                <a:sym typeface="Arial"/>
              </a:defRPr>
            </a:lvl1pPr>
            <a:lvl2pPr marL="685674" lvl="1" indent="-171419" algn="l">
              <a:lnSpc>
                <a:spcPct val="100000"/>
              </a:lnSpc>
              <a:spcBef>
                <a:spcPts val="450"/>
              </a:spcBef>
              <a:spcAft>
                <a:spcPts val="0"/>
              </a:spcAft>
              <a:buSzPts val="2000"/>
              <a:buNone/>
              <a:defRPr sz="1400">
                <a:solidFill>
                  <a:srgbClr val="63666A"/>
                </a:solidFill>
                <a:latin typeface="Arial"/>
                <a:ea typeface="Arial"/>
                <a:cs typeface="Arial"/>
                <a:sym typeface="Arial"/>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SzPts val="1800"/>
              <a:buChar char="•"/>
              <a:defRPr/>
            </a:lvl6pPr>
            <a:lvl7pPr marL="2399860" lvl="6" indent="-257127" algn="l">
              <a:lnSpc>
                <a:spcPct val="90000"/>
              </a:lnSpc>
              <a:spcBef>
                <a:spcPts val="375"/>
              </a:spcBef>
              <a:spcAft>
                <a:spcPts val="0"/>
              </a:spcAft>
              <a:buSzPts val="1800"/>
              <a:buChar char="•"/>
              <a:defRPr/>
            </a:lvl7pPr>
            <a:lvl8pPr marL="2742698" lvl="7" indent="-257127" algn="l">
              <a:lnSpc>
                <a:spcPct val="90000"/>
              </a:lnSpc>
              <a:spcBef>
                <a:spcPts val="375"/>
              </a:spcBef>
              <a:spcAft>
                <a:spcPts val="0"/>
              </a:spcAft>
              <a:buSzPts val="1800"/>
              <a:buChar char="•"/>
              <a:defRPr/>
            </a:lvl8pPr>
            <a:lvl9pPr marL="3085534" lvl="8" indent="-257127" algn="l">
              <a:lnSpc>
                <a:spcPct val="90000"/>
              </a:lnSpc>
              <a:spcBef>
                <a:spcPts val="375"/>
              </a:spcBef>
              <a:spcAft>
                <a:spcPts val="0"/>
              </a:spcAft>
              <a:buSzPts val="1800"/>
              <a:buChar char="•"/>
              <a:defRPr/>
            </a:lvl9pPr>
          </a:lstStyle>
          <a:p>
            <a:endParaRPr/>
          </a:p>
        </p:txBody>
      </p:sp>
      <p:sp>
        <p:nvSpPr>
          <p:cNvPr id="59" name="Google Shape;59;p36"/>
          <p:cNvSpPr txBox="1">
            <a:spLocks noGrp="1"/>
          </p:cNvSpPr>
          <p:nvPr>
            <p:ph type="body" idx="3"/>
          </p:nvPr>
        </p:nvSpPr>
        <p:spPr>
          <a:xfrm>
            <a:off x="6133825" y="1737360"/>
            <a:ext cx="2606040" cy="2651760"/>
          </a:xfrm>
          <a:prstGeom prst="rect">
            <a:avLst/>
          </a:prstGeom>
          <a:noFill/>
          <a:ln>
            <a:noFill/>
          </a:ln>
        </p:spPr>
        <p:txBody>
          <a:bodyPr spcFirstLastPara="1" wrap="square" lIns="0" tIns="0" rIns="0" bIns="0" anchor="t" anchorCtr="0">
            <a:noAutofit/>
          </a:bodyPr>
          <a:lstStyle>
            <a:lvl1pPr marL="342838" lvl="0" indent="-285698" algn="l">
              <a:lnSpc>
                <a:spcPct val="100000"/>
              </a:lnSpc>
              <a:spcBef>
                <a:spcPts val="0"/>
              </a:spcBef>
              <a:spcAft>
                <a:spcPts val="0"/>
              </a:spcAft>
              <a:buClr>
                <a:schemeClr val="accent6"/>
              </a:buClr>
              <a:buSzPts val="2400"/>
              <a:buFont typeface="Noto Sans Symbols"/>
              <a:buAutoNum type="arabicPlain"/>
              <a:defRPr sz="1400" b="1" i="0" cap="none">
                <a:latin typeface="Arial"/>
                <a:ea typeface="Arial"/>
                <a:cs typeface="Arial"/>
                <a:sym typeface="Arial"/>
              </a:defRPr>
            </a:lvl1pPr>
            <a:lvl2pPr marL="685674" lvl="1" indent="-171419" algn="l">
              <a:lnSpc>
                <a:spcPct val="100000"/>
              </a:lnSpc>
              <a:spcBef>
                <a:spcPts val="450"/>
              </a:spcBef>
              <a:spcAft>
                <a:spcPts val="0"/>
              </a:spcAft>
              <a:buSzPts val="2000"/>
              <a:buNone/>
              <a:defRPr sz="1400">
                <a:solidFill>
                  <a:srgbClr val="63666A"/>
                </a:solidFill>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SzPts val="1800"/>
              <a:buChar char="•"/>
              <a:defRPr/>
            </a:lvl6pPr>
            <a:lvl7pPr marL="2399860" lvl="6" indent="-257127" algn="l">
              <a:lnSpc>
                <a:spcPct val="90000"/>
              </a:lnSpc>
              <a:spcBef>
                <a:spcPts val="375"/>
              </a:spcBef>
              <a:spcAft>
                <a:spcPts val="0"/>
              </a:spcAft>
              <a:buSzPts val="1800"/>
              <a:buChar char="•"/>
              <a:defRPr/>
            </a:lvl7pPr>
            <a:lvl8pPr marL="2742698" lvl="7" indent="-257127" algn="l">
              <a:lnSpc>
                <a:spcPct val="90000"/>
              </a:lnSpc>
              <a:spcBef>
                <a:spcPts val="375"/>
              </a:spcBef>
              <a:spcAft>
                <a:spcPts val="0"/>
              </a:spcAft>
              <a:buSzPts val="1800"/>
              <a:buChar char="•"/>
              <a:defRPr/>
            </a:lvl8pPr>
            <a:lvl9pPr marL="3085534" lvl="8" indent="-257127" algn="l">
              <a:lnSpc>
                <a:spcPct val="90000"/>
              </a:lnSpc>
              <a:spcBef>
                <a:spcPts val="375"/>
              </a:spcBef>
              <a:spcAft>
                <a:spcPts val="0"/>
              </a:spcAft>
              <a:buSzPts val="1800"/>
              <a:buChar char="•"/>
              <a:defRPr/>
            </a:lvl9pPr>
          </a:lstStyle>
          <a:p>
            <a:endParaRPr/>
          </a:p>
        </p:txBody>
      </p:sp>
    </p:spTree>
    <p:extLst>
      <p:ext uri="{BB962C8B-B14F-4D97-AF65-F5344CB8AC3E}">
        <p14:creationId xmlns:p14="http://schemas.microsoft.com/office/powerpoint/2010/main" val="403817812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matchingName="Cover v1">
  <p:cSld name="Cover v1">
    <p:spTree>
      <p:nvGrpSpPr>
        <p:cNvPr id="1" name="Shape 76"/>
        <p:cNvGrpSpPr/>
        <p:nvPr/>
      </p:nvGrpSpPr>
      <p:grpSpPr>
        <a:xfrm>
          <a:off x="0" y="0"/>
          <a:ext cx="0" cy="0"/>
          <a:chOff x="0" y="0"/>
          <a:chExt cx="0" cy="0"/>
        </a:xfrm>
      </p:grpSpPr>
      <p:pic>
        <p:nvPicPr>
          <p:cNvPr id="77" name="Google Shape;77;p48"/>
          <p:cNvPicPr preferRelativeResize="0"/>
          <p:nvPr/>
        </p:nvPicPr>
        <p:blipFill rotWithShape="1">
          <a:blip r:embed="rId2">
            <a:alphaModFix/>
          </a:blip>
          <a:srcRect/>
          <a:stretch/>
        </p:blipFill>
        <p:spPr>
          <a:xfrm>
            <a:off x="359572" y="524619"/>
            <a:ext cx="1295513" cy="260958"/>
          </a:xfrm>
          <a:prstGeom prst="rect">
            <a:avLst/>
          </a:prstGeom>
          <a:noFill/>
          <a:ln>
            <a:noFill/>
          </a:ln>
        </p:spPr>
      </p:pic>
      <p:pic>
        <p:nvPicPr>
          <p:cNvPr id="78" name="Google Shape;78;p48"/>
          <p:cNvPicPr preferRelativeResize="0"/>
          <p:nvPr/>
        </p:nvPicPr>
        <p:blipFill rotWithShape="1">
          <a:blip r:embed="rId3">
            <a:alphaModFix/>
          </a:blip>
          <a:srcRect/>
          <a:stretch/>
        </p:blipFill>
        <p:spPr>
          <a:xfrm>
            <a:off x="5660508" y="1488208"/>
            <a:ext cx="3483494" cy="3655292"/>
          </a:xfrm>
          <a:prstGeom prst="rect">
            <a:avLst/>
          </a:prstGeom>
          <a:noFill/>
          <a:ln>
            <a:noFill/>
          </a:ln>
        </p:spPr>
      </p:pic>
      <p:sp>
        <p:nvSpPr>
          <p:cNvPr id="79" name="Google Shape;79;p48"/>
          <p:cNvSpPr txBox="1">
            <a:spLocks noGrp="1"/>
          </p:cNvSpPr>
          <p:nvPr>
            <p:ph type="body" idx="1"/>
          </p:nvPr>
        </p:nvSpPr>
        <p:spPr>
          <a:xfrm>
            <a:off x="359569"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80" name="Google Shape;80;p48"/>
          <p:cNvSpPr txBox="1">
            <a:spLocks noGrp="1"/>
          </p:cNvSpPr>
          <p:nvPr>
            <p:ph type="ctrTitle"/>
          </p:nvPr>
        </p:nvSpPr>
        <p:spPr>
          <a:xfrm>
            <a:off x="359568" y="872784"/>
            <a:ext cx="4975736"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48"/>
          <p:cNvSpPr txBox="1">
            <a:spLocks noGrp="1"/>
          </p:cNvSpPr>
          <p:nvPr>
            <p:ph type="subTitle" idx="2"/>
          </p:nvPr>
        </p:nvSpPr>
        <p:spPr>
          <a:xfrm>
            <a:off x="359568" y="2063146"/>
            <a:ext cx="4975736"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82" name="Google Shape;82;p48"/>
          <p:cNvSpPr/>
          <p:nvPr/>
        </p:nvSpPr>
        <p:spPr>
          <a:xfrm>
            <a:off x="359569"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101A1E"/>
              </a:solidFill>
              <a:latin typeface="Calibri"/>
              <a:ea typeface="Calibri"/>
              <a:cs typeface="Calibri"/>
              <a:sym typeface="Calibri"/>
            </a:endParaRPr>
          </a:p>
        </p:txBody>
      </p:sp>
      <p:sp>
        <p:nvSpPr>
          <p:cNvPr id="83" name="Google Shape;83;p48"/>
          <p:cNvSpPr txBox="1">
            <a:spLocks noGrp="1"/>
          </p:cNvSpPr>
          <p:nvPr>
            <p:ph type="body" idx="3"/>
          </p:nvPr>
        </p:nvSpPr>
        <p:spPr>
          <a:xfrm>
            <a:off x="359570"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53194676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matchingName="Cover v2">
  <p:cSld name="1_Cover v2">
    <p:spTree>
      <p:nvGrpSpPr>
        <p:cNvPr id="1" name="Shape 84"/>
        <p:cNvGrpSpPr/>
        <p:nvPr/>
      </p:nvGrpSpPr>
      <p:grpSpPr>
        <a:xfrm>
          <a:off x="0" y="0"/>
          <a:ext cx="0" cy="0"/>
          <a:chOff x="0" y="0"/>
          <a:chExt cx="0" cy="0"/>
        </a:xfrm>
      </p:grpSpPr>
      <p:sp>
        <p:nvSpPr>
          <p:cNvPr id="85" name="Google Shape;85;p49"/>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86" name="Google Shape;86;p49"/>
          <p:cNvSpPr txBox="1">
            <a:spLocks noGrp="1"/>
          </p:cNvSpPr>
          <p:nvPr>
            <p:ph type="ctrTitle"/>
          </p:nvPr>
        </p:nvSpPr>
        <p:spPr>
          <a:xfrm>
            <a:off x="359102" y="872784"/>
            <a:ext cx="4975736"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49"/>
          <p:cNvSpPr txBox="1">
            <a:spLocks noGrp="1"/>
          </p:cNvSpPr>
          <p:nvPr>
            <p:ph type="subTitle" idx="2"/>
          </p:nvPr>
        </p:nvSpPr>
        <p:spPr>
          <a:xfrm>
            <a:off x="359102" y="2063146"/>
            <a:ext cx="4975736"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88" name="Google Shape;88;p49"/>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101A1E"/>
              </a:solidFill>
              <a:latin typeface="Calibri"/>
              <a:ea typeface="Calibri"/>
              <a:cs typeface="Calibri"/>
              <a:sym typeface="Calibri"/>
            </a:endParaRPr>
          </a:p>
        </p:txBody>
      </p:sp>
      <p:sp>
        <p:nvSpPr>
          <p:cNvPr id="89" name="Google Shape;89;p49"/>
          <p:cNvSpPr txBox="1">
            <a:spLocks noGrp="1"/>
          </p:cNvSpPr>
          <p:nvPr>
            <p:ph type="body" idx="3"/>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pic>
        <p:nvPicPr>
          <p:cNvPr id="90" name="Google Shape;90;p49"/>
          <p:cNvPicPr preferRelativeResize="0"/>
          <p:nvPr/>
        </p:nvPicPr>
        <p:blipFill rotWithShape="1">
          <a:blip r:embed="rId2">
            <a:alphaModFix/>
          </a:blip>
          <a:srcRect/>
          <a:stretch/>
        </p:blipFill>
        <p:spPr>
          <a:xfrm>
            <a:off x="359572" y="524619"/>
            <a:ext cx="1295513" cy="260958"/>
          </a:xfrm>
          <a:prstGeom prst="rect">
            <a:avLst/>
          </a:prstGeom>
          <a:noFill/>
          <a:ln>
            <a:noFill/>
          </a:ln>
        </p:spPr>
      </p:pic>
      <p:grpSp>
        <p:nvGrpSpPr>
          <p:cNvPr id="91" name="Google Shape;91;p49"/>
          <p:cNvGrpSpPr/>
          <p:nvPr/>
        </p:nvGrpSpPr>
        <p:grpSpPr>
          <a:xfrm>
            <a:off x="5759138" y="0"/>
            <a:ext cx="2906993" cy="5143500"/>
            <a:chOff x="7678848" y="0"/>
            <a:chExt cx="3875990" cy="6858000"/>
          </a:xfrm>
        </p:grpSpPr>
        <p:sp>
          <p:nvSpPr>
            <p:cNvPr id="92" name="Google Shape;92;p49"/>
            <p:cNvSpPr/>
            <p:nvPr/>
          </p:nvSpPr>
          <p:spPr>
            <a:xfrm>
              <a:off x="7678848" y="0"/>
              <a:ext cx="3875990" cy="6858000"/>
            </a:xfrm>
            <a:custGeom>
              <a:avLst/>
              <a:gdLst/>
              <a:ahLst/>
              <a:cxnLst/>
              <a:rect l="l" t="t" r="r" b="b"/>
              <a:pathLst>
                <a:path w="3875990" h="6858000" extrusionOk="0">
                  <a:moveTo>
                    <a:pt x="455502" y="5783580"/>
                  </a:moveTo>
                  <a:lnTo>
                    <a:pt x="455502" y="6297930"/>
                  </a:lnTo>
                  <a:lnTo>
                    <a:pt x="3450162" y="6297930"/>
                  </a:lnTo>
                  <a:lnTo>
                    <a:pt x="3450162" y="5783580"/>
                  </a:lnTo>
                  <a:close/>
                  <a:moveTo>
                    <a:pt x="0" y="0"/>
                  </a:moveTo>
                  <a:lnTo>
                    <a:pt x="3875990" y="0"/>
                  </a:lnTo>
                  <a:lnTo>
                    <a:pt x="3875990" y="6858000"/>
                  </a:lnTo>
                  <a:lnTo>
                    <a:pt x="0" y="6858000"/>
                  </a:lnTo>
                  <a:close/>
                </a:path>
              </a:pathLst>
            </a:custGeom>
            <a:blipFill rotWithShape="1">
              <a:blip r:embed="rId3">
                <a:alphaModFix/>
              </a:blip>
              <a:stretch>
                <a:fillRect/>
              </a:stretch>
            </a:blipFill>
            <a:ln>
              <a:noFill/>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chemeClr val="dk1"/>
                </a:solidFill>
                <a:latin typeface="Calibri"/>
                <a:ea typeface="Calibri"/>
                <a:cs typeface="Calibri"/>
                <a:sym typeface="Calibri"/>
              </a:endParaRPr>
            </a:p>
          </p:txBody>
        </p:sp>
        <p:sp>
          <p:nvSpPr>
            <p:cNvPr id="93" name="Google Shape;93;p49"/>
            <p:cNvSpPr/>
            <p:nvPr/>
          </p:nvSpPr>
          <p:spPr>
            <a:xfrm>
              <a:off x="8297467" y="5884330"/>
              <a:ext cx="2646758" cy="304540"/>
            </a:xfrm>
            <a:prstGeom prst="roundRect">
              <a:avLst>
                <a:gd name="adj" fmla="val 50000"/>
              </a:avLst>
            </a:prstGeom>
            <a:solidFill>
              <a:srgbClr val="006B9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grpSp>
      <p:pic>
        <p:nvPicPr>
          <p:cNvPr id="94" name="Google Shape;94;p49"/>
          <p:cNvPicPr preferRelativeResize="0"/>
          <p:nvPr/>
        </p:nvPicPr>
        <p:blipFill rotWithShape="1">
          <a:blip r:embed="rId4">
            <a:alphaModFix/>
          </a:blip>
          <a:srcRect/>
          <a:stretch/>
        </p:blipFill>
        <p:spPr>
          <a:xfrm>
            <a:off x="5908498" y="4413246"/>
            <a:ext cx="1372772" cy="228406"/>
          </a:xfrm>
          <a:prstGeom prst="rect">
            <a:avLst/>
          </a:prstGeom>
          <a:noFill/>
          <a:ln>
            <a:noFill/>
          </a:ln>
        </p:spPr>
      </p:pic>
    </p:spTree>
    <p:extLst>
      <p:ext uri="{BB962C8B-B14F-4D97-AF65-F5344CB8AC3E}">
        <p14:creationId xmlns:p14="http://schemas.microsoft.com/office/powerpoint/2010/main" val="363481728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matchingName="Cover v3">
  <p:cSld name="Cover v3">
    <p:spTree>
      <p:nvGrpSpPr>
        <p:cNvPr id="1" name="Shape 95"/>
        <p:cNvGrpSpPr/>
        <p:nvPr/>
      </p:nvGrpSpPr>
      <p:grpSpPr>
        <a:xfrm>
          <a:off x="0" y="0"/>
          <a:ext cx="0" cy="0"/>
          <a:chOff x="0" y="0"/>
          <a:chExt cx="0" cy="0"/>
        </a:xfrm>
      </p:grpSpPr>
      <p:pic>
        <p:nvPicPr>
          <p:cNvPr id="96" name="Google Shape;96;p50"/>
          <p:cNvPicPr preferRelativeResize="0"/>
          <p:nvPr/>
        </p:nvPicPr>
        <p:blipFill rotWithShape="1">
          <a:blip r:embed="rId2">
            <a:alphaModFix/>
          </a:blip>
          <a:srcRect/>
          <a:stretch/>
        </p:blipFill>
        <p:spPr>
          <a:xfrm flipH="1">
            <a:off x="1" y="1"/>
            <a:ext cx="9144002" cy="5149200"/>
          </a:xfrm>
          <a:prstGeom prst="rect">
            <a:avLst/>
          </a:prstGeom>
          <a:noFill/>
          <a:ln>
            <a:noFill/>
          </a:ln>
        </p:spPr>
      </p:pic>
      <p:sp>
        <p:nvSpPr>
          <p:cNvPr id="97" name="Google Shape;97;p50"/>
          <p:cNvSpPr/>
          <p:nvPr/>
        </p:nvSpPr>
        <p:spPr>
          <a:xfrm>
            <a:off x="-2" y="0"/>
            <a:ext cx="8436770" cy="5149200"/>
          </a:xfrm>
          <a:prstGeom prst="rect">
            <a:avLst/>
          </a:prstGeom>
          <a:gradFill>
            <a:gsLst>
              <a:gs pos="0">
                <a:srgbClr val="F2F2F2"/>
              </a:gs>
              <a:gs pos="39000">
                <a:srgbClr val="F2F2F2"/>
              </a:gs>
              <a:gs pos="73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98" name="Google Shape;98;p50"/>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99" name="Google Shape;99;p50"/>
          <p:cNvSpPr txBox="1">
            <a:spLocks noGrp="1"/>
          </p:cNvSpPr>
          <p:nvPr>
            <p:ph type="ctrTitle"/>
          </p:nvPr>
        </p:nvSpPr>
        <p:spPr>
          <a:xfrm>
            <a:off x="359103" y="872784"/>
            <a:ext cx="4314265"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0" name="Google Shape;100;p50"/>
          <p:cNvSpPr txBox="1">
            <a:spLocks noGrp="1"/>
          </p:cNvSpPr>
          <p:nvPr>
            <p:ph type="subTitle" idx="2"/>
          </p:nvPr>
        </p:nvSpPr>
        <p:spPr>
          <a:xfrm>
            <a:off x="359103" y="2063146"/>
            <a:ext cx="4314265"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01" name="Google Shape;101;p50"/>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101A1E"/>
              </a:solidFill>
              <a:latin typeface="Calibri"/>
              <a:ea typeface="Calibri"/>
              <a:cs typeface="Calibri"/>
              <a:sym typeface="Calibri"/>
            </a:endParaRPr>
          </a:p>
        </p:txBody>
      </p:sp>
      <p:sp>
        <p:nvSpPr>
          <p:cNvPr id="102" name="Google Shape;102;p50"/>
          <p:cNvSpPr txBox="1">
            <a:spLocks noGrp="1"/>
          </p:cNvSpPr>
          <p:nvPr>
            <p:ph type="body" idx="3"/>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pic>
        <p:nvPicPr>
          <p:cNvPr id="103" name="Google Shape;103;p50"/>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8840835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matchingName="Cover v4">
  <p:cSld name="Cover v4">
    <p:spTree>
      <p:nvGrpSpPr>
        <p:cNvPr id="1" name="Shape 104"/>
        <p:cNvGrpSpPr/>
        <p:nvPr/>
      </p:nvGrpSpPr>
      <p:grpSpPr>
        <a:xfrm>
          <a:off x="0" y="0"/>
          <a:ext cx="0" cy="0"/>
          <a:chOff x="0" y="0"/>
          <a:chExt cx="0" cy="0"/>
        </a:xfrm>
      </p:grpSpPr>
      <p:pic>
        <p:nvPicPr>
          <p:cNvPr id="105" name="Google Shape;105;p51"/>
          <p:cNvPicPr preferRelativeResize="0"/>
          <p:nvPr/>
        </p:nvPicPr>
        <p:blipFill rotWithShape="1">
          <a:blip r:embed="rId2">
            <a:alphaModFix/>
          </a:blip>
          <a:srcRect/>
          <a:stretch/>
        </p:blipFill>
        <p:spPr>
          <a:xfrm>
            <a:off x="3054642" y="0"/>
            <a:ext cx="6089360" cy="5143500"/>
          </a:xfrm>
          <a:prstGeom prst="rect">
            <a:avLst/>
          </a:prstGeom>
          <a:noFill/>
          <a:ln>
            <a:noFill/>
          </a:ln>
        </p:spPr>
      </p:pic>
      <p:sp>
        <p:nvSpPr>
          <p:cNvPr id="106" name="Google Shape;106;p51"/>
          <p:cNvSpPr/>
          <p:nvPr/>
        </p:nvSpPr>
        <p:spPr>
          <a:xfrm>
            <a:off x="0" y="0"/>
            <a:ext cx="7630887" cy="5149200"/>
          </a:xfrm>
          <a:prstGeom prst="rect">
            <a:avLst/>
          </a:prstGeom>
          <a:gradFill>
            <a:gsLst>
              <a:gs pos="0">
                <a:srgbClr val="F2F2F2"/>
              </a:gs>
              <a:gs pos="45000">
                <a:srgbClr val="F2F2F2"/>
              </a:gs>
              <a:gs pos="84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07" name="Google Shape;107;p51"/>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08" name="Google Shape;108;p51"/>
          <p:cNvSpPr txBox="1">
            <a:spLocks noGrp="1"/>
          </p:cNvSpPr>
          <p:nvPr>
            <p:ph type="ctrTitle"/>
          </p:nvPr>
        </p:nvSpPr>
        <p:spPr>
          <a:xfrm>
            <a:off x="359103" y="872784"/>
            <a:ext cx="4314705"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09" name="Google Shape;109;p51"/>
          <p:cNvSpPr txBox="1">
            <a:spLocks noGrp="1"/>
          </p:cNvSpPr>
          <p:nvPr>
            <p:ph type="subTitle" idx="2"/>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sp>
        <p:nvSpPr>
          <p:cNvPr id="110" name="Google Shape;110;p51"/>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1800"/>
              <a:buFont typeface="Arial"/>
              <a:buNone/>
            </a:pPr>
            <a:endParaRPr sz="1350" b="0" i="0" u="none" strike="noStrike" cap="none">
              <a:solidFill>
                <a:srgbClr val="101A1E"/>
              </a:solidFill>
              <a:latin typeface="Calibri"/>
              <a:ea typeface="Calibri"/>
              <a:cs typeface="Calibri"/>
              <a:sym typeface="Calibri"/>
            </a:endParaRPr>
          </a:p>
        </p:txBody>
      </p:sp>
      <p:sp>
        <p:nvSpPr>
          <p:cNvPr id="111" name="Google Shape;111;p51"/>
          <p:cNvSpPr txBox="1">
            <a:spLocks noGrp="1"/>
          </p:cNvSpPr>
          <p:nvPr>
            <p:ph type="body" idx="3"/>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pic>
        <p:nvPicPr>
          <p:cNvPr id="112" name="Google Shape;112;p51"/>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417319252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Cover v5">
  <p:cSld name="Cover v5">
    <p:spTree>
      <p:nvGrpSpPr>
        <p:cNvPr id="1" name="Shape 113"/>
        <p:cNvGrpSpPr/>
        <p:nvPr/>
      </p:nvGrpSpPr>
      <p:grpSpPr>
        <a:xfrm>
          <a:off x="0" y="0"/>
          <a:ext cx="0" cy="0"/>
          <a:chOff x="0" y="0"/>
          <a:chExt cx="0" cy="0"/>
        </a:xfrm>
      </p:grpSpPr>
      <p:pic>
        <p:nvPicPr>
          <p:cNvPr id="114" name="Google Shape;114;p52"/>
          <p:cNvPicPr preferRelativeResize="0"/>
          <p:nvPr/>
        </p:nvPicPr>
        <p:blipFill rotWithShape="1">
          <a:blip r:embed="rId2">
            <a:alphaModFix/>
          </a:blip>
          <a:srcRect/>
          <a:stretch/>
        </p:blipFill>
        <p:spPr>
          <a:xfrm>
            <a:off x="978694" y="0"/>
            <a:ext cx="8165306" cy="5143500"/>
          </a:xfrm>
          <a:prstGeom prst="rect">
            <a:avLst/>
          </a:prstGeom>
          <a:noFill/>
          <a:ln>
            <a:noFill/>
          </a:ln>
        </p:spPr>
      </p:pic>
      <p:sp>
        <p:nvSpPr>
          <p:cNvPr id="115" name="Google Shape;115;p52"/>
          <p:cNvSpPr/>
          <p:nvPr/>
        </p:nvSpPr>
        <p:spPr>
          <a:xfrm>
            <a:off x="-2" y="0"/>
            <a:ext cx="8215314" cy="5149200"/>
          </a:xfrm>
          <a:prstGeom prst="rect">
            <a:avLst/>
          </a:prstGeom>
          <a:gradFill>
            <a:gsLst>
              <a:gs pos="0">
                <a:srgbClr val="EFF8FF"/>
              </a:gs>
              <a:gs pos="38000">
                <a:srgbClr val="EFF8FF"/>
              </a:gs>
              <a:gs pos="79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r>
              <a:rPr lang="en-US" sz="1350" b="0" i="0" u="none" strike="noStrike" cap="none">
                <a:solidFill>
                  <a:schemeClr val="lt1"/>
                </a:solidFill>
                <a:latin typeface="Calibri"/>
                <a:ea typeface="Calibri"/>
                <a:cs typeface="Calibri"/>
                <a:sym typeface="Calibri"/>
              </a:rPr>
              <a:t>z</a:t>
            </a:r>
            <a:endParaRPr sz="1050" b="0" i="0" u="none" strike="noStrike" cap="none">
              <a:solidFill>
                <a:srgbClr val="000000"/>
              </a:solidFill>
              <a:latin typeface="Arial"/>
              <a:ea typeface="Arial"/>
              <a:cs typeface="Arial"/>
              <a:sym typeface="Arial"/>
            </a:endParaRPr>
          </a:p>
        </p:txBody>
      </p:sp>
      <p:sp>
        <p:nvSpPr>
          <p:cNvPr id="116" name="Google Shape;116;p52"/>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17" name="Google Shape;117;p52"/>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118" name="Google Shape;118;p52"/>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19" name="Google Shape;119;p52"/>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0" name="Google Shape;120;p52"/>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21" name="Google Shape;121;p52"/>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57804986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Cover v6">
  <p:cSld name="Cover v6">
    <p:spTree>
      <p:nvGrpSpPr>
        <p:cNvPr id="1" name="Shape 122"/>
        <p:cNvGrpSpPr/>
        <p:nvPr/>
      </p:nvGrpSpPr>
      <p:grpSpPr>
        <a:xfrm>
          <a:off x="0" y="0"/>
          <a:ext cx="0" cy="0"/>
          <a:chOff x="0" y="0"/>
          <a:chExt cx="0" cy="0"/>
        </a:xfrm>
      </p:grpSpPr>
      <p:pic>
        <p:nvPicPr>
          <p:cNvPr id="123" name="Google Shape;123;p53"/>
          <p:cNvPicPr preferRelativeResize="0"/>
          <p:nvPr/>
        </p:nvPicPr>
        <p:blipFill rotWithShape="1">
          <a:blip r:embed="rId2">
            <a:alphaModFix/>
          </a:blip>
          <a:srcRect/>
          <a:stretch/>
        </p:blipFill>
        <p:spPr>
          <a:xfrm flipH="1">
            <a:off x="2137662" y="0"/>
            <a:ext cx="7006341" cy="5143500"/>
          </a:xfrm>
          <a:prstGeom prst="rect">
            <a:avLst/>
          </a:prstGeom>
          <a:noFill/>
          <a:ln>
            <a:noFill/>
          </a:ln>
        </p:spPr>
      </p:pic>
      <p:sp>
        <p:nvSpPr>
          <p:cNvPr id="124" name="Google Shape;124;p53"/>
          <p:cNvSpPr/>
          <p:nvPr/>
        </p:nvSpPr>
        <p:spPr>
          <a:xfrm>
            <a:off x="-2" y="0"/>
            <a:ext cx="9144002" cy="5149200"/>
          </a:xfrm>
          <a:prstGeom prst="rect">
            <a:avLst/>
          </a:prstGeom>
          <a:gradFill>
            <a:gsLst>
              <a:gs pos="0">
                <a:srgbClr val="F2F2F2"/>
              </a:gs>
              <a:gs pos="26000">
                <a:srgbClr val="F2F2F2"/>
              </a:gs>
              <a:gs pos="56000">
                <a:srgbClr val="F2F2F2">
                  <a:alpha val="76470"/>
                </a:srgbClr>
              </a:gs>
              <a:gs pos="84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25" name="Google Shape;125;p53"/>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26" name="Google Shape;126;p53"/>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rgbClr val="101A1E"/>
              </a:solidFill>
              <a:latin typeface="Calibri"/>
              <a:ea typeface="Calibri"/>
              <a:cs typeface="Calibri"/>
              <a:sym typeface="Calibri"/>
            </a:endParaRPr>
          </a:p>
        </p:txBody>
      </p:sp>
      <p:sp>
        <p:nvSpPr>
          <p:cNvPr id="127" name="Google Shape;127;p53"/>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28" name="Google Shape;128;p53"/>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29" name="Google Shape;129;p53"/>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30" name="Google Shape;130;p53"/>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340822407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Cover v7">
  <p:cSld name="Cover v7">
    <p:spTree>
      <p:nvGrpSpPr>
        <p:cNvPr id="1" name="Shape 131"/>
        <p:cNvGrpSpPr/>
        <p:nvPr/>
      </p:nvGrpSpPr>
      <p:grpSpPr>
        <a:xfrm>
          <a:off x="0" y="0"/>
          <a:ext cx="0" cy="0"/>
          <a:chOff x="0" y="0"/>
          <a:chExt cx="0" cy="0"/>
        </a:xfrm>
      </p:grpSpPr>
      <p:pic>
        <p:nvPicPr>
          <p:cNvPr id="132" name="Google Shape;132;p54"/>
          <p:cNvPicPr preferRelativeResize="0"/>
          <p:nvPr/>
        </p:nvPicPr>
        <p:blipFill rotWithShape="1">
          <a:blip r:embed="rId2">
            <a:alphaModFix/>
          </a:blip>
          <a:srcRect/>
          <a:stretch/>
        </p:blipFill>
        <p:spPr>
          <a:xfrm>
            <a:off x="3478384" y="0"/>
            <a:ext cx="5679879" cy="5143500"/>
          </a:xfrm>
          <a:prstGeom prst="rect">
            <a:avLst/>
          </a:prstGeom>
          <a:noFill/>
          <a:ln>
            <a:noFill/>
          </a:ln>
        </p:spPr>
      </p:pic>
      <p:sp>
        <p:nvSpPr>
          <p:cNvPr id="133" name="Google Shape;133;p54"/>
          <p:cNvSpPr/>
          <p:nvPr/>
        </p:nvSpPr>
        <p:spPr>
          <a:xfrm>
            <a:off x="-2" y="0"/>
            <a:ext cx="9144002" cy="5149200"/>
          </a:xfrm>
          <a:prstGeom prst="rect">
            <a:avLst/>
          </a:prstGeom>
          <a:gradFill>
            <a:gsLst>
              <a:gs pos="0">
                <a:srgbClr val="EFF8FF"/>
              </a:gs>
              <a:gs pos="41000">
                <a:srgbClr val="EFF8FF"/>
              </a:gs>
              <a:gs pos="67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rgbClr val="101A1E"/>
              </a:solidFill>
              <a:latin typeface="Calibri"/>
              <a:ea typeface="Calibri"/>
              <a:cs typeface="Calibri"/>
              <a:sym typeface="Calibri"/>
            </a:endParaRPr>
          </a:p>
        </p:txBody>
      </p:sp>
      <p:sp>
        <p:nvSpPr>
          <p:cNvPr id="134" name="Google Shape;134;p54"/>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35" name="Google Shape;135;p54"/>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rgbClr val="101A1E"/>
              </a:solidFill>
              <a:latin typeface="Calibri"/>
              <a:ea typeface="Calibri"/>
              <a:cs typeface="Calibri"/>
              <a:sym typeface="Calibri"/>
            </a:endParaRPr>
          </a:p>
        </p:txBody>
      </p:sp>
      <p:sp>
        <p:nvSpPr>
          <p:cNvPr id="136" name="Google Shape;136;p54"/>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37" name="Google Shape;137;p54"/>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38" name="Google Shape;138;p54"/>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39" name="Google Shape;139;p54"/>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2974599448"/>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Cover v8">
  <p:cSld name="Cover v8">
    <p:spTree>
      <p:nvGrpSpPr>
        <p:cNvPr id="1" name="Shape 140"/>
        <p:cNvGrpSpPr/>
        <p:nvPr/>
      </p:nvGrpSpPr>
      <p:grpSpPr>
        <a:xfrm>
          <a:off x="0" y="0"/>
          <a:ext cx="0" cy="0"/>
          <a:chOff x="0" y="0"/>
          <a:chExt cx="0" cy="0"/>
        </a:xfrm>
      </p:grpSpPr>
      <p:pic>
        <p:nvPicPr>
          <p:cNvPr id="141" name="Google Shape;141;p55"/>
          <p:cNvPicPr preferRelativeResize="0"/>
          <p:nvPr/>
        </p:nvPicPr>
        <p:blipFill rotWithShape="1">
          <a:blip r:embed="rId2">
            <a:alphaModFix/>
          </a:blip>
          <a:srcRect/>
          <a:stretch/>
        </p:blipFill>
        <p:spPr>
          <a:xfrm flipH="1">
            <a:off x="2235633" y="0"/>
            <a:ext cx="6908369" cy="5143500"/>
          </a:xfrm>
          <a:prstGeom prst="rect">
            <a:avLst/>
          </a:prstGeom>
          <a:noFill/>
          <a:ln>
            <a:noFill/>
          </a:ln>
        </p:spPr>
      </p:pic>
      <p:sp>
        <p:nvSpPr>
          <p:cNvPr id="142" name="Google Shape;142;p55"/>
          <p:cNvSpPr/>
          <p:nvPr/>
        </p:nvSpPr>
        <p:spPr>
          <a:xfrm>
            <a:off x="4" y="0"/>
            <a:ext cx="5507831" cy="5149200"/>
          </a:xfrm>
          <a:prstGeom prst="rect">
            <a:avLst/>
          </a:prstGeom>
          <a:gradFill>
            <a:gsLst>
              <a:gs pos="0">
                <a:srgbClr val="EFF8FF"/>
              </a:gs>
              <a:gs pos="40000">
                <a:srgbClr val="EFF8FF"/>
              </a:gs>
              <a:gs pos="89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43" name="Google Shape;143;p55"/>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44" name="Google Shape;144;p55"/>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rgbClr val="101A1E"/>
              </a:solidFill>
              <a:latin typeface="Calibri"/>
              <a:ea typeface="Calibri"/>
              <a:cs typeface="Calibri"/>
              <a:sym typeface="Calibri"/>
            </a:endParaRPr>
          </a:p>
        </p:txBody>
      </p:sp>
      <p:sp>
        <p:nvSpPr>
          <p:cNvPr id="145" name="Google Shape;145;p55"/>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46" name="Google Shape;146;p55"/>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47" name="Google Shape;147;p55"/>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48" name="Google Shape;148;p55"/>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68517815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Cover v9">
  <p:cSld name="Cover v9">
    <p:bg>
      <p:bgPr>
        <a:gradFill>
          <a:gsLst>
            <a:gs pos="0">
              <a:srgbClr val="F2F2F2"/>
            </a:gs>
            <a:gs pos="39000">
              <a:srgbClr val="F2F2F2"/>
            </a:gs>
            <a:gs pos="84000">
              <a:srgbClr val="FFFFFF">
                <a:alpha val="0"/>
              </a:srgbClr>
            </a:gs>
            <a:gs pos="100000">
              <a:srgbClr val="FFFFFF">
                <a:alpha val="0"/>
              </a:srgbClr>
            </a:gs>
          </a:gsLst>
          <a:lin ang="0" scaled="0"/>
        </a:gradFill>
        <a:effectLst/>
      </p:bgPr>
    </p:bg>
    <p:spTree>
      <p:nvGrpSpPr>
        <p:cNvPr id="1" name="Shape 149"/>
        <p:cNvGrpSpPr/>
        <p:nvPr/>
      </p:nvGrpSpPr>
      <p:grpSpPr>
        <a:xfrm>
          <a:off x="0" y="0"/>
          <a:ext cx="0" cy="0"/>
          <a:chOff x="0" y="0"/>
          <a:chExt cx="0" cy="0"/>
        </a:xfrm>
      </p:grpSpPr>
      <p:pic>
        <p:nvPicPr>
          <p:cNvPr id="150" name="Google Shape;150;p56"/>
          <p:cNvPicPr preferRelativeResize="0"/>
          <p:nvPr/>
        </p:nvPicPr>
        <p:blipFill rotWithShape="1">
          <a:blip r:embed="rId2">
            <a:alphaModFix/>
          </a:blip>
          <a:srcRect/>
          <a:stretch/>
        </p:blipFill>
        <p:spPr>
          <a:xfrm>
            <a:off x="350206" y="0"/>
            <a:ext cx="8793794" cy="5143500"/>
          </a:xfrm>
          <a:prstGeom prst="rect">
            <a:avLst/>
          </a:prstGeom>
          <a:noFill/>
          <a:ln>
            <a:noFill/>
          </a:ln>
        </p:spPr>
      </p:pic>
      <p:sp>
        <p:nvSpPr>
          <p:cNvPr id="151" name="Google Shape;151;p56"/>
          <p:cNvSpPr/>
          <p:nvPr/>
        </p:nvSpPr>
        <p:spPr>
          <a:xfrm>
            <a:off x="-1" y="0"/>
            <a:ext cx="6958014" cy="5149200"/>
          </a:xfrm>
          <a:prstGeom prst="rect">
            <a:avLst/>
          </a:prstGeom>
          <a:gradFill>
            <a:gsLst>
              <a:gs pos="0">
                <a:srgbClr val="EFF8FF"/>
              </a:gs>
              <a:gs pos="31000">
                <a:srgbClr val="EFF8FF"/>
              </a:gs>
              <a:gs pos="84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52" name="Google Shape;152;p56"/>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53" name="Google Shape;153;p56"/>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rgbClr val="101A1E"/>
              </a:solidFill>
              <a:latin typeface="Calibri"/>
              <a:ea typeface="Calibri"/>
              <a:cs typeface="Calibri"/>
              <a:sym typeface="Calibri"/>
            </a:endParaRPr>
          </a:p>
        </p:txBody>
      </p:sp>
      <p:sp>
        <p:nvSpPr>
          <p:cNvPr id="154" name="Google Shape;154;p56"/>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55" name="Google Shape;155;p56"/>
          <p:cNvSpPr txBox="1">
            <a:spLocks noGrp="1"/>
          </p:cNvSpPr>
          <p:nvPr>
            <p:ph type="ctrTitle"/>
          </p:nvPr>
        </p:nvSpPr>
        <p:spPr>
          <a:xfrm>
            <a:off x="359101" y="872784"/>
            <a:ext cx="3386863"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56" name="Google Shape;156;p56"/>
          <p:cNvSpPr txBox="1">
            <a:spLocks noGrp="1"/>
          </p:cNvSpPr>
          <p:nvPr>
            <p:ph type="subTitle" idx="3"/>
          </p:nvPr>
        </p:nvSpPr>
        <p:spPr>
          <a:xfrm>
            <a:off x="359101" y="2063146"/>
            <a:ext cx="3386863"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57" name="Google Shape;157;p56"/>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35485154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ver v10">
  <p:cSld name="Cover v10">
    <p:spTree>
      <p:nvGrpSpPr>
        <p:cNvPr id="1" name="Shape 158"/>
        <p:cNvGrpSpPr/>
        <p:nvPr/>
      </p:nvGrpSpPr>
      <p:grpSpPr>
        <a:xfrm>
          <a:off x="0" y="0"/>
          <a:ext cx="0" cy="0"/>
          <a:chOff x="0" y="0"/>
          <a:chExt cx="0" cy="0"/>
        </a:xfrm>
      </p:grpSpPr>
      <p:pic>
        <p:nvPicPr>
          <p:cNvPr id="159" name="Google Shape;159;p57"/>
          <p:cNvPicPr preferRelativeResize="0"/>
          <p:nvPr/>
        </p:nvPicPr>
        <p:blipFill rotWithShape="1">
          <a:blip r:embed="rId2">
            <a:alphaModFix/>
          </a:blip>
          <a:srcRect/>
          <a:stretch/>
        </p:blipFill>
        <p:spPr>
          <a:xfrm>
            <a:off x="1250156" y="3"/>
            <a:ext cx="7893844" cy="5143499"/>
          </a:xfrm>
          <a:prstGeom prst="rect">
            <a:avLst/>
          </a:prstGeom>
          <a:noFill/>
          <a:ln>
            <a:noFill/>
          </a:ln>
        </p:spPr>
      </p:pic>
      <p:sp>
        <p:nvSpPr>
          <p:cNvPr id="160" name="Google Shape;160;p57"/>
          <p:cNvSpPr/>
          <p:nvPr/>
        </p:nvSpPr>
        <p:spPr>
          <a:xfrm>
            <a:off x="1" y="0"/>
            <a:ext cx="8879683" cy="5149200"/>
          </a:xfrm>
          <a:prstGeom prst="rect">
            <a:avLst/>
          </a:prstGeom>
          <a:gradFill>
            <a:gsLst>
              <a:gs pos="0">
                <a:srgbClr val="EFF8FF"/>
              </a:gs>
              <a:gs pos="37000">
                <a:srgbClr val="EFF8FF"/>
              </a:gs>
              <a:gs pos="77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61" name="Google Shape;161;p57"/>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62" name="Google Shape;162;p57"/>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rgbClr val="101A1E"/>
              </a:solidFill>
              <a:latin typeface="Calibri"/>
              <a:ea typeface="Calibri"/>
              <a:cs typeface="Calibri"/>
              <a:sym typeface="Calibri"/>
            </a:endParaRPr>
          </a:p>
        </p:txBody>
      </p:sp>
      <p:sp>
        <p:nvSpPr>
          <p:cNvPr id="163" name="Google Shape;163;p57"/>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64" name="Google Shape;164;p57"/>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65" name="Google Shape;165;p57"/>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66" name="Google Shape;166;p57"/>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31079740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Cover v11">
  <p:cSld name="Cover v11">
    <p:spTree>
      <p:nvGrpSpPr>
        <p:cNvPr id="1" name="Shape 167"/>
        <p:cNvGrpSpPr/>
        <p:nvPr/>
      </p:nvGrpSpPr>
      <p:grpSpPr>
        <a:xfrm>
          <a:off x="0" y="0"/>
          <a:ext cx="0" cy="0"/>
          <a:chOff x="0" y="0"/>
          <a:chExt cx="0" cy="0"/>
        </a:xfrm>
      </p:grpSpPr>
      <p:pic>
        <p:nvPicPr>
          <p:cNvPr id="168" name="Google Shape;168;p58"/>
          <p:cNvPicPr preferRelativeResize="0"/>
          <p:nvPr/>
        </p:nvPicPr>
        <p:blipFill rotWithShape="1">
          <a:blip r:embed="rId2">
            <a:alphaModFix/>
          </a:blip>
          <a:srcRect/>
          <a:stretch/>
        </p:blipFill>
        <p:spPr>
          <a:xfrm>
            <a:off x="1436875" y="0"/>
            <a:ext cx="7707127" cy="5143500"/>
          </a:xfrm>
          <a:prstGeom prst="rect">
            <a:avLst/>
          </a:prstGeom>
          <a:noFill/>
          <a:ln>
            <a:noFill/>
          </a:ln>
        </p:spPr>
      </p:pic>
      <p:sp>
        <p:nvSpPr>
          <p:cNvPr id="169" name="Google Shape;169;p58"/>
          <p:cNvSpPr/>
          <p:nvPr/>
        </p:nvSpPr>
        <p:spPr>
          <a:xfrm>
            <a:off x="-2" y="0"/>
            <a:ext cx="9144002" cy="5149200"/>
          </a:xfrm>
          <a:prstGeom prst="rect">
            <a:avLst/>
          </a:prstGeom>
          <a:gradFill>
            <a:gsLst>
              <a:gs pos="0">
                <a:srgbClr val="EFF8FF"/>
              </a:gs>
              <a:gs pos="19000">
                <a:srgbClr val="EFF8FF"/>
              </a:gs>
              <a:gs pos="46352">
                <a:srgbClr val="F8FDFF">
                  <a:alpha val="80000"/>
                </a:srgbClr>
              </a:gs>
              <a:gs pos="71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70" name="Google Shape;170;p58"/>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71" name="Google Shape;171;p58"/>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172" name="Google Shape;172;p58"/>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73" name="Google Shape;173;p58"/>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74" name="Google Shape;174;p58"/>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75" name="Google Shape;175;p58"/>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34567878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ver v12">
  <p:cSld name="Cover v12">
    <p:spTree>
      <p:nvGrpSpPr>
        <p:cNvPr id="1" name="Shape 176"/>
        <p:cNvGrpSpPr/>
        <p:nvPr/>
      </p:nvGrpSpPr>
      <p:grpSpPr>
        <a:xfrm>
          <a:off x="0" y="0"/>
          <a:ext cx="0" cy="0"/>
          <a:chOff x="0" y="0"/>
          <a:chExt cx="0" cy="0"/>
        </a:xfrm>
      </p:grpSpPr>
      <p:pic>
        <p:nvPicPr>
          <p:cNvPr id="177" name="Google Shape;177;p59"/>
          <p:cNvPicPr preferRelativeResize="0"/>
          <p:nvPr/>
        </p:nvPicPr>
        <p:blipFill rotWithShape="1">
          <a:blip r:embed="rId2">
            <a:alphaModFix/>
          </a:blip>
          <a:srcRect/>
          <a:stretch/>
        </p:blipFill>
        <p:spPr>
          <a:xfrm>
            <a:off x="2426568" y="0"/>
            <a:ext cx="6717435" cy="5143500"/>
          </a:xfrm>
          <a:prstGeom prst="rect">
            <a:avLst/>
          </a:prstGeom>
          <a:noFill/>
          <a:ln>
            <a:noFill/>
          </a:ln>
        </p:spPr>
      </p:pic>
      <p:sp>
        <p:nvSpPr>
          <p:cNvPr id="178" name="Google Shape;178;p59"/>
          <p:cNvSpPr/>
          <p:nvPr/>
        </p:nvSpPr>
        <p:spPr>
          <a:xfrm>
            <a:off x="0" y="0"/>
            <a:ext cx="8788543" cy="5149200"/>
          </a:xfrm>
          <a:prstGeom prst="rect">
            <a:avLst/>
          </a:prstGeom>
          <a:gradFill>
            <a:gsLst>
              <a:gs pos="0">
                <a:srgbClr val="EFF8FF"/>
              </a:gs>
              <a:gs pos="47000">
                <a:srgbClr val="EFF8FF"/>
              </a:gs>
              <a:gs pos="79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79" name="Google Shape;179;p59"/>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80" name="Google Shape;180;p59"/>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181" name="Google Shape;181;p59"/>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82" name="Google Shape;182;p59"/>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83" name="Google Shape;183;p59"/>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84" name="Google Shape;184;p59"/>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19634572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Cover v13">
  <p:cSld name="Cover v13">
    <p:spTree>
      <p:nvGrpSpPr>
        <p:cNvPr id="1" name="Shape 185"/>
        <p:cNvGrpSpPr/>
        <p:nvPr/>
      </p:nvGrpSpPr>
      <p:grpSpPr>
        <a:xfrm>
          <a:off x="0" y="0"/>
          <a:ext cx="0" cy="0"/>
          <a:chOff x="0" y="0"/>
          <a:chExt cx="0" cy="0"/>
        </a:xfrm>
      </p:grpSpPr>
      <p:pic>
        <p:nvPicPr>
          <p:cNvPr id="186" name="Google Shape;186;p60"/>
          <p:cNvPicPr preferRelativeResize="0"/>
          <p:nvPr/>
        </p:nvPicPr>
        <p:blipFill rotWithShape="1">
          <a:blip r:embed="rId2">
            <a:alphaModFix/>
          </a:blip>
          <a:srcRect/>
          <a:stretch/>
        </p:blipFill>
        <p:spPr>
          <a:xfrm>
            <a:off x="813662" y="1"/>
            <a:ext cx="8330338" cy="5143500"/>
          </a:xfrm>
          <a:prstGeom prst="rect">
            <a:avLst/>
          </a:prstGeom>
          <a:noFill/>
          <a:ln>
            <a:noFill/>
          </a:ln>
        </p:spPr>
      </p:pic>
      <p:sp>
        <p:nvSpPr>
          <p:cNvPr id="187" name="Google Shape;187;p60"/>
          <p:cNvSpPr/>
          <p:nvPr/>
        </p:nvSpPr>
        <p:spPr>
          <a:xfrm>
            <a:off x="1" y="1"/>
            <a:ext cx="7908131" cy="5149200"/>
          </a:xfrm>
          <a:prstGeom prst="rect">
            <a:avLst/>
          </a:prstGeom>
          <a:gradFill>
            <a:gsLst>
              <a:gs pos="0">
                <a:srgbClr val="EFF8FF"/>
              </a:gs>
              <a:gs pos="28000">
                <a:srgbClr val="EFF8FF"/>
              </a:gs>
              <a:gs pos="58000">
                <a:srgbClr val="F6FCFF">
                  <a:alpha val="82352"/>
                </a:srgbClr>
              </a:gs>
              <a:gs pos="77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88" name="Google Shape;188;p60"/>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89" name="Google Shape;189;p60"/>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190" name="Google Shape;190;p60"/>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91" name="Google Shape;191;p60"/>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192" name="Google Shape;192;p60"/>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193" name="Google Shape;193;p60"/>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6090399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Cover v14">
  <p:cSld name="Cover v14">
    <p:spTree>
      <p:nvGrpSpPr>
        <p:cNvPr id="1" name="Shape 194"/>
        <p:cNvGrpSpPr/>
        <p:nvPr/>
      </p:nvGrpSpPr>
      <p:grpSpPr>
        <a:xfrm>
          <a:off x="0" y="0"/>
          <a:ext cx="0" cy="0"/>
          <a:chOff x="0" y="0"/>
          <a:chExt cx="0" cy="0"/>
        </a:xfrm>
      </p:grpSpPr>
      <p:pic>
        <p:nvPicPr>
          <p:cNvPr id="195" name="Google Shape;195;p61"/>
          <p:cNvPicPr preferRelativeResize="0"/>
          <p:nvPr/>
        </p:nvPicPr>
        <p:blipFill rotWithShape="1">
          <a:blip r:embed="rId2">
            <a:alphaModFix/>
          </a:blip>
          <a:srcRect/>
          <a:stretch/>
        </p:blipFill>
        <p:spPr>
          <a:xfrm flipH="1">
            <a:off x="1428304" y="0"/>
            <a:ext cx="7715696" cy="5143500"/>
          </a:xfrm>
          <a:prstGeom prst="rect">
            <a:avLst/>
          </a:prstGeom>
          <a:noFill/>
          <a:ln>
            <a:noFill/>
          </a:ln>
        </p:spPr>
      </p:pic>
      <p:sp>
        <p:nvSpPr>
          <p:cNvPr id="196" name="Google Shape;196;p61"/>
          <p:cNvSpPr/>
          <p:nvPr/>
        </p:nvSpPr>
        <p:spPr>
          <a:xfrm>
            <a:off x="4" y="0"/>
            <a:ext cx="9143999" cy="5149200"/>
          </a:xfrm>
          <a:prstGeom prst="rect">
            <a:avLst/>
          </a:prstGeom>
          <a:gradFill>
            <a:gsLst>
              <a:gs pos="0">
                <a:srgbClr val="EFF8FF"/>
              </a:gs>
              <a:gs pos="24000">
                <a:srgbClr val="EFF8FF"/>
              </a:gs>
              <a:gs pos="52652">
                <a:srgbClr val="F6FCFF">
                  <a:alpha val="77254"/>
                </a:srgbClr>
              </a:gs>
              <a:gs pos="78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197" name="Google Shape;197;p61"/>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198" name="Google Shape;198;p61"/>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199" name="Google Shape;199;p61"/>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00" name="Google Shape;200;p61"/>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01" name="Google Shape;201;p61"/>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202" name="Google Shape;202;p61"/>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79477132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Cover v16">
  <p:cSld name="Cover v16">
    <p:spTree>
      <p:nvGrpSpPr>
        <p:cNvPr id="1" name="Shape 203"/>
        <p:cNvGrpSpPr/>
        <p:nvPr/>
      </p:nvGrpSpPr>
      <p:grpSpPr>
        <a:xfrm>
          <a:off x="0" y="0"/>
          <a:ext cx="0" cy="0"/>
          <a:chOff x="0" y="0"/>
          <a:chExt cx="0" cy="0"/>
        </a:xfrm>
      </p:grpSpPr>
      <p:pic>
        <p:nvPicPr>
          <p:cNvPr id="204" name="Google Shape;204;p62"/>
          <p:cNvPicPr preferRelativeResize="0"/>
          <p:nvPr/>
        </p:nvPicPr>
        <p:blipFill rotWithShape="1">
          <a:blip r:embed="rId2">
            <a:alphaModFix/>
          </a:blip>
          <a:srcRect/>
          <a:stretch/>
        </p:blipFill>
        <p:spPr>
          <a:xfrm>
            <a:off x="2370328" y="0"/>
            <a:ext cx="6773672" cy="5143500"/>
          </a:xfrm>
          <a:prstGeom prst="rect">
            <a:avLst/>
          </a:prstGeom>
          <a:noFill/>
          <a:ln>
            <a:noFill/>
          </a:ln>
        </p:spPr>
      </p:pic>
      <p:sp>
        <p:nvSpPr>
          <p:cNvPr id="205" name="Google Shape;205;p62"/>
          <p:cNvSpPr/>
          <p:nvPr/>
        </p:nvSpPr>
        <p:spPr>
          <a:xfrm>
            <a:off x="3" y="-5700"/>
            <a:ext cx="7587343" cy="5149200"/>
          </a:xfrm>
          <a:prstGeom prst="rect">
            <a:avLst/>
          </a:prstGeom>
          <a:gradFill>
            <a:gsLst>
              <a:gs pos="0">
                <a:srgbClr val="EFF8FF"/>
              </a:gs>
              <a:gs pos="49000">
                <a:srgbClr val="EFF8FF"/>
              </a:gs>
              <a:gs pos="83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06" name="Google Shape;206;p62"/>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07" name="Google Shape;207;p62"/>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208" name="Google Shape;208;p62"/>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09" name="Google Shape;209;p62"/>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0" name="Google Shape;210;p62"/>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211" name="Google Shape;211;p62"/>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278235150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matchingName="Cover v17">
  <p:cSld name="Cover v17">
    <p:spTree>
      <p:nvGrpSpPr>
        <p:cNvPr id="1" name="Shape 212"/>
        <p:cNvGrpSpPr/>
        <p:nvPr/>
      </p:nvGrpSpPr>
      <p:grpSpPr>
        <a:xfrm>
          <a:off x="0" y="0"/>
          <a:ext cx="0" cy="0"/>
          <a:chOff x="0" y="0"/>
          <a:chExt cx="0" cy="0"/>
        </a:xfrm>
      </p:grpSpPr>
      <p:pic>
        <p:nvPicPr>
          <p:cNvPr id="213" name="Google Shape;213;p63"/>
          <p:cNvPicPr preferRelativeResize="0"/>
          <p:nvPr/>
        </p:nvPicPr>
        <p:blipFill rotWithShape="1">
          <a:blip r:embed="rId2">
            <a:alphaModFix/>
          </a:blip>
          <a:srcRect/>
          <a:stretch/>
        </p:blipFill>
        <p:spPr>
          <a:xfrm flipH="1">
            <a:off x="692943" y="-1"/>
            <a:ext cx="8451056" cy="5149201"/>
          </a:xfrm>
          <a:prstGeom prst="rect">
            <a:avLst/>
          </a:prstGeom>
          <a:noFill/>
          <a:ln>
            <a:noFill/>
          </a:ln>
        </p:spPr>
      </p:pic>
      <p:sp>
        <p:nvSpPr>
          <p:cNvPr id="214" name="Google Shape;214;p63"/>
          <p:cNvSpPr/>
          <p:nvPr/>
        </p:nvSpPr>
        <p:spPr>
          <a:xfrm>
            <a:off x="1" y="0"/>
            <a:ext cx="7915277" cy="5149200"/>
          </a:xfrm>
          <a:prstGeom prst="rect">
            <a:avLst/>
          </a:prstGeom>
          <a:gradFill>
            <a:gsLst>
              <a:gs pos="0">
                <a:srgbClr val="F2F2F2"/>
              </a:gs>
              <a:gs pos="45000">
                <a:srgbClr val="F2F2F2"/>
              </a:gs>
              <a:gs pos="84000">
                <a:srgbClr val="FFFFFF">
                  <a:alpha val="0"/>
                </a:srgbClr>
              </a:gs>
              <a:gs pos="100000">
                <a:srgbClr val="FFFFFF">
                  <a:alpha val="0"/>
                </a:srgbClr>
              </a:gs>
            </a:gsLst>
            <a:lin ang="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15" name="Google Shape;215;p63"/>
          <p:cNvSpPr txBox="1">
            <a:spLocks noGrp="1"/>
          </p:cNvSpPr>
          <p:nvPr>
            <p:ph type="body" idx="1"/>
          </p:nvPr>
        </p:nvSpPr>
        <p:spPr>
          <a:xfrm>
            <a:off x="359102" y="4400747"/>
            <a:ext cx="3377342" cy="301881"/>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465"/>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16" name="Google Shape;216;p63"/>
          <p:cNvSpPr/>
          <p:nvPr/>
        </p:nvSpPr>
        <p:spPr>
          <a:xfrm>
            <a:off x="359100" y="4124515"/>
            <a:ext cx="342900" cy="0"/>
          </a:xfrm>
          <a:custGeom>
            <a:avLst/>
            <a:gdLst/>
            <a:ahLst/>
            <a:cxnLst/>
            <a:rect l="l" t="t" r="r" b="b"/>
            <a:pathLst>
              <a:path w="457200" h="120000" extrusionOk="0">
                <a:moveTo>
                  <a:pt x="0" y="0"/>
                </a:moveTo>
                <a:lnTo>
                  <a:pt x="457200" y="0"/>
                </a:lnTo>
              </a:path>
            </a:pathLst>
          </a:custGeom>
          <a:noFill/>
          <a:ln w="25400" cap="flat" cmpd="sng">
            <a:solidFill>
              <a:srgbClr val="009ADC"/>
            </a:solidFill>
            <a:prstDash val="solid"/>
            <a:round/>
            <a:headEnd type="none" w="sm" len="sm"/>
            <a:tailEnd type="none" w="sm" len="sm"/>
          </a:ln>
        </p:spPr>
        <p:txBody>
          <a:bodyPr spcFirstLastPara="1" wrap="square" lIns="0" tIns="0" rIns="0" bIns="0" anchor="t" anchorCtr="0">
            <a:noAutofit/>
          </a:bodyPr>
          <a:lstStyle/>
          <a:p>
            <a:pPr marL="0" marR="0" lvl="0" indent="0" algn="l" rtl="0">
              <a:lnSpc>
                <a:spcPct val="100000"/>
              </a:lnSpc>
              <a:spcBef>
                <a:spcPts val="0"/>
              </a:spcBef>
              <a:spcAft>
                <a:spcPts val="0"/>
              </a:spcAft>
              <a:buClr>
                <a:srgbClr val="000000"/>
              </a:buClr>
              <a:buSzPts val="2000"/>
              <a:buFont typeface="Arial"/>
              <a:buNone/>
            </a:pPr>
            <a:endParaRPr sz="1500" b="0" i="0" u="none" strike="noStrike" cap="none">
              <a:solidFill>
                <a:schemeClr val="dk1"/>
              </a:solidFill>
              <a:latin typeface="Calibri"/>
              <a:ea typeface="Calibri"/>
              <a:cs typeface="Calibri"/>
              <a:sym typeface="Calibri"/>
            </a:endParaRPr>
          </a:p>
        </p:txBody>
      </p:sp>
      <p:sp>
        <p:nvSpPr>
          <p:cNvPr id="217" name="Google Shape;217;p63"/>
          <p:cNvSpPr txBox="1">
            <a:spLocks noGrp="1"/>
          </p:cNvSpPr>
          <p:nvPr>
            <p:ph type="body" idx="2"/>
          </p:nvPr>
        </p:nvSpPr>
        <p:spPr>
          <a:xfrm>
            <a:off x="359103" y="4124517"/>
            <a:ext cx="3377339" cy="288733"/>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465"/>
              </a:spcBef>
              <a:spcAft>
                <a:spcPts val="0"/>
              </a:spcAft>
              <a:buSzPts val="1600"/>
              <a:buNone/>
              <a:defRPr sz="1200" b="1">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18" name="Google Shape;218;p63"/>
          <p:cNvSpPr txBox="1">
            <a:spLocks noGrp="1"/>
          </p:cNvSpPr>
          <p:nvPr>
            <p:ph type="ctrTitle"/>
          </p:nvPr>
        </p:nvSpPr>
        <p:spPr>
          <a:xfrm>
            <a:off x="359101" y="872784"/>
            <a:ext cx="4317591" cy="1195709"/>
          </a:xfrm>
          <a:prstGeom prst="rect">
            <a:avLst/>
          </a:prstGeom>
          <a:noFill/>
          <a:ln>
            <a:noFill/>
          </a:ln>
        </p:spPr>
        <p:txBody>
          <a:bodyPr spcFirstLastPara="1" wrap="square" lIns="0" tIns="45700" rIns="0" bIns="45700" anchor="b"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19" name="Google Shape;219;p63"/>
          <p:cNvSpPr txBox="1">
            <a:spLocks noGrp="1"/>
          </p:cNvSpPr>
          <p:nvPr>
            <p:ph type="subTitle" idx="3"/>
          </p:nvPr>
        </p:nvSpPr>
        <p:spPr>
          <a:xfrm>
            <a:off x="359101" y="2063146"/>
            <a:ext cx="4317591" cy="1241822"/>
          </a:xfrm>
          <a:prstGeom prst="rect">
            <a:avLst/>
          </a:prstGeom>
          <a:noFill/>
          <a:ln>
            <a:noFill/>
          </a:ln>
        </p:spPr>
        <p:txBody>
          <a:bodyPr spcFirstLastPara="1" wrap="square" lIns="0" tIns="0" rIns="0" bIns="0" anchor="t" anchorCtr="0">
            <a:noAutofit/>
          </a:bodyPr>
          <a:lstStyle>
            <a:lvl1pPr lvl="0" algn="l">
              <a:lnSpc>
                <a:spcPct val="100000"/>
              </a:lnSpc>
              <a:spcBef>
                <a:spcPts val="375"/>
              </a:spcBef>
              <a:spcAft>
                <a:spcPts val="0"/>
              </a:spcAft>
              <a:buSzPts val="2400"/>
              <a:buNone/>
              <a:defRPr sz="1800">
                <a:solidFill>
                  <a:schemeClr val="accent1"/>
                </a:solidFill>
                <a:latin typeface="Calibri"/>
                <a:ea typeface="Calibri"/>
                <a:cs typeface="Calibri"/>
                <a:sym typeface="Calibri"/>
              </a:defRPr>
            </a:lvl1pPr>
            <a:lvl2pPr lvl="1" algn="ctr">
              <a:lnSpc>
                <a:spcPct val="100000"/>
              </a:lnSpc>
              <a:spcBef>
                <a:spcPts val="375"/>
              </a:spcBef>
              <a:spcAft>
                <a:spcPts val="0"/>
              </a:spcAft>
              <a:buSzPts val="2000"/>
              <a:buNone/>
              <a:defRPr sz="1500"/>
            </a:lvl2pPr>
            <a:lvl3pPr lvl="2" algn="ctr">
              <a:lnSpc>
                <a:spcPct val="100000"/>
              </a:lnSpc>
              <a:spcBef>
                <a:spcPts val="300"/>
              </a:spcBef>
              <a:spcAft>
                <a:spcPts val="0"/>
              </a:spcAft>
              <a:buSzPts val="1800"/>
              <a:buNone/>
              <a:defRPr sz="1350"/>
            </a:lvl3pPr>
            <a:lvl4pPr lvl="3" algn="ctr">
              <a:lnSpc>
                <a:spcPct val="100000"/>
              </a:lnSpc>
              <a:spcBef>
                <a:spcPts val="300"/>
              </a:spcBef>
              <a:spcAft>
                <a:spcPts val="0"/>
              </a:spcAft>
              <a:buSzPts val="1600"/>
              <a:buNone/>
              <a:defRPr sz="1200"/>
            </a:lvl4pPr>
            <a:lvl5pPr lvl="4" algn="ctr">
              <a:lnSpc>
                <a:spcPct val="100000"/>
              </a:lnSpc>
              <a:spcBef>
                <a:spcPts val="300"/>
              </a:spcBef>
              <a:spcAft>
                <a:spcPts val="0"/>
              </a:spcAft>
              <a:buSzPts val="1600"/>
              <a:buNone/>
              <a:defRPr sz="1200"/>
            </a:lvl5pPr>
            <a:lvl6pPr lvl="5" algn="ctr">
              <a:lnSpc>
                <a:spcPct val="90000"/>
              </a:lnSpc>
              <a:spcBef>
                <a:spcPts val="375"/>
              </a:spcBef>
              <a:spcAft>
                <a:spcPts val="0"/>
              </a:spcAft>
              <a:buClr>
                <a:schemeClr val="dk1"/>
              </a:buClr>
              <a:buSzPts val="1600"/>
              <a:buNone/>
              <a:defRPr sz="1200"/>
            </a:lvl6pPr>
            <a:lvl7pPr lvl="6" algn="ctr">
              <a:lnSpc>
                <a:spcPct val="90000"/>
              </a:lnSpc>
              <a:spcBef>
                <a:spcPts val="375"/>
              </a:spcBef>
              <a:spcAft>
                <a:spcPts val="0"/>
              </a:spcAft>
              <a:buClr>
                <a:schemeClr val="dk1"/>
              </a:buClr>
              <a:buSzPts val="1600"/>
              <a:buNone/>
              <a:defRPr sz="1200"/>
            </a:lvl7pPr>
            <a:lvl8pPr lvl="7" algn="ctr">
              <a:lnSpc>
                <a:spcPct val="90000"/>
              </a:lnSpc>
              <a:spcBef>
                <a:spcPts val="375"/>
              </a:spcBef>
              <a:spcAft>
                <a:spcPts val="0"/>
              </a:spcAft>
              <a:buClr>
                <a:schemeClr val="dk1"/>
              </a:buClr>
              <a:buSzPts val="1600"/>
              <a:buNone/>
              <a:defRPr sz="1200"/>
            </a:lvl8pPr>
            <a:lvl9pPr lvl="8" algn="ctr">
              <a:lnSpc>
                <a:spcPct val="90000"/>
              </a:lnSpc>
              <a:spcBef>
                <a:spcPts val="375"/>
              </a:spcBef>
              <a:spcAft>
                <a:spcPts val="0"/>
              </a:spcAft>
              <a:buClr>
                <a:schemeClr val="dk1"/>
              </a:buClr>
              <a:buSzPts val="1600"/>
              <a:buNone/>
              <a:defRPr sz="1200"/>
            </a:lvl9pPr>
          </a:lstStyle>
          <a:p>
            <a:endParaRPr/>
          </a:p>
        </p:txBody>
      </p:sp>
      <p:pic>
        <p:nvPicPr>
          <p:cNvPr id="220" name="Google Shape;220;p63"/>
          <p:cNvPicPr preferRelativeResize="0"/>
          <p:nvPr/>
        </p:nvPicPr>
        <p:blipFill rotWithShape="1">
          <a:blip r:embed="rId3">
            <a:alphaModFix/>
          </a:blip>
          <a:srcRect/>
          <a:stretch/>
        </p:blipFill>
        <p:spPr>
          <a:xfrm>
            <a:off x="359572" y="524619"/>
            <a:ext cx="1295513" cy="260958"/>
          </a:xfrm>
          <a:prstGeom prst="rect">
            <a:avLst/>
          </a:prstGeom>
          <a:noFill/>
          <a:ln>
            <a:noFill/>
          </a:ln>
        </p:spPr>
      </p:pic>
    </p:spTree>
    <p:extLst>
      <p:ext uri="{BB962C8B-B14F-4D97-AF65-F5344CB8AC3E}">
        <p14:creationId xmlns:p14="http://schemas.microsoft.com/office/powerpoint/2010/main" val="1617091337"/>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matchingName="Divider Slide blue">
  <p:cSld name="Divider Slide blue">
    <p:spTree>
      <p:nvGrpSpPr>
        <p:cNvPr id="1" name="Shape 221"/>
        <p:cNvGrpSpPr/>
        <p:nvPr/>
      </p:nvGrpSpPr>
      <p:grpSpPr>
        <a:xfrm>
          <a:off x="0" y="0"/>
          <a:ext cx="0" cy="0"/>
          <a:chOff x="0" y="0"/>
          <a:chExt cx="0" cy="0"/>
        </a:xfrm>
      </p:grpSpPr>
      <p:sp>
        <p:nvSpPr>
          <p:cNvPr id="222" name="Google Shape;222;p64"/>
          <p:cNvSpPr/>
          <p:nvPr/>
        </p:nvSpPr>
        <p:spPr>
          <a:xfrm>
            <a:off x="0" y="1"/>
            <a:ext cx="9144000" cy="5143718"/>
          </a:xfrm>
          <a:prstGeom prst="rect">
            <a:avLst/>
          </a:prstGeom>
          <a:gradFill>
            <a:gsLst>
              <a:gs pos="0">
                <a:srgbClr val="0093D6"/>
              </a:gs>
              <a:gs pos="100000">
                <a:srgbClr val="005F81"/>
              </a:gs>
            </a:gsLst>
            <a:lin ang="2700000"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23" name="Google Shape;223;p64"/>
          <p:cNvSpPr txBox="1">
            <a:spLocks noGrp="1"/>
          </p:cNvSpPr>
          <p:nvPr>
            <p:ph type="ctrTitle"/>
          </p:nvPr>
        </p:nvSpPr>
        <p:spPr>
          <a:xfrm>
            <a:off x="359569" y="1194201"/>
            <a:ext cx="5077404" cy="1195709"/>
          </a:xfrm>
          <a:prstGeom prst="rect">
            <a:avLst/>
          </a:prstGeom>
          <a:noFill/>
          <a:ln>
            <a:noFill/>
          </a:ln>
        </p:spPr>
        <p:txBody>
          <a:bodyPr spcFirstLastPara="1" wrap="square" lIns="0" tIns="45700" rIns="0" bIns="45700" anchor="t" anchorCtr="0">
            <a:noAutofit/>
          </a:bodyPr>
          <a:lstStyle>
            <a:lvl1pPr lvl="0" algn="l">
              <a:lnSpc>
                <a:spcPct val="100000"/>
              </a:lnSpc>
              <a:spcBef>
                <a:spcPts val="375"/>
              </a:spcBef>
              <a:spcAft>
                <a:spcPts val="0"/>
              </a:spcAft>
              <a:buClr>
                <a:schemeClr val="lt1"/>
              </a:buClr>
              <a:buSzPts val="4000"/>
              <a:buFont typeface="Calibri"/>
              <a:buNone/>
              <a:defRPr sz="3000">
                <a:solidFill>
                  <a:schemeClr val="lt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24" name="Google Shape;224;p64"/>
          <p:cNvPicPr preferRelativeResize="0"/>
          <p:nvPr/>
        </p:nvPicPr>
        <p:blipFill rotWithShape="1">
          <a:blip r:embed="rId2">
            <a:alphaModFix/>
          </a:blip>
          <a:srcRect/>
          <a:stretch/>
        </p:blipFill>
        <p:spPr>
          <a:xfrm>
            <a:off x="6458449" y="2325503"/>
            <a:ext cx="2685554" cy="2817999"/>
          </a:xfrm>
          <a:prstGeom prst="rect">
            <a:avLst/>
          </a:prstGeom>
          <a:noFill/>
          <a:ln>
            <a:noFill/>
          </a:ln>
        </p:spPr>
      </p:pic>
    </p:spTree>
    <p:extLst>
      <p:ext uri="{BB962C8B-B14F-4D97-AF65-F5344CB8AC3E}">
        <p14:creationId xmlns:p14="http://schemas.microsoft.com/office/powerpoint/2010/main" val="20637701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matchingName="Divider Slide blue hashmark">
  <p:cSld name="Divider Slide blue hashmark">
    <p:spTree>
      <p:nvGrpSpPr>
        <p:cNvPr id="1" name="Shape 225"/>
        <p:cNvGrpSpPr/>
        <p:nvPr/>
      </p:nvGrpSpPr>
      <p:grpSpPr>
        <a:xfrm>
          <a:off x="0" y="0"/>
          <a:ext cx="0" cy="0"/>
          <a:chOff x="0" y="0"/>
          <a:chExt cx="0" cy="0"/>
        </a:xfrm>
      </p:grpSpPr>
      <p:sp>
        <p:nvSpPr>
          <p:cNvPr id="226" name="Google Shape;226;p65"/>
          <p:cNvSpPr/>
          <p:nvPr/>
        </p:nvSpPr>
        <p:spPr>
          <a:xfrm>
            <a:off x="0" y="1"/>
            <a:ext cx="9144000" cy="5143718"/>
          </a:xfrm>
          <a:prstGeom prst="rect">
            <a:avLst/>
          </a:prstGeom>
          <a:solidFill>
            <a:srgbClr val="00689A"/>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27" name="Google Shape;227;p65"/>
          <p:cNvSpPr txBox="1">
            <a:spLocks noGrp="1"/>
          </p:cNvSpPr>
          <p:nvPr>
            <p:ph type="ctrTitle"/>
          </p:nvPr>
        </p:nvSpPr>
        <p:spPr>
          <a:xfrm>
            <a:off x="359569" y="1194201"/>
            <a:ext cx="5077404" cy="1195709"/>
          </a:xfrm>
          <a:prstGeom prst="rect">
            <a:avLst/>
          </a:prstGeom>
          <a:noFill/>
          <a:ln>
            <a:noFill/>
          </a:ln>
        </p:spPr>
        <p:txBody>
          <a:bodyPr spcFirstLastPara="1" wrap="square" lIns="0" tIns="45700" rIns="0" bIns="45700" anchor="t" anchorCtr="0">
            <a:noAutofit/>
          </a:bodyPr>
          <a:lstStyle>
            <a:lvl1pPr lvl="0" algn="l">
              <a:lnSpc>
                <a:spcPct val="100000"/>
              </a:lnSpc>
              <a:spcBef>
                <a:spcPts val="375"/>
              </a:spcBef>
              <a:spcAft>
                <a:spcPts val="0"/>
              </a:spcAft>
              <a:buClr>
                <a:schemeClr val="lt1"/>
              </a:buClr>
              <a:buSzPts val="4000"/>
              <a:buFont typeface="Calibri"/>
              <a:buNone/>
              <a:defRPr sz="3000">
                <a:solidFill>
                  <a:schemeClr val="lt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28" name="Google Shape;228;p65"/>
          <p:cNvPicPr preferRelativeResize="0"/>
          <p:nvPr/>
        </p:nvPicPr>
        <p:blipFill rotWithShape="1">
          <a:blip r:embed="rId2">
            <a:alphaModFix/>
          </a:blip>
          <a:srcRect/>
          <a:stretch/>
        </p:blipFill>
        <p:spPr>
          <a:xfrm>
            <a:off x="7163893" y="2464468"/>
            <a:ext cx="1968182" cy="2667109"/>
          </a:xfrm>
          <a:prstGeom prst="rect">
            <a:avLst/>
          </a:prstGeom>
          <a:noFill/>
          <a:ln>
            <a:noFill/>
          </a:ln>
        </p:spPr>
      </p:pic>
    </p:spTree>
    <p:extLst>
      <p:ext uri="{BB962C8B-B14F-4D97-AF65-F5344CB8AC3E}">
        <p14:creationId xmlns:p14="http://schemas.microsoft.com/office/powerpoint/2010/main" val="3981681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matchingName="Divider Slide white hashmark">
  <p:cSld name="Divider Slide white hashmark">
    <p:spTree>
      <p:nvGrpSpPr>
        <p:cNvPr id="1" name="Shape 229"/>
        <p:cNvGrpSpPr/>
        <p:nvPr/>
      </p:nvGrpSpPr>
      <p:grpSpPr>
        <a:xfrm>
          <a:off x="0" y="0"/>
          <a:ext cx="0" cy="0"/>
          <a:chOff x="0" y="0"/>
          <a:chExt cx="0" cy="0"/>
        </a:xfrm>
      </p:grpSpPr>
      <p:sp>
        <p:nvSpPr>
          <p:cNvPr id="230" name="Google Shape;230;p66"/>
          <p:cNvSpPr txBox="1">
            <a:spLocks noGrp="1"/>
          </p:cNvSpPr>
          <p:nvPr>
            <p:ph type="ctrTitle"/>
          </p:nvPr>
        </p:nvSpPr>
        <p:spPr>
          <a:xfrm>
            <a:off x="359569" y="1194201"/>
            <a:ext cx="5077404" cy="1195709"/>
          </a:xfrm>
          <a:prstGeom prst="rect">
            <a:avLst/>
          </a:prstGeom>
          <a:noFill/>
          <a:ln>
            <a:noFill/>
          </a:ln>
        </p:spPr>
        <p:txBody>
          <a:bodyPr spcFirstLastPara="1" wrap="square" lIns="0" tIns="45700" rIns="0" bIns="45700" anchor="t" anchorCtr="0">
            <a:noAutofit/>
          </a:bodyPr>
          <a:lstStyle>
            <a:lvl1pPr lvl="0" algn="l">
              <a:lnSpc>
                <a:spcPct val="100000"/>
              </a:lnSpc>
              <a:spcBef>
                <a:spcPts val="375"/>
              </a:spcBef>
              <a:spcAft>
                <a:spcPts val="0"/>
              </a:spcAft>
              <a:buClr>
                <a:schemeClr val="dk1"/>
              </a:buClr>
              <a:buSzPts val="4000"/>
              <a:buFont typeface="Calibri"/>
              <a:buNone/>
              <a:defRPr sz="3000">
                <a:solidFill>
                  <a:schemeClr val="dk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31" name="Google Shape;231;p66"/>
          <p:cNvPicPr preferRelativeResize="0"/>
          <p:nvPr/>
        </p:nvPicPr>
        <p:blipFill rotWithShape="1">
          <a:blip r:embed="rId2">
            <a:alphaModFix/>
          </a:blip>
          <a:srcRect/>
          <a:stretch/>
        </p:blipFill>
        <p:spPr>
          <a:xfrm>
            <a:off x="7163893" y="2464468"/>
            <a:ext cx="1968182" cy="2667109"/>
          </a:xfrm>
          <a:prstGeom prst="rect">
            <a:avLst/>
          </a:prstGeom>
          <a:noFill/>
          <a:ln>
            <a:noFill/>
          </a:ln>
        </p:spPr>
      </p:pic>
    </p:spTree>
    <p:extLst>
      <p:ext uri="{BB962C8B-B14F-4D97-AF65-F5344CB8AC3E}">
        <p14:creationId xmlns:p14="http://schemas.microsoft.com/office/powerpoint/2010/main" val="240981978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matchingName="Quote Slide blue">
  <p:cSld name="Quote Slide blue">
    <p:spTree>
      <p:nvGrpSpPr>
        <p:cNvPr id="1" name="Shape 232"/>
        <p:cNvGrpSpPr/>
        <p:nvPr/>
      </p:nvGrpSpPr>
      <p:grpSpPr>
        <a:xfrm>
          <a:off x="0" y="0"/>
          <a:ext cx="0" cy="0"/>
          <a:chOff x="0" y="0"/>
          <a:chExt cx="0" cy="0"/>
        </a:xfrm>
      </p:grpSpPr>
      <p:sp>
        <p:nvSpPr>
          <p:cNvPr id="233" name="Google Shape;233;p67"/>
          <p:cNvSpPr/>
          <p:nvPr/>
        </p:nvSpPr>
        <p:spPr>
          <a:xfrm>
            <a:off x="0" y="1"/>
            <a:ext cx="9144000" cy="5143718"/>
          </a:xfrm>
          <a:prstGeom prst="rect">
            <a:avLst/>
          </a:prstGeom>
          <a:solidFill>
            <a:srgbClr val="00689A"/>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34" name="Google Shape;234;p67"/>
          <p:cNvSpPr txBox="1">
            <a:spLocks noGrp="1"/>
          </p:cNvSpPr>
          <p:nvPr>
            <p:ph type="ctrTitle"/>
          </p:nvPr>
        </p:nvSpPr>
        <p:spPr>
          <a:xfrm>
            <a:off x="359568" y="1194201"/>
            <a:ext cx="4975736" cy="1195709"/>
          </a:xfrm>
          <a:prstGeom prst="rect">
            <a:avLst/>
          </a:prstGeom>
          <a:noFill/>
          <a:ln>
            <a:noFill/>
          </a:ln>
        </p:spPr>
        <p:txBody>
          <a:bodyPr spcFirstLastPara="1" wrap="square" lIns="0" tIns="45700" rIns="0" bIns="45700" anchor="t" anchorCtr="0">
            <a:noAutofit/>
          </a:bodyPr>
          <a:lstStyle>
            <a:lvl1pPr lvl="0" algn="l">
              <a:lnSpc>
                <a:spcPct val="100000"/>
              </a:lnSpc>
              <a:spcBef>
                <a:spcPts val="375"/>
              </a:spcBef>
              <a:spcAft>
                <a:spcPts val="0"/>
              </a:spcAft>
              <a:buClr>
                <a:schemeClr val="lt1"/>
              </a:buClr>
              <a:buSzPts val="4000"/>
              <a:buFont typeface="Calibri"/>
              <a:buNone/>
              <a:defRPr sz="3000">
                <a:solidFill>
                  <a:schemeClr val="lt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35" name="Google Shape;235;p67"/>
          <p:cNvPicPr preferRelativeResize="0"/>
          <p:nvPr/>
        </p:nvPicPr>
        <p:blipFill rotWithShape="1">
          <a:blip r:embed="rId2">
            <a:alphaModFix/>
          </a:blip>
          <a:srcRect/>
          <a:stretch/>
        </p:blipFill>
        <p:spPr>
          <a:xfrm>
            <a:off x="5600703" y="2660027"/>
            <a:ext cx="3543301" cy="2483475"/>
          </a:xfrm>
          <a:prstGeom prst="rect">
            <a:avLst/>
          </a:prstGeom>
          <a:noFill/>
          <a:ln>
            <a:noFill/>
          </a:ln>
        </p:spPr>
      </p:pic>
    </p:spTree>
    <p:extLst>
      <p:ext uri="{BB962C8B-B14F-4D97-AF65-F5344CB8AC3E}">
        <p14:creationId xmlns:p14="http://schemas.microsoft.com/office/powerpoint/2010/main" val="428475540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matchingName="Quote Slide green">
  <p:cSld name="Quote Slide green">
    <p:spTree>
      <p:nvGrpSpPr>
        <p:cNvPr id="1" name="Shape 236"/>
        <p:cNvGrpSpPr/>
        <p:nvPr/>
      </p:nvGrpSpPr>
      <p:grpSpPr>
        <a:xfrm>
          <a:off x="0" y="0"/>
          <a:ext cx="0" cy="0"/>
          <a:chOff x="0" y="0"/>
          <a:chExt cx="0" cy="0"/>
        </a:xfrm>
      </p:grpSpPr>
      <p:sp>
        <p:nvSpPr>
          <p:cNvPr id="237" name="Google Shape;237;p68"/>
          <p:cNvSpPr/>
          <p:nvPr/>
        </p:nvSpPr>
        <p:spPr>
          <a:xfrm>
            <a:off x="0" y="1"/>
            <a:ext cx="9144000" cy="5143718"/>
          </a:xfrm>
          <a:prstGeom prst="rect">
            <a:avLst/>
          </a:prstGeom>
          <a:solidFill>
            <a:schemeClr val="accent5"/>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238" name="Google Shape;238;p68"/>
          <p:cNvSpPr txBox="1">
            <a:spLocks noGrp="1"/>
          </p:cNvSpPr>
          <p:nvPr>
            <p:ph type="ctrTitle"/>
          </p:nvPr>
        </p:nvSpPr>
        <p:spPr>
          <a:xfrm>
            <a:off x="359568" y="1194201"/>
            <a:ext cx="4975736" cy="1195709"/>
          </a:xfrm>
          <a:prstGeom prst="rect">
            <a:avLst/>
          </a:prstGeom>
          <a:noFill/>
          <a:ln>
            <a:noFill/>
          </a:ln>
        </p:spPr>
        <p:txBody>
          <a:bodyPr spcFirstLastPara="1" wrap="square" lIns="0" tIns="45700" rIns="0" bIns="45700" anchor="t" anchorCtr="0">
            <a:noAutofit/>
          </a:bodyPr>
          <a:lstStyle>
            <a:lvl1pPr lvl="0" algn="l">
              <a:lnSpc>
                <a:spcPct val="100000"/>
              </a:lnSpc>
              <a:spcBef>
                <a:spcPts val="375"/>
              </a:spcBef>
              <a:spcAft>
                <a:spcPts val="0"/>
              </a:spcAft>
              <a:buClr>
                <a:schemeClr val="lt1"/>
              </a:buClr>
              <a:buSzPts val="4000"/>
              <a:buFont typeface="Calibri"/>
              <a:buNone/>
              <a:defRPr sz="3000">
                <a:solidFill>
                  <a:schemeClr val="lt1"/>
                </a:solidFill>
              </a:defRPr>
            </a:lvl1pPr>
            <a:lvl2pPr lvl="1" algn="l">
              <a:lnSpc>
                <a:spcPct val="100000"/>
              </a:lnSpc>
              <a:spcBef>
                <a:spcPts val="375"/>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39" name="Google Shape;239;p68"/>
          <p:cNvPicPr preferRelativeResize="0"/>
          <p:nvPr/>
        </p:nvPicPr>
        <p:blipFill rotWithShape="1">
          <a:blip r:embed="rId2">
            <a:alphaModFix/>
          </a:blip>
          <a:srcRect/>
          <a:stretch/>
        </p:blipFill>
        <p:spPr>
          <a:xfrm>
            <a:off x="5600703" y="2660027"/>
            <a:ext cx="3543301" cy="2483475"/>
          </a:xfrm>
          <a:prstGeom prst="rect">
            <a:avLst/>
          </a:prstGeom>
          <a:noFill/>
          <a:ln>
            <a:noFill/>
          </a:ln>
        </p:spPr>
      </p:pic>
    </p:spTree>
    <p:extLst>
      <p:ext uri="{BB962C8B-B14F-4D97-AF65-F5344CB8AC3E}">
        <p14:creationId xmlns:p14="http://schemas.microsoft.com/office/powerpoint/2010/main" val="147336330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matchingName="Title, Subtitle and 2 columns">
  <p:cSld name="Title, Subtitle and 2 columns">
    <p:spTree>
      <p:nvGrpSpPr>
        <p:cNvPr id="1" name="Shape 269"/>
        <p:cNvGrpSpPr/>
        <p:nvPr/>
      </p:nvGrpSpPr>
      <p:grpSpPr>
        <a:xfrm>
          <a:off x="0" y="0"/>
          <a:ext cx="0" cy="0"/>
          <a:chOff x="0" y="0"/>
          <a:chExt cx="0" cy="0"/>
        </a:xfrm>
      </p:grpSpPr>
      <p:sp>
        <p:nvSpPr>
          <p:cNvPr id="270" name="Google Shape;270;p73"/>
          <p:cNvSpPr txBox="1">
            <a:spLocks noGrp="1"/>
          </p:cNvSpPr>
          <p:nvPr>
            <p:ph type="body" idx="1"/>
          </p:nvPr>
        </p:nvSpPr>
        <p:spPr>
          <a:xfrm>
            <a:off x="359572" y="1194199"/>
            <a:ext cx="3942161" cy="319280"/>
          </a:xfrm>
          <a:prstGeom prst="rect">
            <a:avLst/>
          </a:prstGeom>
          <a:noFill/>
          <a:ln>
            <a:noFill/>
          </a:ln>
        </p:spPr>
        <p:txBody>
          <a:bodyPr spcFirstLastPara="1" wrap="square" lIns="0" tIns="0" rIns="0" bIns="0" anchor="t" anchorCtr="0">
            <a:noAutofit/>
          </a:bodyPr>
          <a:lstStyle>
            <a:lvl1pPr marL="342838" marR="3809" lvl="0" indent="-171419" algn="l">
              <a:lnSpc>
                <a:spcPct val="120400"/>
              </a:lnSpc>
              <a:spcBef>
                <a:spcPts val="375"/>
              </a:spcBef>
              <a:spcAft>
                <a:spcPts val="0"/>
              </a:spcAft>
              <a:buSzPts val="2400"/>
              <a:buNone/>
              <a:defRPr sz="1800" b="1" i="0">
                <a:solidFill>
                  <a:schemeClr val="accent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71" name="Google Shape;271;p73"/>
          <p:cNvSpPr txBox="1">
            <a:spLocks noGrp="1"/>
          </p:cNvSpPr>
          <p:nvPr>
            <p:ph type="body" idx="2"/>
          </p:nvPr>
        </p:nvSpPr>
        <p:spPr>
          <a:xfrm>
            <a:off x="4842276" y="1194199"/>
            <a:ext cx="3942159" cy="319280"/>
          </a:xfrm>
          <a:prstGeom prst="rect">
            <a:avLst/>
          </a:prstGeom>
          <a:noFill/>
          <a:ln>
            <a:noFill/>
          </a:ln>
        </p:spPr>
        <p:txBody>
          <a:bodyPr spcFirstLastPara="1" wrap="square" lIns="0" tIns="0" rIns="0" bIns="0" anchor="t" anchorCtr="0">
            <a:noAutofit/>
          </a:bodyPr>
          <a:lstStyle>
            <a:lvl1pPr marL="342838" marR="3809" lvl="0" indent="-171419" algn="l">
              <a:lnSpc>
                <a:spcPct val="120400"/>
              </a:lnSpc>
              <a:spcBef>
                <a:spcPts val="375"/>
              </a:spcBef>
              <a:spcAft>
                <a:spcPts val="0"/>
              </a:spcAft>
              <a:buSzPts val="2400"/>
              <a:buNone/>
              <a:defRPr sz="1800" b="1" i="0">
                <a:solidFill>
                  <a:schemeClr val="accent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72" name="Google Shape;272;p73"/>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3" name="Google Shape;273;p73"/>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274" name="Google Shape;274;p73"/>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75" name="Google Shape;275;p73"/>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276" name="Google Shape;276;p73"/>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
        <p:nvSpPr>
          <p:cNvPr id="277" name="Google Shape;277;p73"/>
          <p:cNvSpPr txBox="1">
            <a:spLocks noGrp="1"/>
          </p:cNvSpPr>
          <p:nvPr>
            <p:ph type="body" idx="3"/>
          </p:nvPr>
        </p:nvSpPr>
        <p:spPr>
          <a:xfrm>
            <a:off x="359570" y="1554654"/>
            <a:ext cx="3942160" cy="2988773"/>
          </a:xfrm>
          <a:prstGeom prst="rect">
            <a:avLst/>
          </a:prstGeom>
          <a:noFill/>
          <a:ln>
            <a:noFill/>
          </a:ln>
        </p:spPr>
        <p:txBody>
          <a:bodyPr spcFirstLastPara="1" wrap="square" lIns="0" tIns="0" rIns="0" bIns="0" anchor="t" anchorCtr="0">
            <a:noAutofit/>
          </a:bodyPr>
          <a:lstStyle>
            <a:lvl1pPr marL="342838" lvl="0" indent="-257127" algn="l">
              <a:lnSpc>
                <a:spcPct val="100000"/>
              </a:lnSpc>
              <a:spcBef>
                <a:spcPts val="0"/>
              </a:spcBef>
              <a:spcAft>
                <a:spcPts val="0"/>
              </a:spcAft>
              <a:buSzPts val="1800"/>
              <a:buChar char="•"/>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278" name="Google Shape;278;p73"/>
          <p:cNvSpPr txBox="1">
            <a:spLocks noGrp="1"/>
          </p:cNvSpPr>
          <p:nvPr>
            <p:ph type="body" idx="4"/>
          </p:nvPr>
        </p:nvSpPr>
        <p:spPr>
          <a:xfrm>
            <a:off x="4842273" y="1554654"/>
            <a:ext cx="3942160" cy="2988773"/>
          </a:xfrm>
          <a:prstGeom prst="rect">
            <a:avLst/>
          </a:prstGeom>
          <a:noFill/>
          <a:ln>
            <a:noFill/>
          </a:ln>
        </p:spPr>
        <p:txBody>
          <a:bodyPr spcFirstLastPara="1" wrap="square" lIns="0" tIns="0" rIns="0" bIns="0" anchor="t" anchorCtr="0">
            <a:noAutofit/>
          </a:bodyPr>
          <a:lstStyle>
            <a:lvl1pPr marL="342838" lvl="0" indent="-257127" algn="l">
              <a:lnSpc>
                <a:spcPct val="100000"/>
              </a:lnSpc>
              <a:spcBef>
                <a:spcPts val="0"/>
              </a:spcBef>
              <a:spcAft>
                <a:spcPts val="0"/>
              </a:spcAft>
              <a:buSzPts val="1800"/>
              <a:buChar char="•"/>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71881504"/>
      </p:ext>
    </p:extLst>
  </p:cSld>
  <p:clrMapOvr>
    <a:masterClrMapping/>
  </p:clrMapOvr>
  <p:extLst>
    <p:ext uri="{DCECCB84-F9BA-43D5-87BE-67443E8EF086}">
      <p15:sldGuideLst xmlns:p15="http://schemas.microsoft.com/office/powerpoint/2012/main">
        <p15:guide id="1" pos="2160" userDrawn="1">
          <p15:clr>
            <a:srgbClr val="FBAE40"/>
          </p15:clr>
        </p15:guide>
        <p15:guide id="2" pos="2032" userDrawn="1">
          <p15:clr>
            <a:srgbClr val="FBAE40"/>
          </p15:clr>
        </p15:guide>
        <p15:guide id="3" pos="2287" userDrawn="1">
          <p15:clr>
            <a:srgbClr val="FBAE4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matchingName="Title, Text and Photo">
  <p:cSld name="Title, Text and Photo">
    <p:spTree>
      <p:nvGrpSpPr>
        <p:cNvPr id="1" name="Shape 279"/>
        <p:cNvGrpSpPr/>
        <p:nvPr/>
      </p:nvGrpSpPr>
      <p:grpSpPr>
        <a:xfrm>
          <a:off x="0" y="0"/>
          <a:ext cx="0" cy="0"/>
          <a:chOff x="0" y="0"/>
          <a:chExt cx="0" cy="0"/>
        </a:xfrm>
      </p:grpSpPr>
      <p:sp>
        <p:nvSpPr>
          <p:cNvPr id="280" name="Google Shape;280;p74"/>
          <p:cNvSpPr>
            <a:spLocks noGrp="1"/>
          </p:cNvSpPr>
          <p:nvPr>
            <p:ph type="pic" idx="2"/>
          </p:nvPr>
        </p:nvSpPr>
        <p:spPr>
          <a:xfrm>
            <a:off x="5530487" y="1194199"/>
            <a:ext cx="3253944" cy="3172736"/>
          </a:xfrm>
          <a:prstGeom prst="rect">
            <a:avLst/>
          </a:prstGeom>
          <a:solidFill>
            <a:schemeClr val="lt2"/>
          </a:solidFill>
          <a:ln>
            <a:noFill/>
          </a:ln>
        </p:spPr>
      </p:sp>
      <p:sp>
        <p:nvSpPr>
          <p:cNvPr id="281" name="Google Shape;281;p74"/>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2" name="Google Shape;282;p74"/>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3" name="Google Shape;283;p74"/>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pic>
        <p:nvPicPr>
          <p:cNvPr id="284" name="Google Shape;284;p74"/>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285" name="Google Shape;285;p74"/>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
        <p:nvSpPr>
          <p:cNvPr id="286" name="Google Shape;286;p74"/>
          <p:cNvSpPr txBox="1">
            <a:spLocks noGrp="1"/>
          </p:cNvSpPr>
          <p:nvPr>
            <p:ph type="body" idx="1"/>
          </p:nvPr>
        </p:nvSpPr>
        <p:spPr>
          <a:xfrm>
            <a:off x="359568" y="1194199"/>
            <a:ext cx="4583090" cy="3172736"/>
          </a:xfrm>
          <a:prstGeom prst="rect">
            <a:avLst/>
          </a:prstGeom>
          <a:noFill/>
          <a:ln>
            <a:noFill/>
          </a:ln>
        </p:spPr>
        <p:txBody>
          <a:bodyPr spcFirstLastPara="1" wrap="square" lIns="0" tIns="0" rIns="0" bIns="0" anchor="t" anchorCtr="0">
            <a:noAutofit/>
          </a:bodyPr>
          <a:lstStyle>
            <a:lvl1pPr marL="342838" lvl="0" indent="-257127" algn="l">
              <a:lnSpc>
                <a:spcPct val="100000"/>
              </a:lnSpc>
              <a:spcBef>
                <a:spcPts val="0"/>
              </a:spcBef>
              <a:spcAft>
                <a:spcPts val="0"/>
              </a:spcAft>
              <a:buSzPts val="1800"/>
              <a:buChar char="•"/>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78806103"/>
      </p:ext>
    </p:extLst>
  </p:cSld>
  <p:clrMapOvr>
    <a:masterClrMapping/>
  </p:clrMapOvr>
  <p:extLst>
    <p:ext uri="{DCECCB84-F9BA-43D5-87BE-67443E8EF086}">
      <p15:sldGuideLst xmlns:p15="http://schemas.microsoft.com/office/powerpoint/2012/main">
        <p15:guide id="1" orient="horz" pos="1215" userDrawn="1">
          <p15:clr>
            <a:srgbClr val="FBAE40"/>
          </p15:clr>
        </p15:guide>
        <p15:guide id="2" pos="2160" userDrawn="1">
          <p15:clr>
            <a:srgbClr val="FBAE40"/>
          </p15:clr>
        </p15:guide>
      </p15:sldGuideLst>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matchingName="Title and Photo">
  <p:cSld name="Title and Photo">
    <p:spTree>
      <p:nvGrpSpPr>
        <p:cNvPr id="1" name="Shape 287"/>
        <p:cNvGrpSpPr/>
        <p:nvPr/>
      </p:nvGrpSpPr>
      <p:grpSpPr>
        <a:xfrm>
          <a:off x="0" y="0"/>
          <a:ext cx="0" cy="0"/>
          <a:chOff x="0" y="0"/>
          <a:chExt cx="0" cy="0"/>
        </a:xfrm>
      </p:grpSpPr>
      <p:sp>
        <p:nvSpPr>
          <p:cNvPr id="288" name="Google Shape;288;p75"/>
          <p:cNvSpPr>
            <a:spLocks noGrp="1"/>
          </p:cNvSpPr>
          <p:nvPr>
            <p:ph type="pic" idx="2"/>
          </p:nvPr>
        </p:nvSpPr>
        <p:spPr>
          <a:xfrm>
            <a:off x="359571" y="1194198"/>
            <a:ext cx="8424863" cy="3339862"/>
          </a:xfrm>
          <a:prstGeom prst="rect">
            <a:avLst/>
          </a:prstGeom>
          <a:solidFill>
            <a:schemeClr val="lt2"/>
          </a:solidFill>
          <a:ln>
            <a:noFill/>
          </a:ln>
        </p:spPr>
      </p:sp>
      <p:sp>
        <p:nvSpPr>
          <p:cNvPr id="289" name="Google Shape;289;p75"/>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0" name="Google Shape;290;p75"/>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291" name="Google Shape;291;p75"/>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92" name="Google Shape;292;p75"/>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293" name="Google Shape;293;p75"/>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128217379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Title, Text and Chart v1">
  <p:cSld name="Title, Text and Chart v1">
    <p:spTree>
      <p:nvGrpSpPr>
        <p:cNvPr id="1" name="Shape 294"/>
        <p:cNvGrpSpPr/>
        <p:nvPr/>
      </p:nvGrpSpPr>
      <p:grpSpPr>
        <a:xfrm>
          <a:off x="0" y="0"/>
          <a:ext cx="0" cy="0"/>
          <a:chOff x="0" y="0"/>
          <a:chExt cx="0" cy="0"/>
        </a:xfrm>
      </p:grpSpPr>
      <p:sp>
        <p:nvSpPr>
          <p:cNvPr id="295" name="Google Shape;295;p76"/>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6" name="Google Shape;296;p76"/>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297" name="Google Shape;297;p76"/>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298" name="Google Shape;298;p76"/>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299" name="Google Shape;299;p76"/>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
        <p:nvSpPr>
          <p:cNvPr id="300" name="Google Shape;300;p76"/>
          <p:cNvSpPr txBox="1">
            <a:spLocks noGrp="1"/>
          </p:cNvSpPr>
          <p:nvPr>
            <p:ph type="body" idx="1"/>
          </p:nvPr>
        </p:nvSpPr>
        <p:spPr>
          <a:xfrm>
            <a:off x="359570" y="1194199"/>
            <a:ext cx="3942160" cy="3172736"/>
          </a:xfrm>
          <a:prstGeom prst="rect">
            <a:avLst/>
          </a:prstGeom>
          <a:noFill/>
          <a:ln>
            <a:noFill/>
          </a:ln>
        </p:spPr>
        <p:txBody>
          <a:bodyPr spcFirstLastPara="1" wrap="square" lIns="0" tIns="0" rIns="0" bIns="0" anchor="t" anchorCtr="0">
            <a:noAutofit/>
          </a:bodyPr>
          <a:lstStyle>
            <a:lvl1pPr marL="342838" lvl="0" indent="-257127" algn="l">
              <a:lnSpc>
                <a:spcPct val="100000"/>
              </a:lnSpc>
              <a:spcBef>
                <a:spcPts val="0"/>
              </a:spcBef>
              <a:spcAft>
                <a:spcPts val="0"/>
              </a:spcAft>
              <a:buSzPts val="1800"/>
              <a:buChar char="•"/>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01" name="Google Shape;301;p76"/>
          <p:cNvSpPr/>
          <p:nvPr/>
        </p:nvSpPr>
        <p:spPr>
          <a:xfrm>
            <a:off x="4842274" y="1194200"/>
            <a:ext cx="3942159" cy="3172727"/>
          </a:xfrm>
          <a:prstGeom prst="rect">
            <a:avLst/>
          </a:prstGeom>
          <a:solidFill>
            <a:schemeClr val="lt2"/>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302" name="Google Shape;302;p76"/>
          <p:cNvSpPr>
            <a:spLocks noGrp="1"/>
          </p:cNvSpPr>
          <p:nvPr>
            <p:ph type="chart" idx="2"/>
          </p:nvPr>
        </p:nvSpPr>
        <p:spPr>
          <a:xfrm>
            <a:off x="4939652" y="1344251"/>
            <a:ext cx="3747407" cy="2872623"/>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A1E3"/>
              </a:buClr>
              <a:buSzPts val="2400"/>
              <a:buFont typeface="Noto Sans Symbols"/>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375"/>
              </a:spcBef>
              <a:spcAft>
                <a:spcPts val="0"/>
              </a:spcAft>
              <a:buClr>
                <a:srgbClr val="00A1E3"/>
              </a:buClr>
              <a:buSzPts val="2000"/>
              <a:buFont typeface="Calibri"/>
              <a:buChar char="–"/>
              <a:defRPr sz="1500" b="0" i="0" u="none" strike="noStrike" cap="none">
                <a:solidFill>
                  <a:schemeClr val="dk1"/>
                </a:solidFill>
                <a:latin typeface="Calibri"/>
                <a:ea typeface="Calibri"/>
                <a:cs typeface="Calibri"/>
                <a:sym typeface="Calibri"/>
              </a:defRPr>
            </a:lvl2pPr>
            <a:lvl3pPr marR="0" lvl="2" algn="l" rtl="0">
              <a:lnSpc>
                <a:spcPct val="100000"/>
              </a:lnSpc>
              <a:spcBef>
                <a:spcPts val="300"/>
              </a:spcBef>
              <a:spcAft>
                <a:spcPts val="0"/>
              </a:spcAft>
              <a:buClr>
                <a:srgbClr val="00A1E3"/>
              </a:buClr>
              <a:buSzPts val="1800"/>
              <a:buFont typeface="Calibri"/>
              <a:buChar char="•"/>
              <a:defRPr sz="135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559790529"/>
      </p:ext>
    </p:extLst>
  </p:cSld>
  <p:clrMapOvr>
    <a:masterClrMapping/>
  </p:clrMapOvr>
  <p:extLst>
    <p:ext uri="{DCECCB84-F9BA-43D5-87BE-67443E8EF086}">
      <p15:sldGuideLst xmlns:p15="http://schemas.microsoft.com/office/powerpoint/2012/main">
        <p15:guide id="1" pos="2160" userDrawn="1">
          <p15:clr>
            <a:srgbClr val="FBAE40"/>
          </p15:clr>
        </p15:guide>
        <p15:guide id="2" pos="2032" userDrawn="1">
          <p15:clr>
            <a:srgbClr val="FBAE40"/>
          </p15:clr>
        </p15:guide>
        <p15:guide id="3" pos="2287" userDrawn="1">
          <p15:clr>
            <a:srgbClr val="FBAE4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Title, Text and Chart v1">
  <p:cSld name="1_Title, Text and Chart v1">
    <p:spTree>
      <p:nvGrpSpPr>
        <p:cNvPr id="1" name="Shape 303"/>
        <p:cNvGrpSpPr/>
        <p:nvPr/>
      </p:nvGrpSpPr>
      <p:grpSpPr>
        <a:xfrm>
          <a:off x="0" y="0"/>
          <a:ext cx="0" cy="0"/>
          <a:chOff x="0" y="0"/>
          <a:chExt cx="0" cy="0"/>
        </a:xfrm>
      </p:grpSpPr>
      <p:sp>
        <p:nvSpPr>
          <p:cNvPr id="304" name="Google Shape;304;p77"/>
          <p:cNvSpPr/>
          <p:nvPr/>
        </p:nvSpPr>
        <p:spPr>
          <a:xfrm>
            <a:off x="357610" y="1194200"/>
            <a:ext cx="3942159" cy="3172727"/>
          </a:xfrm>
          <a:prstGeom prst="rect">
            <a:avLst/>
          </a:prstGeom>
          <a:solidFill>
            <a:schemeClr val="lt2"/>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305" name="Google Shape;305;p77"/>
          <p:cNvSpPr/>
          <p:nvPr/>
        </p:nvSpPr>
        <p:spPr>
          <a:xfrm>
            <a:off x="4842274" y="1194200"/>
            <a:ext cx="3942159" cy="3172727"/>
          </a:xfrm>
          <a:prstGeom prst="rect">
            <a:avLst/>
          </a:prstGeom>
          <a:solidFill>
            <a:schemeClr val="lt2"/>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306" name="Google Shape;306;p77"/>
          <p:cNvSpPr>
            <a:spLocks noGrp="1"/>
          </p:cNvSpPr>
          <p:nvPr>
            <p:ph type="chart" idx="2"/>
          </p:nvPr>
        </p:nvSpPr>
        <p:spPr>
          <a:xfrm>
            <a:off x="4939652" y="1344251"/>
            <a:ext cx="3747407" cy="2872623"/>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A1E3"/>
              </a:buClr>
              <a:buSzPts val="2400"/>
              <a:buFont typeface="Noto Sans Symbols"/>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375"/>
              </a:spcBef>
              <a:spcAft>
                <a:spcPts val="0"/>
              </a:spcAft>
              <a:buClr>
                <a:srgbClr val="00A1E3"/>
              </a:buClr>
              <a:buSzPts val="2000"/>
              <a:buFont typeface="Calibri"/>
              <a:buChar char="–"/>
              <a:defRPr sz="1500" b="0" i="0" u="none" strike="noStrike" cap="none">
                <a:solidFill>
                  <a:schemeClr val="dk1"/>
                </a:solidFill>
                <a:latin typeface="Calibri"/>
                <a:ea typeface="Calibri"/>
                <a:cs typeface="Calibri"/>
                <a:sym typeface="Calibri"/>
              </a:defRPr>
            </a:lvl2pPr>
            <a:lvl3pPr marR="0" lvl="2" algn="l" rtl="0">
              <a:lnSpc>
                <a:spcPct val="100000"/>
              </a:lnSpc>
              <a:spcBef>
                <a:spcPts val="300"/>
              </a:spcBef>
              <a:spcAft>
                <a:spcPts val="0"/>
              </a:spcAft>
              <a:buClr>
                <a:srgbClr val="00A1E3"/>
              </a:buClr>
              <a:buSzPts val="1800"/>
              <a:buFont typeface="Calibri"/>
              <a:buChar char="•"/>
              <a:defRPr sz="135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07" name="Google Shape;307;p77"/>
          <p:cNvSpPr>
            <a:spLocks noGrp="1"/>
          </p:cNvSpPr>
          <p:nvPr>
            <p:ph type="chart" idx="3"/>
          </p:nvPr>
        </p:nvSpPr>
        <p:spPr>
          <a:xfrm>
            <a:off x="454987" y="1344251"/>
            <a:ext cx="3747407" cy="2872623"/>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A1E3"/>
              </a:buClr>
              <a:buSzPts val="2400"/>
              <a:buFont typeface="Noto Sans Symbols"/>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375"/>
              </a:spcBef>
              <a:spcAft>
                <a:spcPts val="0"/>
              </a:spcAft>
              <a:buClr>
                <a:srgbClr val="00A1E3"/>
              </a:buClr>
              <a:buSzPts val="2000"/>
              <a:buFont typeface="Calibri"/>
              <a:buChar char="–"/>
              <a:defRPr sz="1500" b="0" i="0" u="none" strike="noStrike" cap="none">
                <a:solidFill>
                  <a:schemeClr val="dk1"/>
                </a:solidFill>
                <a:latin typeface="Calibri"/>
                <a:ea typeface="Calibri"/>
                <a:cs typeface="Calibri"/>
                <a:sym typeface="Calibri"/>
              </a:defRPr>
            </a:lvl2pPr>
            <a:lvl3pPr marR="0" lvl="2" algn="l" rtl="0">
              <a:lnSpc>
                <a:spcPct val="100000"/>
              </a:lnSpc>
              <a:spcBef>
                <a:spcPts val="300"/>
              </a:spcBef>
              <a:spcAft>
                <a:spcPts val="0"/>
              </a:spcAft>
              <a:buClr>
                <a:srgbClr val="00A1E3"/>
              </a:buClr>
              <a:buSzPts val="1800"/>
              <a:buFont typeface="Calibri"/>
              <a:buChar char="•"/>
              <a:defRPr sz="135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08" name="Google Shape;308;p77"/>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09" name="Google Shape;309;p77"/>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310" name="Google Shape;310;p77"/>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11" name="Google Shape;311;p77"/>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312" name="Google Shape;312;p77"/>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3636001951"/>
      </p:ext>
    </p:extLst>
  </p:cSld>
  <p:clrMapOvr>
    <a:masterClrMapping/>
  </p:clrMapOvr>
  <p:extLst>
    <p:ext uri="{DCECCB84-F9BA-43D5-87BE-67443E8EF086}">
      <p15:sldGuideLst xmlns:p15="http://schemas.microsoft.com/office/powerpoint/2012/main">
        <p15:guide id="1" pos="2160" userDrawn="1">
          <p15:clr>
            <a:srgbClr val="FBAE40"/>
          </p15:clr>
        </p15:guide>
        <p15:guide id="2" pos="2032" userDrawn="1">
          <p15:clr>
            <a:srgbClr val="FBAE40"/>
          </p15:clr>
        </p15:guide>
        <p15:guide id="3" pos="2287" userDrawn="1">
          <p15:clr>
            <a:srgbClr val="FBAE40"/>
          </p15:clr>
        </p15:guide>
      </p15:sldGuideLst>
    </p:ext>
  </p:extLst>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Title and Chart">
  <p:cSld name="Title and Chart">
    <p:spTree>
      <p:nvGrpSpPr>
        <p:cNvPr id="1" name="Shape 313"/>
        <p:cNvGrpSpPr/>
        <p:nvPr/>
      </p:nvGrpSpPr>
      <p:grpSpPr>
        <a:xfrm>
          <a:off x="0" y="0"/>
          <a:ext cx="0" cy="0"/>
          <a:chOff x="0" y="0"/>
          <a:chExt cx="0" cy="0"/>
        </a:xfrm>
      </p:grpSpPr>
      <p:sp>
        <p:nvSpPr>
          <p:cNvPr id="314" name="Google Shape;314;p78"/>
          <p:cNvSpPr/>
          <p:nvPr/>
        </p:nvSpPr>
        <p:spPr>
          <a:xfrm>
            <a:off x="357607" y="1194198"/>
            <a:ext cx="8426824" cy="3339900"/>
          </a:xfrm>
          <a:prstGeom prst="rect">
            <a:avLst/>
          </a:prstGeom>
          <a:solidFill>
            <a:schemeClr val="lt2"/>
          </a:soli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800"/>
              <a:buFont typeface="Arial"/>
              <a:buNone/>
            </a:pPr>
            <a:endParaRPr sz="1350" b="0" i="0" u="none" strike="noStrike" cap="none">
              <a:solidFill>
                <a:schemeClr val="lt1"/>
              </a:solidFill>
              <a:latin typeface="Calibri"/>
              <a:ea typeface="Calibri"/>
              <a:cs typeface="Calibri"/>
              <a:sym typeface="Calibri"/>
            </a:endParaRPr>
          </a:p>
        </p:txBody>
      </p:sp>
      <p:sp>
        <p:nvSpPr>
          <p:cNvPr id="315" name="Google Shape;315;p78"/>
          <p:cNvSpPr>
            <a:spLocks noGrp="1"/>
          </p:cNvSpPr>
          <p:nvPr>
            <p:ph type="chart" idx="2"/>
          </p:nvPr>
        </p:nvSpPr>
        <p:spPr>
          <a:xfrm>
            <a:off x="512758" y="1344000"/>
            <a:ext cx="8116525" cy="3040303"/>
          </a:xfrm>
          <a:prstGeom prst="rect">
            <a:avLst/>
          </a:prstGeom>
          <a:noFill/>
          <a:ln>
            <a:noFill/>
          </a:ln>
        </p:spPr>
        <p:txBody>
          <a:bodyPr spcFirstLastPara="1" wrap="square" lIns="0" tIns="0" rIns="0" bIns="0" anchor="ctr" anchorCtr="0">
            <a:noAutofit/>
          </a:bodyPr>
          <a:lstStyle>
            <a:lvl1pPr marR="0" lvl="0" algn="ctr" rtl="0">
              <a:lnSpc>
                <a:spcPct val="100000"/>
              </a:lnSpc>
              <a:spcBef>
                <a:spcPts val="0"/>
              </a:spcBef>
              <a:spcAft>
                <a:spcPts val="0"/>
              </a:spcAft>
              <a:buClr>
                <a:srgbClr val="00A1E3"/>
              </a:buClr>
              <a:buSzPts val="2400"/>
              <a:buFont typeface="Noto Sans Symbols"/>
              <a:buNone/>
              <a:defRPr sz="1800" b="0" i="0" u="none" strike="noStrike" cap="none">
                <a:solidFill>
                  <a:schemeClr val="dk1"/>
                </a:solidFill>
                <a:latin typeface="Calibri"/>
                <a:ea typeface="Calibri"/>
                <a:cs typeface="Calibri"/>
                <a:sym typeface="Calibri"/>
              </a:defRPr>
            </a:lvl1pPr>
            <a:lvl2pPr marR="0" lvl="1" algn="l" rtl="0">
              <a:lnSpc>
                <a:spcPct val="100000"/>
              </a:lnSpc>
              <a:spcBef>
                <a:spcPts val="375"/>
              </a:spcBef>
              <a:spcAft>
                <a:spcPts val="0"/>
              </a:spcAft>
              <a:buClr>
                <a:srgbClr val="00A1E3"/>
              </a:buClr>
              <a:buSzPts val="2000"/>
              <a:buFont typeface="Calibri"/>
              <a:buChar char="–"/>
              <a:defRPr sz="1500" b="0" i="0" u="none" strike="noStrike" cap="none">
                <a:solidFill>
                  <a:schemeClr val="dk1"/>
                </a:solidFill>
                <a:latin typeface="Calibri"/>
                <a:ea typeface="Calibri"/>
                <a:cs typeface="Calibri"/>
                <a:sym typeface="Calibri"/>
              </a:defRPr>
            </a:lvl2pPr>
            <a:lvl3pPr marR="0" lvl="2" algn="l" rtl="0">
              <a:lnSpc>
                <a:spcPct val="100000"/>
              </a:lnSpc>
              <a:spcBef>
                <a:spcPts val="300"/>
              </a:spcBef>
              <a:spcAft>
                <a:spcPts val="0"/>
              </a:spcAft>
              <a:buClr>
                <a:srgbClr val="00A1E3"/>
              </a:buClr>
              <a:buSzPts val="1800"/>
              <a:buFont typeface="Calibri"/>
              <a:buChar char="•"/>
              <a:defRPr sz="1350" b="0" i="0" u="none" strike="noStrike" cap="none">
                <a:solidFill>
                  <a:schemeClr val="dk1"/>
                </a:solidFill>
                <a:latin typeface="Calibri"/>
                <a:ea typeface="Calibri"/>
                <a:cs typeface="Calibri"/>
                <a:sym typeface="Calibri"/>
              </a:defRPr>
            </a:lvl3pPr>
            <a:lvl4pPr marR="0" lvl="3"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4pPr>
            <a:lvl5pPr marR="0" lvl="4" algn="l" rtl="0">
              <a:lnSpc>
                <a:spcPct val="100000"/>
              </a:lnSpc>
              <a:spcBef>
                <a:spcPts val="300"/>
              </a:spcBef>
              <a:spcAft>
                <a:spcPts val="0"/>
              </a:spcAft>
              <a:buClr>
                <a:schemeClr val="accent1"/>
              </a:buClr>
              <a:buSzPts val="1800"/>
              <a:buFont typeface="Arial"/>
              <a:buChar char="•"/>
              <a:defRPr sz="1350" b="0" i="0" u="none" strike="noStrike" cap="none">
                <a:solidFill>
                  <a:schemeClr val="dk1"/>
                </a:solidFill>
                <a:latin typeface="Calibri"/>
                <a:ea typeface="Calibri"/>
                <a:cs typeface="Calibri"/>
                <a:sym typeface="Calibri"/>
              </a:defRPr>
            </a:lvl5pPr>
            <a:lvl6pPr marR="0" lvl="5"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6pPr>
            <a:lvl7pPr marR="0" lvl="6"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7pPr>
            <a:lvl8pPr marR="0" lvl="7"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8pPr>
            <a:lvl9pPr marR="0" lvl="8" algn="l" rtl="0">
              <a:lnSpc>
                <a:spcPct val="90000"/>
              </a:lnSpc>
              <a:spcBef>
                <a:spcPts val="375"/>
              </a:spcBef>
              <a:spcAft>
                <a:spcPts val="0"/>
              </a:spcAft>
              <a:buClr>
                <a:schemeClr val="dk1"/>
              </a:buClr>
              <a:buSzPts val="1800"/>
              <a:buFont typeface="Arial"/>
              <a:buChar char="•"/>
              <a:defRPr sz="1350" b="0" i="0" u="none" strike="noStrike" cap="none">
                <a:solidFill>
                  <a:schemeClr val="dk1"/>
                </a:solidFill>
                <a:latin typeface="Calibri"/>
                <a:ea typeface="Calibri"/>
                <a:cs typeface="Calibri"/>
                <a:sym typeface="Calibri"/>
              </a:defRPr>
            </a:lvl9pPr>
          </a:lstStyle>
          <a:p>
            <a:endParaRPr/>
          </a:p>
        </p:txBody>
      </p:sp>
      <p:sp>
        <p:nvSpPr>
          <p:cNvPr id="316" name="Google Shape;316;p78"/>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17" name="Google Shape;317;p78"/>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318" name="Google Shape;318;p78"/>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19" name="Google Shape;319;p78"/>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320" name="Google Shape;320;p78"/>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295907726"/>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matchingName="Title and Table">
  <p:cSld name="Title and Table">
    <p:spTree>
      <p:nvGrpSpPr>
        <p:cNvPr id="1" name="Shape 321"/>
        <p:cNvGrpSpPr/>
        <p:nvPr/>
      </p:nvGrpSpPr>
      <p:grpSpPr>
        <a:xfrm>
          <a:off x="0" y="0"/>
          <a:ext cx="0" cy="0"/>
          <a:chOff x="0" y="0"/>
          <a:chExt cx="0" cy="0"/>
        </a:xfrm>
      </p:grpSpPr>
      <p:sp>
        <p:nvSpPr>
          <p:cNvPr id="322" name="Google Shape;322;p79"/>
          <p:cNvSpPr>
            <a:spLocks noGrp="1"/>
          </p:cNvSpPr>
          <p:nvPr>
            <p:ph type="tbl" idx="2"/>
          </p:nvPr>
        </p:nvSpPr>
        <p:spPr>
          <a:xfrm>
            <a:off x="364618" y="1198483"/>
            <a:ext cx="8419817" cy="3344942"/>
          </a:xfrm>
          <a:prstGeom prst="rect">
            <a:avLst/>
          </a:prstGeom>
          <a:noFill/>
          <a:ln>
            <a:noFill/>
          </a:ln>
        </p:spPr>
        <p:txBody>
          <a:bodyPr spcFirstLastPara="1" wrap="square" lIns="91425" tIns="45700" rIns="91425" bIns="45700" anchor="ctr" anchorCtr="0">
            <a:noAutofit/>
          </a:bodyPr>
          <a:lstStyle>
            <a:lvl1pPr marR="0" lvl="0" algn="ctr" rtl="0">
              <a:lnSpc>
                <a:spcPct val="100000"/>
              </a:lnSpc>
              <a:spcBef>
                <a:spcPts val="0"/>
              </a:spcBef>
              <a:spcAft>
                <a:spcPts val="0"/>
              </a:spcAft>
              <a:buClr>
                <a:schemeClr val="dk1"/>
              </a:buClr>
              <a:buSzPts val="1800"/>
              <a:buFont typeface="Calibri"/>
              <a:buNone/>
              <a:defRPr sz="135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323" name="Google Shape;323;p79"/>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24" name="Google Shape;324;p79"/>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325" name="Google Shape;325;p79"/>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26" name="Google Shape;326;p79"/>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327" name="Google Shape;327;p79"/>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284548708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Process Diagram v2">
  <p:cSld name="Process Diagram v2">
    <p:spTree>
      <p:nvGrpSpPr>
        <p:cNvPr id="1" name="Shape 328"/>
        <p:cNvGrpSpPr/>
        <p:nvPr/>
      </p:nvGrpSpPr>
      <p:grpSpPr>
        <a:xfrm>
          <a:off x="0" y="0"/>
          <a:ext cx="0" cy="0"/>
          <a:chOff x="0" y="0"/>
          <a:chExt cx="0" cy="0"/>
        </a:xfrm>
      </p:grpSpPr>
      <p:sp>
        <p:nvSpPr>
          <p:cNvPr id="329" name="Google Shape;329;p80"/>
          <p:cNvSpPr>
            <a:spLocks noGrp="1"/>
          </p:cNvSpPr>
          <p:nvPr>
            <p:ph type="body" idx="1"/>
          </p:nvPr>
        </p:nvSpPr>
        <p:spPr>
          <a:xfrm>
            <a:off x="6183735" y="2471914"/>
            <a:ext cx="1852921" cy="800100"/>
          </a:xfrm>
          <a:prstGeom prst="chevron">
            <a:avLst>
              <a:gd name="adj" fmla="val 50000"/>
            </a:avLst>
          </a:prstGeom>
          <a:solidFill>
            <a:srgbClr val="00689A"/>
          </a:solid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400"/>
              <a:buNone/>
              <a:defRPr sz="1800">
                <a:solidFill>
                  <a:srgbClr val="00689A"/>
                </a:solidFill>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30" name="Google Shape;330;p80"/>
          <p:cNvSpPr>
            <a:spLocks noGrp="1"/>
          </p:cNvSpPr>
          <p:nvPr>
            <p:ph type="body" idx="2"/>
          </p:nvPr>
        </p:nvSpPr>
        <p:spPr>
          <a:xfrm>
            <a:off x="4460845" y="2475587"/>
            <a:ext cx="1852921" cy="800100"/>
          </a:xfrm>
          <a:prstGeom prst="chevron">
            <a:avLst>
              <a:gd name="adj" fmla="val 50000"/>
            </a:avLst>
          </a:prstGeom>
          <a:solidFill>
            <a:schemeClr val="accent1"/>
          </a:solid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400"/>
              <a:buNone/>
              <a:defRPr sz="1800">
                <a:solidFill>
                  <a:schemeClr val="accent1"/>
                </a:solidFill>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31" name="Google Shape;331;p80"/>
          <p:cNvSpPr>
            <a:spLocks noGrp="1"/>
          </p:cNvSpPr>
          <p:nvPr>
            <p:ph type="body" idx="3"/>
          </p:nvPr>
        </p:nvSpPr>
        <p:spPr>
          <a:xfrm>
            <a:off x="2737294" y="2475587"/>
            <a:ext cx="1852921" cy="800100"/>
          </a:xfrm>
          <a:prstGeom prst="chevron">
            <a:avLst>
              <a:gd name="adj" fmla="val 50000"/>
            </a:avLst>
          </a:prstGeom>
          <a:solidFill>
            <a:schemeClr val="accent2"/>
          </a:solid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400"/>
              <a:buNone/>
              <a:defRPr sz="1800">
                <a:solidFill>
                  <a:schemeClr val="accent2"/>
                </a:solidFill>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32" name="Google Shape;332;p80"/>
          <p:cNvSpPr>
            <a:spLocks noGrp="1"/>
          </p:cNvSpPr>
          <p:nvPr>
            <p:ph type="body" idx="4"/>
          </p:nvPr>
        </p:nvSpPr>
        <p:spPr>
          <a:xfrm>
            <a:off x="954632" y="2475587"/>
            <a:ext cx="1912689" cy="800100"/>
          </a:xfrm>
          <a:prstGeom prst="homePlate">
            <a:avLst>
              <a:gd name="adj" fmla="val 50000"/>
            </a:avLst>
          </a:prstGeom>
          <a:solidFill>
            <a:schemeClr val="accent3"/>
          </a:solid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400"/>
              <a:buNone/>
              <a:defRPr sz="1800">
                <a:solidFill>
                  <a:schemeClr val="accent3"/>
                </a:solidFill>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33" name="Google Shape;333;p80"/>
          <p:cNvSpPr txBox="1">
            <a:spLocks noGrp="1"/>
          </p:cNvSpPr>
          <p:nvPr>
            <p:ph type="body" idx="5"/>
          </p:nvPr>
        </p:nvSpPr>
        <p:spPr>
          <a:xfrm>
            <a:off x="564298" y="1202211"/>
            <a:ext cx="3493355" cy="755620"/>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2200"/>
              <a:buNone/>
              <a:defRPr sz="165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grpSp>
        <p:nvGrpSpPr>
          <p:cNvPr id="334" name="Google Shape;334;p80"/>
          <p:cNvGrpSpPr/>
          <p:nvPr/>
        </p:nvGrpSpPr>
        <p:grpSpPr>
          <a:xfrm>
            <a:off x="1784085" y="3463236"/>
            <a:ext cx="5750753" cy="284154"/>
            <a:chOff x="2378775" y="4338228"/>
            <a:chExt cx="7667671" cy="475416"/>
          </a:xfrm>
        </p:grpSpPr>
        <p:cxnSp>
          <p:nvCxnSpPr>
            <p:cNvPr id="335" name="Google Shape;335;p80"/>
            <p:cNvCxnSpPr/>
            <p:nvPr/>
          </p:nvCxnSpPr>
          <p:spPr>
            <a:xfrm rot="10800000">
              <a:off x="2378775" y="4338228"/>
              <a:ext cx="0" cy="469090"/>
            </a:xfrm>
            <a:prstGeom prst="straightConnector1">
              <a:avLst/>
            </a:prstGeom>
            <a:noFill/>
            <a:ln w="9525" cap="flat" cmpd="sng">
              <a:solidFill>
                <a:srgbClr val="D8D8D8"/>
              </a:solidFill>
              <a:prstDash val="solid"/>
              <a:miter lim="800000"/>
              <a:headEnd type="none" w="sm" len="sm"/>
              <a:tailEnd type="oval" w="med" len="med"/>
            </a:ln>
          </p:spPr>
        </p:cxnSp>
        <p:cxnSp>
          <p:nvCxnSpPr>
            <p:cNvPr id="336" name="Google Shape;336;p80"/>
            <p:cNvCxnSpPr/>
            <p:nvPr/>
          </p:nvCxnSpPr>
          <p:spPr>
            <a:xfrm rot="10800000">
              <a:off x="10046446" y="4344554"/>
              <a:ext cx="0" cy="469090"/>
            </a:xfrm>
            <a:prstGeom prst="straightConnector1">
              <a:avLst/>
            </a:prstGeom>
            <a:noFill/>
            <a:ln w="9525" cap="flat" cmpd="sng">
              <a:solidFill>
                <a:srgbClr val="D8D8D8"/>
              </a:solidFill>
              <a:prstDash val="solid"/>
              <a:miter lim="800000"/>
              <a:headEnd type="none" w="sm" len="sm"/>
              <a:tailEnd type="oval" w="med" len="med"/>
            </a:ln>
          </p:spPr>
        </p:cxnSp>
      </p:grpSp>
      <p:cxnSp>
        <p:nvCxnSpPr>
          <p:cNvPr id="337" name="Google Shape;337;p80"/>
          <p:cNvCxnSpPr/>
          <p:nvPr/>
        </p:nvCxnSpPr>
        <p:spPr>
          <a:xfrm>
            <a:off x="5715000" y="2038185"/>
            <a:ext cx="0" cy="280373"/>
          </a:xfrm>
          <a:prstGeom prst="straightConnector1">
            <a:avLst/>
          </a:prstGeom>
          <a:noFill/>
          <a:ln w="9525" cap="flat" cmpd="sng">
            <a:solidFill>
              <a:srgbClr val="D8D8D8"/>
            </a:solidFill>
            <a:prstDash val="solid"/>
            <a:miter lim="800000"/>
            <a:headEnd type="none" w="sm" len="sm"/>
            <a:tailEnd type="oval" w="med" len="med"/>
          </a:ln>
        </p:spPr>
      </p:cxnSp>
      <p:cxnSp>
        <p:nvCxnSpPr>
          <p:cNvPr id="338" name="Google Shape;338;p80"/>
          <p:cNvCxnSpPr/>
          <p:nvPr/>
        </p:nvCxnSpPr>
        <p:spPr>
          <a:xfrm>
            <a:off x="3257550" y="2034404"/>
            <a:ext cx="0" cy="280373"/>
          </a:xfrm>
          <a:prstGeom prst="straightConnector1">
            <a:avLst/>
          </a:prstGeom>
          <a:noFill/>
          <a:ln w="9525" cap="flat" cmpd="sng">
            <a:solidFill>
              <a:srgbClr val="D8D8D8"/>
            </a:solidFill>
            <a:prstDash val="solid"/>
            <a:miter lim="800000"/>
            <a:headEnd type="none" w="sm" len="sm"/>
            <a:tailEnd type="oval" w="med" len="med"/>
          </a:ln>
        </p:spPr>
      </p:cxnSp>
      <p:sp>
        <p:nvSpPr>
          <p:cNvPr id="339" name="Google Shape;339;p80"/>
          <p:cNvSpPr txBox="1">
            <a:spLocks noGrp="1"/>
          </p:cNvSpPr>
          <p:nvPr>
            <p:ph type="body" idx="6"/>
          </p:nvPr>
        </p:nvSpPr>
        <p:spPr>
          <a:xfrm>
            <a:off x="5150831" y="1198617"/>
            <a:ext cx="3128779" cy="755620"/>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2200"/>
              <a:buNone/>
              <a:defRPr sz="165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0" name="Google Shape;340;p80"/>
          <p:cNvSpPr txBox="1">
            <a:spLocks noGrp="1"/>
          </p:cNvSpPr>
          <p:nvPr>
            <p:ph type="body" idx="7"/>
          </p:nvPr>
        </p:nvSpPr>
        <p:spPr>
          <a:xfrm>
            <a:off x="564298" y="3816945"/>
            <a:ext cx="3493355" cy="755620"/>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2200"/>
              <a:buNone/>
              <a:defRPr sz="165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1" name="Google Shape;341;p80"/>
          <p:cNvSpPr txBox="1">
            <a:spLocks noGrp="1"/>
          </p:cNvSpPr>
          <p:nvPr>
            <p:ph type="body" idx="8"/>
          </p:nvPr>
        </p:nvSpPr>
        <p:spPr>
          <a:xfrm>
            <a:off x="5603267" y="3813354"/>
            <a:ext cx="2965355" cy="755620"/>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2200"/>
              <a:buNone/>
              <a:defRPr sz="165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2" name="Google Shape;342;p80"/>
          <p:cNvSpPr txBox="1">
            <a:spLocks noGrp="1"/>
          </p:cNvSpPr>
          <p:nvPr>
            <p:ph type="body" idx="9"/>
          </p:nvPr>
        </p:nvSpPr>
        <p:spPr>
          <a:xfrm>
            <a:off x="1077186" y="2551768"/>
            <a:ext cx="1344546" cy="664606"/>
          </a:xfrm>
          <a:prstGeom prst="rect">
            <a:avLst/>
          </a:prstGeom>
          <a:no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200"/>
              <a:buNone/>
              <a:defRPr sz="1650">
                <a:solidFill>
                  <a:schemeClr val="lt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3" name="Google Shape;343;p80"/>
          <p:cNvSpPr txBox="1">
            <a:spLocks noGrp="1"/>
          </p:cNvSpPr>
          <p:nvPr>
            <p:ph type="body" idx="13"/>
          </p:nvPr>
        </p:nvSpPr>
        <p:spPr>
          <a:xfrm>
            <a:off x="3146741" y="2558805"/>
            <a:ext cx="1093790" cy="664606"/>
          </a:xfrm>
          <a:prstGeom prst="rect">
            <a:avLst/>
          </a:prstGeom>
          <a:no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200"/>
              <a:buNone/>
              <a:defRPr sz="1650">
                <a:solidFill>
                  <a:schemeClr val="lt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4" name="Google Shape;344;p80"/>
          <p:cNvSpPr txBox="1">
            <a:spLocks noGrp="1"/>
          </p:cNvSpPr>
          <p:nvPr>
            <p:ph type="body" idx="14"/>
          </p:nvPr>
        </p:nvSpPr>
        <p:spPr>
          <a:xfrm>
            <a:off x="4904762" y="2551768"/>
            <a:ext cx="1093790" cy="664606"/>
          </a:xfrm>
          <a:prstGeom prst="rect">
            <a:avLst/>
          </a:prstGeom>
          <a:no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200"/>
              <a:buNone/>
              <a:defRPr sz="1650">
                <a:solidFill>
                  <a:schemeClr val="lt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5" name="Google Shape;345;p80"/>
          <p:cNvSpPr txBox="1">
            <a:spLocks noGrp="1"/>
          </p:cNvSpPr>
          <p:nvPr>
            <p:ph type="body" idx="15"/>
          </p:nvPr>
        </p:nvSpPr>
        <p:spPr>
          <a:xfrm>
            <a:off x="6605518" y="2558805"/>
            <a:ext cx="1093790" cy="664606"/>
          </a:xfrm>
          <a:prstGeom prst="rect">
            <a:avLst/>
          </a:prstGeom>
          <a:noFill/>
          <a:ln>
            <a:noFill/>
          </a:ln>
        </p:spPr>
        <p:txBody>
          <a:bodyPr spcFirstLastPara="1" wrap="square" lIns="0" tIns="0" rIns="0" bIns="0" anchor="ctr" anchorCtr="0">
            <a:noAutofit/>
          </a:bodyPr>
          <a:lstStyle>
            <a:lvl1pPr marL="342838" lvl="0" indent="-171419" algn="ctr">
              <a:lnSpc>
                <a:spcPct val="100000"/>
              </a:lnSpc>
              <a:spcBef>
                <a:spcPts val="0"/>
              </a:spcBef>
              <a:spcAft>
                <a:spcPts val="0"/>
              </a:spcAft>
              <a:buSzPts val="2200"/>
              <a:buNone/>
              <a:defRPr sz="1650">
                <a:solidFill>
                  <a:schemeClr val="lt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46" name="Google Shape;346;p80"/>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47" name="Google Shape;347;p80"/>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348" name="Google Shape;348;p80"/>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49" name="Google Shape;349;p80"/>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350" name="Google Shape;350;p80"/>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280099185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Contact Slide">
  <p:cSld name="Contact Slide">
    <p:spTree>
      <p:nvGrpSpPr>
        <p:cNvPr id="1" name="Shape 351"/>
        <p:cNvGrpSpPr/>
        <p:nvPr/>
      </p:nvGrpSpPr>
      <p:grpSpPr>
        <a:xfrm>
          <a:off x="0" y="0"/>
          <a:ext cx="0" cy="0"/>
          <a:chOff x="0" y="0"/>
          <a:chExt cx="0" cy="0"/>
        </a:xfrm>
      </p:grpSpPr>
      <p:sp>
        <p:nvSpPr>
          <p:cNvPr id="352" name="Google Shape;352;p81"/>
          <p:cNvSpPr txBox="1">
            <a:spLocks noGrp="1"/>
          </p:cNvSpPr>
          <p:nvPr>
            <p:ph type="body" idx="1"/>
          </p:nvPr>
        </p:nvSpPr>
        <p:spPr>
          <a:xfrm>
            <a:off x="359570" y="1194199"/>
            <a:ext cx="3760350" cy="435488"/>
          </a:xfrm>
          <a:prstGeom prst="rect">
            <a:avLst/>
          </a:prstGeom>
          <a:noFill/>
          <a:ln>
            <a:noFill/>
          </a:ln>
        </p:spPr>
        <p:txBody>
          <a:bodyPr spcFirstLastPara="1" wrap="square" lIns="0" tIns="0" rIns="0" bIns="0" anchor="t" anchorCtr="0">
            <a:noAutofit/>
          </a:bodyPr>
          <a:lstStyle>
            <a:lvl1pPr marL="342838" marR="3809" lvl="0" indent="-171419" algn="l">
              <a:lnSpc>
                <a:spcPct val="120400"/>
              </a:lnSpc>
              <a:spcBef>
                <a:spcPts val="375"/>
              </a:spcBef>
              <a:spcAft>
                <a:spcPts val="0"/>
              </a:spcAft>
              <a:buSzPts val="2400"/>
              <a:buNone/>
              <a:defRPr sz="1800" b="1" i="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53" name="Google Shape;353;p81"/>
          <p:cNvSpPr txBox="1">
            <a:spLocks noGrp="1"/>
          </p:cNvSpPr>
          <p:nvPr>
            <p:ph type="body" idx="2"/>
          </p:nvPr>
        </p:nvSpPr>
        <p:spPr>
          <a:xfrm>
            <a:off x="359570" y="1636446"/>
            <a:ext cx="3760350" cy="539399"/>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54" name="Google Shape;354;p81"/>
          <p:cNvSpPr txBox="1">
            <a:spLocks noGrp="1"/>
          </p:cNvSpPr>
          <p:nvPr>
            <p:ph type="body" idx="3"/>
          </p:nvPr>
        </p:nvSpPr>
        <p:spPr>
          <a:xfrm>
            <a:off x="359570" y="2706181"/>
            <a:ext cx="3760350" cy="435488"/>
          </a:xfrm>
          <a:prstGeom prst="rect">
            <a:avLst/>
          </a:prstGeom>
          <a:noFill/>
          <a:ln>
            <a:noFill/>
          </a:ln>
        </p:spPr>
        <p:txBody>
          <a:bodyPr spcFirstLastPara="1" wrap="square" lIns="0" tIns="0" rIns="0" bIns="0" anchor="t" anchorCtr="0">
            <a:noAutofit/>
          </a:bodyPr>
          <a:lstStyle>
            <a:lvl1pPr marL="342838" marR="3809" lvl="0" indent="-171419" algn="l">
              <a:lnSpc>
                <a:spcPct val="120400"/>
              </a:lnSpc>
              <a:spcBef>
                <a:spcPts val="375"/>
              </a:spcBef>
              <a:spcAft>
                <a:spcPts val="0"/>
              </a:spcAft>
              <a:buSzPts val="2400"/>
              <a:buNone/>
              <a:defRPr sz="1800" b="1" i="0">
                <a:solidFill>
                  <a:schemeClr val="dk1"/>
                </a:solidFill>
                <a:latin typeface="Calibri"/>
                <a:ea typeface="Calibri"/>
                <a:cs typeface="Calibri"/>
                <a:sym typeface="Calibri"/>
              </a:defRPr>
            </a:lvl1pPr>
            <a:lvl2pPr marL="685674" lvl="1" indent="-257127" algn="l">
              <a:lnSpc>
                <a:spcPct val="100000"/>
              </a:lnSpc>
              <a:spcBef>
                <a:spcPts val="375"/>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55" name="Google Shape;355;p81"/>
          <p:cNvSpPr txBox="1">
            <a:spLocks noGrp="1"/>
          </p:cNvSpPr>
          <p:nvPr>
            <p:ph type="body" idx="4"/>
          </p:nvPr>
        </p:nvSpPr>
        <p:spPr>
          <a:xfrm>
            <a:off x="359570" y="3148427"/>
            <a:ext cx="3760350" cy="539399"/>
          </a:xfrm>
          <a:prstGeom prst="rect">
            <a:avLst/>
          </a:prstGeom>
          <a:noFill/>
          <a:ln>
            <a:noFill/>
          </a:ln>
        </p:spPr>
        <p:txBody>
          <a:bodyPr spcFirstLastPara="1" wrap="square" lIns="0" tIns="0" rIns="0" bIns="0" anchor="t" anchorCtr="0">
            <a:noAutofit/>
          </a:bodyPr>
          <a:lstStyle>
            <a:lvl1pPr marL="342838" lvl="0" indent="-171419" algn="l">
              <a:lnSpc>
                <a:spcPct val="100000"/>
              </a:lnSpc>
              <a:spcBef>
                <a:spcPts val="0"/>
              </a:spcBef>
              <a:spcAft>
                <a:spcPts val="0"/>
              </a:spcAft>
              <a:buSzPts val="1600"/>
              <a:buNone/>
              <a:defRPr sz="1200">
                <a:solidFill>
                  <a:schemeClr val="dk1"/>
                </a:solidFill>
                <a:latin typeface="Calibri"/>
                <a:ea typeface="Calibri"/>
                <a:cs typeface="Calibri"/>
                <a:sym typeface="Calibri"/>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56" name="Google Shape;356;p81"/>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357" name="Google Shape;357;p81"/>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358" name="Google Shape;358;p81"/>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359" name="Google Shape;359;p81"/>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360" name="Google Shape;360;p81"/>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417737508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End Slide v2">
  <p:cSld name="End Slide v2">
    <p:spTree>
      <p:nvGrpSpPr>
        <p:cNvPr id="1" name="Shape 361"/>
        <p:cNvGrpSpPr/>
        <p:nvPr/>
      </p:nvGrpSpPr>
      <p:grpSpPr>
        <a:xfrm>
          <a:off x="0" y="0"/>
          <a:ext cx="0" cy="0"/>
          <a:chOff x="0" y="0"/>
          <a:chExt cx="0" cy="0"/>
        </a:xfrm>
      </p:grpSpPr>
      <p:sp>
        <p:nvSpPr>
          <p:cNvPr id="362" name="Google Shape;362;p82"/>
          <p:cNvSpPr txBox="1"/>
          <p:nvPr/>
        </p:nvSpPr>
        <p:spPr>
          <a:xfrm>
            <a:off x="359571" y="2995534"/>
            <a:ext cx="7162801" cy="276961"/>
          </a:xfrm>
          <a:prstGeom prst="rect">
            <a:avLst/>
          </a:prstGeom>
          <a:noFill/>
          <a:ln>
            <a:noFill/>
          </a:ln>
        </p:spPr>
        <p:txBody>
          <a:bodyPr spcFirstLastPara="1" wrap="square" lIns="0" tIns="34271" rIns="0" bIns="34271"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350" b="1" i="0" u="none" strike="noStrike" cap="none">
                <a:solidFill>
                  <a:schemeClr val="accent1"/>
                </a:solidFill>
                <a:latin typeface="Calibri"/>
                <a:ea typeface="Calibri"/>
                <a:cs typeface="Calibri"/>
                <a:sym typeface="Calibri"/>
              </a:rPr>
              <a:t>Natera’s comprehensive menu of genetic tests for Women’s Health</a:t>
            </a:r>
            <a:endParaRPr sz="1050" b="0" i="0" u="none" strike="noStrike" cap="none">
              <a:solidFill>
                <a:srgbClr val="000000"/>
              </a:solidFill>
              <a:latin typeface="Arial"/>
              <a:ea typeface="Arial"/>
              <a:cs typeface="Arial"/>
              <a:sym typeface="Arial"/>
            </a:endParaRPr>
          </a:p>
        </p:txBody>
      </p:sp>
      <p:pic>
        <p:nvPicPr>
          <p:cNvPr id="363" name="Google Shape;363;p82"/>
          <p:cNvPicPr preferRelativeResize="0"/>
          <p:nvPr/>
        </p:nvPicPr>
        <p:blipFill rotWithShape="1">
          <a:blip r:embed="rId2">
            <a:alphaModFix/>
          </a:blip>
          <a:srcRect/>
          <a:stretch/>
        </p:blipFill>
        <p:spPr>
          <a:xfrm>
            <a:off x="3169096" y="1807507"/>
            <a:ext cx="2805812" cy="565181"/>
          </a:xfrm>
          <a:prstGeom prst="rect">
            <a:avLst/>
          </a:prstGeom>
          <a:noFill/>
          <a:ln>
            <a:noFill/>
          </a:ln>
        </p:spPr>
      </p:pic>
      <p:cxnSp>
        <p:nvCxnSpPr>
          <p:cNvPr id="364" name="Google Shape;364;p82"/>
          <p:cNvCxnSpPr/>
          <p:nvPr/>
        </p:nvCxnSpPr>
        <p:spPr>
          <a:xfrm>
            <a:off x="359571" y="3410660"/>
            <a:ext cx="8424863" cy="0"/>
          </a:xfrm>
          <a:prstGeom prst="straightConnector1">
            <a:avLst/>
          </a:prstGeom>
          <a:noFill/>
          <a:ln w="12700" cap="flat" cmpd="sng">
            <a:solidFill>
              <a:srgbClr val="F2F2F2"/>
            </a:solidFill>
            <a:prstDash val="solid"/>
            <a:miter lim="800000"/>
            <a:headEnd type="none" w="sm" len="sm"/>
            <a:tailEnd type="none" w="sm" len="sm"/>
          </a:ln>
        </p:spPr>
      </p:cxnSp>
      <p:pic>
        <p:nvPicPr>
          <p:cNvPr id="365" name="Google Shape;365;p82" descr="A picture containing graphical user interface&#10;&#10;Description automatically generated"/>
          <p:cNvPicPr preferRelativeResize="0"/>
          <p:nvPr/>
        </p:nvPicPr>
        <p:blipFill rotWithShape="1">
          <a:blip r:embed="rId3">
            <a:alphaModFix/>
          </a:blip>
          <a:srcRect/>
          <a:stretch/>
        </p:blipFill>
        <p:spPr>
          <a:xfrm>
            <a:off x="7689107" y="3615187"/>
            <a:ext cx="1329508" cy="347150"/>
          </a:xfrm>
          <a:prstGeom prst="rect">
            <a:avLst/>
          </a:prstGeom>
          <a:noFill/>
          <a:ln>
            <a:noFill/>
          </a:ln>
        </p:spPr>
      </p:pic>
      <p:pic>
        <p:nvPicPr>
          <p:cNvPr id="366" name="Google Shape;366;p82" descr="A picture containing graphical user interface&#10;&#10;Description automatically generated"/>
          <p:cNvPicPr preferRelativeResize="0"/>
          <p:nvPr/>
        </p:nvPicPr>
        <p:blipFill rotWithShape="1">
          <a:blip r:embed="rId4">
            <a:alphaModFix/>
          </a:blip>
          <a:srcRect/>
          <a:stretch/>
        </p:blipFill>
        <p:spPr>
          <a:xfrm>
            <a:off x="6205341" y="3615187"/>
            <a:ext cx="1329508" cy="347150"/>
          </a:xfrm>
          <a:prstGeom prst="rect">
            <a:avLst/>
          </a:prstGeom>
          <a:noFill/>
          <a:ln>
            <a:noFill/>
          </a:ln>
        </p:spPr>
      </p:pic>
      <p:pic>
        <p:nvPicPr>
          <p:cNvPr id="367" name="Google Shape;367;p82" descr="A picture containing text&#10;&#10;Description automatically generated"/>
          <p:cNvPicPr preferRelativeResize="0"/>
          <p:nvPr/>
        </p:nvPicPr>
        <p:blipFill rotWithShape="1">
          <a:blip r:embed="rId5">
            <a:alphaModFix/>
          </a:blip>
          <a:srcRect/>
          <a:stretch/>
        </p:blipFill>
        <p:spPr>
          <a:xfrm>
            <a:off x="3237807" y="3610288"/>
            <a:ext cx="1329508" cy="347150"/>
          </a:xfrm>
          <a:prstGeom prst="rect">
            <a:avLst/>
          </a:prstGeom>
          <a:noFill/>
          <a:ln>
            <a:noFill/>
          </a:ln>
        </p:spPr>
      </p:pic>
      <p:pic>
        <p:nvPicPr>
          <p:cNvPr id="368" name="Google Shape;368;p82" descr="White text on a black background&#10;&#10;Description automatically generated with medium confidence"/>
          <p:cNvPicPr preferRelativeResize="0"/>
          <p:nvPr/>
        </p:nvPicPr>
        <p:blipFill rotWithShape="1">
          <a:blip r:embed="rId6">
            <a:alphaModFix/>
          </a:blip>
          <a:srcRect/>
          <a:stretch/>
        </p:blipFill>
        <p:spPr>
          <a:xfrm>
            <a:off x="1754040" y="3615187"/>
            <a:ext cx="1329508" cy="347150"/>
          </a:xfrm>
          <a:prstGeom prst="rect">
            <a:avLst/>
          </a:prstGeom>
          <a:noFill/>
          <a:ln>
            <a:noFill/>
          </a:ln>
        </p:spPr>
      </p:pic>
      <p:pic>
        <p:nvPicPr>
          <p:cNvPr id="369" name="Google Shape;369;p82" descr="Graphical user interface&#10;&#10;Description automatically generated with low confidence"/>
          <p:cNvPicPr preferRelativeResize="0"/>
          <p:nvPr/>
        </p:nvPicPr>
        <p:blipFill rotWithShape="1">
          <a:blip r:embed="rId7">
            <a:alphaModFix/>
          </a:blip>
          <a:srcRect/>
          <a:stretch/>
        </p:blipFill>
        <p:spPr>
          <a:xfrm>
            <a:off x="270272" y="3615187"/>
            <a:ext cx="1329508" cy="347150"/>
          </a:xfrm>
          <a:prstGeom prst="rect">
            <a:avLst/>
          </a:prstGeom>
          <a:noFill/>
          <a:ln>
            <a:noFill/>
          </a:ln>
        </p:spPr>
      </p:pic>
      <p:pic>
        <p:nvPicPr>
          <p:cNvPr id="370" name="Google Shape;370;p82" descr="Graphical user interface, text, application&#10;&#10;Description automatically generated"/>
          <p:cNvPicPr preferRelativeResize="0"/>
          <p:nvPr/>
        </p:nvPicPr>
        <p:blipFill rotWithShape="1">
          <a:blip r:embed="rId8">
            <a:alphaModFix/>
          </a:blip>
          <a:srcRect/>
          <a:stretch/>
        </p:blipFill>
        <p:spPr>
          <a:xfrm>
            <a:off x="4721574" y="3615187"/>
            <a:ext cx="1329508" cy="347150"/>
          </a:xfrm>
          <a:prstGeom prst="rect">
            <a:avLst/>
          </a:prstGeom>
          <a:noFill/>
          <a:ln>
            <a:noFill/>
          </a:ln>
        </p:spPr>
      </p:pic>
      <p:sp>
        <p:nvSpPr>
          <p:cNvPr id="371" name="Google Shape;371;p82"/>
          <p:cNvSpPr txBox="1">
            <a:spLocks noGrp="1"/>
          </p:cNvSpPr>
          <p:nvPr>
            <p:ph type="body" idx="1"/>
          </p:nvPr>
        </p:nvSpPr>
        <p:spPr>
          <a:xfrm>
            <a:off x="359571" y="4543448"/>
            <a:ext cx="8424863" cy="252255"/>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0"/>
              </a:spcBef>
              <a:spcAft>
                <a:spcPts val="0"/>
              </a:spcAft>
              <a:buSzPts val="700"/>
              <a:buNone/>
              <a:defRPr sz="525">
                <a:solidFill>
                  <a:srgbClr val="595959"/>
                </a:solidFill>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34870117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End Slide v3">
  <p:cSld name="End Slide v3">
    <p:spTree>
      <p:nvGrpSpPr>
        <p:cNvPr id="1" name="Shape 372"/>
        <p:cNvGrpSpPr/>
        <p:nvPr/>
      </p:nvGrpSpPr>
      <p:grpSpPr>
        <a:xfrm>
          <a:off x="0" y="0"/>
          <a:ext cx="0" cy="0"/>
          <a:chOff x="0" y="0"/>
          <a:chExt cx="0" cy="0"/>
        </a:xfrm>
      </p:grpSpPr>
      <p:pic>
        <p:nvPicPr>
          <p:cNvPr id="373" name="Google Shape;373;p83"/>
          <p:cNvPicPr preferRelativeResize="0"/>
          <p:nvPr/>
        </p:nvPicPr>
        <p:blipFill rotWithShape="1">
          <a:blip r:embed="rId2">
            <a:alphaModFix/>
          </a:blip>
          <a:srcRect/>
          <a:stretch/>
        </p:blipFill>
        <p:spPr>
          <a:xfrm>
            <a:off x="3169096" y="1807507"/>
            <a:ext cx="2805812" cy="565181"/>
          </a:xfrm>
          <a:prstGeom prst="rect">
            <a:avLst/>
          </a:prstGeom>
          <a:noFill/>
          <a:ln>
            <a:noFill/>
          </a:ln>
        </p:spPr>
      </p:pic>
      <p:pic>
        <p:nvPicPr>
          <p:cNvPr id="374" name="Google Shape;374;p83" descr="A close up of a sign&#10;&#10;Description automatically generated"/>
          <p:cNvPicPr preferRelativeResize="0"/>
          <p:nvPr/>
        </p:nvPicPr>
        <p:blipFill rotWithShape="1">
          <a:blip r:embed="rId3">
            <a:alphaModFix/>
          </a:blip>
          <a:srcRect/>
          <a:stretch/>
        </p:blipFill>
        <p:spPr>
          <a:xfrm>
            <a:off x="363339" y="3630968"/>
            <a:ext cx="1092734" cy="371249"/>
          </a:xfrm>
          <a:prstGeom prst="rect">
            <a:avLst/>
          </a:prstGeom>
          <a:noFill/>
          <a:ln>
            <a:noFill/>
          </a:ln>
        </p:spPr>
      </p:pic>
      <p:pic>
        <p:nvPicPr>
          <p:cNvPr id="375" name="Google Shape;375;p83" descr="Logo&#10;&#10;Description automatically generated"/>
          <p:cNvPicPr preferRelativeResize="0"/>
          <p:nvPr/>
        </p:nvPicPr>
        <p:blipFill rotWithShape="1">
          <a:blip r:embed="rId4">
            <a:alphaModFix/>
          </a:blip>
          <a:srcRect/>
          <a:stretch/>
        </p:blipFill>
        <p:spPr>
          <a:xfrm>
            <a:off x="2197865" y="3645663"/>
            <a:ext cx="1218599" cy="357175"/>
          </a:xfrm>
          <a:prstGeom prst="rect">
            <a:avLst/>
          </a:prstGeom>
          <a:noFill/>
          <a:ln>
            <a:noFill/>
          </a:ln>
        </p:spPr>
      </p:pic>
      <p:cxnSp>
        <p:nvCxnSpPr>
          <p:cNvPr id="376" name="Google Shape;376;p83"/>
          <p:cNvCxnSpPr/>
          <p:nvPr/>
        </p:nvCxnSpPr>
        <p:spPr>
          <a:xfrm>
            <a:off x="359571" y="3410660"/>
            <a:ext cx="8424863" cy="0"/>
          </a:xfrm>
          <a:prstGeom prst="straightConnector1">
            <a:avLst/>
          </a:prstGeom>
          <a:noFill/>
          <a:ln w="12700" cap="flat" cmpd="sng">
            <a:solidFill>
              <a:srgbClr val="F2F2F2"/>
            </a:solidFill>
            <a:prstDash val="solid"/>
            <a:miter lim="800000"/>
            <a:headEnd type="none" w="sm" len="sm"/>
            <a:tailEnd type="none" w="sm" len="sm"/>
          </a:ln>
        </p:spPr>
      </p:cxnSp>
      <p:sp>
        <p:nvSpPr>
          <p:cNvPr id="377" name="Google Shape;377;p83"/>
          <p:cNvSpPr txBox="1"/>
          <p:nvPr/>
        </p:nvSpPr>
        <p:spPr>
          <a:xfrm>
            <a:off x="359571" y="2995534"/>
            <a:ext cx="7162801" cy="276961"/>
          </a:xfrm>
          <a:prstGeom prst="rect">
            <a:avLst/>
          </a:prstGeom>
          <a:noFill/>
          <a:ln>
            <a:noFill/>
          </a:ln>
        </p:spPr>
        <p:txBody>
          <a:bodyPr spcFirstLastPara="1" wrap="square" lIns="0" tIns="34271" rIns="0" bIns="34271"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350" b="1" i="0" u="none" strike="noStrike" cap="none">
                <a:solidFill>
                  <a:schemeClr val="accent1"/>
                </a:solidFill>
                <a:latin typeface="Calibri"/>
                <a:ea typeface="Calibri"/>
                <a:cs typeface="Calibri"/>
                <a:sym typeface="Calibri"/>
              </a:rPr>
              <a:t>Comprehensive range of molecular tests for Organ health</a:t>
            </a:r>
            <a:endParaRPr sz="1050" b="0" i="0" u="none" strike="noStrike" cap="none">
              <a:solidFill>
                <a:srgbClr val="000000"/>
              </a:solidFill>
              <a:latin typeface="Arial"/>
              <a:ea typeface="Arial"/>
              <a:cs typeface="Arial"/>
              <a:sym typeface="Arial"/>
            </a:endParaRPr>
          </a:p>
        </p:txBody>
      </p:sp>
      <p:sp>
        <p:nvSpPr>
          <p:cNvPr id="378" name="Google Shape;378;p83"/>
          <p:cNvSpPr txBox="1">
            <a:spLocks noGrp="1"/>
          </p:cNvSpPr>
          <p:nvPr>
            <p:ph type="body" idx="1"/>
          </p:nvPr>
        </p:nvSpPr>
        <p:spPr>
          <a:xfrm>
            <a:off x="359571" y="4543448"/>
            <a:ext cx="8424863" cy="252255"/>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0"/>
              </a:spcBef>
              <a:spcAft>
                <a:spcPts val="0"/>
              </a:spcAft>
              <a:buSzPts val="700"/>
              <a:buNone/>
              <a:defRPr sz="525">
                <a:solidFill>
                  <a:srgbClr val="595959"/>
                </a:solidFill>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40282194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End Slide v4">
  <p:cSld name="End Slide v4">
    <p:spTree>
      <p:nvGrpSpPr>
        <p:cNvPr id="1" name="Shape 379"/>
        <p:cNvGrpSpPr/>
        <p:nvPr/>
      </p:nvGrpSpPr>
      <p:grpSpPr>
        <a:xfrm>
          <a:off x="0" y="0"/>
          <a:ext cx="0" cy="0"/>
          <a:chOff x="0" y="0"/>
          <a:chExt cx="0" cy="0"/>
        </a:xfrm>
      </p:grpSpPr>
      <p:pic>
        <p:nvPicPr>
          <p:cNvPr id="380" name="Google Shape;380;p84"/>
          <p:cNvPicPr preferRelativeResize="0"/>
          <p:nvPr/>
        </p:nvPicPr>
        <p:blipFill rotWithShape="1">
          <a:blip r:embed="rId2">
            <a:alphaModFix/>
          </a:blip>
          <a:srcRect/>
          <a:stretch/>
        </p:blipFill>
        <p:spPr>
          <a:xfrm>
            <a:off x="362532" y="3640766"/>
            <a:ext cx="1491066" cy="356855"/>
          </a:xfrm>
          <a:prstGeom prst="rect">
            <a:avLst/>
          </a:prstGeom>
          <a:noFill/>
          <a:ln>
            <a:noFill/>
          </a:ln>
        </p:spPr>
      </p:pic>
      <p:pic>
        <p:nvPicPr>
          <p:cNvPr id="381" name="Google Shape;381;p84"/>
          <p:cNvPicPr preferRelativeResize="0"/>
          <p:nvPr/>
        </p:nvPicPr>
        <p:blipFill rotWithShape="1">
          <a:blip r:embed="rId3">
            <a:alphaModFix/>
          </a:blip>
          <a:srcRect/>
          <a:stretch/>
        </p:blipFill>
        <p:spPr>
          <a:xfrm>
            <a:off x="3169096" y="1807507"/>
            <a:ext cx="2805812" cy="565181"/>
          </a:xfrm>
          <a:prstGeom prst="rect">
            <a:avLst/>
          </a:prstGeom>
          <a:noFill/>
          <a:ln>
            <a:noFill/>
          </a:ln>
        </p:spPr>
      </p:pic>
      <p:pic>
        <p:nvPicPr>
          <p:cNvPr id="382" name="Google Shape;382;p84" descr="Graphical user interface, text, application&#10;&#10;Description automatically generated"/>
          <p:cNvPicPr preferRelativeResize="0"/>
          <p:nvPr/>
        </p:nvPicPr>
        <p:blipFill rotWithShape="1">
          <a:blip r:embed="rId4">
            <a:alphaModFix/>
          </a:blip>
          <a:srcRect/>
          <a:stretch/>
        </p:blipFill>
        <p:spPr>
          <a:xfrm>
            <a:off x="2084648" y="3481938"/>
            <a:ext cx="1633191" cy="653276"/>
          </a:xfrm>
          <a:prstGeom prst="rect">
            <a:avLst/>
          </a:prstGeom>
          <a:noFill/>
          <a:ln>
            <a:noFill/>
          </a:ln>
        </p:spPr>
      </p:pic>
      <p:cxnSp>
        <p:nvCxnSpPr>
          <p:cNvPr id="383" name="Google Shape;383;p84"/>
          <p:cNvCxnSpPr/>
          <p:nvPr/>
        </p:nvCxnSpPr>
        <p:spPr>
          <a:xfrm>
            <a:off x="359571" y="3410660"/>
            <a:ext cx="8424863" cy="0"/>
          </a:xfrm>
          <a:prstGeom prst="straightConnector1">
            <a:avLst/>
          </a:prstGeom>
          <a:noFill/>
          <a:ln w="12700" cap="flat" cmpd="sng">
            <a:solidFill>
              <a:srgbClr val="F2F2F2"/>
            </a:solidFill>
            <a:prstDash val="solid"/>
            <a:miter lim="800000"/>
            <a:headEnd type="none" w="sm" len="sm"/>
            <a:tailEnd type="none" w="sm" len="sm"/>
          </a:ln>
        </p:spPr>
      </p:cxnSp>
      <p:sp>
        <p:nvSpPr>
          <p:cNvPr id="384" name="Google Shape;384;p84"/>
          <p:cNvSpPr txBox="1">
            <a:spLocks noGrp="1"/>
          </p:cNvSpPr>
          <p:nvPr>
            <p:ph type="body" idx="1"/>
          </p:nvPr>
        </p:nvSpPr>
        <p:spPr>
          <a:xfrm>
            <a:off x="359571" y="4543448"/>
            <a:ext cx="8424863" cy="252255"/>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0"/>
              </a:spcBef>
              <a:spcAft>
                <a:spcPts val="0"/>
              </a:spcAft>
              <a:buSzPts val="700"/>
              <a:buNone/>
              <a:defRPr sz="525">
                <a:solidFill>
                  <a:srgbClr val="595959"/>
                </a:solidFill>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
        <p:nvSpPr>
          <p:cNvPr id="385" name="Google Shape;385;p84"/>
          <p:cNvSpPr txBox="1"/>
          <p:nvPr/>
        </p:nvSpPr>
        <p:spPr>
          <a:xfrm>
            <a:off x="359571" y="2995534"/>
            <a:ext cx="7162801" cy="276961"/>
          </a:xfrm>
          <a:prstGeom prst="rect">
            <a:avLst/>
          </a:prstGeom>
          <a:noFill/>
          <a:ln>
            <a:noFill/>
          </a:ln>
        </p:spPr>
        <p:txBody>
          <a:bodyPr spcFirstLastPara="1" wrap="square" lIns="0" tIns="34271" rIns="0" bIns="34271" anchor="t" anchorCtr="0">
            <a:spAutoFit/>
          </a:bodyPr>
          <a:lstStyle/>
          <a:p>
            <a:pPr marL="0" marR="0" lvl="0" indent="0" algn="l" rtl="0">
              <a:lnSpc>
                <a:spcPct val="100000"/>
              </a:lnSpc>
              <a:spcBef>
                <a:spcPts val="0"/>
              </a:spcBef>
              <a:spcAft>
                <a:spcPts val="0"/>
              </a:spcAft>
              <a:buClr>
                <a:srgbClr val="000000"/>
              </a:buClr>
              <a:buSzPts val="1800"/>
              <a:buFont typeface="Arial"/>
              <a:buNone/>
            </a:pPr>
            <a:r>
              <a:rPr lang="en-US" sz="1350" b="1" i="0" u="none" strike="noStrike" cap="none">
                <a:solidFill>
                  <a:schemeClr val="accent1"/>
                </a:solidFill>
                <a:latin typeface="Calibri"/>
                <a:ea typeface="Calibri"/>
                <a:cs typeface="Calibri"/>
                <a:sym typeface="Calibri"/>
              </a:rPr>
              <a:t>Comprehensive range of molecular tests for Oncology</a:t>
            </a:r>
            <a:endParaRPr sz="1050" b="0" i="0" u="none" strike="noStrike" cap="none">
              <a:solidFill>
                <a:srgbClr val="000000"/>
              </a:solidFill>
              <a:latin typeface="Arial"/>
              <a:ea typeface="Arial"/>
              <a:cs typeface="Arial"/>
              <a:sym typeface="Arial"/>
            </a:endParaRPr>
          </a:p>
        </p:txBody>
      </p:sp>
    </p:spTree>
    <p:extLst>
      <p:ext uri="{BB962C8B-B14F-4D97-AF65-F5344CB8AC3E}">
        <p14:creationId xmlns:p14="http://schemas.microsoft.com/office/powerpoint/2010/main" val="11668318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matchingName="End Slide v5">
  <p:cSld name="End Slide v5">
    <p:spTree>
      <p:nvGrpSpPr>
        <p:cNvPr id="1" name="Shape 386"/>
        <p:cNvGrpSpPr/>
        <p:nvPr/>
      </p:nvGrpSpPr>
      <p:grpSpPr>
        <a:xfrm>
          <a:off x="0" y="0"/>
          <a:ext cx="0" cy="0"/>
          <a:chOff x="0" y="0"/>
          <a:chExt cx="0" cy="0"/>
        </a:xfrm>
      </p:grpSpPr>
      <p:pic>
        <p:nvPicPr>
          <p:cNvPr id="387" name="Google Shape;387;p85"/>
          <p:cNvPicPr preferRelativeResize="0"/>
          <p:nvPr/>
        </p:nvPicPr>
        <p:blipFill rotWithShape="1">
          <a:blip r:embed="rId2">
            <a:alphaModFix/>
          </a:blip>
          <a:srcRect/>
          <a:stretch/>
        </p:blipFill>
        <p:spPr>
          <a:xfrm>
            <a:off x="3169096" y="2289163"/>
            <a:ext cx="2805812" cy="565181"/>
          </a:xfrm>
          <a:prstGeom prst="rect">
            <a:avLst/>
          </a:prstGeom>
          <a:noFill/>
          <a:ln>
            <a:noFill/>
          </a:ln>
        </p:spPr>
      </p:pic>
      <p:sp>
        <p:nvSpPr>
          <p:cNvPr id="388" name="Google Shape;388;p85"/>
          <p:cNvSpPr txBox="1">
            <a:spLocks noGrp="1"/>
          </p:cNvSpPr>
          <p:nvPr>
            <p:ph type="body" idx="1"/>
          </p:nvPr>
        </p:nvSpPr>
        <p:spPr>
          <a:xfrm>
            <a:off x="359571" y="4543448"/>
            <a:ext cx="8424863" cy="252255"/>
          </a:xfrm>
          <a:prstGeom prst="rect">
            <a:avLst/>
          </a:prstGeom>
          <a:noFill/>
          <a:ln>
            <a:noFill/>
          </a:ln>
        </p:spPr>
        <p:txBody>
          <a:bodyPr spcFirstLastPara="1" wrap="square" lIns="0" tIns="0" rIns="0" bIns="0" anchor="b" anchorCtr="0">
            <a:noAutofit/>
          </a:bodyPr>
          <a:lstStyle>
            <a:lvl1pPr marL="342838" lvl="0" indent="-171419" algn="l">
              <a:lnSpc>
                <a:spcPct val="100000"/>
              </a:lnSpc>
              <a:spcBef>
                <a:spcPts val="0"/>
              </a:spcBef>
              <a:spcAft>
                <a:spcPts val="0"/>
              </a:spcAft>
              <a:buSzPts val="700"/>
              <a:buNone/>
              <a:defRPr sz="525">
                <a:solidFill>
                  <a:srgbClr val="595959"/>
                </a:solidFill>
              </a:defRPr>
            </a:lvl1pPr>
            <a:lvl2pPr marL="685674" lvl="1" indent="-257127" algn="l">
              <a:lnSpc>
                <a:spcPct val="100000"/>
              </a:lnSpc>
              <a:spcBef>
                <a:spcPts val="0"/>
              </a:spcBef>
              <a:spcAft>
                <a:spcPts val="0"/>
              </a:spcAft>
              <a:buSzPts val="1800"/>
              <a:buChar char="–"/>
              <a:defRPr/>
            </a:lvl2pPr>
            <a:lvl3pPr marL="1028512" lvl="2" indent="-257127" algn="l">
              <a:lnSpc>
                <a:spcPct val="100000"/>
              </a:lnSpc>
              <a:spcBef>
                <a:spcPts val="300"/>
              </a:spcBef>
              <a:spcAft>
                <a:spcPts val="0"/>
              </a:spcAft>
              <a:buSzPts val="1800"/>
              <a:buChar char="•"/>
              <a:defRPr/>
            </a:lvl3pPr>
            <a:lvl4pPr marL="1371349" lvl="3" indent="-257127" algn="l">
              <a:lnSpc>
                <a:spcPct val="100000"/>
              </a:lnSpc>
              <a:spcBef>
                <a:spcPts val="300"/>
              </a:spcBef>
              <a:spcAft>
                <a:spcPts val="0"/>
              </a:spcAft>
              <a:buSzPts val="1800"/>
              <a:buChar char="•"/>
              <a:defRPr/>
            </a:lvl4pPr>
            <a:lvl5pPr marL="1714186" lvl="4" indent="-257127" algn="l">
              <a:lnSpc>
                <a:spcPct val="100000"/>
              </a:lnSpc>
              <a:spcBef>
                <a:spcPts val="300"/>
              </a:spcBef>
              <a:spcAft>
                <a:spcPts val="0"/>
              </a:spcAft>
              <a:buSzPts val="1800"/>
              <a:buChar char="•"/>
              <a:defRPr/>
            </a:lvl5pPr>
            <a:lvl6pPr marL="2057022" lvl="5" indent="-257127" algn="l">
              <a:lnSpc>
                <a:spcPct val="90000"/>
              </a:lnSpc>
              <a:spcBef>
                <a:spcPts val="375"/>
              </a:spcBef>
              <a:spcAft>
                <a:spcPts val="0"/>
              </a:spcAft>
              <a:buClr>
                <a:schemeClr val="dk1"/>
              </a:buClr>
              <a:buSzPts val="1800"/>
              <a:buChar char="•"/>
              <a:defRPr/>
            </a:lvl6pPr>
            <a:lvl7pPr marL="2399860" lvl="6" indent="-257127" algn="l">
              <a:lnSpc>
                <a:spcPct val="90000"/>
              </a:lnSpc>
              <a:spcBef>
                <a:spcPts val="375"/>
              </a:spcBef>
              <a:spcAft>
                <a:spcPts val="0"/>
              </a:spcAft>
              <a:buClr>
                <a:schemeClr val="dk1"/>
              </a:buClr>
              <a:buSzPts val="1800"/>
              <a:buChar char="•"/>
              <a:defRPr/>
            </a:lvl7pPr>
            <a:lvl8pPr marL="2742698" lvl="7" indent="-257127" algn="l">
              <a:lnSpc>
                <a:spcPct val="90000"/>
              </a:lnSpc>
              <a:spcBef>
                <a:spcPts val="375"/>
              </a:spcBef>
              <a:spcAft>
                <a:spcPts val="0"/>
              </a:spcAft>
              <a:buClr>
                <a:schemeClr val="dk1"/>
              </a:buClr>
              <a:buSzPts val="1800"/>
              <a:buChar char="•"/>
              <a:defRPr/>
            </a:lvl8pPr>
            <a:lvl9pPr marL="3085534" lvl="8" indent="-257127"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76847859"/>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2_Title_No Refs">
  <p:cSld name="2_Title_No Refs">
    <p:spTree>
      <p:nvGrpSpPr>
        <p:cNvPr id="1" name="Shape 389"/>
        <p:cNvGrpSpPr/>
        <p:nvPr/>
      </p:nvGrpSpPr>
      <p:grpSpPr>
        <a:xfrm>
          <a:off x="0" y="0"/>
          <a:ext cx="0" cy="0"/>
          <a:chOff x="0" y="0"/>
          <a:chExt cx="0" cy="0"/>
        </a:xfrm>
      </p:grpSpPr>
      <p:sp>
        <p:nvSpPr>
          <p:cNvPr id="390" name="Google Shape;390;p86"/>
          <p:cNvSpPr txBox="1">
            <a:spLocks noGrp="1"/>
          </p:cNvSpPr>
          <p:nvPr>
            <p:ph type="title"/>
          </p:nvPr>
        </p:nvSpPr>
        <p:spPr>
          <a:xfrm>
            <a:off x="628651" y="285752"/>
            <a:ext cx="7983225" cy="438525"/>
          </a:xfrm>
          <a:prstGeom prst="rect">
            <a:avLst/>
          </a:prstGeom>
          <a:noFill/>
          <a:ln>
            <a:noFill/>
          </a:ln>
        </p:spPr>
        <p:txBody>
          <a:bodyPr spcFirstLastPara="1" wrap="square" lIns="0" tIns="0" rIns="0" bIns="0" anchor="t" anchorCtr="0">
            <a:noAutofit/>
          </a:bodyPr>
          <a:lstStyle>
            <a:lvl1pPr lvl="0" algn="l">
              <a:lnSpc>
                <a:spcPct val="100000"/>
              </a:lnSpc>
              <a:spcBef>
                <a:spcPts val="0"/>
              </a:spcBef>
              <a:spcAft>
                <a:spcPts val="0"/>
              </a:spcAft>
              <a:buClr>
                <a:srgbClr val="000000"/>
              </a:buClr>
              <a:buSzPts val="1400"/>
              <a:buFont typeface="Calibri"/>
              <a:buNone/>
              <a:defRPr sz="2850" b="1" i="0">
                <a:solidFill>
                  <a:srgbClr val="000000"/>
                </a:solidFill>
                <a:latin typeface="Calibri"/>
                <a:ea typeface="Calibri"/>
                <a:cs typeface="Calibri"/>
                <a:sym typeface="Calibri"/>
              </a:defRPr>
            </a:lvl1pPr>
            <a:lvl2pPr lvl="1" algn="l">
              <a:lnSpc>
                <a:spcPct val="100000"/>
              </a:lnSpc>
              <a:spcBef>
                <a:spcPts val="0"/>
              </a:spcBef>
              <a:spcAft>
                <a:spcPts val="0"/>
              </a:spcAft>
              <a:buClr>
                <a:schemeClr val="dk1"/>
              </a:buClr>
              <a:buSzPts val="1400"/>
              <a:buFont typeface="Arial"/>
              <a:buNone/>
              <a:defRPr/>
            </a:lvl2pPr>
            <a:lvl3pPr lvl="2" algn="l">
              <a:lnSpc>
                <a:spcPct val="100000"/>
              </a:lnSpc>
              <a:spcBef>
                <a:spcPts val="0"/>
              </a:spcBef>
              <a:spcAft>
                <a:spcPts val="0"/>
              </a:spcAft>
              <a:buClr>
                <a:schemeClr val="dk1"/>
              </a:buClr>
              <a:buSzPts val="1400"/>
              <a:buFont typeface="Arial"/>
              <a:buNone/>
              <a:defRPr/>
            </a:lvl3pPr>
            <a:lvl4pPr lvl="3" algn="l">
              <a:lnSpc>
                <a:spcPct val="100000"/>
              </a:lnSpc>
              <a:spcBef>
                <a:spcPts val="0"/>
              </a:spcBef>
              <a:spcAft>
                <a:spcPts val="0"/>
              </a:spcAft>
              <a:buClr>
                <a:schemeClr val="dk1"/>
              </a:buClr>
              <a:buSzPts val="1400"/>
              <a:buFont typeface="Arial"/>
              <a:buNone/>
              <a:defRPr/>
            </a:lvl4pPr>
            <a:lvl5pPr lvl="4" algn="l">
              <a:lnSpc>
                <a:spcPct val="100000"/>
              </a:lnSpc>
              <a:spcBef>
                <a:spcPts val="0"/>
              </a:spcBef>
              <a:spcAft>
                <a:spcPts val="0"/>
              </a:spcAft>
              <a:buClr>
                <a:schemeClr val="dk1"/>
              </a:buClr>
              <a:buSzPts val="1400"/>
              <a:buFont typeface="Arial"/>
              <a:buNone/>
              <a:defRPr/>
            </a:lvl5pPr>
            <a:lvl6pPr lvl="5" algn="l">
              <a:lnSpc>
                <a:spcPct val="100000"/>
              </a:lnSpc>
              <a:spcBef>
                <a:spcPts val="0"/>
              </a:spcBef>
              <a:spcAft>
                <a:spcPts val="0"/>
              </a:spcAft>
              <a:buClr>
                <a:schemeClr val="dk1"/>
              </a:buClr>
              <a:buSzPts val="1400"/>
              <a:buFont typeface="Arial"/>
              <a:buNone/>
              <a:defRPr/>
            </a:lvl6pPr>
            <a:lvl7pPr lvl="6" algn="l">
              <a:lnSpc>
                <a:spcPct val="100000"/>
              </a:lnSpc>
              <a:spcBef>
                <a:spcPts val="0"/>
              </a:spcBef>
              <a:spcAft>
                <a:spcPts val="0"/>
              </a:spcAft>
              <a:buClr>
                <a:schemeClr val="dk1"/>
              </a:buClr>
              <a:buSzPts val="1400"/>
              <a:buFont typeface="Arial"/>
              <a:buNone/>
              <a:defRPr/>
            </a:lvl7pPr>
            <a:lvl8pPr lvl="7" algn="l">
              <a:lnSpc>
                <a:spcPct val="100000"/>
              </a:lnSpc>
              <a:spcBef>
                <a:spcPts val="0"/>
              </a:spcBef>
              <a:spcAft>
                <a:spcPts val="0"/>
              </a:spcAft>
              <a:buClr>
                <a:schemeClr val="dk1"/>
              </a:buClr>
              <a:buSzPts val="1400"/>
              <a:buFont typeface="Arial"/>
              <a:buNone/>
              <a:defRPr/>
            </a:lvl8pPr>
            <a:lvl9pPr lvl="8" algn="l">
              <a:lnSpc>
                <a:spcPct val="100000"/>
              </a:lnSpc>
              <a:spcBef>
                <a:spcPts val="0"/>
              </a:spcBef>
              <a:spcAft>
                <a:spcPts val="0"/>
              </a:spcAft>
              <a:buClr>
                <a:schemeClr val="dk1"/>
              </a:buClr>
              <a:buSzPts val="1400"/>
              <a:buFont typeface="Arial"/>
              <a:buNone/>
              <a:defRPr/>
            </a:lvl9pPr>
          </a:lstStyle>
          <a:p>
            <a:endParaRPr/>
          </a:p>
        </p:txBody>
      </p:sp>
    </p:spTree>
    <p:extLst>
      <p:ext uri="{BB962C8B-B14F-4D97-AF65-F5344CB8AC3E}">
        <p14:creationId xmlns:p14="http://schemas.microsoft.com/office/powerpoint/2010/main" val="411787337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Divider Slide blue">
  <p:cSld name="1_Divider Slide blue">
    <p:spTree>
      <p:nvGrpSpPr>
        <p:cNvPr id="1" name="Shape 391"/>
        <p:cNvGrpSpPr/>
        <p:nvPr/>
      </p:nvGrpSpPr>
      <p:grpSpPr>
        <a:xfrm>
          <a:off x="0" y="0"/>
          <a:ext cx="0" cy="0"/>
          <a:chOff x="0" y="0"/>
          <a:chExt cx="0" cy="0"/>
        </a:xfrm>
      </p:grpSpPr>
      <p:sp>
        <p:nvSpPr>
          <p:cNvPr id="392" name="Google Shape;392;p87"/>
          <p:cNvSpPr/>
          <p:nvPr/>
        </p:nvSpPr>
        <p:spPr>
          <a:xfrm>
            <a:off x="0" y="0"/>
            <a:ext cx="9144000" cy="5143800"/>
          </a:xfrm>
          <a:prstGeom prst="rect">
            <a:avLst/>
          </a:prstGeom>
          <a:gradFill>
            <a:gsLst>
              <a:gs pos="0">
                <a:srgbClr val="0093D6"/>
              </a:gs>
              <a:gs pos="100000">
                <a:srgbClr val="005F81"/>
              </a:gs>
            </a:gsLst>
            <a:lin ang="2700006" scaled="0"/>
          </a:gradFill>
          <a:ln>
            <a:noFill/>
          </a:ln>
        </p:spPr>
        <p:txBody>
          <a:bodyPr spcFirstLastPara="1" wrap="square" lIns="68560" tIns="34271" rIns="68560" bIns="34271" anchor="ctr" anchorCtr="0">
            <a:noAutofit/>
          </a:bodyPr>
          <a:lstStyle/>
          <a:p>
            <a:pPr marL="0" marR="0" lvl="0" indent="0" algn="ctr" rtl="0">
              <a:lnSpc>
                <a:spcPct val="100000"/>
              </a:lnSpc>
              <a:spcBef>
                <a:spcPts val="0"/>
              </a:spcBef>
              <a:spcAft>
                <a:spcPts val="0"/>
              </a:spcAft>
              <a:buClr>
                <a:srgbClr val="000000"/>
              </a:buClr>
              <a:buSzPts val="1400"/>
              <a:buFont typeface="Arial"/>
              <a:buNone/>
            </a:pPr>
            <a:endParaRPr sz="1400" b="0" i="0" u="none" strike="noStrike" cap="none">
              <a:solidFill>
                <a:schemeClr val="lt1"/>
              </a:solidFill>
              <a:latin typeface="Calibri"/>
              <a:ea typeface="Calibri"/>
              <a:cs typeface="Calibri"/>
              <a:sym typeface="Calibri"/>
            </a:endParaRPr>
          </a:p>
        </p:txBody>
      </p:sp>
      <p:sp>
        <p:nvSpPr>
          <p:cNvPr id="393" name="Google Shape;393;p87"/>
          <p:cNvSpPr txBox="1">
            <a:spLocks noGrp="1"/>
          </p:cNvSpPr>
          <p:nvPr>
            <p:ph type="ctrTitle"/>
          </p:nvPr>
        </p:nvSpPr>
        <p:spPr>
          <a:xfrm>
            <a:off x="359569" y="1194197"/>
            <a:ext cx="5077500" cy="1195800"/>
          </a:xfrm>
          <a:prstGeom prst="rect">
            <a:avLst/>
          </a:prstGeom>
          <a:noFill/>
          <a:ln>
            <a:noFill/>
          </a:ln>
        </p:spPr>
        <p:txBody>
          <a:bodyPr spcFirstLastPara="1" wrap="square" lIns="0" tIns="34275" rIns="0" bIns="34275" anchor="t" anchorCtr="0">
            <a:noAutofit/>
          </a:bodyPr>
          <a:lstStyle>
            <a:lvl1pPr lvl="0" algn="l">
              <a:lnSpc>
                <a:spcPct val="100000"/>
              </a:lnSpc>
              <a:spcBef>
                <a:spcPts val="400"/>
              </a:spcBef>
              <a:spcAft>
                <a:spcPts val="0"/>
              </a:spcAft>
              <a:buClr>
                <a:schemeClr val="lt1"/>
              </a:buClr>
              <a:buSzPts val="3000"/>
              <a:buFont typeface="Calibri"/>
              <a:buNone/>
              <a:defRPr sz="3000">
                <a:solidFill>
                  <a:schemeClr val="lt1"/>
                </a:solidFill>
              </a:defRPr>
            </a:lvl1pPr>
            <a:lvl2pPr lvl="1" algn="l">
              <a:lnSpc>
                <a:spcPct val="100000"/>
              </a:lnSpc>
              <a:spcBef>
                <a:spcPts val="40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pic>
        <p:nvPicPr>
          <p:cNvPr id="394" name="Google Shape;394;p87"/>
          <p:cNvPicPr preferRelativeResize="0"/>
          <p:nvPr/>
        </p:nvPicPr>
        <p:blipFill rotWithShape="1">
          <a:blip r:embed="rId2">
            <a:alphaModFix/>
          </a:blip>
          <a:srcRect/>
          <a:stretch/>
        </p:blipFill>
        <p:spPr>
          <a:xfrm>
            <a:off x="6458449" y="2325501"/>
            <a:ext cx="2685553" cy="2817998"/>
          </a:xfrm>
          <a:prstGeom prst="rect">
            <a:avLst/>
          </a:prstGeom>
          <a:noFill/>
          <a:ln>
            <a:noFill/>
          </a:ln>
        </p:spPr>
      </p:pic>
    </p:spTree>
    <p:extLst>
      <p:ext uri="{BB962C8B-B14F-4D97-AF65-F5344CB8AC3E}">
        <p14:creationId xmlns:p14="http://schemas.microsoft.com/office/powerpoint/2010/main" val="344997373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1_Title and Bullet points 1">
  <p:cSld name="1_Title and Bullet points 1">
    <p:spTree>
      <p:nvGrpSpPr>
        <p:cNvPr id="1" name="Shape 395"/>
        <p:cNvGrpSpPr/>
        <p:nvPr/>
      </p:nvGrpSpPr>
      <p:grpSpPr>
        <a:xfrm>
          <a:off x="0" y="0"/>
          <a:ext cx="0" cy="0"/>
          <a:chOff x="0" y="0"/>
          <a:chExt cx="0" cy="0"/>
        </a:xfrm>
      </p:grpSpPr>
      <p:sp>
        <p:nvSpPr>
          <p:cNvPr id="396" name="Google Shape;396;p88"/>
          <p:cNvSpPr txBox="1">
            <a:spLocks noGrp="1"/>
          </p:cNvSpPr>
          <p:nvPr>
            <p:ph type="title"/>
          </p:nvPr>
        </p:nvSpPr>
        <p:spPr>
          <a:xfrm>
            <a:off x="270738" y="202406"/>
            <a:ext cx="8298000" cy="319275"/>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3200"/>
              <a:buFont typeface="Calibri"/>
              <a:buNone/>
              <a:defRPr sz="2400">
                <a:solidFill>
                  <a:schemeClr val="dk1"/>
                </a:solidFill>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397" name="Google Shape;397;p88"/>
          <p:cNvSpPr txBox="1">
            <a:spLocks noGrp="1"/>
          </p:cNvSpPr>
          <p:nvPr>
            <p:ph type="body" idx="1"/>
          </p:nvPr>
        </p:nvSpPr>
        <p:spPr>
          <a:xfrm>
            <a:off x="556489" y="1028704"/>
            <a:ext cx="8021925" cy="3388275"/>
          </a:xfrm>
          <a:prstGeom prst="rect">
            <a:avLst/>
          </a:prstGeom>
          <a:noFill/>
          <a:ln>
            <a:noFill/>
          </a:ln>
        </p:spPr>
        <p:txBody>
          <a:bodyPr spcFirstLastPara="1" wrap="square" lIns="0" tIns="0" rIns="0" bIns="0" anchor="t" anchorCtr="0">
            <a:noAutofit/>
          </a:bodyPr>
          <a:lstStyle>
            <a:lvl1pPr marL="342838" lvl="0" indent="-285698" algn="l">
              <a:lnSpc>
                <a:spcPct val="120000"/>
              </a:lnSpc>
              <a:spcBef>
                <a:spcPts val="0"/>
              </a:spcBef>
              <a:spcAft>
                <a:spcPts val="0"/>
              </a:spcAft>
              <a:buSzPts val="2400"/>
              <a:buChar char="•"/>
              <a:defRPr sz="1800">
                <a:solidFill>
                  <a:schemeClr val="dk1"/>
                </a:solidFill>
              </a:defRPr>
            </a:lvl1pPr>
            <a:lvl2pPr marL="685674" lvl="1" indent="-285698" algn="l">
              <a:lnSpc>
                <a:spcPct val="120000"/>
              </a:lnSpc>
              <a:spcBef>
                <a:spcPts val="1125"/>
              </a:spcBef>
              <a:spcAft>
                <a:spcPts val="0"/>
              </a:spcAft>
              <a:buSzPts val="2400"/>
              <a:buChar char="–"/>
              <a:defRPr sz="1800">
                <a:solidFill>
                  <a:schemeClr val="dk1"/>
                </a:solidFill>
              </a:defRPr>
            </a:lvl2pPr>
            <a:lvl3pPr marL="1028512" lvl="2" indent="-285698" algn="l">
              <a:lnSpc>
                <a:spcPct val="120000"/>
              </a:lnSpc>
              <a:spcBef>
                <a:spcPts val="1125"/>
              </a:spcBef>
              <a:spcAft>
                <a:spcPts val="0"/>
              </a:spcAft>
              <a:buSzPts val="2400"/>
              <a:buChar char="•"/>
              <a:defRPr sz="1800">
                <a:solidFill>
                  <a:schemeClr val="dk1"/>
                </a:solidFill>
              </a:defRPr>
            </a:lvl3pPr>
            <a:lvl4pPr marL="1371349" lvl="3" indent="-285698" algn="l">
              <a:lnSpc>
                <a:spcPct val="120000"/>
              </a:lnSpc>
              <a:spcBef>
                <a:spcPts val="1125"/>
              </a:spcBef>
              <a:spcAft>
                <a:spcPts val="0"/>
              </a:spcAft>
              <a:buSzPts val="2400"/>
              <a:buChar char="•"/>
              <a:defRPr sz="1800">
                <a:solidFill>
                  <a:schemeClr val="dk1"/>
                </a:solidFill>
              </a:defRPr>
            </a:lvl4pPr>
            <a:lvl5pPr marL="1714186" lvl="4" indent="-285698" algn="l">
              <a:lnSpc>
                <a:spcPct val="120000"/>
              </a:lnSpc>
              <a:spcBef>
                <a:spcPts val="1125"/>
              </a:spcBef>
              <a:spcAft>
                <a:spcPts val="0"/>
              </a:spcAft>
              <a:buSzPts val="2400"/>
              <a:buChar char="•"/>
              <a:defRPr sz="1800">
                <a:solidFill>
                  <a:schemeClr val="dk1"/>
                </a:solidFill>
              </a:defRPr>
            </a:lvl5pPr>
            <a:lvl6pPr marL="2057022" lvl="5" indent="-261891" algn="l">
              <a:lnSpc>
                <a:spcPct val="90000"/>
              </a:lnSpc>
              <a:spcBef>
                <a:spcPts val="1125"/>
              </a:spcBef>
              <a:spcAft>
                <a:spcPts val="0"/>
              </a:spcAft>
              <a:buClr>
                <a:schemeClr val="dk1"/>
              </a:buClr>
              <a:buSzPts val="1900"/>
              <a:buChar char="•"/>
              <a:defRPr/>
            </a:lvl6pPr>
            <a:lvl7pPr marL="2399860" lvl="6" indent="-261891" algn="l">
              <a:lnSpc>
                <a:spcPct val="90000"/>
              </a:lnSpc>
              <a:spcBef>
                <a:spcPts val="375"/>
              </a:spcBef>
              <a:spcAft>
                <a:spcPts val="0"/>
              </a:spcAft>
              <a:buClr>
                <a:schemeClr val="dk1"/>
              </a:buClr>
              <a:buSzPts val="1900"/>
              <a:buChar char="•"/>
              <a:defRPr/>
            </a:lvl7pPr>
            <a:lvl8pPr marL="2742698" lvl="7" indent="-261891" algn="l">
              <a:lnSpc>
                <a:spcPct val="90000"/>
              </a:lnSpc>
              <a:spcBef>
                <a:spcPts val="375"/>
              </a:spcBef>
              <a:spcAft>
                <a:spcPts val="0"/>
              </a:spcAft>
              <a:buClr>
                <a:schemeClr val="dk1"/>
              </a:buClr>
              <a:buSzPts val="1900"/>
              <a:buChar char="•"/>
              <a:defRPr/>
            </a:lvl8pPr>
            <a:lvl9pPr marL="3085534" lvl="8" indent="-261891" algn="l">
              <a:lnSpc>
                <a:spcPct val="90000"/>
              </a:lnSpc>
              <a:spcBef>
                <a:spcPts val="375"/>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2372992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Custom Slide">
  <p:cSld name="1_Custom Slide">
    <p:spTree>
      <p:nvGrpSpPr>
        <p:cNvPr id="1" name="Shape 123"/>
        <p:cNvGrpSpPr/>
        <p:nvPr/>
      </p:nvGrpSpPr>
      <p:grpSpPr>
        <a:xfrm>
          <a:off x="0" y="0"/>
          <a:ext cx="0" cy="0"/>
          <a:chOff x="0" y="0"/>
          <a:chExt cx="0" cy="0"/>
        </a:xfrm>
      </p:grpSpPr>
      <p:sp>
        <p:nvSpPr>
          <p:cNvPr id="124" name="Google Shape;124;p26"/>
          <p:cNvSpPr txBox="1">
            <a:spLocks noGrp="1"/>
          </p:cNvSpPr>
          <p:nvPr>
            <p:ph type="title"/>
          </p:nvPr>
        </p:nvSpPr>
        <p:spPr>
          <a:xfrm>
            <a:off x="359569" y="202502"/>
            <a:ext cx="8424863" cy="316657"/>
          </a:xfrm>
          <a:prstGeom prst="rect">
            <a:avLst/>
          </a:prstGeom>
          <a:noFill/>
          <a:ln>
            <a:noFill/>
          </a:ln>
        </p:spPr>
        <p:txBody>
          <a:bodyPr spcFirstLastPara="1" wrap="square" lIns="0" tIns="34275" rIns="0" bIns="34275" anchor="t" anchorCtr="0">
            <a:noAutofit/>
          </a:bodyPr>
          <a:lstStyle>
            <a:lvl1pPr lvl="0" algn="l">
              <a:lnSpc>
                <a:spcPct val="75000"/>
              </a:lnSpc>
              <a:spcBef>
                <a:spcPts val="0"/>
              </a:spcBef>
              <a:spcAft>
                <a:spcPts val="0"/>
              </a:spcAft>
              <a:buClr>
                <a:schemeClr val="dk1"/>
              </a:buClr>
              <a:buSzPts val="1400"/>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5" name="Google Shape;125;p26"/>
          <p:cNvSpPr txBox="1">
            <a:spLocks noGrp="1"/>
          </p:cNvSpPr>
          <p:nvPr>
            <p:ph type="ftr" idx="11"/>
          </p:nvPr>
        </p:nvSpPr>
        <p:spPr>
          <a:xfrm>
            <a:off x="359570"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100"/>
              <a:buNone/>
              <a:defRPr>
                <a:solidFill>
                  <a:srgbClr val="595959"/>
                </a:solidFill>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126" name="Google Shape;126;p26"/>
          <p:cNvSpPr txBox="1">
            <a:spLocks noGrp="1"/>
          </p:cNvSpPr>
          <p:nvPr>
            <p:ph type="sldNum" idx="12"/>
          </p:nvPr>
        </p:nvSpPr>
        <p:spPr>
          <a:xfrm>
            <a:off x="7700400" y="4714200"/>
            <a:ext cx="297000" cy="273844"/>
          </a:xfrm>
          <a:prstGeom prst="rect">
            <a:avLst/>
          </a:prstGeom>
          <a:noFill/>
          <a:ln>
            <a:noFill/>
          </a:ln>
        </p:spPr>
        <p:txBody>
          <a:bodyPr spcFirstLastPara="1" wrap="square" lIns="68575" tIns="34275" rIns="68575" bIns="34275" anchor="ctr" anchorCtr="0">
            <a:noAutofit/>
          </a:bodyPr>
          <a:lstStyle>
            <a:lvl1pPr marL="0" marR="0" lvl="0"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1pPr>
            <a:lvl2pPr marL="0" marR="0" lvl="1"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2pPr>
            <a:lvl3pPr marL="0" marR="0" lvl="2"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3pPr>
            <a:lvl4pPr marL="0" marR="0" lvl="3"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4pPr>
            <a:lvl5pPr marL="0" marR="0" lvl="4"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5pPr>
            <a:lvl6pPr marL="0" marR="0" lvl="5"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6pPr>
            <a:lvl7pPr marL="0" marR="0" lvl="6"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7pPr>
            <a:lvl8pPr marL="0" marR="0" lvl="7"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8pPr>
            <a:lvl9pPr marL="0" marR="0" lvl="8" indent="0" algn="l">
              <a:lnSpc>
                <a:spcPct val="100000"/>
              </a:lnSpc>
              <a:spcBef>
                <a:spcPts val="0"/>
              </a:spcBef>
              <a:spcAft>
                <a:spcPts val="0"/>
              </a:spcAft>
              <a:buClr>
                <a:srgbClr val="000000"/>
              </a:buClr>
              <a:buSzPts val="500"/>
              <a:buFont typeface="Arial"/>
              <a:buNone/>
              <a:defRPr sz="500" b="0" i="0" u="none" strike="noStrike" cap="none">
                <a:solidFill>
                  <a:srgbClr val="595959"/>
                </a:solidFill>
                <a:latin typeface="Arial"/>
                <a:ea typeface="Arial"/>
                <a:cs typeface="Arial"/>
                <a:sym typeface="Arial"/>
              </a:defRPr>
            </a:lvl9pPr>
          </a:lstStyle>
          <a:p>
            <a:fld id="{00000000-1234-1234-1234-123412341234}" type="slidenum">
              <a:rPr lang="en" smtClean="0"/>
              <a:pPr/>
              <a:t>‹#›</a:t>
            </a:fld>
            <a:endParaRPr lang="en"/>
          </a:p>
        </p:txBody>
      </p:sp>
      <p:pic>
        <p:nvPicPr>
          <p:cNvPr id="127" name="Google Shape;127;p26"/>
          <p:cNvPicPr preferRelativeResize="0"/>
          <p:nvPr/>
        </p:nvPicPr>
        <p:blipFill rotWithShape="1">
          <a:blip r:embed="rId2">
            <a:alphaModFix/>
          </a:blip>
          <a:srcRect/>
          <a:stretch/>
        </p:blipFill>
        <p:spPr>
          <a:xfrm>
            <a:off x="7925448" y="4755379"/>
            <a:ext cx="904144" cy="182124"/>
          </a:xfrm>
          <a:prstGeom prst="rect">
            <a:avLst/>
          </a:prstGeom>
          <a:noFill/>
          <a:ln>
            <a:noFill/>
          </a:ln>
        </p:spPr>
      </p:pic>
      <p:cxnSp>
        <p:nvCxnSpPr>
          <p:cNvPr id="128" name="Google Shape;128;p26"/>
          <p:cNvCxnSpPr/>
          <p:nvPr/>
        </p:nvCxnSpPr>
        <p:spPr>
          <a:xfrm>
            <a:off x="359568" y="4851122"/>
            <a:ext cx="7340832" cy="0"/>
          </a:xfrm>
          <a:prstGeom prst="straightConnector1">
            <a:avLst/>
          </a:prstGeom>
          <a:noFill/>
          <a:ln w="12700" cap="flat" cmpd="sng">
            <a:solidFill>
              <a:srgbClr val="F2F2F2"/>
            </a:solidFill>
            <a:prstDash val="solid"/>
            <a:miter lim="800000"/>
            <a:headEnd type="none" w="sm" len="sm"/>
            <a:tailEnd type="none" w="sm" len="sm"/>
          </a:ln>
        </p:spPr>
      </p:cxnSp>
    </p:spTree>
    <p:extLst>
      <p:ext uri="{BB962C8B-B14F-4D97-AF65-F5344CB8AC3E}">
        <p14:creationId xmlns:p14="http://schemas.microsoft.com/office/powerpoint/2010/main" val="384263460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2_Title, Subtitle and 2 columns">
  <p:cSld name="2_Title, Subtitle and 2 columns">
    <p:spTree>
      <p:nvGrpSpPr>
        <p:cNvPr id="1" name="Shape 43"/>
        <p:cNvGrpSpPr/>
        <p:nvPr/>
      </p:nvGrpSpPr>
      <p:grpSpPr>
        <a:xfrm>
          <a:off x="0" y="0"/>
          <a:ext cx="0" cy="0"/>
          <a:chOff x="0" y="0"/>
          <a:chExt cx="0" cy="0"/>
        </a:xfrm>
      </p:grpSpPr>
      <p:sp>
        <p:nvSpPr>
          <p:cNvPr id="44" name="Google Shape;44;p35"/>
          <p:cNvSpPr>
            <a:spLocks noGrp="1"/>
          </p:cNvSpPr>
          <p:nvPr>
            <p:ph type="body" idx="1"/>
          </p:nvPr>
        </p:nvSpPr>
        <p:spPr>
          <a:xfrm>
            <a:off x="359571" y="1194200"/>
            <a:ext cx="3942161" cy="360455"/>
          </a:xfrm>
          <a:prstGeom prst="roundRect">
            <a:avLst>
              <a:gd name="adj" fmla="val 14042"/>
            </a:avLst>
          </a:prstGeom>
          <a:solidFill>
            <a:schemeClr val="accent1"/>
          </a:solidFill>
          <a:ln w="15875" cap="flat" cmpd="sng">
            <a:solidFill>
              <a:schemeClr val="accent1"/>
            </a:solidFill>
            <a:prstDash val="solid"/>
            <a:round/>
            <a:headEnd type="none" w="sm" len="sm"/>
            <a:tailEnd type="none" w="sm" len="sm"/>
          </a:ln>
        </p:spPr>
        <p:txBody>
          <a:bodyPr spcFirstLastPara="1" wrap="square" lIns="0" tIns="0" rIns="0" bIns="0" anchor="ctr" anchorCtr="0">
            <a:noAutofit/>
          </a:bodyPr>
          <a:lstStyle>
            <a:lvl1pPr marL="342846" marR="3809" lvl="0" indent="-171423" algn="ctr">
              <a:lnSpc>
                <a:spcPct val="100000"/>
              </a:lnSpc>
              <a:spcBef>
                <a:spcPts val="0"/>
              </a:spcBef>
              <a:spcAft>
                <a:spcPts val="0"/>
              </a:spcAft>
              <a:buSzPts val="2400"/>
              <a:buNone/>
              <a:defRPr sz="1800" b="1" i="0">
                <a:solidFill>
                  <a:schemeClr val="lt1"/>
                </a:solidFill>
                <a:latin typeface="Calibri"/>
                <a:ea typeface="Calibri"/>
                <a:cs typeface="Calibri"/>
                <a:sym typeface="Calibri"/>
              </a:defRPr>
            </a:lvl1pPr>
            <a:lvl2pPr marL="685691" lvl="1" indent="-257134" algn="l">
              <a:lnSpc>
                <a:spcPct val="100000"/>
              </a:lnSpc>
              <a:spcBef>
                <a:spcPts val="0"/>
              </a:spcBef>
              <a:spcAft>
                <a:spcPts val="0"/>
              </a:spcAft>
              <a:buSzPts val="1800"/>
              <a:buChar char="–"/>
              <a:defRPr/>
            </a:lvl2pPr>
            <a:lvl3pPr marL="1028537" lvl="2" indent="-257134" algn="l">
              <a:lnSpc>
                <a:spcPct val="100000"/>
              </a:lnSpc>
              <a:spcBef>
                <a:spcPts val="300"/>
              </a:spcBef>
              <a:spcAft>
                <a:spcPts val="0"/>
              </a:spcAft>
              <a:buSzPts val="1800"/>
              <a:buChar char="•"/>
              <a:defRPr/>
            </a:lvl3pPr>
            <a:lvl4pPr marL="1371383" lvl="3" indent="-257134" algn="l">
              <a:lnSpc>
                <a:spcPct val="100000"/>
              </a:lnSpc>
              <a:spcBef>
                <a:spcPts val="300"/>
              </a:spcBef>
              <a:spcAft>
                <a:spcPts val="0"/>
              </a:spcAft>
              <a:buSzPts val="1800"/>
              <a:buChar char="•"/>
              <a:defRPr/>
            </a:lvl4pPr>
            <a:lvl5pPr marL="1714229" lvl="4" indent="-257134" algn="l">
              <a:lnSpc>
                <a:spcPct val="100000"/>
              </a:lnSpc>
              <a:spcBef>
                <a:spcPts val="300"/>
              </a:spcBef>
              <a:spcAft>
                <a:spcPts val="0"/>
              </a:spcAft>
              <a:buSzPts val="1800"/>
              <a:buChar char="•"/>
              <a:defRPr/>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
        <p:nvSpPr>
          <p:cNvPr id="45" name="Google Shape;45;p35"/>
          <p:cNvSpPr>
            <a:spLocks noGrp="1"/>
          </p:cNvSpPr>
          <p:nvPr>
            <p:ph type="body" idx="2"/>
          </p:nvPr>
        </p:nvSpPr>
        <p:spPr>
          <a:xfrm>
            <a:off x="4842275" y="1194200"/>
            <a:ext cx="3942159" cy="360455"/>
          </a:xfrm>
          <a:prstGeom prst="roundRect">
            <a:avLst>
              <a:gd name="adj" fmla="val 13166"/>
            </a:avLst>
          </a:prstGeom>
          <a:solidFill>
            <a:srgbClr val="004567"/>
          </a:solidFill>
          <a:ln w="15875" cap="flat" cmpd="sng">
            <a:solidFill>
              <a:srgbClr val="004567"/>
            </a:solidFill>
            <a:prstDash val="solid"/>
            <a:round/>
            <a:headEnd type="none" w="sm" len="sm"/>
            <a:tailEnd type="none" w="sm" len="sm"/>
          </a:ln>
        </p:spPr>
        <p:txBody>
          <a:bodyPr spcFirstLastPara="1" wrap="square" lIns="0" tIns="0" rIns="0" bIns="0" anchor="ctr" anchorCtr="0">
            <a:noAutofit/>
          </a:bodyPr>
          <a:lstStyle>
            <a:lvl1pPr marL="342846" marR="3809" lvl="0" indent="-171423" algn="ctr">
              <a:lnSpc>
                <a:spcPct val="100000"/>
              </a:lnSpc>
              <a:spcBef>
                <a:spcPts val="0"/>
              </a:spcBef>
              <a:spcAft>
                <a:spcPts val="0"/>
              </a:spcAft>
              <a:buSzPts val="2400"/>
              <a:buNone/>
              <a:defRPr sz="1800" b="1" i="0">
                <a:solidFill>
                  <a:schemeClr val="lt1"/>
                </a:solidFill>
                <a:latin typeface="Calibri"/>
                <a:ea typeface="Calibri"/>
                <a:cs typeface="Calibri"/>
                <a:sym typeface="Calibri"/>
              </a:defRPr>
            </a:lvl1pPr>
            <a:lvl2pPr marL="685691" lvl="1" indent="-257134" algn="l">
              <a:lnSpc>
                <a:spcPct val="100000"/>
              </a:lnSpc>
              <a:spcBef>
                <a:spcPts val="0"/>
              </a:spcBef>
              <a:spcAft>
                <a:spcPts val="0"/>
              </a:spcAft>
              <a:buSzPts val="1800"/>
              <a:buChar char="–"/>
              <a:defRPr/>
            </a:lvl2pPr>
            <a:lvl3pPr marL="1028537" lvl="2" indent="-257134" algn="l">
              <a:lnSpc>
                <a:spcPct val="100000"/>
              </a:lnSpc>
              <a:spcBef>
                <a:spcPts val="300"/>
              </a:spcBef>
              <a:spcAft>
                <a:spcPts val="0"/>
              </a:spcAft>
              <a:buSzPts val="1800"/>
              <a:buChar char="•"/>
              <a:defRPr/>
            </a:lvl3pPr>
            <a:lvl4pPr marL="1371383" lvl="3" indent="-257134" algn="l">
              <a:lnSpc>
                <a:spcPct val="100000"/>
              </a:lnSpc>
              <a:spcBef>
                <a:spcPts val="300"/>
              </a:spcBef>
              <a:spcAft>
                <a:spcPts val="0"/>
              </a:spcAft>
              <a:buSzPts val="1800"/>
              <a:buChar char="•"/>
              <a:defRPr/>
            </a:lvl4pPr>
            <a:lvl5pPr marL="1714229" lvl="4" indent="-257134" algn="l">
              <a:lnSpc>
                <a:spcPct val="100000"/>
              </a:lnSpc>
              <a:spcBef>
                <a:spcPts val="300"/>
              </a:spcBef>
              <a:spcAft>
                <a:spcPts val="0"/>
              </a:spcAft>
              <a:buSzPts val="1800"/>
              <a:buChar char="•"/>
              <a:defRPr/>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
        <p:nvSpPr>
          <p:cNvPr id="46" name="Google Shape;46;p35"/>
          <p:cNvSpPr txBox="1">
            <a:spLocks noGrp="1"/>
          </p:cNvSpPr>
          <p:nvPr>
            <p:ph type="ftr" idx="11"/>
          </p:nvPr>
        </p:nvSpPr>
        <p:spPr>
          <a:xfrm>
            <a:off x="359571" y="4843800"/>
            <a:ext cx="2996531" cy="273844"/>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SzPts val="1400"/>
              <a:buNone/>
              <a:defRPr>
                <a:solidFill>
                  <a:srgbClr val="595959"/>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8" name="Google Shape;48;p35"/>
          <p:cNvSpPr txBox="1">
            <a:spLocks noGrp="1"/>
          </p:cNvSpPr>
          <p:nvPr>
            <p:ph type="title"/>
          </p:nvPr>
        </p:nvSpPr>
        <p:spPr>
          <a:xfrm>
            <a:off x="359569" y="202502"/>
            <a:ext cx="8424863" cy="316657"/>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pic>
        <p:nvPicPr>
          <p:cNvPr id="49" name="Google Shape;49;p35"/>
          <p:cNvPicPr preferRelativeResize="0"/>
          <p:nvPr/>
        </p:nvPicPr>
        <p:blipFill rotWithShape="1">
          <a:blip r:embed="rId2">
            <a:alphaModFix/>
          </a:blip>
          <a:srcRect/>
          <a:stretch/>
        </p:blipFill>
        <p:spPr>
          <a:xfrm>
            <a:off x="7925449" y="4755379"/>
            <a:ext cx="904145" cy="182124"/>
          </a:xfrm>
          <a:prstGeom prst="rect">
            <a:avLst/>
          </a:prstGeom>
          <a:noFill/>
          <a:ln>
            <a:noFill/>
          </a:ln>
        </p:spPr>
      </p:pic>
      <p:sp>
        <p:nvSpPr>
          <p:cNvPr id="51" name="Google Shape;51;p35"/>
          <p:cNvSpPr>
            <a:spLocks noGrp="1"/>
          </p:cNvSpPr>
          <p:nvPr>
            <p:ph type="body" idx="3"/>
          </p:nvPr>
        </p:nvSpPr>
        <p:spPr>
          <a:xfrm>
            <a:off x="359570" y="1627218"/>
            <a:ext cx="3942159" cy="2322086"/>
          </a:xfrm>
          <a:prstGeom prst="roundRect">
            <a:avLst>
              <a:gd name="adj" fmla="val 2560"/>
            </a:avLst>
          </a:prstGeom>
          <a:solidFill>
            <a:schemeClr val="lt2"/>
          </a:solidFill>
          <a:ln w="15875" cap="flat" cmpd="sng">
            <a:solidFill>
              <a:schemeClr val="lt2"/>
            </a:solidFill>
            <a:prstDash val="solid"/>
            <a:round/>
            <a:headEnd type="none" w="sm" len="sm"/>
            <a:tailEnd type="none" w="sm" len="sm"/>
          </a:ln>
        </p:spPr>
        <p:txBody>
          <a:bodyPr spcFirstLastPara="1" wrap="square" lIns="144000" tIns="144000" rIns="144000" bIns="144000" anchor="t" anchorCtr="0">
            <a:noAutofit/>
          </a:bodyPr>
          <a:lstStyle>
            <a:lvl1pPr marL="342846" lvl="0" indent="-266658" algn="l">
              <a:lnSpc>
                <a:spcPct val="100000"/>
              </a:lnSpc>
              <a:spcBef>
                <a:spcPts val="0"/>
              </a:spcBef>
              <a:spcAft>
                <a:spcPts val="0"/>
              </a:spcAft>
              <a:buSzPts val="2000"/>
              <a:buChar char="•"/>
              <a:defRPr sz="1500"/>
            </a:lvl1pPr>
            <a:lvl2pPr marL="685691" lvl="1" indent="-257134" algn="l">
              <a:lnSpc>
                <a:spcPct val="100000"/>
              </a:lnSpc>
              <a:spcBef>
                <a:spcPts val="375"/>
              </a:spcBef>
              <a:spcAft>
                <a:spcPts val="0"/>
              </a:spcAft>
              <a:buSzPts val="1800"/>
              <a:buChar char="–"/>
              <a:defRPr sz="1350"/>
            </a:lvl2pPr>
            <a:lvl3pPr marL="1028537" lvl="2" indent="-247611" algn="l">
              <a:lnSpc>
                <a:spcPct val="100000"/>
              </a:lnSpc>
              <a:spcBef>
                <a:spcPts val="300"/>
              </a:spcBef>
              <a:spcAft>
                <a:spcPts val="0"/>
              </a:spcAft>
              <a:buSzPts val="1600"/>
              <a:buChar char="•"/>
              <a:defRPr sz="1200"/>
            </a:lvl3pPr>
            <a:lvl4pPr marL="1371383" lvl="3" indent="-247611" algn="l">
              <a:lnSpc>
                <a:spcPct val="100000"/>
              </a:lnSpc>
              <a:spcBef>
                <a:spcPts val="300"/>
              </a:spcBef>
              <a:spcAft>
                <a:spcPts val="0"/>
              </a:spcAft>
              <a:buSzPts val="1600"/>
              <a:buChar char="•"/>
              <a:defRPr sz="1200"/>
            </a:lvl4pPr>
            <a:lvl5pPr marL="1714229" lvl="4" indent="-247611" algn="l">
              <a:lnSpc>
                <a:spcPct val="100000"/>
              </a:lnSpc>
              <a:spcBef>
                <a:spcPts val="300"/>
              </a:spcBef>
              <a:spcAft>
                <a:spcPts val="0"/>
              </a:spcAft>
              <a:buSzPts val="1600"/>
              <a:buChar char="•"/>
              <a:defRPr sz="1200"/>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
        <p:nvSpPr>
          <p:cNvPr id="52" name="Google Shape;52;p35"/>
          <p:cNvSpPr>
            <a:spLocks noGrp="1"/>
          </p:cNvSpPr>
          <p:nvPr>
            <p:ph type="body" idx="4"/>
          </p:nvPr>
        </p:nvSpPr>
        <p:spPr>
          <a:xfrm>
            <a:off x="4842275" y="1627218"/>
            <a:ext cx="3942159" cy="2322086"/>
          </a:xfrm>
          <a:prstGeom prst="roundRect">
            <a:avLst>
              <a:gd name="adj" fmla="val 2560"/>
            </a:avLst>
          </a:prstGeom>
          <a:solidFill>
            <a:schemeClr val="lt2"/>
          </a:solidFill>
          <a:ln w="15875" cap="flat" cmpd="sng">
            <a:solidFill>
              <a:schemeClr val="lt2"/>
            </a:solidFill>
            <a:prstDash val="solid"/>
            <a:round/>
            <a:headEnd type="none" w="sm" len="sm"/>
            <a:tailEnd type="none" w="sm" len="sm"/>
          </a:ln>
        </p:spPr>
        <p:txBody>
          <a:bodyPr spcFirstLastPara="1" wrap="square" lIns="144000" tIns="144000" rIns="144000" bIns="144000" anchor="t" anchorCtr="0">
            <a:noAutofit/>
          </a:bodyPr>
          <a:lstStyle>
            <a:lvl1pPr marL="342846" lvl="0" indent="-266658" algn="l">
              <a:lnSpc>
                <a:spcPct val="100000"/>
              </a:lnSpc>
              <a:spcBef>
                <a:spcPts val="0"/>
              </a:spcBef>
              <a:spcAft>
                <a:spcPts val="0"/>
              </a:spcAft>
              <a:buSzPts val="2000"/>
              <a:buChar char="•"/>
              <a:defRPr sz="1500"/>
            </a:lvl1pPr>
            <a:lvl2pPr marL="685691" lvl="1" indent="-257134" algn="l">
              <a:lnSpc>
                <a:spcPct val="100000"/>
              </a:lnSpc>
              <a:spcBef>
                <a:spcPts val="375"/>
              </a:spcBef>
              <a:spcAft>
                <a:spcPts val="0"/>
              </a:spcAft>
              <a:buSzPts val="1800"/>
              <a:buChar char="–"/>
              <a:defRPr sz="1350"/>
            </a:lvl2pPr>
            <a:lvl3pPr marL="1028537" lvl="2" indent="-247611" algn="l">
              <a:lnSpc>
                <a:spcPct val="100000"/>
              </a:lnSpc>
              <a:spcBef>
                <a:spcPts val="300"/>
              </a:spcBef>
              <a:spcAft>
                <a:spcPts val="0"/>
              </a:spcAft>
              <a:buSzPts val="1600"/>
              <a:buChar char="•"/>
              <a:defRPr sz="1200"/>
            </a:lvl3pPr>
            <a:lvl4pPr marL="1371383" lvl="3" indent="-247611" algn="l">
              <a:lnSpc>
                <a:spcPct val="100000"/>
              </a:lnSpc>
              <a:spcBef>
                <a:spcPts val="300"/>
              </a:spcBef>
              <a:spcAft>
                <a:spcPts val="0"/>
              </a:spcAft>
              <a:buSzPts val="1600"/>
              <a:buChar char="•"/>
              <a:defRPr sz="1200"/>
            </a:lvl4pPr>
            <a:lvl5pPr marL="1714229" lvl="4" indent="-247611" algn="l">
              <a:lnSpc>
                <a:spcPct val="100000"/>
              </a:lnSpc>
              <a:spcBef>
                <a:spcPts val="300"/>
              </a:spcBef>
              <a:spcAft>
                <a:spcPts val="0"/>
              </a:spcAft>
              <a:buSzPts val="1600"/>
              <a:buChar char="•"/>
              <a:defRPr sz="1200"/>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31128654"/>
      </p:ext>
    </p:extLst>
  </p:cSld>
  <p:clrMapOvr>
    <a:masterClrMapping/>
  </p:clrMapOvr>
  <p:extLst>
    <p:ext uri="{DCECCB84-F9BA-43D5-87BE-67443E8EF086}">
      <p15:sldGuideLst xmlns:p15="http://schemas.microsoft.com/office/powerpoint/2012/main">
        <p15:guide id="1" pos="2160" userDrawn="1">
          <p15:clr>
            <a:srgbClr val="FBAE40"/>
          </p15:clr>
        </p15:guide>
        <p15:guide id="2" pos="2032" userDrawn="1">
          <p15:clr>
            <a:srgbClr val="FBAE40"/>
          </p15:clr>
        </p15:guide>
        <p15:guide id="3" pos="2287" userDrawn="1">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Custom Slide 1">
  <p:cSld name="1_Custom Slide 1">
    <p:spTree>
      <p:nvGrpSpPr>
        <p:cNvPr id="1" name="Shape 38"/>
        <p:cNvGrpSpPr/>
        <p:nvPr/>
      </p:nvGrpSpPr>
      <p:grpSpPr>
        <a:xfrm>
          <a:off x="0" y="0"/>
          <a:ext cx="0" cy="0"/>
          <a:chOff x="0" y="0"/>
          <a:chExt cx="0" cy="0"/>
        </a:xfrm>
      </p:grpSpPr>
      <p:sp>
        <p:nvSpPr>
          <p:cNvPr id="39" name="Google Shape;39;p35"/>
          <p:cNvSpPr txBox="1">
            <a:spLocks noGrp="1"/>
          </p:cNvSpPr>
          <p:nvPr>
            <p:ph type="title"/>
          </p:nvPr>
        </p:nvSpPr>
        <p:spPr>
          <a:xfrm>
            <a:off x="359569" y="202502"/>
            <a:ext cx="8424900" cy="316575"/>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900"/>
              <a:buFont typeface="Calibri"/>
              <a:buNone/>
              <a:defRPr/>
            </a:lvl1pPr>
            <a:lvl2pPr lvl="1" algn="l">
              <a:lnSpc>
                <a:spcPct val="100000"/>
              </a:lnSpc>
              <a:spcBef>
                <a:spcPts val="0"/>
              </a:spcBef>
              <a:spcAft>
                <a:spcPts val="0"/>
              </a:spcAft>
              <a:buSzPts val="1500"/>
              <a:buNone/>
              <a:defRPr/>
            </a:lvl2pPr>
            <a:lvl3pPr lvl="2" algn="l">
              <a:lnSpc>
                <a:spcPct val="100000"/>
              </a:lnSpc>
              <a:spcBef>
                <a:spcPts val="0"/>
              </a:spcBef>
              <a:spcAft>
                <a:spcPts val="0"/>
              </a:spcAft>
              <a:buSzPts val="1500"/>
              <a:buNone/>
              <a:defRPr/>
            </a:lvl3pPr>
            <a:lvl4pPr lvl="3" algn="l">
              <a:lnSpc>
                <a:spcPct val="100000"/>
              </a:lnSpc>
              <a:spcBef>
                <a:spcPts val="0"/>
              </a:spcBef>
              <a:spcAft>
                <a:spcPts val="0"/>
              </a:spcAft>
              <a:buSzPts val="1500"/>
              <a:buNone/>
              <a:defRPr/>
            </a:lvl4pPr>
            <a:lvl5pPr lvl="4" algn="l">
              <a:lnSpc>
                <a:spcPct val="100000"/>
              </a:lnSpc>
              <a:spcBef>
                <a:spcPts val="0"/>
              </a:spcBef>
              <a:spcAft>
                <a:spcPts val="0"/>
              </a:spcAft>
              <a:buSzPts val="1500"/>
              <a:buNone/>
              <a:defRPr/>
            </a:lvl5pPr>
            <a:lvl6pPr lvl="5" algn="l">
              <a:lnSpc>
                <a:spcPct val="100000"/>
              </a:lnSpc>
              <a:spcBef>
                <a:spcPts val="0"/>
              </a:spcBef>
              <a:spcAft>
                <a:spcPts val="0"/>
              </a:spcAft>
              <a:buSzPts val="1500"/>
              <a:buNone/>
              <a:defRPr/>
            </a:lvl6pPr>
            <a:lvl7pPr lvl="6" algn="l">
              <a:lnSpc>
                <a:spcPct val="100000"/>
              </a:lnSpc>
              <a:spcBef>
                <a:spcPts val="0"/>
              </a:spcBef>
              <a:spcAft>
                <a:spcPts val="0"/>
              </a:spcAft>
              <a:buSzPts val="1500"/>
              <a:buNone/>
              <a:defRPr/>
            </a:lvl7pPr>
            <a:lvl8pPr lvl="7" algn="l">
              <a:lnSpc>
                <a:spcPct val="100000"/>
              </a:lnSpc>
              <a:spcBef>
                <a:spcPts val="0"/>
              </a:spcBef>
              <a:spcAft>
                <a:spcPts val="0"/>
              </a:spcAft>
              <a:buSzPts val="1500"/>
              <a:buNone/>
              <a:defRPr/>
            </a:lvl8pPr>
            <a:lvl9pPr lvl="8" algn="l">
              <a:lnSpc>
                <a:spcPct val="100000"/>
              </a:lnSpc>
              <a:spcBef>
                <a:spcPts val="0"/>
              </a:spcBef>
              <a:spcAft>
                <a:spcPts val="0"/>
              </a:spcAft>
              <a:buSzPts val="1500"/>
              <a:buNone/>
              <a:defRPr/>
            </a:lvl9pPr>
          </a:lstStyle>
          <a:p>
            <a:endParaRPr/>
          </a:p>
        </p:txBody>
      </p:sp>
      <p:sp>
        <p:nvSpPr>
          <p:cNvPr id="40" name="Google Shape;40;p35"/>
          <p:cNvSpPr txBox="1">
            <a:spLocks noGrp="1"/>
          </p:cNvSpPr>
          <p:nvPr>
            <p:ph type="sldNum" idx="12"/>
          </p:nvPr>
        </p:nvSpPr>
        <p:spPr>
          <a:xfrm>
            <a:off x="7700400" y="4714202"/>
            <a:ext cx="297000"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595959"/>
              </a:buClr>
              <a:buSzPts val="700"/>
              <a:buFont typeface="Calibri"/>
              <a:buNone/>
              <a:defRPr sz="525" b="0" i="0" u="none" strike="noStrike" cap="none">
                <a:solidFill>
                  <a:srgbClr val="595959"/>
                </a:solidFill>
                <a:latin typeface="Calibri"/>
                <a:ea typeface="Calibri"/>
                <a:cs typeface="Calibri"/>
                <a:sym typeface="Calibri"/>
              </a:defRPr>
            </a:lvl9pPr>
          </a:lstStyle>
          <a:p>
            <a:fld id="{00000000-1234-1234-1234-123412341234}" type="slidenum">
              <a:rPr lang="en-ID" smtClean="0"/>
              <a:pPr/>
              <a:t>‹#›</a:t>
            </a:fld>
            <a:endParaRPr lang="en-ID"/>
          </a:p>
        </p:txBody>
      </p:sp>
      <p:pic>
        <p:nvPicPr>
          <p:cNvPr id="41" name="Google Shape;41;p35"/>
          <p:cNvPicPr preferRelativeResize="0"/>
          <p:nvPr/>
        </p:nvPicPr>
        <p:blipFill rotWithShape="1">
          <a:blip r:embed="rId2">
            <a:alphaModFix/>
          </a:blip>
          <a:srcRect/>
          <a:stretch/>
        </p:blipFill>
        <p:spPr>
          <a:xfrm>
            <a:off x="7925449" y="4755379"/>
            <a:ext cx="904145" cy="182124"/>
          </a:xfrm>
          <a:prstGeom prst="rect">
            <a:avLst/>
          </a:prstGeom>
          <a:noFill/>
          <a:ln>
            <a:noFill/>
          </a:ln>
        </p:spPr>
      </p:pic>
      <p:cxnSp>
        <p:nvCxnSpPr>
          <p:cNvPr id="42" name="Google Shape;42;p35"/>
          <p:cNvCxnSpPr/>
          <p:nvPr/>
        </p:nvCxnSpPr>
        <p:spPr>
          <a:xfrm>
            <a:off x="359570" y="4851122"/>
            <a:ext cx="7341075" cy="0"/>
          </a:xfrm>
          <a:prstGeom prst="straightConnector1">
            <a:avLst/>
          </a:prstGeom>
          <a:noFill/>
          <a:ln w="12700" cap="flat" cmpd="sng">
            <a:solidFill>
              <a:srgbClr val="F2F2F2"/>
            </a:solidFill>
            <a:prstDash val="solid"/>
            <a:miter lim="800000"/>
            <a:headEnd type="none" w="sm" len="sm"/>
            <a:tailEnd type="none" w="sm" len="sm"/>
          </a:ln>
        </p:spPr>
      </p:cxnSp>
      <p:sp>
        <p:nvSpPr>
          <p:cNvPr id="43" name="Google Shape;43;p35"/>
          <p:cNvSpPr txBox="1">
            <a:spLocks noGrp="1"/>
          </p:cNvSpPr>
          <p:nvPr>
            <p:ph type="body" idx="1"/>
          </p:nvPr>
        </p:nvSpPr>
        <p:spPr>
          <a:xfrm>
            <a:off x="427435" y="4713686"/>
            <a:ext cx="7206975" cy="137025"/>
          </a:xfrm>
          <a:prstGeom prst="rect">
            <a:avLst/>
          </a:prstGeom>
          <a:noFill/>
          <a:ln>
            <a:noFill/>
          </a:ln>
        </p:spPr>
        <p:txBody>
          <a:bodyPr spcFirstLastPara="1" wrap="square" lIns="0" tIns="0" rIns="0" bIns="0" anchor="b" anchorCtr="0">
            <a:noAutofit/>
          </a:bodyPr>
          <a:lstStyle>
            <a:lvl1pPr marL="342846" lvl="0" indent="-171423" algn="l">
              <a:lnSpc>
                <a:spcPct val="100000"/>
              </a:lnSpc>
              <a:spcBef>
                <a:spcPts val="0"/>
              </a:spcBef>
              <a:spcAft>
                <a:spcPts val="0"/>
              </a:spcAft>
              <a:buSzPts val="800"/>
              <a:buNone/>
              <a:defRPr sz="600">
                <a:solidFill>
                  <a:srgbClr val="7F7F7F"/>
                </a:solidFill>
              </a:defRPr>
            </a:lvl1pPr>
            <a:lvl2pPr marL="685691" lvl="1" indent="-209517" algn="l">
              <a:lnSpc>
                <a:spcPct val="100000"/>
              </a:lnSpc>
              <a:spcBef>
                <a:spcPts val="0"/>
              </a:spcBef>
              <a:spcAft>
                <a:spcPts val="0"/>
              </a:spcAft>
              <a:buSzPts val="800"/>
              <a:buChar char="–"/>
              <a:defRPr sz="600">
                <a:solidFill>
                  <a:srgbClr val="7F7F7F"/>
                </a:solidFill>
              </a:defRPr>
            </a:lvl2pPr>
            <a:lvl3pPr marL="1028537" lvl="2" indent="-209517" algn="l">
              <a:lnSpc>
                <a:spcPct val="100000"/>
              </a:lnSpc>
              <a:spcBef>
                <a:spcPts val="300"/>
              </a:spcBef>
              <a:spcAft>
                <a:spcPts val="0"/>
              </a:spcAft>
              <a:buSzPts val="800"/>
              <a:buChar char="•"/>
              <a:defRPr sz="600">
                <a:solidFill>
                  <a:srgbClr val="7F7F7F"/>
                </a:solidFill>
              </a:defRPr>
            </a:lvl3pPr>
            <a:lvl4pPr marL="1371383" lvl="3" indent="-209517" algn="l">
              <a:lnSpc>
                <a:spcPct val="100000"/>
              </a:lnSpc>
              <a:spcBef>
                <a:spcPts val="300"/>
              </a:spcBef>
              <a:spcAft>
                <a:spcPts val="0"/>
              </a:spcAft>
              <a:buSzPts val="800"/>
              <a:buChar char="•"/>
              <a:defRPr sz="600">
                <a:solidFill>
                  <a:srgbClr val="7F7F7F"/>
                </a:solidFill>
              </a:defRPr>
            </a:lvl4pPr>
            <a:lvl5pPr marL="1714229" lvl="4" indent="-209517" algn="l">
              <a:lnSpc>
                <a:spcPct val="100000"/>
              </a:lnSpc>
              <a:spcBef>
                <a:spcPts val="300"/>
              </a:spcBef>
              <a:spcAft>
                <a:spcPts val="0"/>
              </a:spcAft>
              <a:buSzPts val="800"/>
              <a:buChar char="•"/>
              <a:defRPr sz="600">
                <a:solidFill>
                  <a:srgbClr val="7F7F7F"/>
                </a:solidFill>
              </a:defRPr>
            </a:lvl5pPr>
            <a:lvl6pPr marL="2057074" lvl="5" indent="-261897" algn="l">
              <a:lnSpc>
                <a:spcPct val="90000"/>
              </a:lnSpc>
              <a:spcBef>
                <a:spcPts val="375"/>
              </a:spcBef>
              <a:spcAft>
                <a:spcPts val="0"/>
              </a:spcAft>
              <a:buClr>
                <a:schemeClr val="dk1"/>
              </a:buClr>
              <a:buSzPts val="1900"/>
              <a:buChar char="•"/>
              <a:defRPr/>
            </a:lvl6pPr>
            <a:lvl7pPr marL="2399920" lvl="6" indent="-261897" algn="l">
              <a:lnSpc>
                <a:spcPct val="90000"/>
              </a:lnSpc>
              <a:spcBef>
                <a:spcPts val="375"/>
              </a:spcBef>
              <a:spcAft>
                <a:spcPts val="0"/>
              </a:spcAft>
              <a:buClr>
                <a:schemeClr val="dk1"/>
              </a:buClr>
              <a:buSzPts val="1900"/>
              <a:buChar char="•"/>
              <a:defRPr/>
            </a:lvl7pPr>
            <a:lvl8pPr marL="2742766" lvl="7" indent="-261897" algn="l">
              <a:lnSpc>
                <a:spcPct val="90000"/>
              </a:lnSpc>
              <a:spcBef>
                <a:spcPts val="375"/>
              </a:spcBef>
              <a:spcAft>
                <a:spcPts val="0"/>
              </a:spcAft>
              <a:buClr>
                <a:schemeClr val="dk1"/>
              </a:buClr>
              <a:buSzPts val="1900"/>
              <a:buChar char="•"/>
              <a:defRPr/>
            </a:lvl8pPr>
            <a:lvl9pPr marL="3085611" lvl="8" indent="-261897" algn="l">
              <a:lnSpc>
                <a:spcPct val="90000"/>
              </a:lnSpc>
              <a:spcBef>
                <a:spcPts val="375"/>
              </a:spcBef>
              <a:spcAft>
                <a:spcPts val="0"/>
              </a:spcAft>
              <a:buClr>
                <a:schemeClr val="dk1"/>
              </a:buClr>
              <a:buSzPts val="1900"/>
              <a:buChar char="•"/>
              <a:defRPr/>
            </a:lvl9pPr>
          </a:lstStyle>
          <a:p>
            <a:endParaRPr/>
          </a:p>
        </p:txBody>
      </p:sp>
    </p:spTree>
    <p:extLst>
      <p:ext uri="{BB962C8B-B14F-4D97-AF65-F5344CB8AC3E}">
        <p14:creationId xmlns:p14="http://schemas.microsoft.com/office/powerpoint/2010/main" val="334606212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Title_Subhead_Text" userDrawn="1">
  <p:cSld name="Title_Subhead_Text">
    <p:spTree>
      <p:nvGrpSpPr>
        <p:cNvPr id="1" name="Shape 24"/>
        <p:cNvGrpSpPr/>
        <p:nvPr/>
      </p:nvGrpSpPr>
      <p:grpSpPr>
        <a:xfrm>
          <a:off x="0" y="0"/>
          <a:ext cx="0" cy="0"/>
          <a:chOff x="0" y="0"/>
          <a:chExt cx="0" cy="0"/>
        </a:xfrm>
      </p:grpSpPr>
      <p:sp>
        <p:nvSpPr>
          <p:cNvPr id="25" name="Google Shape;25;p33"/>
          <p:cNvSpPr txBox="1">
            <a:spLocks noGrp="1"/>
          </p:cNvSpPr>
          <p:nvPr>
            <p:ph type="body" idx="1"/>
          </p:nvPr>
        </p:nvSpPr>
        <p:spPr>
          <a:xfrm>
            <a:off x="359569" y="540014"/>
            <a:ext cx="8424900" cy="266625"/>
          </a:xfrm>
          <a:prstGeom prst="rect">
            <a:avLst/>
          </a:prstGeom>
          <a:noFill/>
          <a:ln>
            <a:noFill/>
          </a:ln>
        </p:spPr>
        <p:txBody>
          <a:bodyPr spcFirstLastPara="1" wrap="square" lIns="0" tIns="0" rIns="0" bIns="0" anchor="t" anchorCtr="0">
            <a:noAutofit/>
          </a:bodyPr>
          <a:lstStyle>
            <a:lvl1pPr marL="342846" lvl="0" indent="-171423" algn="l">
              <a:lnSpc>
                <a:spcPct val="100000"/>
              </a:lnSpc>
              <a:spcBef>
                <a:spcPts val="0"/>
              </a:spcBef>
              <a:spcAft>
                <a:spcPts val="0"/>
              </a:spcAft>
              <a:buSzPts val="2400"/>
              <a:buNone/>
              <a:defRPr sz="1800" b="1">
                <a:solidFill>
                  <a:schemeClr val="accent1"/>
                </a:solidFill>
                <a:latin typeface="Calibri"/>
                <a:ea typeface="Calibri"/>
                <a:cs typeface="Calibri"/>
                <a:sym typeface="Calibri"/>
              </a:defRPr>
            </a:lvl1pPr>
            <a:lvl2pPr marL="685691" lvl="1" indent="-257134" algn="l">
              <a:lnSpc>
                <a:spcPct val="100000"/>
              </a:lnSpc>
              <a:spcBef>
                <a:spcPts val="375"/>
              </a:spcBef>
              <a:spcAft>
                <a:spcPts val="0"/>
              </a:spcAft>
              <a:buSzPts val="1800"/>
              <a:buChar char="–"/>
              <a:defRPr/>
            </a:lvl2pPr>
            <a:lvl3pPr marL="1028537" lvl="2" indent="-257134" algn="l">
              <a:lnSpc>
                <a:spcPct val="100000"/>
              </a:lnSpc>
              <a:spcBef>
                <a:spcPts val="300"/>
              </a:spcBef>
              <a:spcAft>
                <a:spcPts val="0"/>
              </a:spcAft>
              <a:buSzPts val="1800"/>
              <a:buChar char="•"/>
              <a:defRPr/>
            </a:lvl3pPr>
            <a:lvl4pPr marL="1371383" lvl="3" indent="-257134" algn="l">
              <a:lnSpc>
                <a:spcPct val="100000"/>
              </a:lnSpc>
              <a:spcBef>
                <a:spcPts val="300"/>
              </a:spcBef>
              <a:spcAft>
                <a:spcPts val="0"/>
              </a:spcAft>
              <a:buSzPts val="1800"/>
              <a:buChar char="•"/>
              <a:defRPr/>
            </a:lvl4pPr>
            <a:lvl5pPr marL="1714229" lvl="4" indent="-257134" algn="l">
              <a:lnSpc>
                <a:spcPct val="100000"/>
              </a:lnSpc>
              <a:spcBef>
                <a:spcPts val="300"/>
              </a:spcBef>
              <a:spcAft>
                <a:spcPts val="0"/>
              </a:spcAft>
              <a:buSzPts val="1800"/>
              <a:buChar char="•"/>
              <a:defRPr/>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
        <p:nvSpPr>
          <p:cNvPr id="26" name="Google Shape;26;p33"/>
          <p:cNvSpPr txBox="1">
            <a:spLocks noGrp="1"/>
          </p:cNvSpPr>
          <p:nvPr>
            <p:ph type="title"/>
          </p:nvPr>
        </p:nvSpPr>
        <p:spPr>
          <a:xfrm>
            <a:off x="359569" y="202502"/>
            <a:ext cx="8424900" cy="316575"/>
          </a:xfrm>
          <a:prstGeom prst="rect">
            <a:avLst/>
          </a:prstGeom>
          <a:noFill/>
          <a:ln>
            <a:noFill/>
          </a:ln>
        </p:spPr>
        <p:txBody>
          <a:bodyPr spcFirstLastPara="1" wrap="square" lIns="0" tIns="45700" rIns="0" bIns="45700" anchor="t" anchorCtr="0">
            <a:noAutofit/>
          </a:bodyPr>
          <a:lstStyle>
            <a:lvl1pPr lvl="0" algn="l">
              <a:lnSpc>
                <a:spcPct val="75000"/>
              </a:lnSpc>
              <a:spcBef>
                <a:spcPts val="0"/>
              </a:spcBef>
              <a:spcAft>
                <a:spcPts val="0"/>
              </a:spcAft>
              <a:buClr>
                <a:schemeClr val="dk1"/>
              </a:buClr>
              <a:buSzPts val="1800"/>
              <a:buFont typeface="Calibri"/>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7" name="Google Shape;27;p33"/>
          <p:cNvSpPr txBox="1">
            <a:spLocks noGrp="1"/>
          </p:cNvSpPr>
          <p:nvPr>
            <p:ph type="sldNum" idx="12"/>
          </p:nvPr>
        </p:nvSpPr>
        <p:spPr>
          <a:xfrm>
            <a:off x="7700400" y="4714202"/>
            <a:ext cx="297000" cy="273825"/>
          </a:xfrm>
          <a:prstGeom prst="rect">
            <a:avLst/>
          </a:prstGeom>
          <a:noFill/>
          <a:ln>
            <a:noFill/>
          </a:ln>
        </p:spPr>
        <p:txBody>
          <a:bodyPr spcFirstLastPara="1" wrap="square" lIns="91425" tIns="45700" rIns="91425" bIns="45700" anchor="ctr" anchorCtr="0">
            <a:noAutofit/>
          </a:bodyPr>
          <a:lstStyle>
            <a:lvl1pPr marL="0" marR="0" lvl="0"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ID" smtClean="0"/>
              <a:pPr/>
              <a:t>‹#›</a:t>
            </a:fld>
            <a:endParaRPr lang="en-ID"/>
          </a:p>
        </p:txBody>
      </p:sp>
      <p:pic>
        <p:nvPicPr>
          <p:cNvPr id="28" name="Google Shape;28;p33"/>
          <p:cNvPicPr preferRelativeResize="0"/>
          <p:nvPr/>
        </p:nvPicPr>
        <p:blipFill rotWithShape="1">
          <a:blip r:embed="rId2">
            <a:alphaModFix/>
          </a:blip>
          <a:srcRect/>
          <a:stretch/>
        </p:blipFill>
        <p:spPr>
          <a:xfrm>
            <a:off x="7925449" y="4755379"/>
            <a:ext cx="904145" cy="182124"/>
          </a:xfrm>
          <a:prstGeom prst="rect">
            <a:avLst/>
          </a:prstGeom>
          <a:noFill/>
          <a:ln>
            <a:noFill/>
          </a:ln>
        </p:spPr>
      </p:pic>
      <p:sp>
        <p:nvSpPr>
          <p:cNvPr id="30" name="Google Shape;30;p33"/>
          <p:cNvSpPr txBox="1">
            <a:spLocks noGrp="1"/>
          </p:cNvSpPr>
          <p:nvPr>
            <p:ph type="body" idx="2"/>
          </p:nvPr>
        </p:nvSpPr>
        <p:spPr>
          <a:xfrm>
            <a:off x="359569" y="1194196"/>
            <a:ext cx="8424900" cy="3349125"/>
          </a:xfrm>
          <a:prstGeom prst="rect">
            <a:avLst/>
          </a:prstGeom>
          <a:noFill/>
          <a:ln>
            <a:noFill/>
          </a:ln>
        </p:spPr>
        <p:txBody>
          <a:bodyPr spcFirstLastPara="1" wrap="square" lIns="0" tIns="0" rIns="0" bIns="0" anchor="t" anchorCtr="0">
            <a:noAutofit/>
          </a:bodyPr>
          <a:lstStyle>
            <a:lvl1pPr marL="342846" lvl="0" indent="-257134" algn="l">
              <a:lnSpc>
                <a:spcPct val="100000"/>
              </a:lnSpc>
              <a:spcBef>
                <a:spcPts val="0"/>
              </a:spcBef>
              <a:spcAft>
                <a:spcPts val="0"/>
              </a:spcAft>
              <a:buSzPts val="1800"/>
              <a:buChar char="•"/>
              <a:defRPr/>
            </a:lvl1pPr>
            <a:lvl2pPr marL="685691" lvl="1" indent="-257134" algn="l">
              <a:lnSpc>
                <a:spcPct val="100000"/>
              </a:lnSpc>
              <a:spcBef>
                <a:spcPts val="375"/>
              </a:spcBef>
              <a:spcAft>
                <a:spcPts val="0"/>
              </a:spcAft>
              <a:buSzPts val="1800"/>
              <a:buChar char="–"/>
              <a:defRPr/>
            </a:lvl2pPr>
            <a:lvl3pPr marL="1028537" lvl="2" indent="-257134" algn="l">
              <a:lnSpc>
                <a:spcPct val="100000"/>
              </a:lnSpc>
              <a:spcBef>
                <a:spcPts val="300"/>
              </a:spcBef>
              <a:spcAft>
                <a:spcPts val="0"/>
              </a:spcAft>
              <a:buSzPts val="1800"/>
              <a:buChar char="•"/>
              <a:defRPr/>
            </a:lvl3pPr>
            <a:lvl4pPr marL="1371383" lvl="3" indent="-257134" algn="l">
              <a:lnSpc>
                <a:spcPct val="100000"/>
              </a:lnSpc>
              <a:spcBef>
                <a:spcPts val="300"/>
              </a:spcBef>
              <a:spcAft>
                <a:spcPts val="0"/>
              </a:spcAft>
              <a:buSzPts val="1800"/>
              <a:buChar char="•"/>
              <a:defRPr/>
            </a:lvl4pPr>
            <a:lvl5pPr marL="1714229" lvl="4" indent="-257134" algn="l">
              <a:lnSpc>
                <a:spcPct val="100000"/>
              </a:lnSpc>
              <a:spcBef>
                <a:spcPts val="300"/>
              </a:spcBef>
              <a:spcAft>
                <a:spcPts val="0"/>
              </a:spcAft>
              <a:buSzPts val="1800"/>
              <a:buChar char="•"/>
              <a:defRPr/>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
        <p:nvSpPr>
          <p:cNvPr id="31" name="Google Shape;31;p33"/>
          <p:cNvSpPr txBox="1">
            <a:spLocks noGrp="1"/>
          </p:cNvSpPr>
          <p:nvPr>
            <p:ph type="body" idx="3"/>
          </p:nvPr>
        </p:nvSpPr>
        <p:spPr>
          <a:xfrm>
            <a:off x="427435" y="4713686"/>
            <a:ext cx="7206750" cy="137025"/>
          </a:xfrm>
          <a:prstGeom prst="rect">
            <a:avLst/>
          </a:prstGeom>
          <a:noFill/>
          <a:ln>
            <a:noFill/>
          </a:ln>
        </p:spPr>
        <p:txBody>
          <a:bodyPr spcFirstLastPara="1" wrap="square" lIns="0" tIns="0" rIns="0" bIns="0" anchor="b" anchorCtr="0">
            <a:noAutofit/>
          </a:bodyPr>
          <a:lstStyle>
            <a:lvl1pPr marL="342846" lvl="0" indent="-171423" algn="l">
              <a:lnSpc>
                <a:spcPct val="100000"/>
              </a:lnSpc>
              <a:spcBef>
                <a:spcPts val="0"/>
              </a:spcBef>
              <a:spcAft>
                <a:spcPts val="0"/>
              </a:spcAft>
              <a:buSzPts val="800"/>
              <a:buNone/>
              <a:defRPr sz="600">
                <a:solidFill>
                  <a:srgbClr val="7F7F7F"/>
                </a:solidFill>
              </a:defRPr>
            </a:lvl1pPr>
            <a:lvl2pPr marL="685691" lvl="1" indent="-209517" algn="l">
              <a:lnSpc>
                <a:spcPct val="100000"/>
              </a:lnSpc>
              <a:spcBef>
                <a:spcPts val="0"/>
              </a:spcBef>
              <a:spcAft>
                <a:spcPts val="0"/>
              </a:spcAft>
              <a:buSzPts val="800"/>
              <a:buChar char="–"/>
              <a:defRPr sz="600">
                <a:solidFill>
                  <a:srgbClr val="7F7F7F"/>
                </a:solidFill>
              </a:defRPr>
            </a:lvl2pPr>
            <a:lvl3pPr marL="1028537" lvl="2" indent="-209517" algn="l">
              <a:lnSpc>
                <a:spcPct val="100000"/>
              </a:lnSpc>
              <a:spcBef>
                <a:spcPts val="300"/>
              </a:spcBef>
              <a:spcAft>
                <a:spcPts val="0"/>
              </a:spcAft>
              <a:buSzPts val="800"/>
              <a:buChar char="•"/>
              <a:defRPr sz="600">
                <a:solidFill>
                  <a:srgbClr val="7F7F7F"/>
                </a:solidFill>
              </a:defRPr>
            </a:lvl3pPr>
            <a:lvl4pPr marL="1371383" lvl="3" indent="-209517" algn="l">
              <a:lnSpc>
                <a:spcPct val="100000"/>
              </a:lnSpc>
              <a:spcBef>
                <a:spcPts val="300"/>
              </a:spcBef>
              <a:spcAft>
                <a:spcPts val="0"/>
              </a:spcAft>
              <a:buSzPts val="800"/>
              <a:buChar char="•"/>
              <a:defRPr sz="600">
                <a:solidFill>
                  <a:srgbClr val="7F7F7F"/>
                </a:solidFill>
              </a:defRPr>
            </a:lvl4pPr>
            <a:lvl5pPr marL="1714229" lvl="4" indent="-209517" algn="l">
              <a:lnSpc>
                <a:spcPct val="100000"/>
              </a:lnSpc>
              <a:spcBef>
                <a:spcPts val="300"/>
              </a:spcBef>
              <a:spcAft>
                <a:spcPts val="0"/>
              </a:spcAft>
              <a:buSzPts val="800"/>
              <a:buChar char="•"/>
              <a:defRPr sz="600">
                <a:solidFill>
                  <a:srgbClr val="7F7F7F"/>
                </a:solidFill>
              </a:defRPr>
            </a:lvl5pPr>
            <a:lvl6pPr marL="2057074" lvl="5" indent="-257134" algn="l">
              <a:lnSpc>
                <a:spcPct val="90000"/>
              </a:lnSpc>
              <a:spcBef>
                <a:spcPts val="375"/>
              </a:spcBef>
              <a:spcAft>
                <a:spcPts val="0"/>
              </a:spcAft>
              <a:buClr>
                <a:schemeClr val="dk1"/>
              </a:buClr>
              <a:buSzPts val="1800"/>
              <a:buChar char="•"/>
              <a:defRPr/>
            </a:lvl6pPr>
            <a:lvl7pPr marL="2399920" lvl="6" indent="-257134" algn="l">
              <a:lnSpc>
                <a:spcPct val="90000"/>
              </a:lnSpc>
              <a:spcBef>
                <a:spcPts val="375"/>
              </a:spcBef>
              <a:spcAft>
                <a:spcPts val="0"/>
              </a:spcAft>
              <a:buClr>
                <a:schemeClr val="dk1"/>
              </a:buClr>
              <a:buSzPts val="1800"/>
              <a:buChar char="•"/>
              <a:defRPr/>
            </a:lvl7pPr>
            <a:lvl8pPr marL="2742766" lvl="7" indent="-257134" algn="l">
              <a:lnSpc>
                <a:spcPct val="90000"/>
              </a:lnSpc>
              <a:spcBef>
                <a:spcPts val="375"/>
              </a:spcBef>
              <a:spcAft>
                <a:spcPts val="0"/>
              </a:spcAft>
              <a:buClr>
                <a:schemeClr val="dk1"/>
              </a:buClr>
              <a:buSzPts val="1800"/>
              <a:buChar char="•"/>
              <a:defRPr/>
            </a:lvl8pPr>
            <a:lvl9pPr marL="3085611" lvl="8" indent="-257134" algn="l">
              <a:lnSpc>
                <a:spcPct val="90000"/>
              </a:lnSpc>
              <a:spcBef>
                <a:spcPts val="375"/>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881636458"/>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1_Custom Slide">
  <p:cSld name="2_Custom Slide">
    <p:spTree>
      <p:nvGrpSpPr>
        <p:cNvPr id="1" name="Shape 25"/>
        <p:cNvGrpSpPr/>
        <p:nvPr/>
      </p:nvGrpSpPr>
      <p:grpSpPr>
        <a:xfrm>
          <a:off x="0" y="0"/>
          <a:ext cx="0" cy="0"/>
          <a:chOff x="0" y="0"/>
          <a:chExt cx="0" cy="0"/>
        </a:xfrm>
      </p:grpSpPr>
      <p:sp>
        <p:nvSpPr>
          <p:cNvPr id="26" name="Google Shape;26;p32"/>
          <p:cNvSpPr txBox="1">
            <a:spLocks noGrp="1"/>
          </p:cNvSpPr>
          <p:nvPr>
            <p:ph type="title"/>
          </p:nvPr>
        </p:nvSpPr>
        <p:spPr>
          <a:xfrm>
            <a:off x="359569" y="202499"/>
            <a:ext cx="8424900" cy="991698"/>
          </a:xfrm>
          <a:prstGeom prst="rect">
            <a:avLst/>
          </a:prstGeom>
          <a:noFill/>
          <a:ln>
            <a:noFill/>
          </a:ln>
        </p:spPr>
        <p:txBody>
          <a:bodyPr spcFirstLastPara="1" wrap="square" lIns="0" tIns="34275" rIns="0" bIns="34275" anchor="t" anchorCtr="0">
            <a:noAutofit/>
          </a:bodyPr>
          <a:lstStyle>
            <a:lvl1pPr lvl="0" algn="l">
              <a:lnSpc>
                <a:spcPct val="75000"/>
              </a:lnSpc>
              <a:spcBef>
                <a:spcPts val="0"/>
              </a:spcBef>
              <a:spcAft>
                <a:spcPts val="0"/>
              </a:spcAft>
              <a:buClr>
                <a:schemeClr val="dk1"/>
              </a:buClr>
              <a:buSzPts val="1400"/>
              <a:buFont typeface="Calibri"/>
              <a:buNone/>
              <a:defRPr/>
            </a:lvl1pPr>
            <a:lvl2pPr lvl="1" algn="l">
              <a:lnSpc>
                <a:spcPct val="100000"/>
              </a:lnSpc>
              <a:spcBef>
                <a:spcPts val="0"/>
              </a:spcBef>
              <a:spcAft>
                <a:spcPts val="0"/>
              </a:spcAft>
              <a:buSzPts val="1100"/>
              <a:buNone/>
              <a:defRPr/>
            </a:lvl2pPr>
            <a:lvl3pPr lvl="2" algn="l">
              <a:lnSpc>
                <a:spcPct val="100000"/>
              </a:lnSpc>
              <a:spcBef>
                <a:spcPts val="0"/>
              </a:spcBef>
              <a:spcAft>
                <a:spcPts val="0"/>
              </a:spcAft>
              <a:buSzPts val="1100"/>
              <a:buNone/>
              <a:defRPr/>
            </a:lvl3pPr>
            <a:lvl4pPr lvl="3" algn="l">
              <a:lnSpc>
                <a:spcPct val="100000"/>
              </a:lnSpc>
              <a:spcBef>
                <a:spcPts val="0"/>
              </a:spcBef>
              <a:spcAft>
                <a:spcPts val="0"/>
              </a:spcAft>
              <a:buSzPts val="1100"/>
              <a:buNone/>
              <a:defRPr/>
            </a:lvl4pPr>
            <a:lvl5pPr lvl="4" algn="l">
              <a:lnSpc>
                <a:spcPct val="100000"/>
              </a:lnSpc>
              <a:spcBef>
                <a:spcPts val="0"/>
              </a:spcBef>
              <a:spcAft>
                <a:spcPts val="0"/>
              </a:spcAft>
              <a:buSzPts val="1100"/>
              <a:buNone/>
              <a:defRPr/>
            </a:lvl5pPr>
            <a:lvl6pPr lvl="5" algn="l">
              <a:lnSpc>
                <a:spcPct val="100000"/>
              </a:lnSpc>
              <a:spcBef>
                <a:spcPts val="0"/>
              </a:spcBef>
              <a:spcAft>
                <a:spcPts val="0"/>
              </a:spcAft>
              <a:buSzPts val="1100"/>
              <a:buNone/>
              <a:defRPr/>
            </a:lvl6pPr>
            <a:lvl7pPr lvl="6" algn="l">
              <a:lnSpc>
                <a:spcPct val="100000"/>
              </a:lnSpc>
              <a:spcBef>
                <a:spcPts val="0"/>
              </a:spcBef>
              <a:spcAft>
                <a:spcPts val="0"/>
              </a:spcAft>
              <a:buSzPts val="1100"/>
              <a:buNone/>
              <a:defRPr/>
            </a:lvl7pPr>
            <a:lvl8pPr lvl="7" algn="l">
              <a:lnSpc>
                <a:spcPct val="100000"/>
              </a:lnSpc>
              <a:spcBef>
                <a:spcPts val="0"/>
              </a:spcBef>
              <a:spcAft>
                <a:spcPts val="0"/>
              </a:spcAft>
              <a:buSzPts val="1100"/>
              <a:buNone/>
              <a:defRPr/>
            </a:lvl8pPr>
            <a:lvl9pPr lvl="8" algn="l">
              <a:lnSpc>
                <a:spcPct val="100000"/>
              </a:lnSpc>
              <a:spcBef>
                <a:spcPts val="0"/>
              </a:spcBef>
              <a:spcAft>
                <a:spcPts val="0"/>
              </a:spcAft>
              <a:buSzPts val="1100"/>
              <a:buNone/>
              <a:defRPr/>
            </a:lvl9pPr>
          </a:lstStyle>
          <a:p>
            <a:endParaRPr/>
          </a:p>
        </p:txBody>
      </p:sp>
      <p:sp>
        <p:nvSpPr>
          <p:cNvPr id="27" name="Google Shape;27;p32"/>
          <p:cNvSpPr txBox="1">
            <a:spLocks noGrp="1"/>
          </p:cNvSpPr>
          <p:nvPr>
            <p:ph type="ftr" idx="11"/>
          </p:nvPr>
        </p:nvSpPr>
        <p:spPr>
          <a:xfrm>
            <a:off x="359568" y="4843800"/>
            <a:ext cx="2996400" cy="273900"/>
          </a:xfrm>
          <a:prstGeom prst="rect">
            <a:avLst/>
          </a:prstGeom>
          <a:noFill/>
          <a:ln>
            <a:noFill/>
          </a:ln>
        </p:spPr>
        <p:txBody>
          <a:bodyPr spcFirstLastPara="1" wrap="square" lIns="0" tIns="0" rIns="0" bIns="0" anchor="ctr" anchorCtr="0">
            <a:noAutofit/>
          </a:bodyPr>
          <a:lstStyle>
            <a:lvl1pPr lvl="0" algn="l">
              <a:lnSpc>
                <a:spcPct val="100000"/>
              </a:lnSpc>
              <a:spcBef>
                <a:spcPts val="0"/>
              </a:spcBef>
              <a:spcAft>
                <a:spcPts val="0"/>
              </a:spcAft>
              <a:buClr>
                <a:srgbClr val="595959"/>
              </a:buClr>
              <a:buSzPts val="1100"/>
              <a:buFont typeface="Calibri"/>
              <a:buNone/>
              <a:defRPr>
                <a:solidFill>
                  <a:srgbClr val="595959"/>
                </a:solidFill>
              </a:defRPr>
            </a:lvl1pPr>
            <a:lvl2pPr lvl="1" algn="l">
              <a:lnSpc>
                <a:spcPct val="100000"/>
              </a:lnSpc>
              <a:spcBef>
                <a:spcPts val="0"/>
              </a:spcBef>
              <a:spcAft>
                <a:spcPts val="0"/>
              </a:spcAft>
              <a:buClr>
                <a:schemeClr val="dk1"/>
              </a:buClr>
              <a:buSzPts val="1100"/>
              <a:buFont typeface="Calibri"/>
              <a:buNone/>
              <a:defRPr/>
            </a:lvl2pPr>
            <a:lvl3pPr lvl="2" algn="l">
              <a:lnSpc>
                <a:spcPct val="100000"/>
              </a:lnSpc>
              <a:spcBef>
                <a:spcPts val="0"/>
              </a:spcBef>
              <a:spcAft>
                <a:spcPts val="0"/>
              </a:spcAft>
              <a:buClr>
                <a:schemeClr val="dk1"/>
              </a:buClr>
              <a:buSzPts val="1100"/>
              <a:buFont typeface="Calibri"/>
              <a:buNone/>
              <a:defRPr/>
            </a:lvl3pPr>
            <a:lvl4pPr lvl="3" algn="l">
              <a:lnSpc>
                <a:spcPct val="100000"/>
              </a:lnSpc>
              <a:spcBef>
                <a:spcPts val="0"/>
              </a:spcBef>
              <a:spcAft>
                <a:spcPts val="0"/>
              </a:spcAft>
              <a:buClr>
                <a:schemeClr val="dk1"/>
              </a:buClr>
              <a:buSzPts val="1100"/>
              <a:buFont typeface="Calibri"/>
              <a:buNone/>
              <a:defRPr/>
            </a:lvl4pPr>
            <a:lvl5pPr lvl="4" algn="l">
              <a:lnSpc>
                <a:spcPct val="100000"/>
              </a:lnSpc>
              <a:spcBef>
                <a:spcPts val="0"/>
              </a:spcBef>
              <a:spcAft>
                <a:spcPts val="0"/>
              </a:spcAft>
              <a:buClr>
                <a:schemeClr val="dk1"/>
              </a:buClr>
              <a:buSzPts val="1100"/>
              <a:buFont typeface="Calibri"/>
              <a:buNone/>
              <a:defRPr/>
            </a:lvl5pPr>
            <a:lvl6pPr lvl="5" algn="l">
              <a:lnSpc>
                <a:spcPct val="100000"/>
              </a:lnSpc>
              <a:spcBef>
                <a:spcPts val="0"/>
              </a:spcBef>
              <a:spcAft>
                <a:spcPts val="0"/>
              </a:spcAft>
              <a:buClr>
                <a:schemeClr val="dk1"/>
              </a:buClr>
              <a:buSzPts val="1100"/>
              <a:buFont typeface="Calibri"/>
              <a:buNone/>
              <a:defRPr/>
            </a:lvl6pPr>
            <a:lvl7pPr lvl="6" algn="l">
              <a:lnSpc>
                <a:spcPct val="100000"/>
              </a:lnSpc>
              <a:spcBef>
                <a:spcPts val="0"/>
              </a:spcBef>
              <a:spcAft>
                <a:spcPts val="0"/>
              </a:spcAft>
              <a:buClr>
                <a:schemeClr val="dk1"/>
              </a:buClr>
              <a:buSzPts val="1100"/>
              <a:buFont typeface="Calibri"/>
              <a:buNone/>
              <a:defRPr/>
            </a:lvl7pPr>
            <a:lvl8pPr lvl="7" algn="l">
              <a:lnSpc>
                <a:spcPct val="100000"/>
              </a:lnSpc>
              <a:spcBef>
                <a:spcPts val="0"/>
              </a:spcBef>
              <a:spcAft>
                <a:spcPts val="0"/>
              </a:spcAft>
              <a:buClr>
                <a:schemeClr val="dk1"/>
              </a:buClr>
              <a:buSzPts val="1100"/>
              <a:buFont typeface="Calibri"/>
              <a:buNone/>
              <a:defRPr/>
            </a:lvl8pPr>
            <a:lvl9pPr lvl="8" algn="l">
              <a:lnSpc>
                <a:spcPct val="100000"/>
              </a:lnSpc>
              <a:spcBef>
                <a:spcPts val="0"/>
              </a:spcBef>
              <a:spcAft>
                <a:spcPts val="0"/>
              </a:spcAft>
              <a:buClr>
                <a:schemeClr val="dk1"/>
              </a:buClr>
              <a:buSzPts val="1100"/>
              <a:buFont typeface="Calibri"/>
              <a:buNone/>
              <a:defRPr/>
            </a:lvl9pPr>
          </a:lstStyle>
          <a:p>
            <a:endParaRPr/>
          </a:p>
        </p:txBody>
      </p:sp>
      <p:pic>
        <p:nvPicPr>
          <p:cNvPr id="29" name="Google Shape;29;p32"/>
          <p:cNvPicPr preferRelativeResize="0"/>
          <p:nvPr/>
        </p:nvPicPr>
        <p:blipFill rotWithShape="1">
          <a:blip r:embed="rId2">
            <a:alphaModFix/>
          </a:blip>
          <a:srcRect/>
          <a:stretch/>
        </p:blipFill>
        <p:spPr>
          <a:xfrm>
            <a:off x="7925449" y="4755379"/>
            <a:ext cx="904145" cy="182124"/>
          </a:xfrm>
          <a:prstGeom prst="rect">
            <a:avLst/>
          </a:prstGeom>
          <a:noFill/>
          <a:ln>
            <a:noFill/>
          </a:ln>
        </p:spPr>
      </p:pic>
      <p:sp>
        <p:nvSpPr>
          <p:cNvPr id="31" name="Google Shape;31;p32"/>
          <p:cNvSpPr txBox="1">
            <a:spLocks noGrp="1"/>
          </p:cNvSpPr>
          <p:nvPr>
            <p:ph type="body" idx="1"/>
          </p:nvPr>
        </p:nvSpPr>
        <p:spPr>
          <a:xfrm>
            <a:off x="359571" y="4507650"/>
            <a:ext cx="7340699" cy="273900"/>
          </a:xfrm>
          <a:prstGeom prst="rect">
            <a:avLst/>
          </a:prstGeom>
          <a:noFill/>
          <a:ln>
            <a:noFill/>
          </a:ln>
        </p:spPr>
        <p:txBody>
          <a:bodyPr spcFirstLastPara="1" wrap="square" lIns="0" tIns="0" rIns="0" bIns="0" anchor="b" anchorCtr="0">
            <a:noAutofit/>
          </a:bodyPr>
          <a:lstStyle>
            <a:lvl1pPr marL="342846" lvl="0" indent="-171423" algn="l">
              <a:lnSpc>
                <a:spcPct val="100000"/>
              </a:lnSpc>
              <a:spcBef>
                <a:spcPts val="100"/>
              </a:spcBef>
              <a:spcAft>
                <a:spcPts val="0"/>
              </a:spcAft>
              <a:buSzPts val="500"/>
              <a:buFont typeface="Arial"/>
              <a:buNone/>
              <a:defRPr sz="600" b="0">
                <a:solidFill>
                  <a:schemeClr val="dk1"/>
                </a:solidFill>
                <a:latin typeface="Calibri"/>
                <a:ea typeface="Calibri"/>
                <a:cs typeface="Calibri"/>
                <a:sym typeface="Calibri"/>
              </a:defRPr>
            </a:lvl1pPr>
            <a:lvl2pPr marL="685691" lvl="1" indent="-238087" algn="l">
              <a:lnSpc>
                <a:spcPct val="120000"/>
              </a:lnSpc>
              <a:spcBef>
                <a:spcPts val="1100"/>
              </a:spcBef>
              <a:spcAft>
                <a:spcPts val="0"/>
              </a:spcAft>
              <a:buSzPts val="1400"/>
              <a:buChar char="•"/>
              <a:defRPr/>
            </a:lvl2pPr>
            <a:lvl3pPr marL="1028537" lvl="2" indent="-238087" algn="l">
              <a:lnSpc>
                <a:spcPct val="120000"/>
              </a:lnSpc>
              <a:spcBef>
                <a:spcPts val="1100"/>
              </a:spcBef>
              <a:spcAft>
                <a:spcPts val="0"/>
              </a:spcAft>
              <a:buSzPts val="1400"/>
              <a:buChar char="•"/>
              <a:defRPr/>
            </a:lvl3pPr>
            <a:lvl4pPr marL="1371383" lvl="3" indent="-238087" algn="l">
              <a:lnSpc>
                <a:spcPct val="120000"/>
              </a:lnSpc>
              <a:spcBef>
                <a:spcPts val="1100"/>
              </a:spcBef>
              <a:spcAft>
                <a:spcPts val="0"/>
              </a:spcAft>
              <a:buSzPts val="1400"/>
              <a:buChar char="•"/>
              <a:defRPr/>
            </a:lvl4pPr>
            <a:lvl5pPr marL="1714229" lvl="4" indent="-238087" algn="l">
              <a:lnSpc>
                <a:spcPct val="120000"/>
              </a:lnSpc>
              <a:spcBef>
                <a:spcPts val="1100"/>
              </a:spcBef>
              <a:spcAft>
                <a:spcPts val="0"/>
              </a:spcAft>
              <a:buSzPts val="1400"/>
              <a:buChar char="•"/>
              <a:defRPr/>
            </a:lvl5pPr>
            <a:lvl6pPr marL="2057074" lvl="5" indent="-238087" algn="l">
              <a:lnSpc>
                <a:spcPct val="90000"/>
              </a:lnSpc>
              <a:spcBef>
                <a:spcPts val="1100"/>
              </a:spcBef>
              <a:spcAft>
                <a:spcPts val="0"/>
              </a:spcAft>
              <a:buClr>
                <a:schemeClr val="dk1"/>
              </a:buClr>
              <a:buSzPts val="1400"/>
              <a:buChar char="•"/>
              <a:defRPr/>
            </a:lvl6pPr>
            <a:lvl7pPr marL="2399920" lvl="6" indent="-238087" algn="l">
              <a:lnSpc>
                <a:spcPct val="90000"/>
              </a:lnSpc>
              <a:spcBef>
                <a:spcPts val="400"/>
              </a:spcBef>
              <a:spcAft>
                <a:spcPts val="0"/>
              </a:spcAft>
              <a:buClr>
                <a:schemeClr val="dk1"/>
              </a:buClr>
              <a:buSzPts val="1400"/>
              <a:buChar char="•"/>
              <a:defRPr/>
            </a:lvl7pPr>
            <a:lvl8pPr marL="2742766" lvl="7" indent="-238087" algn="l">
              <a:lnSpc>
                <a:spcPct val="90000"/>
              </a:lnSpc>
              <a:spcBef>
                <a:spcPts val="400"/>
              </a:spcBef>
              <a:spcAft>
                <a:spcPts val="0"/>
              </a:spcAft>
              <a:buClr>
                <a:schemeClr val="dk1"/>
              </a:buClr>
              <a:buSzPts val="1400"/>
              <a:buChar char="•"/>
              <a:defRPr/>
            </a:lvl8pPr>
            <a:lvl9pPr marL="3085611" lvl="8" indent="-238087" algn="l">
              <a:lnSpc>
                <a:spcPct val="90000"/>
              </a:lnSpc>
              <a:spcBef>
                <a:spcPts val="400"/>
              </a:spcBef>
              <a:spcAft>
                <a:spcPts val="0"/>
              </a:spcAft>
              <a:buClr>
                <a:schemeClr val="dk1"/>
              </a:buClr>
              <a:buSzPts val="1400"/>
              <a:buChar char="•"/>
              <a:defRPr/>
            </a:lvl9pPr>
          </a:lstStyle>
          <a:p>
            <a:endParaRPr/>
          </a:p>
        </p:txBody>
      </p:sp>
    </p:spTree>
    <p:extLst>
      <p:ext uri="{BB962C8B-B14F-4D97-AF65-F5344CB8AC3E}">
        <p14:creationId xmlns:p14="http://schemas.microsoft.com/office/powerpoint/2010/main" val="12171367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40.xml"/><Relationship Id="rId18" Type="http://schemas.openxmlformats.org/officeDocument/2006/relationships/slideLayout" Target="../slideLayouts/slideLayout45.xml"/><Relationship Id="rId26" Type="http://schemas.openxmlformats.org/officeDocument/2006/relationships/slideLayout" Target="../slideLayouts/slideLayout53.xml"/><Relationship Id="rId39" Type="http://schemas.openxmlformats.org/officeDocument/2006/relationships/slideLayout" Target="../slideLayouts/slideLayout66.xml"/><Relationship Id="rId21" Type="http://schemas.openxmlformats.org/officeDocument/2006/relationships/slideLayout" Target="../slideLayouts/slideLayout48.xml"/><Relationship Id="rId34" Type="http://schemas.openxmlformats.org/officeDocument/2006/relationships/slideLayout" Target="../slideLayouts/slideLayout61.xml"/><Relationship Id="rId42" Type="http://schemas.openxmlformats.org/officeDocument/2006/relationships/slideLayout" Target="../slideLayouts/slideLayout69.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6" Type="http://schemas.openxmlformats.org/officeDocument/2006/relationships/slideLayout" Target="../slideLayouts/slideLayout43.xml"/><Relationship Id="rId29" Type="http://schemas.openxmlformats.org/officeDocument/2006/relationships/slideLayout" Target="../slideLayouts/slideLayout56.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24" Type="http://schemas.openxmlformats.org/officeDocument/2006/relationships/slideLayout" Target="../slideLayouts/slideLayout51.xml"/><Relationship Id="rId32" Type="http://schemas.openxmlformats.org/officeDocument/2006/relationships/slideLayout" Target="../slideLayouts/slideLayout59.xml"/><Relationship Id="rId37" Type="http://schemas.openxmlformats.org/officeDocument/2006/relationships/slideLayout" Target="../slideLayouts/slideLayout64.xml"/><Relationship Id="rId40" Type="http://schemas.openxmlformats.org/officeDocument/2006/relationships/slideLayout" Target="../slideLayouts/slideLayout67.xml"/><Relationship Id="rId45" Type="http://schemas.openxmlformats.org/officeDocument/2006/relationships/theme" Target="../theme/theme2.xml"/><Relationship Id="rId5" Type="http://schemas.openxmlformats.org/officeDocument/2006/relationships/slideLayout" Target="../slideLayouts/slideLayout32.xml"/><Relationship Id="rId15" Type="http://schemas.openxmlformats.org/officeDocument/2006/relationships/slideLayout" Target="../slideLayouts/slideLayout42.xml"/><Relationship Id="rId23" Type="http://schemas.openxmlformats.org/officeDocument/2006/relationships/slideLayout" Target="../slideLayouts/slideLayout50.xml"/><Relationship Id="rId28" Type="http://schemas.openxmlformats.org/officeDocument/2006/relationships/slideLayout" Target="../slideLayouts/slideLayout55.xml"/><Relationship Id="rId36" Type="http://schemas.openxmlformats.org/officeDocument/2006/relationships/slideLayout" Target="../slideLayouts/slideLayout63.xml"/><Relationship Id="rId10" Type="http://schemas.openxmlformats.org/officeDocument/2006/relationships/slideLayout" Target="../slideLayouts/slideLayout37.xml"/><Relationship Id="rId19" Type="http://schemas.openxmlformats.org/officeDocument/2006/relationships/slideLayout" Target="../slideLayouts/slideLayout46.xml"/><Relationship Id="rId31" Type="http://schemas.openxmlformats.org/officeDocument/2006/relationships/slideLayout" Target="../slideLayouts/slideLayout58.xml"/><Relationship Id="rId44" Type="http://schemas.openxmlformats.org/officeDocument/2006/relationships/slideLayout" Target="../slideLayouts/slideLayout71.xml"/><Relationship Id="rId4" Type="http://schemas.openxmlformats.org/officeDocument/2006/relationships/slideLayout" Target="../slideLayouts/slideLayout31.xml"/><Relationship Id="rId9" Type="http://schemas.openxmlformats.org/officeDocument/2006/relationships/slideLayout" Target="../slideLayouts/slideLayout36.xml"/><Relationship Id="rId14" Type="http://schemas.openxmlformats.org/officeDocument/2006/relationships/slideLayout" Target="../slideLayouts/slideLayout41.xml"/><Relationship Id="rId22" Type="http://schemas.openxmlformats.org/officeDocument/2006/relationships/slideLayout" Target="../slideLayouts/slideLayout49.xml"/><Relationship Id="rId27" Type="http://schemas.openxmlformats.org/officeDocument/2006/relationships/slideLayout" Target="../slideLayouts/slideLayout54.xml"/><Relationship Id="rId30" Type="http://schemas.openxmlformats.org/officeDocument/2006/relationships/slideLayout" Target="../slideLayouts/slideLayout57.xml"/><Relationship Id="rId35" Type="http://schemas.openxmlformats.org/officeDocument/2006/relationships/slideLayout" Target="../slideLayouts/slideLayout62.xml"/><Relationship Id="rId43" Type="http://schemas.openxmlformats.org/officeDocument/2006/relationships/slideLayout" Target="../slideLayouts/slideLayout70.xml"/><Relationship Id="rId8" Type="http://schemas.openxmlformats.org/officeDocument/2006/relationships/slideLayout" Target="../slideLayouts/slideLayout35.xml"/><Relationship Id="rId3" Type="http://schemas.openxmlformats.org/officeDocument/2006/relationships/slideLayout" Target="../slideLayouts/slideLayout30.xml"/><Relationship Id="rId12" Type="http://schemas.openxmlformats.org/officeDocument/2006/relationships/slideLayout" Target="../slideLayouts/slideLayout39.xml"/><Relationship Id="rId17" Type="http://schemas.openxmlformats.org/officeDocument/2006/relationships/slideLayout" Target="../slideLayouts/slideLayout44.xml"/><Relationship Id="rId25" Type="http://schemas.openxmlformats.org/officeDocument/2006/relationships/slideLayout" Target="../slideLayouts/slideLayout52.xml"/><Relationship Id="rId33" Type="http://schemas.openxmlformats.org/officeDocument/2006/relationships/slideLayout" Target="../slideLayouts/slideLayout60.xml"/><Relationship Id="rId38" Type="http://schemas.openxmlformats.org/officeDocument/2006/relationships/slideLayout" Target="../slideLayouts/slideLayout65.xml"/><Relationship Id="rId20" Type="http://schemas.openxmlformats.org/officeDocument/2006/relationships/slideLayout" Target="../slideLayouts/slideLayout47.xml"/><Relationship Id="rId41" Type="http://schemas.openxmlformats.org/officeDocument/2006/relationships/slideLayout" Target="../slideLayouts/slideLayout6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2218"/>
        <p:cNvGrpSpPr/>
        <p:nvPr/>
      </p:nvGrpSpPr>
      <p:grpSpPr>
        <a:xfrm>
          <a:off x="0" y="0"/>
          <a:ext cx="0" cy="0"/>
          <a:chOff x="0" y="0"/>
          <a:chExt cx="0" cy="0"/>
        </a:xfrm>
      </p:grpSpPr>
      <p:sp>
        <p:nvSpPr>
          <p:cNvPr id="2219" name="Google Shape;2219;g3e4c7ee853b_2_32056"/>
          <p:cNvSpPr txBox="1">
            <a:spLocks noGrp="1"/>
          </p:cNvSpPr>
          <p:nvPr>
            <p:ph type="title"/>
          </p:nvPr>
        </p:nvSpPr>
        <p:spPr>
          <a:xfrm>
            <a:off x="311704" y="445025"/>
            <a:ext cx="8520765" cy="572625"/>
          </a:xfrm>
          <a:prstGeom prst="rect">
            <a:avLst/>
          </a:prstGeom>
          <a:noFill/>
          <a:ln>
            <a:noFill/>
          </a:ln>
        </p:spPr>
        <p:txBody>
          <a:bodyPr spcFirstLastPara="1" wrap="square" lIns="121875" tIns="121875" rIns="121875" bIns="121875" anchor="t" anchorCtr="0">
            <a:normAutofit/>
          </a:bodyPr>
          <a:lstStyle>
            <a:lvl1pPr marR="0" lvl="0" algn="l">
              <a:lnSpc>
                <a:spcPct val="100000"/>
              </a:lnSpc>
              <a:spcBef>
                <a:spcPts val="0"/>
              </a:spcBef>
              <a:spcAft>
                <a:spcPts val="0"/>
              </a:spcAft>
              <a:buClr>
                <a:schemeClr val="dk1"/>
              </a:buClr>
              <a:buSzPts val="3199"/>
              <a:buFont typeface="Calibri"/>
              <a:buNone/>
              <a:defRPr sz="3199" b="0" i="0" u="none" strike="noStrike" cap="none">
                <a:solidFill>
                  <a:schemeClr val="dk1"/>
                </a:solidFill>
                <a:latin typeface="Calibri"/>
                <a:ea typeface="Calibri"/>
                <a:cs typeface="Calibri"/>
                <a:sym typeface="Calibri"/>
              </a:defRPr>
            </a:lvl1pPr>
            <a:lvl2pPr marR="0" lvl="1"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2pPr>
            <a:lvl3pPr marR="0" lvl="2"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3pPr>
            <a:lvl4pPr marR="0" lvl="3"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4pPr>
            <a:lvl5pPr marR="0" lvl="4"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5pPr>
            <a:lvl6pPr marR="0" lvl="5"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6pPr>
            <a:lvl7pPr marR="0" lvl="6"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7pPr>
            <a:lvl8pPr marR="0" lvl="7"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8pPr>
            <a:lvl9pPr marR="0" lvl="8" algn="l">
              <a:lnSpc>
                <a:spcPct val="100000"/>
              </a:lnSpc>
              <a:spcBef>
                <a:spcPts val="0"/>
              </a:spcBef>
              <a:spcAft>
                <a:spcPts val="0"/>
              </a:spcAft>
              <a:buClr>
                <a:schemeClr val="dk1"/>
              </a:buClr>
              <a:buSzPts val="3733"/>
              <a:buFont typeface="Calibri"/>
              <a:buNone/>
              <a:defRPr sz="3732" b="0" i="0" u="none" strike="noStrike" cap="none">
                <a:solidFill>
                  <a:schemeClr val="dk1"/>
                </a:solidFill>
                <a:latin typeface="Calibri"/>
                <a:ea typeface="Calibri"/>
                <a:cs typeface="Calibri"/>
                <a:sym typeface="Calibri"/>
              </a:defRPr>
            </a:lvl9pPr>
          </a:lstStyle>
          <a:p>
            <a:endParaRPr/>
          </a:p>
        </p:txBody>
      </p:sp>
      <p:sp>
        <p:nvSpPr>
          <p:cNvPr id="2220" name="Google Shape;2220;g3e4c7ee853b_2_32056"/>
          <p:cNvSpPr txBox="1">
            <a:spLocks noGrp="1"/>
          </p:cNvSpPr>
          <p:nvPr>
            <p:ph type="body" idx="1"/>
          </p:nvPr>
        </p:nvSpPr>
        <p:spPr>
          <a:xfrm>
            <a:off x="311704" y="1152475"/>
            <a:ext cx="8520765" cy="3416400"/>
          </a:xfrm>
          <a:prstGeom prst="rect">
            <a:avLst/>
          </a:prstGeom>
          <a:noFill/>
          <a:ln>
            <a:noFill/>
          </a:ln>
        </p:spPr>
        <p:txBody>
          <a:bodyPr spcFirstLastPara="1" wrap="square" lIns="121875" tIns="121875" rIns="121875" bIns="121875" anchor="t" anchorCtr="0">
            <a:normAutofit/>
          </a:bodyPr>
          <a:lstStyle>
            <a:lvl1pPr marL="457200" marR="0" lvl="0" indent="-381000" algn="l">
              <a:lnSpc>
                <a:spcPct val="115000"/>
              </a:lnSpc>
              <a:spcBef>
                <a:spcPts val="0"/>
              </a:spcBef>
              <a:spcAft>
                <a:spcPts val="0"/>
              </a:spcAft>
              <a:buClr>
                <a:schemeClr val="dk1"/>
              </a:buClr>
              <a:buSzPts val="2400"/>
              <a:buFont typeface="Calibri"/>
              <a:buChar char="●"/>
              <a:defRPr sz="2399" b="0" i="0" u="none" strike="noStrike" cap="none">
                <a:solidFill>
                  <a:schemeClr val="dk1"/>
                </a:solidFill>
                <a:latin typeface="Calibri"/>
                <a:ea typeface="Calibri"/>
                <a:cs typeface="Calibri"/>
                <a:sym typeface="Calibri"/>
              </a:defRPr>
            </a:lvl1pPr>
            <a:lvl2pPr marL="914400" marR="0" lvl="1"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2pPr>
            <a:lvl3pPr marL="1371600" marR="0" lvl="2"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3pPr>
            <a:lvl4pPr marL="1828800" marR="0" lvl="3"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4pPr>
            <a:lvl5pPr marL="2286000" marR="0" lvl="4"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5pPr>
            <a:lvl6pPr marL="2743200" marR="0" lvl="5"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6pPr>
            <a:lvl7pPr marL="3200400" marR="0" lvl="6"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7pPr>
            <a:lvl8pPr marL="3657600" marR="0" lvl="7"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8pPr>
            <a:lvl9pPr marL="4114800" marR="0" lvl="8" indent="-347091" algn="l">
              <a:lnSpc>
                <a:spcPct val="115000"/>
              </a:lnSpc>
              <a:spcBef>
                <a:spcPts val="0"/>
              </a:spcBef>
              <a:spcAft>
                <a:spcPts val="0"/>
              </a:spcAft>
              <a:buClr>
                <a:schemeClr val="dk1"/>
              </a:buClr>
              <a:buSzPts val="1866"/>
              <a:buFont typeface="Calibri"/>
              <a:buChar char="■"/>
              <a:defRPr sz="1866" b="0" i="0" u="none" strike="noStrike" cap="none">
                <a:solidFill>
                  <a:schemeClr val="dk1"/>
                </a:solidFill>
                <a:latin typeface="Calibri"/>
                <a:ea typeface="Calibri"/>
                <a:cs typeface="Calibri"/>
                <a:sym typeface="Calibri"/>
              </a:defRPr>
            </a:lvl9pPr>
          </a:lstStyle>
          <a:p>
            <a:endParaRPr/>
          </a:p>
        </p:txBody>
      </p:sp>
      <p:sp>
        <p:nvSpPr>
          <p:cNvPr id="2221" name="Google Shape;2221;g3e4c7ee853b_2_32056"/>
          <p:cNvSpPr txBox="1">
            <a:spLocks noGrp="1"/>
          </p:cNvSpPr>
          <p:nvPr>
            <p:ph type="sldNum" idx="12"/>
          </p:nvPr>
        </p:nvSpPr>
        <p:spPr>
          <a:xfrm>
            <a:off x="8472536" y="4739417"/>
            <a:ext cx="548704" cy="393525"/>
          </a:xfrm>
          <a:prstGeom prst="rect">
            <a:avLst/>
          </a:prstGeom>
          <a:noFill/>
          <a:ln>
            <a:noFill/>
          </a:ln>
        </p:spPr>
        <p:txBody>
          <a:bodyPr spcFirstLastPara="1" wrap="square" lIns="121875" tIns="121875" rIns="121875" bIns="121875" anchor="ctr" anchorCtr="0">
            <a:normAutofit/>
          </a:bodyPr>
          <a:lstStyle>
            <a:lvl1pPr marL="0" marR="0" lvl="0"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1pPr>
            <a:lvl2pPr marL="0" marR="0" lvl="1"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2pPr>
            <a:lvl3pPr marL="0" marR="0" lvl="2"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3pPr>
            <a:lvl4pPr marL="0" marR="0" lvl="3"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4pPr>
            <a:lvl5pPr marL="0" marR="0" lvl="4"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5pPr>
            <a:lvl6pPr marL="0" marR="0" lvl="5"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6pPr>
            <a:lvl7pPr marL="0" marR="0" lvl="6"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7pPr>
            <a:lvl8pPr marL="0" marR="0" lvl="7"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8pPr>
            <a:lvl9pPr marL="0" marR="0" lvl="8" indent="0" algn="r">
              <a:lnSpc>
                <a:spcPct val="100000"/>
              </a:lnSpc>
              <a:spcBef>
                <a:spcPts val="0"/>
              </a:spcBef>
              <a:spcAft>
                <a:spcPts val="0"/>
              </a:spcAft>
              <a:buClr>
                <a:srgbClr val="000000"/>
              </a:buClr>
              <a:buSzPts val="933"/>
              <a:buFont typeface="Arial"/>
              <a:buNone/>
              <a:defRPr sz="700" b="0" i="0" u="none" strike="noStrike" cap="none">
                <a:solidFill>
                  <a:schemeClr val="dk2"/>
                </a:solidFill>
                <a:latin typeface="Calibri"/>
                <a:ea typeface="Calibri"/>
                <a:cs typeface="Calibri"/>
                <a:sym typeface="Calibri"/>
              </a:defRPr>
            </a:lvl9pPr>
          </a:lstStyle>
          <a:p>
            <a:fld id="{00000000-1234-1234-1234-123412341234}" type="slidenum">
              <a:rPr lang="en" smtClean="0"/>
              <a:pPr/>
              <a:t>‹#›</a:t>
            </a:fld>
            <a:endParaRPr lang="en"/>
          </a:p>
        </p:txBody>
      </p:sp>
    </p:spTree>
  </p:cSld>
  <p:clrMap bg1="lt1" tx1="dk1" bg2="dk2" tx2="lt2" accent1="accent1" accent2="accent2" accent3="accent3" accent4="accent4" accent5="accent5" accent6="accent6" hlink="hlink" folHlink="folHlink"/>
  <p:sldLayoutIdLst>
    <p:sldLayoutId id="2147483970" r:id="rId1"/>
    <p:sldLayoutId id="2147483973" r:id="rId2"/>
    <p:sldLayoutId id="2147483975" r:id="rId3"/>
    <p:sldLayoutId id="2147483976" r:id="rId4"/>
    <p:sldLayoutId id="2147483977" r:id="rId5"/>
    <p:sldLayoutId id="2147483978" r:id="rId6"/>
    <p:sldLayoutId id="2147483979" r:id="rId7"/>
    <p:sldLayoutId id="2147483980" r:id="rId8"/>
    <p:sldLayoutId id="2147483981" r:id="rId9"/>
    <p:sldLayoutId id="2147483982" r:id="rId10"/>
    <p:sldLayoutId id="2147483983" r:id="rId11"/>
    <p:sldLayoutId id="2147483984" r:id="rId12"/>
    <p:sldLayoutId id="2147483985" r:id="rId13"/>
    <p:sldLayoutId id="2147483986" r:id="rId14"/>
    <p:sldLayoutId id="2147483987" r:id="rId15"/>
    <p:sldLayoutId id="2147483988" r:id="rId16"/>
    <p:sldLayoutId id="2147483989" r:id="rId17"/>
    <p:sldLayoutId id="2147483990" r:id="rId18"/>
    <p:sldLayoutId id="2147483991" r:id="rId19"/>
    <p:sldLayoutId id="2147483992" r:id="rId20"/>
    <p:sldLayoutId id="2147483993" r:id="rId21"/>
    <p:sldLayoutId id="2147483994" r:id="rId22"/>
    <p:sldLayoutId id="2147483995" r:id="rId23"/>
    <p:sldLayoutId id="2147483996" r:id="rId24"/>
    <p:sldLayoutId id="2147483997" r:id="rId25"/>
    <p:sldLayoutId id="2147483998" r:id="rId26"/>
    <p:sldLayoutId id="2147484634" r:id="rId2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0"/>
          <p:cNvSpPr txBox="1">
            <a:spLocks noGrp="1"/>
          </p:cNvSpPr>
          <p:nvPr>
            <p:ph type="title"/>
          </p:nvPr>
        </p:nvSpPr>
        <p:spPr>
          <a:xfrm>
            <a:off x="359571" y="202503"/>
            <a:ext cx="8424863" cy="316657"/>
          </a:xfrm>
          <a:prstGeom prst="rect">
            <a:avLst/>
          </a:prstGeom>
          <a:noFill/>
          <a:ln>
            <a:noFill/>
          </a:ln>
        </p:spPr>
        <p:txBody>
          <a:bodyPr spcFirstLastPara="1" wrap="square" lIns="0" tIns="45700" rIns="0" bIns="45700" anchor="t" anchorCtr="0">
            <a:noAutofit/>
          </a:bodyPr>
          <a:lstStyle>
            <a:lvl1pPr marR="0" lvl="0" algn="l" rtl="0">
              <a:lnSpc>
                <a:spcPct val="75000"/>
              </a:lnSpc>
              <a:spcBef>
                <a:spcPts val="0"/>
              </a:spcBef>
              <a:spcAft>
                <a:spcPts val="0"/>
              </a:spcAft>
              <a:buClr>
                <a:schemeClr val="dk1"/>
              </a:buClr>
              <a:buSzPts val="3500"/>
              <a:buFont typeface="Calibri"/>
              <a:buNone/>
              <a:defRPr sz="3500" b="0"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endParaRPr/>
          </a:p>
        </p:txBody>
      </p:sp>
      <p:sp>
        <p:nvSpPr>
          <p:cNvPr id="11" name="Google Shape;11;p30"/>
          <p:cNvSpPr txBox="1">
            <a:spLocks noGrp="1"/>
          </p:cNvSpPr>
          <p:nvPr>
            <p:ph type="ftr" idx="11"/>
          </p:nvPr>
        </p:nvSpPr>
        <p:spPr>
          <a:xfrm>
            <a:off x="359572" y="4843800"/>
            <a:ext cx="2996531" cy="273844"/>
          </a:xfrm>
          <a:prstGeom prst="rect">
            <a:avLst/>
          </a:prstGeom>
          <a:noFill/>
          <a:ln>
            <a:noFill/>
          </a:ln>
        </p:spPr>
        <p:txBody>
          <a:bodyPr spcFirstLastPara="1" wrap="square" lIns="0" tIns="0" rIns="0" bIns="0" anchor="ctr" anchorCtr="0">
            <a:noAutofit/>
          </a:bodyPr>
          <a:lstStyle>
            <a:lvl1pPr marR="0" lvl="0" algn="l" rtl="0">
              <a:lnSpc>
                <a:spcPct val="100000"/>
              </a:lnSpc>
              <a:spcBef>
                <a:spcPts val="0"/>
              </a:spcBef>
              <a:spcAft>
                <a:spcPts val="0"/>
              </a:spcAft>
              <a:buClr>
                <a:srgbClr val="000000"/>
              </a:buClr>
              <a:buSzPts val="1400"/>
              <a:buFont typeface="Arial"/>
              <a:buNone/>
              <a:defRPr sz="525" b="0" i="0" u="none" strike="noStrike" cap="none">
                <a:solidFill>
                  <a:srgbClr val="595959"/>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rgbClr val="000000"/>
              </a:buClr>
              <a:buSzPts val="1400"/>
              <a:buFont typeface="Arial"/>
              <a:buNone/>
              <a:defRPr sz="1350" b="0" i="0" u="none" strike="noStrike" cap="none">
                <a:solidFill>
                  <a:schemeClr val="dk1"/>
                </a:solidFill>
                <a:latin typeface="Calibri"/>
                <a:ea typeface="Calibri"/>
                <a:cs typeface="Calibri"/>
                <a:sym typeface="Calibri"/>
              </a:defRPr>
            </a:lvl9pPr>
          </a:lstStyle>
          <a:p>
            <a:endParaRPr/>
          </a:p>
        </p:txBody>
      </p:sp>
      <p:sp>
        <p:nvSpPr>
          <p:cNvPr id="12" name="Google Shape;12;p30"/>
          <p:cNvSpPr txBox="1">
            <a:spLocks noGrp="1"/>
          </p:cNvSpPr>
          <p:nvPr>
            <p:ph type="sldNum" idx="12"/>
          </p:nvPr>
        </p:nvSpPr>
        <p:spPr>
          <a:xfrm>
            <a:off x="7700400" y="4714200"/>
            <a:ext cx="297000" cy="273844"/>
          </a:xfrm>
          <a:prstGeom prst="rect">
            <a:avLst/>
          </a:prstGeom>
          <a:noFill/>
          <a:ln>
            <a:noFill/>
          </a:ln>
        </p:spPr>
        <p:txBody>
          <a:bodyPr spcFirstLastPara="1" wrap="square" lIns="91425" tIns="45700" rIns="91425" bIns="45700" anchor="ctr" anchorCtr="0">
            <a:noAutofit/>
          </a:bodyPr>
          <a:lstStyle>
            <a:lvl1pPr marL="0" marR="0" lvl="0"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1pPr>
            <a:lvl2pPr marL="0" marR="0" lvl="1"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2pPr>
            <a:lvl3pPr marL="0" marR="0" lvl="2"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3pPr>
            <a:lvl4pPr marL="0" marR="0" lvl="3"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4pPr>
            <a:lvl5pPr marL="0" marR="0" lvl="4"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5pPr>
            <a:lvl6pPr marL="0" marR="0" lvl="5"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6pPr>
            <a:lvl7pPr marL="0" marR="0" lvl="6"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7pPr>
            <a:lvl8pPr marL="0" marR="0" lvl="7"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8pPr>
            <a:lvl9pPr marL="0" marR="0" lvl="8" indent="0" algn="l" rtl="0">
              <a:lnSpc>
                <a:spcPct val="100000"/>
              </a:lnSpc>
              <a:spcBef>
                <a:spcPts val="0"/>
              </a:spcBef>
              <a:spcAft>
                <a:spcPts val="0"/>
              </a:spcAft>
              <a:buClr>
                <a:srgbClr val="000000"/>
              </a:buClr>
              <a:buSzPts val="700"/>
              <a:buFont typeface="Arial"/>
              <a:buNone/>
              <a:defRPr sz="525" b="0" i="0" u="none" strike="noStrike" cap="none">
                <a:solidFill>
                  <a:srgbClr val="595959"/>
                </a:solidFill>
                <a:latin typeface="Calibri"/>
                <a:ea typeface="Calibri"/>
                <a:cs typeface="Calibri"/>
                <a:sym typeface="Calibri"/>
              </a:defRPr>
            </a:lvl9pPr>
          </a:lstStyle>
          <a:p>
            <a:fld id="{00000000-1234-1234-1234-123412341234}" type="slidenum">
              <a:rPr lang="en-US" smtClean="0"/>
              <a:pPr/>
              <a:t>‹#›</a:t>
            </a:fld>
            <a:endParaRPr lang="en-US"/>
          </a:p>
        </p:txBody>
      </p:sp>
      <p:sp>
        <p:nvSpPr>
          <p:cNvPr id="13" name="Google Shape;13;p30"/>
          <p:cNvSpPr txBox="1">
            <a:spLocks noGrp="1"/>
          </p:cNvSpPr>
          <p:nvPr>
            <p:ph type="body" idx="1"/>
          </p:nvPr>
        </p:nvSpPr>
        <p:spPr>
          <a:xfrm>
            <a:off x="359570" y="1194198"/>
            <a:ext cx="8424862" cy="3349228"/>
          </a:xfrm>
          <a:prstGeom prst="rect">
            <a:avLst/>
          </a:prstGeom>
          <a:noFill/>
          <a:ln>
            <a:noFill/>
          </a:ln>
        </p:spPr>
        <p:txBody>
          <a:bodyPr spcFirstLastPara="1" wrap="square" lIns="0" tIns="0" rIns="0" bIns="0" anchor="t" anchorCtr="0">
            <a:noAutofit/>
          </a:bodyPr>
          <a:lstStyle>
            <a:lvl1pPr marL="457200" marR="0" lvl="0" indent="-381000" algn="l" rtl="0">
              <a:lnSpc>
                <a:spcPct val="100000"/>
              </a:lnSpc>
              <a:spcBef>
                <a:spcPts val="0"/>
              </a:spcBef>
              <a:spcAft>
                <a:spcPts val="0"/>
              </a:spcAft>
              <a:buClr>
                <a:srgbClr val="00A1E3"/>
              </a:buClr>
              <a:buSzPts val="2400"/>
              <a:buFont typeface="Noto Sans Symbols"/>
              <a:buChar char="•"/>
              <a:defRPr sz="2400" b="0" i="0" u="none" strike="noStrike" cap="none">
                <a:solidFill>
                  <a:schemeClr val="dk1"/>
                </a:solidFill>
                <a:latin typeface="Calibri"/>
                <a:ea typeface="Calibri"/>
                <a:cs typeface="Calibri"/>
                <a:sym typeface="Calibri"/>
              </a:defRPr>
            </a:lvl1pPr>
            <a:lvl2pPr marL="914400" marR="0" lvl="1" indent="-355600" algn="l" rtl="0">
              <a:lnSpc>
                <a:spcPct val="100000"/>
              </a:lnSpc>
              <a:spcBef>
                <a:spcPts val="500"/>
              </a:spcBef>
              <a:spcAft>
                <a:spcPts val="0"/>
              </a:spcAft>
              <a:buClr>
                <a:srgbClr val="00A1E3"/>
              </a:buClr>
              <a:buSzPts val="2000"/>
              <a:buFont typeface="Calibri"/>
              <a:buChar char="–"/>
              <a:defRPr sz="2000" b="0" i="0" u="none" strike="noStrike" cap="none">
                <a:solidFill>
                  <a:schemeClr val="dk1"/>
                </a:solidFill>
                <a:latin typeface="Calibri"/>
                <a:ea typeface="Calibri"/>
                <a:cs typeface="Calibri"/>
                <a:sym typeface="Calibri"/>
              </a:defRPr>
            </a:lvl2pPr>
            <a:lvl3pPr marL="1371600" marR="0" lvl="2" indent="-342900" algn="l" rtl="0">
              <a:lnSpc>
                <a:spcPct val="100000"/>
              </a:lnSpc>
              <a:spcBef>
                <a:spcPts val="400"/>
              </a:spcBef>
              <a:spcAft>
                <a:spcPts val="0"/>
              </a:spcAft>
              <a:buClr>
                <a:srgbClr val="00A1E3"/>
              </a:buClr>
              <a:buSzPts val="1800"/>
              <a:buFont typeface="Calibri"/>
              <a:buChar char="•"/>
              <a:defRPr sz="1800" b="0" i="0" u="none" strike="noStrike" cap="none">
                <a:solidFill>
                  <a:schemeClr val="dk1"/>
                </a:solidFill>
                <a:latin typeface="Calibri"/>
                <a:ea typeface="Calibri"/>
                <a:cs typeface="Calibri"/>
                <a:sym typeface="Calibri"/>
              </a:defRPr>
            </a:lvl3pPr>
            <a:lvl4pPr marL="1828800" marR="0" lvl="3" indent="-342900" algn="l" rtl="0">
              <a:lnSpc>
                <a:spcPct val="100000"/>
              </a:lnSpc>
              <a:spcBef>
                <a:spcPts val="40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100000"/>
              </a:lnSpc>
              <a:spcBef>
                <a:spcPts val="400"/>
              </a:spcBef>
              <a:spcAft>
                <a:spcPts val="0"/>
              </a:spcAft>
              <a:buClr>
                <a:schemeClr val="accent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799761181"/>
      </p:ext>
    </p:extLst>
  </p:cSld>
  <p:clrMap bg1="lt1" tx1="dk1" bg2="dk2" tx2="lt2" accent1="accent1" accent2="accent2" accent3="accent3" accent4="accent4" accent5="accent5" accent6="accent6" hlink="hlink" folHlink="folHlink"/>
  <p:sldLayoutIdLst>
    <p:sldLayoutId id="2147484590" r:id="rId1"/>
    <p:sldLayoutId id="2147484591" r:id="rId2"/>
    <p:sldLayoutId id="2147484592" r:id="rId3"/>
    <p:sldLayoutId id="2147484593" r:id="rId4"/>
    <p:sldLayoutId id="2147484594" r:id="rId5"/>
    <p:sldLayoutId id="2147484595" r:id="rId6"/>
    <p:sldLayoutId id="2147484596" r:id="rId7"/>
    <p:sldLayoutId id="2147484597" r:id="rId8"/>
    <p:sldLayoutId id="2147484598" r:id="rId9"/>
    <p:sldLayoutId id="2147484599" r:id="rId10"/>
    <p:sldLayoutId id="2147484600" r:id="rId11"/>
    <p:sldLayoutId id="2147484601" r:id="rId12"/>
    <p:sldLayoutId id="2147484602" r:id="rId13"/>
    <p:sldLayoutId id="2147484603" r:id="rId14"/>
    <p:sldLayoutId id="2147484604" r:id="rId15"/>
    <p:sldLayoutId id="2147484605" r:id="rId16"/>
    <p:sldLayoutId id="2147484606" r:id="rId17"/>
    <p:sldLayoutId id="2147484607" r:id="rId18"/>
    <p:sldLayoutId id="2147484608" r:id="rId19"/>
    <p:sldLayoutId id="2147484609" r:id="rId20"/>
    <p:sldLayoutId id="2147484610" r:id="rId21"/>
    <p:sldLayoutId id="2147484611" r:id="rId22"/>
    <p:sldLayoutId id="2147484612" r:id="rId23"/>
    <p:sldLayoutId id="2147484613" r:id="rId24"/>
    <p:sldLayoutId id="2147484614" r:id="rId25"/>
    <p:sldLayoutId id="2147484615" r:id="rId26"/>
    <p:sldLayoutId id="2147484616" r:id="rId27"/>
    <p:sldLayoutId id="2147484617" r:id="rId28"/>
    <p:sldLayoutId id="2147484618" r:id="rId29"/>
    <p:sldLayoutId id="2147484619" r:id="rId30"/>
    <p:sldLayoutId id="2147484620" r:id="rId31"/>
    <p:sldLayoutId id="2147484621" r:id="rId32"/>
    <p:sldLayoutId id="2147484622" r:id="rId33"/>
    <p:sldLayoutId id="2147484623" r:id="rId34"/>
    <p:sldLayoutId id="2147484624" r:id="rId35"/>
    <p:sldLayoutId id="2147484625" r:id="rId36"/>
    <p:sldLayoutId id="2147484626" r:id="rId37"/>
    <p:sldLayoutId id="2147484627" r:id="rId38"/>
    <p:sldLayoutId id="2147484628" r:id="rId39"/>
    <p:sldLayoutId id="2147484629" r:id="rId40"/>
    <p:sldLayoutId id="2147484630" r:id="rId41"/>
    <p:sldLayoutId id="2147484631" r:id="rId42"/>
    <p:sldLayoutId id="2147484632" r:id="rId43"/>
    <p:sldLayoutId id="2147484633" r:id="rId44"/>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p:otherStyle>
  </p:txStyles>
  <p:extLst>
    <p:ext uri="{27BBF7A9-308A-43DC-89C8-2F10F3537804}">
      <p15:sldGuideLst xmlns:p15="http://schemas.microsoft.com/office/powerpoint/2012/main">
        <p15:guide id="1" orient="horz" pos="92" userDrawn="1">
          <p15:clr>
            <a:srgbClr val="F26B43"/>
          </p15:clr>
        </p15:guide>
        <p15:guide id="2" orient="horz" pos="564" userDrawn="1">
          <p15:clr>
            <a:srgbClr val="F26B43"/>
          </p15:clr>
        </p15:guide>
        <p15:guide id="3" pos="170" userDrawn="1">
          <p15:clr>
            <a:srgbClr val="F26B43"/>
          </p15:clr>
        </p15:guide>
        <p15:guide id="4" pos="4150" userDrawn="1">
          <p15:clr>
            <a:srgbClr val="F26B43"/>
          </p15:clr>
        </p15:guide>
        <p15:guide id="5" orient="horz" pos="214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4.xml"/><Relationship Id="rId1" Type="http://schemas.openxmlformats.org/officeDocument/2006/relationships/slideLayout" Target="../slideLayouts/slideLayout1.xml"/><Relationship Id="rId4" Type="http://schemas.openxmlformats.org/officeDocument/2006/relationships/image" Target="../media/image53.png"/></Relationships>
</file>

<file path=ppt/slides/_rels/slide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5.xml"/><Relationship Id="rId1" Type="http://schemas.openxmlformats.org/officeDocument/2006/relationships/slideLayout" Target="../slideLayouts/slideLayout1.xml"/><Relationship Id="rId5" Type="http://schemas.openxmlformats.org/officeDocument/2006/relationships/image" Target="../media/image56.png"/><Relationship Id="rId4" Type="http://schemas.openxmlformats.org/officeDocument/2006/relationships/image" Target="../media/image55.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7.xml"/></Relationships>
</file>

<file path=ppt/slides/_rels/slide9.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2.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15.xml.rels><?xml version="1.0" encoding="UTF-8" standalone="yes"?>
<Relationships xmlns="http://schemas.openxmlformats.org/package/2006/relationships"><Relationship Id="rId8" Type="http://schemas.openxmlformats.org/officeDocument/2006/relationships/image" Target="../media/image62.png"/><Relationship Id="rId3" Type="http://schemas.openxmlformats.org/officeDocument/2006/relationships/image" Target="../media/image57.png"/><Relationship Id="rId7" Type="http://schemas.openxmlformats.org/officeDocument/2006/relationships/image" Target="../media/image61.pn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8.png"/><Relationship Id="rId9" Type="http://schemas.openxmlformats.org/officeDocument/2006/relationships/image" Target="../media/image63.png"/></Relationships>
</file>

<file path=ppt/slides/_rels/slide1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hyperlink" Target="https://www.thefindstudy.com/" TargetMode="External"/><Relationship Id="rId5" Type="http://schemas.openxmlformats.org/officeDocument/2006/relationships/image" Target="../media/image71.png"/><Relationship Id="rId4" Type="http://schemas.openxmlformats.org/officeDocument/2006/relationships/image" Target="../media/image70.png"/></Relationships>
</file>

<file path=ppt/slides/_rels/slide17.xml.rels><?xml version="1.0" encoding="UTF-8" standalone="yes"?>
<Relationships xmlns="http://schemas.openxmlformats.org/package/2006/relationships"><Relationship Id="rId3" Type="http://schemas.openxmlformats.org/officeDocument/2006/relationships/image" Target="../media/image50.jpg"/><Relationship Id="rId2" Type="http://schemas.openxmlformats.org/officeDocument/2006/relationships/notesSlide" Target="../notesSlides/notesSlide15.xml"/><Relationship Id="rId1" Type="http://schemas.openxmlformats.org/officeDocument/2006/relationships/slideLayout" Target="../slideLayouts/slideLayout2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16.xml"/><Relationship Id="rId1" Type="http://schemas.openxmlformats.org/officeDocument/2006/relationships/slideLayout" Target="../slideLayouts/slideLayout6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623"/>
        <p:cNvGrpSpPr/>
        <p:nvPr/>
      </p:nvGrpSpPr>
      <p:grpSpPr>
        <a:xfrm>
          <a:off x="0" y="0"/>
          <a:ext cx="0" cy="0"/>
          <a:chOff x="0" y="0"/>
          <a:chExt cx="0" cy="0"/>
        </a:xfrm>
      </p:grpSpPr>
      <p:sp>
        <p:nvSpPr>
          <p:cNvPr id="1624" name="Google Shape;1624;p1"/>
          <p:cNvSpPr txBox="1">
            <a:spLocks noGrp="1"/>
          </p:cNvSpPr>
          <p:nvPr>
            <p:ph type="ctrTitle"/>
          </p:nvPr>
        </p:nvSpPr>
        <p:spPr>
          <a:xfrm>
            <a:off x="386638" y="1265501"/>
            <a:ext cx="5547817" cy="1577320"/>
          </a:xfrm>
          <a:prstGeom prst="rect">
            <a:avLst/>
          </a:prstGeom>
          <a:noFill/>
          <a:ln>
            <a:noFill/>
          </a:ln>
        </p:spPr>
        <p:txBody>
          <a:bodyPr spcFirstLastPara="1" wrap="square" lIns="0" tIns="34271" rIns="0" bIns="34271" anchor="ctr" anchorCtr="0">
            <a:noAutofit/>
          </a:bodyPr>
          <a:lstStyle/>
          <a:p>
            <a:pPr lvl="0">
              <a:spcBef>
                <a:spcPts val="375"/>
              </a:spcBef>
              <a:buSzPts val="4000"/>
            </a:pPr>
            <a:r>
              <a:rPr lang="en-US" sz="3200" b="1" dirty="0">
                <a:solidFill>
                  <a:srgbClr val="004677"/>
                </a:solidFill>
                <a:latin typeface="Calibri" panose="020F0502020204030204" pitchFamily="34" charset="0"/>
                <a:cs typeface="Calibri" panose="020F0502020204030204" pitchFamily="34" charset="0"/>
              </a:rPr>
              <a:t>Advances in Blood-Based </a:t>
            </a:r>
            <a:br>
              <a:rPr lang="en-US" sz="3200" b="1" dirty="0">
                <a:solidFill>
                  <a:srgbClr val="004677"/>
                </a:solidFill>
                <a:latin typeface="Calibri" panose="020F0502020204030204" pitchFamily="34" charset="0"/>
                <a:cs typeface="Calibri" panose="020F0502020204030204" pitchFamily="34" charset="0"/>
              </a:rPr>
            </a:br>
            <a:r>
              <a:rPr lang="en-US" sz="3200" b="1" dirty="0">
                <a:solidFill>
                  <a:srgbClr val="004677"/>
                </a:solidFill>
                <a:latin typeface="Calibri" panose="020F0502020204030204" pitchFamily="34" charset="0"/>
                <a:cs typeface="Calibri" panose="020F0502020204030204" pitchFamily="34" charset="0"/>
              </a:rPr>
              <a:t>Cancer Screening: from</a:t>
            </a:r>
            <a:br>
              <a:rPr lang="en-US" sz="3200" b="1" dirty="0">
                <a:solidFill>
                  <a:srgbClr val="004677"/>
                </a:solidFill>
                <a:latin typeface="Calibri" panose="020F0502020204030204" pitchFamily="34" charset="0"/>
                <a:cs typeface="Calibri" panose="020F0502020204030204" pitchFamily="34" charset="0"/>
              </a:rPr>
            </a:br>
            <a:r>
              <a:rPr lang="en-US" sz="3200" b="1" dirty="0">
                <a:solidFill>
                  <a:srgbClr val="004677"/>
                </a:solidFill>
                <a:latin typeface="Calibri" panose="020F0502020204030204" pitchFamily="34" charset="0"/>
                <a:cs typeface="Calibri" panose="020F0502020204030204" pitchFamily="34" charset="0"/>
              </a:rPr>
              <a:t>CRC to Multicancer Detection</a:t>
            </a:r>
            <a:endParaRPr sz="3200" b="1" dirty="0">
              <a:solidFill>
                <a:srgbClr val="004677"/>
              </a:solidFill>
              <a:latin typeface="Calibri" panose="020F0502020204030204" pitchFamily="34" charset="0"/>
              <a:cs typeface="Calibri" panose="020F0502020204030204" pitchFamily="34" charset="0"/>
            </a:endParaRPr>
          </a:p>
        </p:txBody>
      </p:sp>
      <p:sp>
        <p:nvSpPr>
          <p:cNvPr id="1625" name="Google Shape;1625;p1"/>
          <p:cNvSpPr txBox="1">
            <a:spLocks noGrp="1"/>
          </p:cNvSpPr>
          <p:nvPr>
            <p:ph type="body" idx="4294967295"/>
          </p:nvPr>
        </p:nvSpPr>
        <p:spPr>
          <a:xfrm>
            <a:off x="224729" y="3011342"/>
            <a:ext cx="5117396" cy="1272270"/>
          </a:xfrm>
          <a:prstGeom prst="rect">
            <a:avLst/>
          </a:prstGeom>
          <a:noFill/>
          <a:ln>
            <a:noFill/>
          </a:ln>
        </p:spPr>
        <p:txBody>
          <a:bodyPr spcFirstLastPara="1" wrap="square" lIns="0" tIns="34271" rIns="0" bIns="34271" anchor="ctr" anchorCtr="0">
            <a:noAutofit/>
          </a:bodyPr>
          <a:lstStyle/>
          <a:p>
            <a:pPr marL="342838" indent="-171419">
              <a:buSzPts val="1600"/>
              <a:buNone/>
            </a:pPr>
            <a:r>
              <a:rPr lang="en-US" sz="2000" b="1" dirty="0">
                <a:solidFill>
                  <a:srgbClr val="004677"/>
                </a:solidFill>
              </a:rPr>
              <a:t>Minetta C. Liu, MD</a:t>
            </a:r>
            <a:endParaRPr sz="2000" b="1" dirty="0">
              <a:solidFill>
                <a:srgbClr val="004677"/>
              </a:solidFill>
            </a:endParaRPr>
          </a:p>
          <a:p>
            <a:pPr marL="342838" indent="-171419">
              <a:buSzPts val="1600"/>
              <a:buNone/>
            </a:pPr>
            <a:r>
              <a:rPr lang="en-US" sz="2000" b="1" dirty="0">
                <a:solidFill>
                  <a:srgbClr val="004677"/>
                </a:solidFill>
              </a:rPr>
              <a:t>CMO, Oncology and Early Cancer Detection</a:t>
            </a:r>
          </a:p>
          <a:p>
            <a:pPr marL="342838" indent="-171419">
              <a:buSzPts val="1600"/>
              <a:buNone/>
            </a:pPr>
            <a:r>
              <a:rPr lang="en-US" sz="2000" b="1" dirty="0" err="1">
                <a:solidFill>
                  <a:srgbClr val="004677"/>
                </a:solidFill>
              </a:rPr>
              <a:t>Natera</a:t>
            </a:r>
            <a:r>
              <a:rPr lang="en-US" sz="2000" b="1" dirty="0">
                <a:solidFill>
                  <a:srgbClr val="004677"/>
                </a:solidFill>
              </a:rPr>
              <a:t>, Inc</a:t>
            </a:r>
            <a:endParaRPr sz="2000" b="1" dirty="0">
              <a:solidFill>
                <a:srgbClr val="004677"/>
              </a:solidFill>
            </a:endParaRPr>
          </a:p>
        </p:txBody>
      </p:sp>
      <p:sp>
        <p:nvSpPr>
          <p:cNvPr id="4" name="TextBox 3">
            <a:extLst>
              <a:ext uri="{FF2B5EF4-FFF2-40B4-BE49-F238E27FC236}">
                <a16:creationId xmlns:a16="http://schemas.microsoft.com/office/drawing/2014/main" id="{CCB347E2-1910-B1DB-8D60-D747C6405730}"/>
              </a:ext>
            </a:extLst>
          </p:cNvPr>
          <p:cNvSpPr txBox="1"/>
          <p:nvPr/>
        </p:nvSpPr>
        <p:spPr>
          <a:xfrm>
            <a:off x="377256" y="859888"/>
            <a:ext cx="184731" cy="213585"/>
          </a:xfrm>
          <a:prstGeom prst="rect">
            <a:avLst/>
          </a:prstGeom>
          <a:noFill/>
        </p:spPr>
        <p:txBody>
          <a:bodyPr wrap="none" rtlCol="0">
            <a:spAutoFit/>
          </a:bodyPr>
          <a:lstStyle/>
          <a:p>
            <a:pPr defTabSz="914256"/>
            <a:endParaRPr lang="en-US" sz="788"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734804AA-1927-BD73-9D38-DCC6E35432E8}"/>
              </a:ext>
            </a:extLst>
          </p:cNvPr>
          <p:cNvSpPr>
            <a:spLocks noGrp="1"/>
          </p:cNvSpPr>
          <p:nvPr>
            <p:ph type="body" idx="1"/>
          </p:nvPr>
        </p:nvSpPr>
        <p:spPr/>
        <p:txBody>
          <a:bodyPr/>
          <a:lstStyle/>
          <a:p>
            <a:pPr indent="-342854">
              <a:buSzPct val="80000"/>
              <a:buFont typeface="Arial" panose="020B0604020202020204" pitchFamily="34" charset="0"/>
              <a:buChar char="•"/>
            </a:pPr>
            <a:r>
              <a:rPr lang="en-US" sz="2400" dirty="0"/>
              <a:t>Natera: Employment and stock </a:t>
            </a:r>
          </a:p>
        </p:txBody>
      </p:sp>
      <p:sp>
        <p:nvSpPr>
          <p:cNvPr id="5" name="Google Shape;9588;g3e4c7ee853b_2_1659">
            <a:extLst>
              <a:ext uri="{FF2B5EF4-FFF2-40B4-BE49-F238E27FC236}">
                <a16:creationId xmlns:a16="http://schemas.microsoft.com/office/drawing/2014/main" id="{A3473F78-7A77-5E14-5F4E-363AA33D5C07}"/>
              </a:ext>
            </a:extLst>
          </p:cNvPr>
          <p:cNvSpPr txBox="1">
            <a:spLocks/>
          </p:cNvSpPr>
          <p:nvPr/>
        </p:nvSpPr>
        <p:spPr>
          <a:xfrm>
            <a:off x="360117" y="202808"/>
            <a:ext cx="8423803"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US" sz="2800" dirty="0"/>
              <a:t>Financial Disclosures</a:t>
            </a:r>
          </a:p>
        </p:txBody>
      </p:sp>
    </p:spTree>
    <p:extLst>
      <p:ext uri="{BB962C8B-B14F-4D97-AF65-F5344CB8AC3E}">
        <p14:creationId xmlns:p14="http://schemas.microsoft.com/office/powerpoint/2010/main" val="34780210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66E48D-23DC-48A6-056A-DBECA8E677D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66C2FB7-1304-00F0-AE69-486BBFBB3B16}"/>
              </a:ext>
            </a:extLst>
          </p:cNvPr>
          <p:cNvSpPr>
            <a:spLocks noGrp="1"/>
          </p:cNvSpPr>
          <p:nvPr>
            <p:ph type="body" idx="1"/>
          </p:nvPr>
        </p:nvSpPr>
        <p:spPr>
          <a:xfrm>
            <a:off x="359568" y="947085"/>
            <a:ext cx="8425153" cy="3690232"/>
          </a:xfrm>
        </p:spPr>
        <p:txBody>
          <a:bodyPr/>
          <a:lstStyle/>
          <a:p>
            <a:pPr marL="342900" indent="-342900">
              <a:buSzPct val="80000"/>
              <a:buFont typeface="Arial" panose="020B0604020202020204" pitchFamily="34" charset="0"/>
              <a:buChar char="•"/>
            </a:pPr>
            <a:r>
              <a:rPr lang="en-US" sz="2400" dirty="0"/>
              <a:t>ctDNA shed rates </a:t>
            </a:r>
          </a:p>
          <a:p>
            <a:pPr marL="342900" indent="-342900">
              <a:buSzPct val="80000"/>
              <a:buFont typeface="Arial" panose="020B0604020202020204" pitchFamily="34" charset="0"/>
              <a:buChar char="•"/>
            </a:pPr>
            <a:endParaRPr lang="en-US" sz="800" dirty="0"/>
          </a:p>
          <a:p>
            <a:pPr marL="342900" indent="-342900">
              <a:buSzPct val="80000"/>
              <a:buFont typeface="Arial" panose="020B0604020202020204" pitchFamily="34" charset="0"/>
              <a:buChar char="•"/>
            </a:pPr>
            <a:r>
              <a:rPr lang="en-US" sz="2400" dirty="0"/>
              <a:t>Molecular heterogeneity of the cancer(s) of interest</a:t>
            </a:r>
          </a:p>
          <a:p>
            <a:pPr marL="342900" indent="-342900">
              <a:buSzPct val="80000"/>
              <a:buFont typeface="Arial" panose="020B0604020202020204" pitchFamily="34" charset="0"/>
              <a:buChar char="•"/>
            </a:pPr>
            <a:endParaRPr lang="en-US" sz="800" dirty="0"/>
          </a:p>
          <a:p>
            <a:pPr marL="342900" indent="-342900">
              <a:buSzPct val="80000"/>
              <a:buFont typeface="Arial" panose="020B0604020202020204" pitchFamily="34" charset="0"/>
              <a:buChar char="•"/>
            </a:pPr>
            <a:r>
              <a:rPr lang="en-US" sz="2400" dirty="0"/>
              <a:t>The target intended use population</a:t>
            </a:r>
          </a:p>
          <a:p>
            <a:pPr marL="684213" lvl="1" indent="-277813">
              <a:spcBef>
                <a:spcPts val="0"/>
              </a:spcBef>
              <a:buSzPct val="80000"/>
              <a:buFont typeface="Wingdings" pitchFamily="2" charset="2"/>
              <a:buChar char="§"/>
            </a:pPr>
            <a:r>
              <a:rPr lang="en-US" sz="1870" dirty="0"/>
              <a:t>Healthy vs at-risk vs high-risk populations</a:t>
            </a:r>
          </a:p>
          <a:p>
            <a:pPr marL="684213" lvl="1" indent="-277813">
              <a:spcBef>
                <a:spcPts val="0"/>
              </a:spcBef>
              <a:buSzPct val="80000"/>
              <a:buFont typeface="Wingdings" pitchFamily="2" charset="2"/>
              <a:buChar char="§"/>
            </a:pPr>
            <a:r>
              <a:rPr lang="en-US" sz="1870" dirty="0"/>
              <a:t>Symptomatic patients</a:t>
            </a:r>
          </a:p>
          <a:p>
            <a:pPr marL="684213" lvl="1" indent="-277813">
              <a:spcBef>
                <a:spcPts val="0"/>
              </a:spcBef>
              <a:buSzPct val="80000"/>
              <a:buFont typeface="Wingdings" pitchFamily="2" charset="2"/>
              <a:buChar char="§"/>
            </a:pPr>
            <a:r>
              <a:rPr lang="en-US" sz="1870" dirty="0"/>
              <a:t>Patients with indeterminate physical or radiographic findings</a:t>
            </a:r>
          </a:p>
          <a:p>
            <a:pPr marL="341313" indent="-333375">
              <a:buFont typeface="Arial" panose="020B0604020202020204" pitchFamily="34" charset="0"/>
              <a:buChar char="•"/>
            </a:pPr>
            <a:endParaRPr lang="en-US" sz="800" dirty="0"/>
          </a:p>
          <a:p>
            <a:pPr marL="341313" indent="-333375">
              <a:buFont typeface="Arial" panose="020B0604020202020204" pitchFamily="34" charset="0"/>
              <a:buChar char="•"/>
            </a:pPr>
            <a:r>
              <a:rPr lang="en-US" dirty="0"/>
              <a:t>Need for new clinical workflows</a:t>
            </a:r>
          </a:p>
          <a:p>
            <a:pPr marL="684213" lvl="1" indent="-277813">
              <a:spcBef>
                <a:spcPts val="0"/>
              </a:spcBef>
              <a:buSzPct val="80000"/>
              <a:buFont typeface="Wingdings" pitchFamily="2" charset="2"/>
              <a:buChar char="§"/>
            </a:pPr>
            <a:r>
              <a:rPr lang="en-US" sz="1870" dirty="0"/>
              <a:t>Interpret a screen detected result</a:t>
            </a:r>
          </a:p>
          <a:p>
            <a:pPr marL="684213" lvl="1" indent="-277813">
              <a:spcBef>
                <a:spcPts val="0"/>
              </a:spcBef>
              <a:buSzPct val="80000"/>
              <a:buFont typeface="Wingdings" pitchFamily="2" charset="2"/>
              <a:buChar char="§"/>
            </a:pPr>
            <a:r>
              <a:rPr lang="en-US" sz="1870" dirty="0"/>
              <a:t>Guide evaluation of a screen detected result to diagnostic resolution</a:t>
            </a:r>
          </a:p>
          <a:p>
            <a:pPr marL="684213" lvl="1" indent="-277813">
              <a:spcBef>
                <a:spcPts val="0"/>
              </a:spcBef>
              <a:buSzPct val="80000"/>
              <a:buFont typeface="Wingdings" pitchFamily="2" charset="2"/>
              <a:buChar char="§"/>
            </a:pPr>
            <a:r>
              <a:rPr lang="en-US" sz="1870" dirty="0"/>
              <a:t>Monitor patients with a screen detected result but no cancer diagnosis</a:t>
            </a:r>
          </a:p>
          <a:p>
            <a:pPr marL="0" indent="0">
              <a:buSzPct val="80000"/>
              <a:buNone/>
            </a:pPr>
            <a:endParaRPr lang="en-US" sz="2800" dirty="0"/>
          </a:p>
        </p:txBody>
      </p:sp>
      <p:sp>
        <p:nvSpPr>
          <p:cNvPr id="5" name="Google Shape;9588;g3e4c7ee853b_2_1659">
            <a:extLst>
              <a:ext uri="{FF2B5EF4-FFF2-40B4-BE49-F238E27FC236}">
                <a16:creationId xmlns:a16="http://schemas.microsoft.com/office/drawing/2014/main" id="{66E2175C-79BB-37CB-4F68-D4DD5EF2BDE5}"/>
              </a:ext>
            </a:extLst>
          </p:cNvPr>
          <p:cNvSpPr txBox="1">
            <a:spLocks/>
          </p:cNvSpPr>
          <p:nvPr/>
        </p:nvSpPr>
        <p:spPr>
          <a:xfrm>
            <a:off x="360117" y="202808"/>
            <a:ext cx="8423803"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US" sz="2800" dirty="0"/>
              <a:t>Basic Tenets for Development of a Cancer Screening Test </a:t>
            </a:r>
          </a:p>
        </p:txBody>
      </p:sp>
    </p:spTree>
    <p:extLst>
      <p:ext uri="{BB962C8B-B14F-4D97-AF65-F5344CB8AC3E}">
        <p14:creationId xmlns:p14="http://schemas.microsoft.com/office/powerpoint/2010/main" val="19899901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116">
          <a:extLst>
            <a:ext uri="{FF2B5EF4-FFF2-40B4-BE49-F238E27FC236}">
              <a16:creationId xmlns:a16="http://schemas.microsoft.com/office/drawing/2014/main" id="{70D87C72-7E72-3F3D-3AEC-7258E608BB2B}"/>
            </a:ext>
          </a:extLst>
        </p:cNvPr>
        <p:cNvGrpSpPr/>
        <p:nvPr/>
      </p:nvGrpSpPr>
      <p:grpSpPr>
        <a:xfrm>
          <a:off x="0" y="0"/>
          <a:ext cx="0" cy="0"/>
          <a:chOff x="0" y="0"/>
          <a:chExt cx="0" cy="0"/>
        </a:xfrm>
      </p:grpSpPr>
      <p:sp>
        <p:nvSpPr>
          <p:cNvPr id="10118" name="Google Shape;10118;g3e4c7ee853b_5_2346">
            <a:extLst>
              <a:ext uri="{FF2B5EF4-FFF2-40B4-BE49-F238E27FC236}">
                <a16:creationId xmlns:a16="http://schemas.microsoft.com/office/drawing/2014/main" id="{9070BBD0-281A-6EE9-75F3-C717B4BA7F86}"/>
              </a:ext>
            </a:extLst>
          </p:cNvPr>
          <p:cNvSpPr txBox="1">
            <a:spLocks noGrp="1"/>
          </p:cNvSpPr>
          <p:nvPr>
            <p:ph type="title"/>
          </p:nvPr>
        </p:nvSpPr>
        <p:spPr>
          <a:xfrm>
            <a:off x="359557" y="202808"/>
            <a:ext cx="8606704" cy="422270"/>
          </a:xfrm>
          <a:prstGeom prst="rect">
            <a:avLst/>
          </a:prstGeom>
          <a:noFill/>
          <a:ln>
            <a:noFill/>
          </a:ln>
        </p:spPr>
        <p:txBody>
          <a:bodyPr spcFirstLastPara="1" wrap="square" lIns="0" tIns="34271" rIns="0" bIns="34271" anchor="t" anchorCtr="0">
            <a:noAutofit/>
          </a:bodyPr>
          <a:lstStyle/>
          <a:p>
            <a:r>
              <a:rPr lang="en" sz="2800" b="1" dirty="0"/>
              <a:t>Early Cancer Detection at Natera</a:t>
            </a:r>
            <a:endParaRPr sz="2800" b="1" dirty="0"/>
          </a:p>
        </p:txBody>
      </p:sp>
      <p:sp>
        <p:nvSpPr>
          <p:cNvPr id="10119" name="Google Shape;10119;g3e4c7ee853b_5_2346">
            <a:extLst>
              <a:ext uri="{FF2B5EF4-FFF2-40B4-BE49-F238E27FC236}">
                <a16:creationId xmlns:a16="http://schemas.microsoft.com/office/drawing/2014/main" id="{544783F9-1250-47FA-DD5A-A4C50D99C420}"/>
              </a:ext>
            </a:extLst>
          </p:cNvPr>
          <p:cNvSpPr txBox="1">
            <a:spLocks noGrp="1"/>
          </p:cNvSpPr>
          <p:nvPr>
            <p:ph type="sldNum" idx="12"/>
          </p:nvPr>
        </p:nvSpPr>
        <p:spPr>
          <a:xfrm>
            <a:off x="7700164" y="4713921"/>
            <a:ext cx="296961" cy="273789"/>
          </a:xfrm>
          <a:prstGeom prst="rect">
            <a:avLst/>
          </a:prstGeom>
          <a:noFill/>
          <a:ln>
            <a:noFill/>
          </a:ln>
        </p:spPr>
        <p:txBody>
          <a:bodyPr spcFirstLastPara="1" wrap="square" lIns="68541" tIns="34252" rIns="68541" bIns="34252" anchor="ctr" anchorCtr="0">
            <a:noAutofit/>
          </a:bodyPr>
          <a:lstStyle/>
          <a:p>
            <a:fld id="{00000000-1234-1234-1234-123412341234}" type="slidenum">
              <a:rPr lang="en"/>
              <a:pPr/>
              <a:t>4</a:t>
            </a:fld>
            <a:endParaRPr/>
          </a:p>
        </p:txBody>
      </p:sp>
      <p:sp>
        <p:nvSpPr>
          <p:cNvPr id="2" name="Rectangle 1">
            <a:extLst>
              <a:ext uri="{FF2B5EF4-FFF2-40B4-BE49-F238E27FC236}">
                <a16:creationId xmlns:a16="http://schemas.microsoft.com/office/drawing/2014/main" id="{9DA848CB-6781-E2CC-793A-027D725466D9}"/>
              </a:ext>
            </a:extLst>
          </p:cNvPr>
          <p:cNvSpPr/>
          <p:nvPr/>
        </p:nvSpPr>
        <p:spPr>
          <a:xfrm>
            <a:off x="7735824" y="4791456"/>
            <a:ext cx="128016" cy="137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243;g326fbcfac23_1_137">
            <a:extLst>
              <a:ext uri="{FF2B5EF4-FFF2-40B4-BE49-F238E27FC236}">
                <a16:creationId xmlns:a16="http://schemas.microsoft.com/office/drawing/2014/main" id="{CBBB787D-480E-AB05-A997-D07CC821E525}"/>
              </a:ext>
            </a:extLst>
          </p:cNvPr>
          <p:cNvSpPr/>
          <p:nvPr/>
        </p:nvSpPr>
        <p:spPr>
          <a:xfrm>
            <a:off x="0" y="1116952"/>
            <a:ext cx="9144000" cy="3252300"/>
          </a:xfrm>
          <a:prstGeom prst="rect">
            <a:avLst/>
          </a:prstGeom>
          <a:solidFill>
            <a:srgbClr val="EFF4F8"/>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sp>
        <p:nvSpPr>
          <p:cNvPr id="4" name="Google Shape;2244;g326fbcfac23_1_137">
            <a:extLst>
              <a:ext uri="{FF2B5EF4-FFF2-40B4-BE49-F238E27FC236}">
                <a16:creationId xmlns:a16="http://schemas.microsoft.com/office/drawing/2014/main" id="{0A74E83D-4E31-C9D4-BC38-A1CEB69B6F14}"/>
              </a:ext>
            </a:extLst>
          </p:cNvPr>
          <p:cNvSpPr/>
          <p:nvPr/>
        </p:nvSpPr>
        <p:spPr>
          <a:xfrm>
            <a:off x="0" y="1116953"/>
            <a:ext cx="3847940" cy="3252440"/>
          </a:xfrm>
          <a:custGeom>
            <a:avLst/>
            <a:gdLst/>
            <a:ahLst/>
            <a:cxnLst/>
            <a:rect l="l" t="t" r="r" b="b"/>
            <a:pathLst>
              <a:path w="5130587" h="4336587" extrusionOk="0">
                <a:moveTo>
                  <a:pt x="0" y="0"/>
                </a:moveTo>
                <a:lnTo>
                  <a:pt x="4426109" y="0"/>
                </a:lnTo>
                <a:lnTo>
                  <a:pt x="4497378" y="95307"/>
                </a:lnTo>
                <a:cubicBezTo>
                  <a:pt x="4897154" y="687054"/>
                  <a:pt x="5130587" y="1400413"/>
                  <a:pt x="5130587" y="2168294"/>
                </a:cubicBezTo>
                <a:cubicBezTo>
                  <a:pt x="5130587" y="2936176"/>
                  <a:pt x="4897154" y="3649536"/>
                  <a:pt x="4497378" y="4241282"/>
                </a:cubicBezTo>
                <a:lnTo>
                  <a:pt x="4426109" y="4336587"/>
                </a:lnTo>
                <a:lnTo>
                  <a:pt x="0" y="4336587"/>
                </a:lnTo>
                <a:close/>
              </a:path>
            </a:pathLst>
          </a:custGeom>
          <a:solidFill>
            <a:srgbClr val="004577"/>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nvGrpSpPr>
          <p:cNvPr id="12" name="Google Shape;2245;g326fbcfac23_1_137">
            <a:extLst>
              <a:ext uri="{FF2B5EF4-FFF2-40B4-BE49-F238E27FC236}">
                <a16:creationId xmlns:a16="http://schemas.microsoft.com/office/drawing/2014/main" id="{3F0BBA61-6BC2-243D-3836-A6EBD85DAF5E}"/>
              </a:ext>
            </a:extLst>
          </p:cNvPr>
          <p:cNvGrpSpPr/>
          <p:nvPr/>
        </p:nvGrpSpPr>
        <p:grpSpPr>
          <a:xfrm>
            <a:off x="5146885" y="2815019"/>
            <a:ext cx="3539923" cy="567000"/>
            <a:chOff x="7221990" y="4061532"/>
            <a:chExt cx="4295844" cy="756000"/>
          </a:xfrm>
        </p:grpSpPr>
        <p:sp>
          <p:nvSpPr>
            <p:cNvPr id="13" name="Google Shape;2246;g326fbcfac23_1_137">
              <a:extLst>
                <a:ext uri="{FF2B5EF4-FFF2-40B4-BE49-F238E27FC236}">
                  <a16:creationId xmlns:a16="http://schemas.microsoft.com/office/drawing/2014/main" id="{685846A4-C6F8-8BB0-5CCB-1432DC3DB1DF}"/>
                </a:ext>
              </a:extLst>
            </p:cNvPr>
            <p:cNvSpPr/>
            <p:nvPr/>
          </p:nvSpPr>
          <p:spPr>
            <a:xfrm>
              <a:off x="7346934" y="4061532"/>
              <a:ext cx="41709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14" name="Google Shape;2247;g326fbcfac23_1_137">
              <a:extLst>
                <a:ext uri="{FF2B5EF4-FFF2-40B4-BE49-F238E27FC236}">
                  <a16:creationId xmlns:a16="http://schemas.microsoft.com/office/drawing/2014/main" id="{1922DBB5-055D-E719-601A-4758F8982CF3}"/>
                </a:ext>
              </a:extLst>
            </p:cNvPr>
            <p:cNvSpPr/>
            <p:nvPr/>
          </p:nvSpPr>
          <p:spPr>
            <a:xfrm rot="-5400000">
              <a:off x="7178340" y="4367995"/>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15" name="Google Shape;2248;g326fbcfac23_1_137">
            <a:extLst>
              <a:ext uri="{FF2B5EF4-FFF2-40B4-BE49-F238E27FC236}">
                <a16:creationId xmlns:a16="http://schemas.microsoft.com/office/drawing/2014/main" id="{5786CC6A-C494-006B-21DB-B11FE1E4BE4B}"/>
              </a:ext>
            </a:extLst>
          </p:cNvPr>
          <p:cNvGrpSpPr/>
          <p:nvPr/>
        </p:nvGrpSpPr>
        <p:grpSpPr>
          <a:xfrm>
            <a:off x="5146841" y="2004807"/>
            <a:ext cx="3540014" cy="668984"/>
            <a:chOff x="7225480" y="3041614"/>
            <a:chExt cx="4295955" cy="756000"/>
          </a:xfrm>
        </p:grpSpPr>
        <p:sp>
          <p:nvSpPr>
            <p:cNvPr id="16" name="Google Shape;2249;g326fbcfac23_1_137">
              <a:extLst>
                <a:ext uri="{FF2B5EF4-FFF2-40B4-BE49-F238E27FC236}">
                  <a16:creationId xmlns:a16="http://schemas.microsoft.com/office/drawing/2014/main" id="{C1B0B2E5-B1DE-7208-3F6C-B1574F7376BE}"/>
                </a:ext>
              </a:extLst>
            </p:cNvPr>
            <p:cNvSpPr/>
            <p:nvPr/>
          </p:nvSpPr>
          <p:spPr>
            <a:xfrm>
              <a:off x="7346935" y="3041614"/>
              <a:ext cx="41745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17" name="Google Shape;2250;g326fbcfac23_1_137">
              <a:extLst>
                <a:ext uri="{FF2B5EF4-FFF2-40B4-BE49-F238E27FC236}">
                  <a16:creationId xmlns:a16="http://schemas.microsoft.com/office/drawing/2014/main" id="{32518DD1-1DD8-1FF6-D805-FCD1CB369FDF}"/>
                </a:ext>
              </a:extLst>
            </p:cNvPr>
            <p:cNvSpPr/>
            <p:nvPr/>
          </p:nvSpPr>
          <p:spPr>
            <a:xfrm rot="-5400000">
              <a:off x="7181830" y="3348077"/>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18" name="Google Shape;2251;g326fbcfac23_1_137">
            <a:extLst>
              <a:ext uri="{FF2B5EF4-FFF2-40B4-BE49-F238E27FC236}">
                <a16:creationId xmlns:a16="http://schemas.microsoft.com/office/drawing/2014/main" id="{C20A5210-4EFE-B9AB-9E23-380A0C32EBF7}"/>
              </a:ext>
            </a:extLst>
          </p:cNvPr>
          <p:cNvGrpSpPr/>
          <p:nvPr/>
        </p:nvGrpSpPr>
        <p:grpSpPr>
          <a:xfrm>
            <a:off x="5146885" y="1317404"/>
            <a:ext cx="3550546" cy="567000"/>
            <a:chOff x="7212699" y="2064713"/>
            <a:chExt cx="4308736" cy="756000"/>
          </a:xfrm>
        </p:grpSpPr>
        <p:sp>
          <p:nvSpPr>
            <p:cNvPr id="19" name="Google Shape;2252;g326fbcfac23_1_137">
              <a:extLst>
                <a:ext uri="{FF2B5EF4-FFF2-40B4-BE49-F238E27FC236}">
                  <a16:creationId xmlns:a16="http://schemas.microsoft.com/office/drawing/2014/main" id="{2E6ED0C7-2FC8-BF06-F2B0-486CAD686CCD}"/>
                </a:ext>
              </a:extLst>
            </p:cNvPr>
            <p:cNvSpPr/>
            <p:nvPr/>
          </p:nvSpPr>
          <p:spPr>
            <a:xfrm>
              <a:off x="7346935" y="2064713"/>
              <a:ext cx="41745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20" name="Google Shape;2253;g326fbcfac23_1_137">
              <a:extLst>
                <a:ext uri="{FF2B5EF4-FFF2-40B4-BE49-F238E27FC236}">
                  <a16:creationId xmlns:a16="http://schemas.microsoft.com/office/drawing/2014/main" id="{10CC6047-9D7B-8BBB-3009-28BE09A5295E}"/>
                </a:ext>
              </a:extLst>
            </p:cNvPr>
            <p:cNvSpPr/>
            <p:nvPr/>
          </p:nvSpPr>
          <p:spPr>
            <a:xfrm rot="-5400000">
              <a:off x="7169049" y="2371176"/>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21" name="Google Shape;2254;g326fbcfac23_1_137">
            <a:extLst>
              <a:ext uri="{FF2B5EF4-FFF2-40B4-BE49-F238E27FC236}">
                <a16:creationId xmlns:a16="http://schemas.microsoft.com/office/drawing/2014/main" id="{1C724E0A-E151-143B-AC1E-B223F0F168A5}"/>
              </a:ext>
            </a:extLst>
          </p:cNvPr>
          <p:cNvGrpSpPr/>
          <p:nvPr/>
        </p:nvGrpSpPr>
        <p:grpSpPr>
          <a:xfrm>
            <a:off x="5146885" y="3569877"/>
            <a:ext cx="3539917" cy="567000"/>
            <a:chOff x="7212699" y="5068010"/>
            <a:chExt cx="4295836" cy="756000"/>
          </a:xfrm>
        </p:grpSpPr>
        <p:sp>
          <p:nvSpPr>
            <p:cNvPr id="22" name="Google Shape;2255;g326fbcfac23_1_137">
              <a:extLst>
                <a:ext uri="{FF2B5EF4-FFF2-40B4-BE49-F238E27FC236}">
                  <a16:creationId xmlns:a16="http://schemas.microsoft.com/office/drawing/2014/main" id="{3913D4FF-070D-EC86-2445-BDD6A79D01F5}"/>
                </a:ext>
              </a:extLst>
            </p:cNvPr>
            <p:cNvSpPr/>
            <p:nvPr/>
          </p:nvSpPr>
          <p:spPr>
            <a:xfrm>
              <a:off x="7346935" y="5068010"/>
              <a:ext cx="41616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23" name="Google Shape;2256;g326fbcfac23_1_137">
              <a:extLst>
                <a:ext uri="{FF2B5EF4-FFF2-40B4-BE49-F238E27FC236}">
                  <a16:creationId xmlns:a16="http://schemas.microsoft.com/office/drawing/2014/main" id="{64B31B18-4C2F-F6A3-96A2-A039E144620A}"/>
                </a:ext>
              </a:extLst>
            </p:cNvPr>
            <p:cNvSpPr/>
            <p:nvPr/>
          </p:nvSpPr>
          <p:spPr>
            <a:xfrm rot="-5400000">
              <a:off x="7169049" y="5374473"/>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sp>
        <p:nvSpPr>
          <p:cNvPr id="24" name="Google Shape;2285;g326fbcfac23_1_137">
            <a:extLst>
              <a:ext uri="{FF2B5EF4-FFF2-40B4-BE49-F238E27FC236}">
                <a16:creationId xmlns:a16="http://schemas.microsoft.com/office/drawing/2014/main" id="{5EBD6DC9-A461-6FE6-D646-85B2BE349590}"/>
              </a:ext>
            </a:extLst>
          </p:cNvPr>
          <p:cNvSpPr/>
          <p:nvPr/>
        </p:nvSpPr>
        <p:spPr>
          <a:xfrm>
            <a:off x="5298574" y="1419373"/>
            <a:ext cx="3439931" cy="3633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&gt;250,000 CRC exomes sequenced across all stages enables deep biological understanding of the disease</a:t>
            </a:r>
            <a:endParaRPr kumimoji="0"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5" name="Google Shape;2287;g326fbcfac23_1_137">
            <a:extLst>
              <a:ext uri="{FF2B5EF4-FFF2-40B4-BE49-F238E27FC236}">
                <a16:creationId xmlns:a16="http://schemas.microsoft.com/office/drawing/2014/main" id="{86AEB718-C6B0-47F5-DD6D-31ABD4DD50CA}"/>
              </a:ext>
            </a:extLst>
          </p:cNvPr>
          <p:cNvSpPr/>
          <p:nvPr/>
        </p:nvSpPr>
        <p:spPr>
          <a:xfrm>
            <a:off x="5295431" y="2039981"/>
            <a:ext cx="3351512" cy="633900"/>
          </a:xfrm>
          <a:prstGeom prst="rect">
            <a:avLst/>
          </a:prstGeom>
          <a:noFill/>
          <a:ln>
            <a:noFill/>
          </a:ln>
        </p:spPr>
        <p:txBody>
          <a:bodyPr spcFirstLastPara="1" wrap="square" lIns="68575" tIns="34250" rIns="68575" bIns="34250" anchor="ctr" anchorCtr="0">
            <a:noAutofit/>
          </a:bodyPr>
          <a:lstStyle/>
          <a:p>
            <a:pPr marL="101600" marR="0" lvl="0" indent="-101600" algn="l" defTabSz="914400" rtl="0" eaLnBrk="1" fontAlgn="auto" latinLnBrk="0" hangingPunct="1">
              <a:lnSpc>
                <a:spcPct val="100000"/>
              </a:lnSpc>
              <a:spcBef>
                <a:spcPts val="0"/>
              </a:spcBef>
              <a:spcAft>
                <a:spcPts val="0"/>
              </a:spcAft>
              <a:buClr>
                <a:srgbClr val="00A1E3"/>
              </a:buClr>
              <a:buSzPts val="1000"/>
              <a:buFont typeface="Arial"/>
              <a:buChar char="•"/>
              <a:tabLst/>
              <a:defRPr/>
            </a:pP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Novel platform </a:t>
            </a: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developed over 2 years</a:t>
            </a:r>
            <a:endParaRPr kumimoji="0"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endParaRPr>
          </a:p>
          <a:p>
            <a:pPr marL="101600" marR="0" lvl="0" indent="-101600" algn="l" defTabSz="914400" rtl="0" eaLnBrk="1" fontAlgn="auto" latinLnBrk="0" hangingPunct="1">
              <a:lnSpc>
                <a:spcPct val="100000"/>
              </a:lnSpc>
              <a:spcBef>
                <a:spcPts val="0"/>
              </a:spcBef>
              <a:spcAft>
                <a:spcPts val="0"/>
              </a:spcAft>
              <a:buClr>
                <a:srgbClr val="00A1E3"/>
              </a:buClr>
              <a:buSzPts val="1000"/>
              <a:buFont typeface="Arial"/>
              <a:buChar char="•"/>
              <a:tabLst/>
              <a:defRPr/>
            </a:pP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Deep and broad methylation discovery with cancers, premalignant lesions, and other conditions</a:t>
            </a:r>
            <a:endParaRPr kumimoji="0" sz="1200" b="1"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endParaRPr>
          </a:p>
        </p:txBody>
      </p:sp>
      <p:sp>
        <p:nvSpPr>
          <p:cNvPr id="26" name="Google Shape;2288;g326fbcfac23_1_137">
            <a:extLst>
              <a:ext uri="{FF2B5EF4-FFF2-40B4-BE49-F238E27FC236}">
                <a16:creationId xmlns:a16="http://schemas.microsoft.com/office/drawing/2014/main" id="{6000B2F8-B18E-0B5E-1381-0C093F60A053}"/>
              </a:ext>
            </a:extLst>
          </p:cNvPr>
          <p:cNvSpPr/>
          <p:nvPr/>
        </p:nvSpPr>
        <p:spPr>
          <a:xfrm>
            <a:off x="5298575" y="2972213"/>
            <a:ext cx="3209449" cy="2526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Development specific to advanced </a:t>
            </a:r>
            <a:r>
              <a:rPr lang="en" sz="1100" dirty="0">
                <a:solidFill>
                  <a:srgbClr val="435563"/>
                </a:solidFill>
                <a:latin typeface="Calibri" panose="020F0502020204030204" pitchFamily="34" charset="0"/>
                <a:ea typeface="Calibri"/>
                <a:cs typeface="Calibri" panose="020F0502020204030204" pitchFamily="34" charset="0"/>
                <a:sym typeface="Calibri"/>
              </a:rPr>
              <a:t>a</a:t>
            </a:r>
            <a:r>
              <a:rPr kumimoji="0" lang="en" sz="1100" b="0" i="0" u="none" strike="noStrike" kern="0" cap="none" spc="0" normalizeH="0" baseline="0" noProof="0" dirty="0" err="1">
                <a:ln>
                  <a:noFill/>
                </a:ln>
                <a:solidFill>
                  <a:srgbClr val="435563"/>
                </a:solidFill>
                <a:effectLst/>
                <a:uLnTx/>
                <a:uFillTx/>
                <a:latin typeface="Calibri" panose="020F0502020204030204" pitchFamily="34" charset="0"/>
                <a:ea typeface="Calibri"/>
                <a:cs typeface="Calibri" panose="020F0502020204030204" pitchFamily="34" charset="0"/>
                <a:sym typeface="Calibri"/>
              </a:rPr>
              <a:t>denoma</a:t>
            </a: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 targets and samples </a:t>
            </a:r>
            <a:endParaRPr kumimoji="0"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7" name="Google Shape;2289;g326fbcfac23_1_137">
            <a:extLst>
              <a:ext uri="{FF2B5EF4-FFF2-40B4-BE49-F238E27FC236}">
                <a16:creationId xmlns:a16="http://schemas.microsoft.com/office/drawing/2014/main" id="{8C97EDD3-A37A-2354-298E-51C43CBB5A3C}"/>
              </a:ext>
            </a:extLst>
          </p:cNvPr>
          <p:cNvSpPr/>
          <p:nvPr/>
        </p:nvSpPr>
        <p:spPr>
          <a:xfrm>
            <a:off x="5304057" y="3653699"/>
            <a:ext cx="2945758" cy="3993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rPr>
              <a:t>Methylation technology refinement reduces the noise floor</a:t>
            </a:r>
            <a:endParaRPr kumimoji="0" sz="11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8" name="Google Shape;2290;g326fbcfac23_1_137">
            <a:extLst>
              <a:ext uri="{FF2B5EF4-FFF2-40B4-BE49-F238E27FC236}">
                <a16:creationId xmlns:a16="http://schemas.microsoft.com/office/drawing/2014/main" id="{DACC2DAD-36DC-A15E-1875-4CA79B4B23AE}"/>
              </a:ext>
            </a:extLst>
          </p:cNvPr>
          <p:cNvSpPr/>
          <p:nvPr/>
        </p:nvSpPr>
        <p:spPr>
          <a:xfrm>
            <a:off x="3867043" y="1392660"/>
            <a:ext cx="987000" cy="4164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4577"/>
              </a:buClr>
              <a:buSzPts val="1200"/>
              <a:buFont typeface="Arial"/>
              <a:buNone/>
              <a:tabLst/>
              <a:defRPr/>
            </a:pPr>
            <a:r>
              <a:rPr kumimoji="0" lang="en"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rPr>
              <a:t>Biological depth</a:t>
            </a:r>
            <a:endParaRPr kumimoji="0" sz="1200" b="0"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endParaRPr>
          </a:p>
        </p:txBody>
      </p:sp>
      <p:sp>
        <p:nvSpPr>
          <p:cNvPr id="29" name="Google Shape;2291;g326fbcfac23_1_137">
            <a:extLst>
              <a:ext uri="{FF2B5EF4-FFF2-40B4-BE49-F238E27FC236}">
                <a16:creationId xmlns:a16="http://schemas.microsoft.com/office/drawing/2014/main" id="{A7EFEDFC-796F-521C-6FA1-151794BCA3A6}"/>
              </a:ext>
            </a:extLst>
          </p:cNvPr>
          <p:cNvSpPr/>
          <p:nvPr/>
        </p:nvSpPr>
        <p:spPr>
          <a:xfrm>
            <a:off x="4095232" y="2192359"/>
            <a:ext cx="822300" cy="3258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A1E3"/>
              </a:buClr>
              <a:buSzPts val="1200"/>
              <a:buFont typeface="Arial"/>
              <a:buNone/>
              <a:tabLst/>
              <a:defRPr/>
            </a:pPr>
            <a:r>
              <a:rPr kumimoji="0" lang="en"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rPr>
              <a:t>Discovery</a:t>
            </a:r>
            <a:endParaRPr kumimoji="0"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endParaRPr>
          </a:p>
        </p:txBody>
      </p:sp>
      <p:sp>
        <p:nvSpPr>
          <p:cNvPr id="30" name="Google Shape;2292;g326fbcfac23_1_137">
            <a:extLst>
              <a:ext uri="{FF2B5EF4-FFF2-40B4-BE49-F238E27FC236}">
                <a16:creationId xmlns:a16="http://schemas.microsoft.com/office/drawing/2014/main" id="{29DC5E33-D5F7-5410-F82C-A8D1A32BA710}"/>
              </a:ext>
            </a:extLst>
          </p:cNvPr>
          <p:cNvSpPr/>
          <p:nvPr/>
        </p:nvSpPr>
        <p:spPr>
          <a:xfrm>
            <a:off x="4095232" y="2957542"/>
            <a:ext cx="951000" cy="2820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59CBE9"/>
              </a:buClr>
              <a:buSzPts val="1200"/>
              <a:buFont typeface="Arial"/>
              <a:buNone/>
              <a:tabLst/>
              <a:defRPr/>
            </a:pPr>
            <a:r>
              <a:rPr kumimoji="0" lang="en" sz="14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rPr>
              <a:t>Algorithm</a:t>
            </a:r>
            <a:endParaRPr kumimoji="0" sz="1200" b="0"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endParaRPr>
          </a:p>
        </p:txBody>
      </p:sp>
      <p:sp>
        <p:nvSpPr>
          <p:cNvPr id="31" name="Google Shape;2293;g326fbcfac23_1_137">
            <a:extLst>
              <a:ext uri="{FF2B5EF4-FFF2-40B4-BE49-F238E27FC236}">
                <a16:creationId xmlns:a16="http://schemas.microsoft.com/office/drawing/2014/main" id="{541E97EF-AB02-F666-5856-E697CB6C5886}"/>
              </a:ext>
            </a:extLst>
          </p:cNvPr>
          <p:cNvSpPr/>
          <p:nvPr/>
        </p:nvSpPr>
        <p:spPr>
          <a:xfrm>
            <a:off x="3867043" y="3771685"/>
            <a:ext cx="951000" cy="1635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95C93C"/>
              </a:buClr>
              <a:buSzPts val="1200"/>
              <a:buFont typeface="Arial"/>
              <a:buNone/>
              <a:tabLst/>
              <a:defRPr/>
            </a:pPr>
            <a:r>
              <a:rPr kumimoji="0" lang="en" sz="14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rPr>
              <a:t>Technology</a:t>
            </a:r>
            <a:endParaRPr kumimoji="0" sz="1200" b="0"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endParaRPr>
          </a:p>
        </p:txBody>
      </p:sp>
      <p:sp>
        <p:nvSpPr>
          <p:cNvPr id="32" name="Google Shape;2294;g326fbcfac23_1_137">
            <a:extLst>
              <a:ext uri="{FF2B5EF4-FFF2-40B4-BE49-F238E27FC236}">
                <a16:creationId xmlns:a16="http://schemas.microsoft.com/office/drawing/2014/main" id="{922F993B-67EE-5A85-752B-D8FB2AC7B281}"/>
              </a:ext>
            </a:extLst>
          </p:cNvPr>
          <p:cNvSpPr/>
          <p:nvPr/>
        </p:nvSpPr>
        <p:spPr>
          <a:xfrm>
            <a:off x="0" y="1116953"/>
            <a:ext cx="3847940" cy="3252440"/>
          </a:xfrm>
          <a:custGeom>
            <a:avLst/>
            <a:gdLst/>
            <a:ahLst/>
            <a:cxnLst/>
            <a:rect l="l" t="t" r="r" b="b"/>
            <a:pathLst>
              <a:path w="5130587" h="4336587" extrusionOk="0">
                <a:moveTo>
                  <a:pt x="0" y="0"/>
                </a:moveTo>
                <a:lnTo>
                  <a:pt x="4426109" y="0"/>
                </a:lnTo>
                <a:lnTo>
                  <a:pt x="4497378" y="95307"/>
                </a:lnTo>
                <a:cubicBezTo>
                  <a:pt x="4897154" y="687054"/>
                  <a:pt x="5130587" y="1400413"/>
                  <a:pt x="5130587" y="2168294"/>
                </a:cubicBezTo>
                <a:cubicBezTo>
                  <a:pt x="5130587" y="2936176"/>
                  <a:pt x="4897154" y="3649536"/>
                  <a:pt x="4497378" y="4241282"/>
                </a:cubicBezTo>
                <a:lnTo>
                  <a:pt x="4426109" y="4336587"/>
                </a:lnTo>
                <a:lnTo>
                  <a:pt x="0" y="4336587"/>
                </a:lnTo>
                <a:close/>
              </a:path>
            </a:pathLst>
          </a:custGeom>
          <a:blipFill rotWithShape="1">
            <a:blip r:embed="rId3">
              <a:alphaModFix amt="36000"/>
            </a:blip>
            <a:stretch>
              <a:fillRect l="-3097" t="-1127" r="-26305" b="-5396"/>
            </a:stretch>
          </a:blip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sp>
        <p:nvSpPr>
          <p:cNvPr id="33" name="Google Shape;2295;g326fbcfac23_1_137">
            <a:extLst>
              <a:ext uri="{FF2B5EF4-FFF2-40B4-BE49-F238E27FC236}">
                <a16:creationId xmlns:a16="http://schemas.microsoft.com/office/drawing/2014/main" id="{477B5F9A-6E83-7BBF-B60B-5DF6271D4462}"/>
              </a:ext>
            </a:extLst>
          </p:cNvPr>
          <p:cNvSpPr/>
          <p:nvPr/>
        </p:nvSpPr>
        <p:spPr>
          <a:xfrm>
            <a:off x="3419126" y="1434778"/>
            <a:ext cx="332400" cy="332400"/>
          </a:xfrm>
          <a:prstGeom prst="ellipse">
            <a:avLst/>
          </a:prstGeom>
          <a:solidFill>
            <a:srgbClr val="FFFFFF"/>
          </a:solidFill>
          <a:ln w="22225" cap="flat" cmpd="sng">
            <a:solidFill>
              <a:srgbClr val="004577"/>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rPr>
              <a:t>1</a:t>
            </a:r>
            <a:endParaRPr kumimoji="0"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endParaRPr>
          </a:p>
        </p:txBody>
      </p:sp>
      <p:sp>
        <p:nvSpPr>
          <p:cNvPr id="34" name="Google Shape;2296;g326fbcfac23_1_137">
            <a:extLst>
              <a:ext uri="{FF2B5EF4-FFF2-40B4-BE49-F238E27FC236}">
                <a16:creationId xmlns:a16="http://schemas.microsoft.com/office/drawing/2014/main" id="{62E44AAA-5528-5DC3-C56F-A8F4C47CC709}"/>
              </a:ext>
            </a:extLst>
          </p:cNvPr>
          <p:cNvSpPr/>
          <p:nvPr/>
        </p:nvSpPr>
        <p:spPr>
          <a:xfrm>
            <a:off x="3649545" y="2189112"/>
            <a:ext cx="332400" cy="332400"/>
          </a:xfrm>
          <a:prstGeom prst="ellipse">
            <a:avLst/>
          </a:prstGeom>
          <a:solidFill>
            <a:srgbClr val="FFFFFF"/>
          </a:solidFill>
          <a:ln w="22225" cap="flat" cmpd="sng">
            <a:solidFill>
              <a:schemeClr val="lt2"/>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rPr>
              <a:t>2</a:t>
            </a:r>
            <a:endParaRPr kumimoji="0"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endParaRPr>
          </a:p>
        </p:txBody>
      </p:sp>
      <p:sp>
        <p:nvSpPr>
          <p:cNvPr id="35" name="Google Shape;2297;g326fbcfac23_1_137">
            <a:extLst>
              <a:ext uri="{FF2B5EF4-FFF2-40B4-BE49-F238E27FC236}">
                <a16:creationId xmlns:a16="http://schemas.microsoft.com/office/drawing/2014/main" id="{5FFE8ACB-21D9-6679-A64B-8A025FAE3252}"/>
              </a:ext>
            </a:extLst>
          </p:cNvPr>
          <p:cNvSpPr/>
          <p:nvPr/>
        </p:nvSpPr>
        <p:spPr>
          <a:xfrm>
            <a:off x="3419126" y="3687251"/>
            <a:ext cx="332400" cy="332400"/>
          </a:xfrm>
          <a:prstGeom prst="ellipse">
            <a:avLst/>
          </a:prstGeom>
          <a:solidFill>
            <a:srgbClr val="FFFFFF"/>
          </a:solidFill>
          <a:ln w="22225" cap="flat" cmpd="sng">
            <a:solidFill>
              <a:schemeClr val="accent2"/>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5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rPr>
              <a:t>4</a:t>
            </a:r>
            <a:endParaRPr kumimoji="0" sz="15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endParaRPr>
          </a:p>
        </p:txBody>
      </p:sp>
      <p:sp>
        <p:nvSpPr>
          <p:cNvPr id="36" name="Google Shape;2298;g326fbcfac23_1_137">
            <a:extLst>
              <a:ext uri="{FF2B5EF4-FFF2-40B4-BE49-F238E27FC236}">
                <a16:creationId xmlns:a16="http://schemas.microsoft.com/office/drawing/2014/main" id="{AFE21281-B047-AD95-B6C7-E55E7D5E984A}"/>
              </a:ext>
            </a:extLst>
          </p:cNvPr>
          <p:cNvSpPr/>
          <p:nvPr/>
        </p:nvSpPr>
        <p:spPr>
          <a:xfrm>
            <a:off x="3649545" y="2932392"/>
            <a:ext cx="332400" cy="332400"/>
          </a:xfrm>
          <a:prstGeom prst="ellipse">
            <a:avLst/>
          </a:prstGeom>
          <a:solidFill>
            <a:srgbClr val="FFFFFF"/>
          </a:solidFill>
          <a:ln w="22225" cap="flat" cmpd="sng">
            <a:solidFill>
              <a:srgbClr val="59CBE9"/>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5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rPr>
              <a:t>3</a:t>
            </a:r>
            <a:endParaRPr kumimoji="0" sz="15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endParaRPr>
          </a:p>
        </p:txBody>
      </p:sp>
      <p:sp>
        <p:nvSpPr>
          <p:cNvPr id="37" name="Google Shape;10522;g3e4c7ee853b_5_2705">
            <a:extLst>
              <a:ext uri="{FF2B5EF4-FFF2-40B4-BE49-F238E27FC236}">
                <a16:creationId xmlns:a16="http://schemas.microsoft.com/office/drawing/2014/main" id="{D38F04E9-EF98-67DF-A59F-D83FBDC54227}"/>
              </a:ext>
            </a:extLst>
          </p:cNvPr>
          <p:cNvSpPr txBox="1">
            <a:spLocks/>
          </p:cNvSpPr>
          <p:nvPr/>
        </p:nvSpPr>
        <p:spPr>
          <a:xfrm>
            <a:off x="370276" y="614288"/>
            <a:ext cx="8424703" cy="2665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Unparalleled sample access enables deep discovery </a:t>
            </a:r>
          </a:p>
        </p:txBody>
      </p:sp>
    </p:spTree>
    <p:extLst>
      <p:ext uri="{BB962C8B-B14F-4D97-AF65-F5344CB8AC3E}">
        <p14:creationId xmlns:p14="http://schemas.microsoft.com/office/powerpoint/2010/main" val="342533063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30B28A-A95F-BE8C-02D2-CAA8A1130C8E}"/>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1D830300-E02D-1F41-2333-BD61614033BC}"/>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US" sz="2800" dirty="0"/>
              <a:t>Detection rates vary by cancer type, stage, and subtype</a:t>
            </a:r>
          </a:p>
        </p:txBody>
      </p:sp>
      <p:sp>
        <p:nvSpPr>
          <p:cNvPr id="2" name="Google Shape;6709;g3ee849d9f98_1_1543">
            <a:extLst>
              <a:ext uri="{FF2B5EF4-FFF2-40B4-BE49-F238E27FC236}">
                <a16:creationId xmlns:a16="http://schemas.microsoft.com/office/drawing/2014/main" id="{D329844D-FD6D-F0E5-D4F3-B44A9C5EE751}"/>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224" name="Google Shape;10719;g3e4c7ee853b_5_2705">
            <a:extLst>
              <a:ext uri="{FF2B5EF4-FFF2-40B4-BE49-F238E27FC236}">
                <a16:creationId xmlns:a16="http://schemas.microsoft.com/office/drawing/2014/main" id="{5AA44C70-1841-2380-80EC-7317AF1583A4}"/>
              </a:ext>
            </a:extLst>
          </p:cNvPr>
          <p:cNvSpPr txBox="1">
            <a:spLocks/>
          </p:cNvSpPr>
          <p:nvPr/>
        </p:nvSpPr>
        <p:spPr>
          <a:xfrm>
            <a:off x="359556" y="4569358"/>
            <a:ext cx="7082078" cy="17997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dirty="0">
                <a:solidFill>
                  <a:schemeClr val="bg1">
                    <a:lumMod val="65000"/>
                  </a:schemeClr>
                </a:solidFill>
                <a:latin typeface="Calibri" panose="020F0502020204030204" pitchFamily="34" charset="0"/>
                <a:cs typeface="Calibri" panose="020F0502020204030204" pitchFamily="34" charset="0"/>
              </a:rPr>
              <a:t>Nakamura et al. 2025. Presented at ESMO..</a:t>
            </a:r>
          </a:p>
        </p:txBody>
      </p:sp>
      <p:pic>
        <p:nvPicPr>
          <p:cNvPr id="13" name="Google Shape;466;g3f9858660ee_0_1" title="Screenshot 2026-08-04 at 1.59.40 PM.png">
            <a:extLst>
              <a:ext uri="{FF2B5EF4-FFF2-40B4-BE49-F238E27FC236}">
                <a16:creationId xmlns:a16="http://schemas.microsoft.com/office/drawing/2014/main" id="{1EA722A3-4704-8270-0E08-5F2F81FCA133}"/>
              </a:ext>
            </a:extLst>
          </p:cNvPr>
          <p:cNvPicPr preferRelativeResize="0"/>
          <p:nvPr/>
        </p:nvPicPr>
        <p:blipFill rotWithShape="1">
          <a:blip r:embed="rId3">
            <a:alphaModFix/>
          </a:blip>
          <a:srcRect b="9942"/>
          <a:stretch/>
        </p:blipFill>
        <p:spPr>
          <a:xfrm>
            <a:off x="1284409" y="1051262"/>
            <a:ext cx="6157225" cy="3461600"/>
          </a:xfrm>
          <a:prstGeom prst="rect">
            <a:avLst/>
          </a:prstGeom>
          <a:noFill/>
          <a:ln>
            <a:noFill/>
          </a:ln>
        </p:spPr>
      </p:pic>
      <p:sp>
        <p:nvSpPr>
          <p:cNvPr id="15" name="Google Shape;10522;g3e4c7ee853b_5_2705">
            <a:extLst>
              <a:ext uri="{FF2B5EF4-FFF2-40B4-BE49-F238E27FC236}">
                <a16:creationId xmlns:a16="http://schemas.microsoft.com/office/drawing/2014/main" id="{C69B6E88-408C-86DC-8A48-61CE6F0251D5}"/>
              </a:ext>
            </a:extLst>
          </p:cNvPr>
          <p:cNvSpPr txBox="1">
            <a:spLocks noGrp="1"/>
          </p:cNvSpPr>
          <p:nvPr>
            <p:ph type="body" idx="1"/>
          </p:nvPr>
        </p:nvSpPr>
        <p:spPr>
          <a:xfrm>
            <a:off x="370276" y="614288"/>
            <a:ext cx="8424703" cy="266590"/>
          </a:xfrm>
          <a:prstGeom prst="rect">
            <a:avLst/>
          </a:prstGeom>
          <a:noFill/>
          <a:ln>
            <a:noFill/>
          </a:ln>
        </p:spPr>
        <p:txBody>
          <a:bodyPr spcFirstLastPara="1" wrap="square" lIns="0" tIns="0" rIns="0" bIns="0" anchor="b" anchorCtr="0">
            <a:noAutofit/>
          </a:bodyPr>
          <a:lstStyle/>
          <a:p>
            <a:pPr marL="0" indent="0">
              <a:buSzPts val="700"/>
              <a:buNone/>
            </a:pPr>
            <a:r>
              <a:rPr lang="en" sz="1800" b="1" dirty="0">
                <a:solidFill>
                  <a:schemeClr val="accent2"/>
                </a:solidFill>
              </a:rPr>
              <a:t>Pretreatment ctDNA </a:t>
            </a:r>
            <a:r>
              <a:rPr lang="en-US" sz="1800" b="1" dirty="0">
                <a:solidFill>
                  <a:schemeClr val="accent2"/>
                </a:solidFill>
              </a:rPr>
              <a:t>detection by Signatera in stage I/II disease</a:t>
            </a:r>
            <a:endParaRPr sz="1800" b="1" dirty="0">
              <a:solidFill>
                <a:schemeClr val="accent2"/>
              </a:solidFill>
            </a:endParaRPr>
          </a:p>
        </p:txBody>
      </p:sp>
    </p:spTree>
    <p:extLst>
      <p:ext uri="{BB962C8B-B14F-4D97-AF65-F5344CB8AC3E}">
        <p14:creationId xmlns:p14="http://schemas.microsoft.com/office/powerpoint/2010/main" val="35716453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1E59EE-8772-81C4-DC8A-67ADE52E0497}"/>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A5E0981E-DFF7-4DB6-CD27-B0AB7136D469}"/>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err="1"/>
              <a:t>mPCR</a:t>
            </a:r>
            <a:r>
              <a:rPr lang="en" sz="2800" dirty="0"/>
              <a:t>-NGS workflow for SNVs detects both advanced precancerous lesions (APLs) and colorectal cancer (CRC)</a:t>
            </a:r>
            <a:br>
              <a:rPr lang="en" sz="2800" dirty="0"/>
            </a:br>
            <a:endParaRPr lang="en-US" sz="2700" dirty="0"/>
          </a:p>
        </p:txBody>
      </p:sp>
      <p:sp>
        <p:nvSpPr>
          <p:cNvPr id="2" name="Google Shape;6709;g3ee849d9f98_1_1543">
            <a:extLst>
              <a:ext uri="{FF2B5EF4-FFF2-40B4-BE49-F238E27FC236}">
                <a16:creationId xmlns:a16="http://schemas.microsoft.com/office/drawing/2014/main" id="{287FF6B0-98EC-52E9-AEB4-C377E279AC99}"/>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224" name="Google Shape;10719;g3e4c7ee853b_5_2705">
            <a:extLst>
              <a:ext uri="{FF2B5EF4-FFF2-40B4-BE49-F238E27FC236}">
                <a16:creationId xmlns:a16="http://schemas.microsoft.com/office/drawing/2014/main" id="{E4B55F68-BCB4-3B3F-AF95-68F508C04C5E}"/>
              </a:ext>
            </a:extLst>
          </p:cNvPr>
          <p:cNvSpPr txBox="1">
            <a:spLocks/>
          </p:cNvSpPr>
          <p:nvPr/>
        </p:nvSpPr>
        <p:spPr>
          <a:xfrm>
            <a:off x="359556" y="4569358"/>
            <a:ext cx="7082078" cy="17997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baseline="30000" dirty="0">
                <a:solidFill>
                  <a:schemeClr val="bg1">
                    <a:lumMod val="65000"/>
                  </a:schemeClr>
                </a:solidFill>
                <a:latin typeface="Calibri" panose="020F0502020204030204" pitchFamily="34" charset="0"/>
                <a:cs typeface="Calibri" panose="020F0502020204030204" pitchFamily="34" charset="0"/>
              </a:rPr>
              <a:t>1</a:t>
            </a:r>
            <a:r>
              <a:rPr lang="en-US" sz="600" dirty="0">
                <a:solidFill>
                  <a:schemeClr val="bg1">
                    <a:lumMod val="65000"/>
                  </a:schemeClr>
                </a:solidFill>
                <a:latin typeface="Calibri" panose="020F0502020204030204" pitchFamily="34" charset="0"/>
                <a:cs typeface="Calibri" panose="020F0502020204030204" pitchFamily="34" charset="0"/>
              </a:rPr>
              <a:t>Lu et al. 2026. Presented at AACR. </a:t>
            </a:r>
            <a:r>
              <a:rPr lang="en-US" sz="600" baseline="30000" dirty="0">
                <a:solidFill>
                  <a:schemeClr val="bg1">
                    <a:lumMod val="65000"/>
                  </a:schemeClr>
                </a:solidFill>
                <a:latin typeface="Calibri" panose="020F0502020204030204" pitchFamily="34" charset="0"/>
                <a:cs typeface="Calibri" panose="020F0502020204030204" pitchFamily="34" charset="0"/>
              </a:rPr>
              <a:t>2</a:t>
            </a:r>
            <a:r>
              <a:rPr lang="en-US" sz="600" dirty="0">
                <a:solidFill>
                  <a:schemeClr val="bg1">
                    <a:lumMod val="65000"/>
                  </a:schemeClr>
                </a:solidFill>
                <a:latin typeface="Calibri" panose="020F0502020204030204" pitchFamily="34" charset="0"/>
                <a:cs typeface="Calibri" panose="020F0502020204030204" pitchFamily="34" charset="0"/>
              </a:rPr>
              <a:t>Nakamura et al. 2025. Presented at ESMO..</a:t>
            </a:r>
          </a:p>
        </p:txBody>
      </p:sp>
      <p:sp>
        <p:nvSpPr>
          <p:cNvPr id="3" name="Google Shape;446;g3f49076647e_0_113">
            <a:extLst>
              <a:ext uri="{FF2B5EF4-FFF2-40B4-BE49-F238E27FC236}">
                <a16:creationId xmlns:a16="http://schemas.microsoft.com/office/drawing/2014/main" id="{2A3024A5-76FC-C55C-7427-758F6DEB3A5B}"/>
              </a:ext>
            </a:extLst>
          </p:cNvPr>
          <p:cNvSpPr/>
          <p:nvPr/>
        </p:nvSpPr>
        <p:spPr>
          <a:xfrm>
            <a:off x="274300" y="1044029"/>
            <a:ext cx="5893360" cy="3383724"/>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4" name="Google Shape;447;g3f49076647e_0_113">
            <a:extLst>
              <a:ext uri="{FF2B5EF4-FFF2-40B4-BE49-F238E27FC236}">
                <a16:creationId xmlns:a16="http://schemas.microsoft.com/office/drawing/2014/main" id="{2C59D638-2DDF-C24C-9A28-DBD65C10DD96}"/>
              </a:ext>
            </a:extLst>
          </p:cNvPr>
          <p:cNvSpPr txBox="1"/>
          <p:nvPr/>
        </p:nvSpPr>
        <p:spPr>
          <a:xfrm>
            <a:off x="1580387" y="846576"/>
            <a:ext cx="3281187" cy="683611"/>
          </a:xfrm>
          <a:prstGeom prst="rect">
            <a:avLst/>
          </a:prstGeom>
          <a:noFill/>
          <a:ln>
            <a:noFill/>
          </a:ln>
        </p:spPr>
        <p:txBody>
          <a:bodyPr spcFirstLastPara="1" wrap="square" lIns="0" tIns="68560" rIns="0" bIns="68560" anchor="ctr" anchorCtr="0">
            <a:noAutofit/>
          </a:bodyPr>
          <a:lstStyle/>
          <a:p>
            <a:pPr algn="ctr">
              <a:buSzPts val="1800"/>
            </a:pPr>
            <a:r>
              <a:rPr lang="en" sz="1600" b="1" dirty="0">
                <a:solidFill>
                  <a:schemeClr val="tx2">
                    <a:lumMod val="10000"/>
                  </a:schemeClr>
                </a:solidFill>
                <a:latin typeface="Calibri"/>
                <a:ea typeface="Calibri"/>
                <a:cs typeface="Calibri"/>
                <a:sym typeface="Calibri"/>
              </a:rPr>
              <a:t>APL performance (FF samples) </a:t>
            </a:r>
            <a:r>
              <a:rPr lang="en" sz="1600" b="1" baseline="30000" dirty="0">
                <a:solidFill>
                  <a:schemeClr val="tx2">
                    <a:lumMod val="10000"/>
                  </a:schemeClr>
                </a:solidFill>
                <a:latin typeface="Calibri"/>
                <a:ea typeface="Calibri"/>
                <a:cs typeface="Calibri"/>
                <a:sym typeface="Calibri"/>
              </a:rPr>
              <a:t>1</a:t>
            </a:r>
            <a:endParaRPr sz="1600" b="1" i="1" baseline="30000" dirty="0">
              <a:solidFill>
                <a:schemeClr val="tx2">
                  <a:lumMod val="10000"/>
                </a:schemeClr>
              </a:solidFill>
              <a:latin typeface="Calibri"/>
              <a:ea typeface="Calibri"/>
              <a:cs typeface="Calibri"/>
              <a:sym typeface="Calibri"/>
            </a:endParaRPr>
          </a:p>
        </p:txBody>
      </p:sp>
      <p:sp>
        <p:nvSpPr>
          <p:cNvPr id="6" name="Google Shape;448;g3f49076647e_0_113">
            <a:extLst>
              <a:ext uri="{FF2B5EF4-FFF2-40B4-BE49-F238E27FC236}">
                <a16:creationId xmlns:a16="http://schemas.microsoft.com/office/drawing/2014/main" id="{212FB9E8-40E4-4A8D-BAFC-61F0F3BD9635}"/>
              </a:ext>
            </a:extLst>
          </p:cNvPr>
          <p:cNvSpPr/>
          <p:nvPr/>
        </p:nvSpPr>
        <p:spPr>
          <a:xfrm>
            <a:off x="6327274" y="1044029"/>
            <a:ext cx="2550145" cy="3383724"/>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7" name="Google Shape;449;g3f49076647e_0_113">
            <a:extLst>
              <a:ext uri="{FF2B5EF4-FFF2-40B4-BE49-F238E27FC236}">
                <a16:creationId xmlns:a16="http://schemas.microsoft.com/office/drawing/2014/main" id="{BD757767-2DD9-5677-5699-4094B564E5D2}"/>
              </a:ext>
            </a:extLst>
          </p:cNvPr>
          <p:cNvSpPr/>
          <p:nvPr/>
        </p:nvSpPr>
        <p:spPr>
          <a:xfrm>
            <a:off x="6532054" y="1351395"/>
            <a:ext cx="2140585" cy="2887037"/>
          </a:xfrm>
          <a:prstGeom prst="roundRect">
            <a:avLst>
              <a:gd name="adj" fmla="val 13908"/>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8" name="Google Shape;450;g3f49076647e_0_113">
            <a:extLst>
              <a:ext uri="{FF2B5EF4-FFF2-40B4-BE49-F238E27FC236}">
                <a16:creationId xmlns:a16="http://schemas.microsoft.com/office/drawing/2014/main" id="{319BC68C-73E5-C959-D649-60BC6DE42842}"/>
              </a:ext>
            </a:extLst>
          </p:cNvPr>
          <p:cNvSpPr txBox="1"/>
          <p:nvPr/>
        </p:nvSpPr>
        <p:spPr>
          <a:xfrm>
            <a:off x="5961753" y="846576"/>
            <a:ext cx="3281187" cy="683611"/>
          </a:xfrm>
          <a:prstGeom prst="rect">
            <a:avLst/>
          </a:prstGeom>
          <a:noFill/>
          <a:ln>
            <a:noFill/>
          </a:ln>
        </p:spPr>
        <p:txBody>
          <a:bodyPr spcFirstLastPara="1" wrap="square" lIns="0" tIns="68560" rIns="0" bIns="68560" anchor="ctr" anchorCtr="0">
            <a:noAutofit/>
          </a:bodyPr>
          <a:lstStyle/>
          <a:p>
            <a:pPr algn="ctr">
              <a:buSzPts val="1800"/>
            </a:pPr>
            <a:r>
              <a:rPr lang="en" sz="1600" b="1" dirty="0">
                <a:solidFill>
                  <a:schemeClr val="tx2">
                    <a:lumMod val="10000"/>
                  </a:schemeClr>
                </a:solidFill>
                <a:latin typeface="Calibri"/>
                <a:ea typeface="Calibri"/>
                <a:cs typeface="Calibri"/>
                <a:sym typeface="Calibri"/>
              </a:rPr>
              <a:t>CRC performance</a:t>
            </a:r>
            <a:r>
              <a:rPr lang="en" sz="1600" b="1" baseline="30000" dirty="0">
                <a:solidFill>
                  <a:schemeClr val="tx2">
                    <a:lumMod val="10000"/>
                  </a:schemeClr>
                </a:solidFill>
                <a:latin typeface="Calibri"/>
                <a:ea typeface="Calibri"/>
                <a:cs typeface="Calibri"/>
                <a:sym typeface="Calibri"/>
              </a:rPr>
              <a:t>2</a:t>
            </a:r>
            <a:endParaRPr sz="1600" b="1" i="1" baseline="30000" dirty="0">
              <a:solidFill>
                <a:schemeClr val="tx2">
                  <a:lumMod val="10000"/>
                </a:schemeClr>
              </a:solidFill>
              <a:latin typeface="Calibri"/>
              <a:ea typeface="Calibri"/>
              <a:cs typeface="Calibri"/>
              <a:sym typeface="Calibri"/>
            </a:endParaRPr>
          </a:p>
        </p:txBody>
      </p:sp>
      <p:sp>
        <p:nvSpPr>
          <p:cNvPr id="9" name="Google Shape;451;g3f49076647e_0_113">
            <a:extLst>
              <a:ext uri="{FF2B5EF4-FFF2-40B4-BE49-F238E27FC236}">
                <a16:creationId xmlns:a16="http://schemas.microsoft.com/office/drawing/2014/main" id="{05C189DB-6337-1F03-CAB6-36F1A49B7D7E}"/>
              </a:ext>
            </a:extLst>
          </p:cNvPr>
          <p:cNvSpPr/>
          <p:nvPr/>
        </p:nvSpPr>
        <p:spPr>
          <a:xfrm>
            <a:off x="488332" y="1351395"/>
            <a:ext cx="5465297" cy="2887037"/>
          </a:xfrm>
          <a:prstGeom prst="roundRect">
            <a:avLst>
              <a:gd name="adj" fmla="val 13908"/>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grpSp>
        <p:nvGrpSpPr>
          <p:cNvPr id="17" name="Group 16">
            <a:extLst>
              <a:ext uri="{FF2B5EF4-FFF2-40B4-BE49-F238E27FC236}">
                <a16:creationId xmlns:a16="http://schemas.microsoft.com/office/drawing/2014/main" id="{339BD72F-4417-BC5B-8ED7-F1E703D74522}"/>
              </a:ext>
            </a:extLst>
          </p:cNvPr>
          <p:cNvGrpSpPr/>
          <p:nvPr/>
        </p:nvGrpSpPr>
        <p:grpSpPr>
          <a:xfrm>
            <a:off x="6811609" y="1595530"/>
            <a:ext cx="1569039" cy="2345803"/>
            <a:chOff x="6718299" y="1595530"/>
            <a:chExt cx="1569039" cy="2345803"/>
          </a:xfrm>
        </p:grpSpPr>
        <p:pic>
          <p:nvPicPr>
            <p:cNvPr id="14" name="Google Shape;433;g3f49076647e_0_77" title="Screenshot 2026-08-05 at 11.19.35 AM.png">
              <a:extLst>
                <a:ext uri="{FF2B5EF4-FFF2-40B4-BE49-F238E27FC236}">
                  <a16:creationId xmlns:a16="http://schemas.microsoft.com/office/drawing/2014/main" id="{E1B3EFDA-6C63-A923-71D7-75A7AAD52867}"/>
                </a:ext>
              </a:extLst>
            </p:cNvPr>
            <p:cNvPicPr preferRelativeResize="0"/>
            <p:nvPr/>
          </p:nvPicPr>
          <p:blipFill>
            <a:blip r:embed="rId3">
              <a:alphaModFix/>
            </a:blip>
            <a:stretch>
              <a:fillRect/>
            </a:stretch>
          </p:blipFill>
          <p:spPr>
            <a:xfrm>
              <a:off x="6730734" y="1672485"/>
              <a:ext cx="1556604" cy="2268848"/>
            </a:xfrm>
            <a:prstGeom prst="rect">
              <a:avLst/>
            </a:prstGeom>
            <a:noFill/>
            <a:ln>
              <a:noFill/>
            </a:ln>
          </p:spPr>
        </p:pic>
        <p:sp>
          <p:nvSpPr>
            <p:cNvPr id="15" name="Rectangle 14">
              <a:extLst>
                <a:ext uri="{FF2B5EF4-FFF2-40B4-BE49-F238E27FC236}">
                  <a16:creationId xmlns:a16="http://schemas.microsoft.com/office/drawing/2014/main" id="{C6E2817F-387B-E46D-F96B-A1534F7D50B9}"/>
                </a:ext>
              </a:extLst>
            </p:cNvPr>
            <p:cNvSpPr/>
            <p:nvPr/>
          </p:nvSpPr>
          <p:spPr>
            <a:xfrm>
              <a:off x="6718299" y="1595530"/>
              <a:ext cx="102384" cy="20527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6" name="Google Shape;428;g3f49076647e_0_77" title="AA shedding combined.png">
            <a:extLst>
              <a:ext uri="{FF2B5EF4-FFF2-40B4-BE49-F238E27FC236}">
                <a16:creationId xmlns:a16="http://schemas.microsoft.com/office/drawing/2014/main" id="{6F5145DE-A24B-659E-5FBC-467E178E2B74}"/>
              </a:ext>
            </a:extLst>
          </p:cNvPr>
          <p:cNvPicPr preferRelativeResize="0"/>
          <p:nvPr/>
        </p:nvPicPr>
        <p:blipFill>
          <a:blip r:embed="rId4">
            <a:alphaModFix/>
          </a:blip>
          <a:stretch>
            <a:fillRect/>
          </a:stretch>
        </p:blipFill>
        <p:spPr>
          <a:xfrm>
            <a:off x="676309" y="1672494"/>
            <a:ext cx="5089342" cy="2268848"/>
          </a:xfrm>
          <a:prstGeom prst="rect">
            <a:avLst/>
          </a:prstGeom>
          <a:solidFill>
            <a:srgbClr val="FFFFFF"/>
          </a:solidFill>
          <a:ln>
            <a:noFill/>
          </a:ln>
        </p:spPr>
      </p:pic>
    </p:spTree>
    <p:extLst>
      <p:ext uri="{BB962C8B-B14F-4D97-AF65-F5344CB8AC3E}">
        <p14:creationId xmlns:p14="http://schemas.microsoft.com/office/powerpoint/2010/main" val="19245012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18E22E-4F00-8ED4-D2C8-2F2C99EC545A}"/>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49EE6783-09C1-5169-64B7-4C616FFAB6EC}"/>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Diversity of molecular landscapes in other indications</a:t>
            </a:r>
            <a:endParaRPr lang="en-US" sz="2700" dirty="0"/>
          </a:p>
        </p:txBody>
      </p:sp>
      <p:sp>
        <p:nvSpPr>
          <p:cNvPr id="2" name="Google Shape;6709;g3ee849d9f98_1_1543">
            <a:extLst>
              <a:ext uri="{FF2B5EF4-FFF2-40B4-BE49-F238E27FC236}">
                <a16:creationId xmlns:a16="http://schemas.microsoft.com/office/drawing/2014/main" id="{A43F80F4-2CE0-4D5C-9B1F-09B011692B46}"/>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224" name="Google Shape;10719;g3e4c7ee853b_5_2705">
            <a:extLst>
              <a:ext uri="{FF2B5EF4-FFF2-40B4-BE49-F238E27FC236}">
                <a16:creationId xmlns:a16="http://schemas.microsoft.com/office/drawing/2014/main" id="{AD02F006-6D4D-B81D-F423-FC154BE66421}"/>
              </a:ext>
            </a:extLst>
          </p:cNvPr>
          <p:cNvSpPr txBox="1">
            <a:spLocks/>
          </p:cNvSpPr>
          <p:nvPr/>
        </p:nvSpPr>
        <p:spPr>
          <a:xfrm>
            <a:off x="359556" y="4569358"/>
            <a:ext cx="7082078" cy="17997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baseline="30000" dirty="0">
                <a:solidFill>
                  <a:schemeClr val="bg1">
                    <a:lumMod val="65000"/>
                  </a:schemeClr>
                </a:solidFill>
                <a:latin typeface="Calibri" panose="020F0502020204030204" pitchFamily="34" charset="0"/>
                <a:cs typeface="Calibri" panose="020F0502020204030204" pitchFamily="34" charset="0"/>
              </a:rPr>
              <a:t>1</a:t>
            </a:r>
            <a:r>
              <a:rPr lang="en-US" sz="600" dirty="0">
                <a:solidFill>
                  <a:schemeClr val="bg1">
                    <a:lumMod val="65000"/>
                  </a:schemeClr>
                </a:solidFill>
                <a:latin typeface="Calibri" panose="020F0502020204030204" pitchFamily="34" charset="0"/>
                <a:cs typeface="Calibri" panose="020F0502020204030204" pitchFamily="34" charset="0"/>
              </a:rPr>
              <a:t>Oesterreich S, et al. SABCS 2025, San Antonio, Texas. December 9-12, 2025. </a:t>
            </a:r>
            <a:r>
              <a:rPr lang="en-US" sz="600" baseline="30000" dirty="0">
                <a:solidFill>
                  <a:schemeClr val="bg1">
                    <a:lumMod val="65000"/>
                  </a:schemeClr>
                </a:solidFill>
                <a:latin typeface="Calibri" panose="020F0502020204030204" pitchFamily="34" charset="0"/>
                <a:cs typeface="Calibri" panose="020F0502020204030204" pitchFamily="34" charset="0"/>
              </a:rPr>
              <a:t>2</a:t>
            </a:r>
            <a:r>
              <a:rPr lang="en-US" sz="600" dirty="0">
                <a:solidFill>
                  <a:schemeClr val="bg1">
                    <a:lumMod val="65000"/>
                  </a:schemeClr>
                </a:solidFill>
                <a:latin typeface="Calibri" panose="020F0502020204030204" pitchFamily="34" charset="0"/>
                <a:cs typeface="Calibri" panose="020F0502020204030204" pitchFamily="34" charset="0"/>
              </a:rPr>
              <a:t>Aushev VN, et al. AACR 2025, Chicago, IL. April 25-30, 2025. </a:t>
            </a:r>
            <a:r>
              <a:rPr lang="en-US" sz="600" baseline="30000" dirty="0">
                <a:solidFill>
                  <a:schemeClr val="bg1">
                    <a:lumMod val="65000"/>
                  </a:schemeClr>
                </a:solidFill>
                <a:latin typeface="Calibri" panose="020F0502020204030204" pitchFamily="34" charset="0"/>
                <a:cs typeface="Calibri" panose="020F0502020204030204" pitchFamily="34" charset="0"/>
              </a:rPr>
              <a:t>3</a:t>
            </a:r>
            <a:r>
              <a:rPr lang="en-US" sz="600" dirty="0">
                <a:solidFill>
                  <a:schemeClr val="bg1">
                    <a:lumMod val="65000"/>
                  </a:schemeClr>
                </a:solidFill>
                <a:latin typeface="Calibri" panose="020F0502020204030204" pitchFamily="34" charset="0"/>
                <a:cs typeface="Calibri" panose="020F0502020204030204" pitchFamily="34" charset="0"/>
              </a:rPr>
              <a:t>White M, et al. ESMO, Madrid, Spain, October 20-24, 2023.</a:t>
            </a:r>
            <a:endParaRPr lang="en-US" sz="800" dirty="0">
              <a:solidFill>
                <a:schemeClr val="bg1">
                  <a:lumMod val="65000"/>
                </a:schemeClr>
              </a:solidFill>
              <a:latin typeface="Calibri" panose="020F0502020204030204" pitchFamily="34" charset="0"/>
              <a:cs typeface="Calibri" panose="020F0502020204030204" pitchFamily="34" charset="0"/>
            </a:endParaRPr>
          </a:p>
        </p:txBody>
      </p:sp>
      <p:sp>
        <p:nvSpPr>
          <p:cNvPr id="13" name="Google Shape;401;g3f5a4979600_0_41">
            <a:extLst>
              <a:ext uri="{FF2B5EF4-FFF2-40B4-BE49-F238E27FC236}">
                <a16:creationId xmlns:a16="http://schemas.microsoft.com/office/drawing/2014/main" id="{9D37A94C-FE39-E55D-D443-D11D0A65A6E2}"/>
              </a:ext>
            </a:extLst>
          </p:cNvPr>
          <p:cNvSpPr/>
          <p:nvPr/>
        </p:nvSpPr>
        <p:spPr>
          <a:xfrm>
            <a:off x="894577" y="1088300"/>
            <a:ext cx="4960604" cy="1761395"/>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14" name="Google Shape;402;g3f5a4979600_0_41">
            <a:extLst>
              <a:ext uri="{FF2B5EF4-FFF2-40B4-BE49-F238E27FC236}">
                <a16:creationId xmlns:a16="http://schemas.microsoft.com/office/drawing/2014/main" id="{BFF260B9-96C1-E49F-ADDF-F0682059B82A}"/>
              </a:ext>
            </a:extLst>
          </p:cNvPr>
          <p:cNvSpPr txBox="1"/>
          <p:nvPr/>
        </p:nvSpPr>
        <p:spPr>
          <a:xfrm>
            <a:off x="2196708" y="968058"/>
            <a:ext cx="2356343" cy="604721"/>
          </a:xfrm>
          <a:prstGeom prst="rect">
            <a:avLst/>
          </a:prstGeom>
          <a:noFill/>
          <a:ln>
            <a:noFill/>
          </a:ln>
        </p:spPr>
        <p:txBody>
          <a:bodyPr spcFirstLastPara="1" wrap="square" lIns="0" tIns="68560" rIns="0" bIns="68560" anchor="ctr" anchorCtr="0">
            <a:noAutofit/>
          </a:bodyPr>
          <a:lstStyle/>
          <a:p>
            <a:pPr algn="ctr">
              <a:buSzPts val="1800"/>
            </a:pPr>
            <a:r>
              <a:rPr lang="en" sz="1425" b="1" dirty="0">
                <a:solidFill>
                  <a:schemeClr val="tx2">
                    <a:lumMod val="10000"/>
                  </a:schemeClr>
                </a:solidFill>
                <a:latin typeface="Calibri"/>
                <a:ea typeface="Calibri"/>
                <a:cs typeface="Calibri"/>
                <a:sym typeface="Calibri"/>
              </a:rPr>
              <a:t>Invasive Lobular Carcinoma</a:t>
            </a:r>
            <a:r>
              <a:rPr lang="en" sz="1425" b="1" baseline="30000" dirty="0">
                <a:solidFill>
                  <a:schemeClr val="tx2">
                    <a:lumMod val="10000"/>
                  </a:schemeClr>
                </a:solidFill>
                <a:latin typeface="Calibri"/>
                <a:ea typeface="Calibri"/>
                <a:cs typeface="Calibri"/>
                <a:sym typeface="Calibri"/>
              </a:rPr>
              <a:t>1</a:t>
            </a:r>
            <a:endParaRPr sz="1425" b="1" i="1" dirty="0">
              <a:solidFill>
                <a:schemeClr val="tx2">
                  <a:lumMod val="10000"/>
                </a:schemeClr>
              </a:solidFill>
              <a:latin typeface="Calibri"/>
              <a:ea typeface="Calibri"/>
              <a:cs typeface="Calibri"/>
              <a:sym typeface="Calibri"/>
            </a:endParaRPr>
          </a:p>
        </p:txBody>
      </p:sp>
      <p:sp>
        <p:nvSpPr>
          <p:cNvPr id="15" name="Google Shape;403;g3f5a4979600_0_41">
            <a:extLst>
              <a:ext uri="{FF2B5EF4-FFF2-40B4-BE49-F238E27FC236}">
                <a16:creationId xmlns:a16="http://schemas.microsoft.com/office/drawing/2014/main" id="{D100568E-96CD-92A1-4A1E-6C0437D938DE}"/>
              </a:ext>
            </a:extLst>
          </p:cNvPr>
          <p:cNvSpPr/>
          <p:nvPr/>
        </p:nvSpPr>
        <p:spPr>
          <a:xfrm>
            <a:off x="894577" y="2933503"/>
            <a:ext cx="4960604" cy="1500444"/>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16" name="Google Shape;404;g3f5a4979600_0_41">
            <a:extLst>
              <a:ext uri="{FF2B5EF4-FFF2-40B4-BE49-F238E27FC236}">
                <a16:creationId xmlns:a16="http://schemas.microsoft.com/office/drawing/2014/main" id="{1085F65C-C260-F628-F1F6-53E71BF9D2DB}"/>
              </a:ext>
            </a:extLst>
          </p:cNvPr>
          <p:cNvSpPr txBox="1"/>
          <p:nvPr/>
        </p:nvSpPr>
        <p:spPr>
          <a:xfrm>
            <a:off x="2196708" y="2763859"/>
            <a:ext cx="2356343" cy="604721"/>
          </a:xfrm>
          <a:prstGeom prst="rect">
            <a:avLst/>
          </a:prstGeom>
          <a:noFill/>
          <a:ln>
            <a:noFill/>
          </a:ln>
        </p:spPr>
        <p:txBody>
          <a:bodyPr spcFirstLastPara="1" wrap="square" lIns="0" tIns="68560" rIns="0" bIns="68560" anchor="ctr" anchorCtr="0">
            <a:noAutofit/>
          </a:bodyPr>
          <a:lstStyle/>
          <a:p>
            <a:pPr algn="ctr">
              <a:buSzPts val="1800"/>
            </a:pPr>
            <a:r>
              <a:rPr lang="en" sz="1425" b="1">
                <a:solidFill>
                  <a:schemeClr val="tx2">
                    <a:lumMod val="10000"/>
                  </a:schemeClr>
                </a:solidFill>
                <a:latin typeface="Calibri"/>
                <a:ea typeface="Calibri"/>
                <a:cs typeface="Calibri"/>
                <a:sym typeface="Calibri"/>
              </a:rPr>
              <a:t>Endometrial Cancer</a:t>
            </a:r>
            <a:r>
              <a:rPr lang="en" sz="1425" b="1" baseline="30000">
                <a:solidFill>
                  <a:schemeClr val="tx2">
                    <a:lumMod val="10000"/>
                  </a:schemeClr>
                </a:solidFill>
                <a:latin typeface="Calibri"/>
                <a:ea typeface="Calibri"/>
                <a:cs typeface="Calibri"/>
                <a:sym typeface="Calibri"/>
              </a:rPr>
              <a:t>2</a:t>
            </a:r>
            <a:endParaRPr sz="1425" b="1" baseline="30000">
              <a:solidFill>
                <a:schemeClr val="tx2">
                  <a:lumMod val="10000"/>
                </a:schemeClr>
              </a:solidFill>
              <a:latin typeface="Calibri"/>
              <a:ea typeface="Calibri"/>
              <a:cs typeface="Calibri"/>
              <a:sym typeface="Calibri"/>
            </a:endParaRPr>
          </a:p>
        </p:txBody>
      </p:sp>
      <p:sp>
        <p:nvSpPr>
          <p:cNvPr id="17" name="Google Shape;405;g3f5a4979600_0_41">
            <a:extLst>
              <a:ext uri="{FF2B5EF4-FFF2-40B4-BE49-F238E27FC236}">
                <a16:creationId xmlns:a16="http://schemas.microsoft.com/office/drawing/2014/main" id="{5077CFC4-52B5-56A6-9FF8-09C779CD4ECA}"/>
              </a:ext>
            </a:extLst>
          </p:cNvPr>
          <p:cNvSpPr/>
          <p:nvPr/>
        </p:nvSpPr>
        <p:spPr>
          <a:xfrm>
            <a:off x="6096762" y="1328243"/>
            <a:ext cx="1939472" cy="2920345"/>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18" name="Google Shape;406;g3f5a4979600_0_41">
            <a:extLst>
              <a:ext uri="{FF2B5EF4-FFF2-40B4-BE49-F238E27FC236}">
                <a16:creationId xmlns:a16="http://schemas.microsoft.com/office/drawing/2014/main" id="{9D19B0C1-00DA-6DF1-8459-7CFAF7D31831}"/>
              </a:ext>
            </a:extLst>
          </p:cNvPr>
          <p:cNvSpPr txBox="1"/>
          <p:nvPr/>
        </p:nvSpPr>
        <p:spPr>
          <a:xfrm>
            <a:off x="6235231" y="1326812"/>
            <a:ext cx="1662534" cy="604721"/>
          </a:xfrm>
          <a:prstGeom prst="rect">
            <a:avLst/>
          </a:prstGeom>
          <a:noFill/>
          <a:ln>
            <a:noFill/>
          </a:ln>
        </p:spPr>
        <p:txBody>
          <a:bodyPr spcFirstLastPara="1" wrap="square" lIns="0" tIns="68560" rIns="0" bIns="68560" anchor="ctr" anchorCtr="0">
            <a:noAutofit/>
          </a:bodyPr>
          <a:lstStyle/>
          <a:p>
            <a:pPr algn="ctr">
              <a:buSzPts val="1800"/>
            </a:pPr>
            <a:r>
              <a:rPr lang="en" sz="1425" b="1">
                <a:solidFill>
                  <a:schemeClr val="tx2">
                    <a:lumMod val="10000"/>
                  </a:schemeClr>
                </a:solidFill>
                <a:latin typeface="Calibri"/>
                <a:ea typeface="Calibri"/>
                <a:cs typeface="Calibri"/>
                <a:sym typeface="Calibri"/>
              </a:rPr>
              <a:t>Appendiceal Adenocarcinoma</a:t>
            </a:r>
            <a:r>
              <a:rPr lang="en" sz="1425" b="1" baseline="30000">
                <a:solidFill>
                  <a:schemeClr val="tx2">
                    <a:lumMod val="10000"/>
                  </a:schemeClr>
                </a:solidFill>
                <a:latin typeface="Calibri"/>
                <a:ea typeface="Calibri"/>
                <a:cs typeface="Calibri"/>
                <a:sym typeface="Calibri"/>
              </a:rPr>
              <a:t>3</a:t>
            </a:r>
            <a:endParaRPr sz="1425" b="1" baseline="30000">
              <a:solidFill>
                <a:schemeClr val="tx2">
                  <a:lumMod val="10000"/>
                </a:schemeClr>
              </a:solidFill>
              <a:latin typeface="Calibri"/>
              <a:ea typeface="Calibri"/>
              <a:cs typeface="Calibri"/>
              <a:sym typeface="Calibri"/>
            </a:endParaRPr>
          </a:p>
        </p:txBody>
      </p:sp>
      <p:sp>
        <p:nvSpPr>
          <p:cNvPr id="19" name="Google Shape;408;g3f5a4979600_0_41">
            <a:extLst>
              <a:ext uri="{FF2B5EF4-FFF2-40B4-BE49-F238E27FC236}">
                <a16:creationId xmlns:a16="http://schemas.microsoft.com/office/drawing/2014/main" id="{D6C96E67-BB7C-2E18-9924-984C01FA81A3}"/>
              </a:ext>
            </a:extLst>
          </p:cNvPr>
          <p:cNvSpPr/>
          <p:nvPr/>
        </p:nvSpPr>
        <p:spPr>
          <a:xfrm>
            <a:off x="1048007" y="1414501"/>
            <a:ext cx="4653744" cy="1311579"/>
          </a:xfrm>
          <a:prstGeom prst="roundRect">
            <a:avLst>
              <a:gd name="adj" fmla="val 6001"/>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pic>
        <p:nvPicPr>
          <p:cNvPr id="20" name="Google Shape;409;g3f5a4979600_0_41" title="Screenshot 2026-07-24 at 10.22.40 AM.png">
            <a:extLst>
              <a:ext uri="{FF2B5EF4-FFF2-40B4-BE49-F238E27FC236}">
                <a16:creationId xmlns:a16="http://schemas.microsoft.com/office/drawing/2014/main" id="{9429A6B5-520A-91A8-AF16-7E1CD966F52A}"/>
              </a:ext>
            </a:extLst>
          </p:cNvPr>
          <p:cNvPicPr preferRelativeResize="0"/>
          <p:nvPr/>
        </p:nvPicPr>
        <p:blipFill rotWithShape="1">
          <a:blip r:embed="rId3">
            <a:alphaModFix/>
          </a:blip>
          <a:srcRect/>
          <a:stretch/>
        </p:blipFill>
        <p:spPr>
          <a:xfrm>
            <a:off x="1687280" y="1463826"/>
            <a:ext cx="3375199" cy="1244296"/>
          </a:xfrm>
          <a:prstGeom prst="rect">
            <a:avLst/>
          </a:prstGeom>
          <a:noFill/>
          <a:ln>
            <a:noFill/>
          </a:ln>
        </p:spPr>
      </p:pic>
      <p:sp>
        <p:nvSpPr>
          <p:cNvPr id="21" name="Google Shape;410;g3f5a4979600_0_41">
            <a:extLst>
              <a:ext uri="{FF2B5EF4-FFF2-40B4-BE49-F238E27FC236}">
                <a16:creationId xmlns:a16="http://schemas.microsoft.com/office/drawing/2014/main" id="{DE167049-CF8F-5E69-6A87-20F88B050F47}"/>
              </a:ext>
            </a:extLst>
          </p:cNvPr>
          <p:cNvSpPr/>
          <p:nvPr/>
        </p:nvSpPr>
        <p:spPr>
          <a:xfrm>
            <a:off x="6345637" y="1963598"/>
            <a:ext cx="1435313" cy="2164443"/>
          </a:xfrm>
          <a:prstGeom prst="roundRect">
            <a:avLst>
              <a:gd name="adj" fmla="val 6001"/>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pic>
        <p:nvPicPr>
          <p:cNvPr id="22" name="Google Shape;411;g3f5a4979600_0_41" title="Screenshot 2026-07-24 at 10.32.28 AM.png">
            <a:extLst>
              <a:ext uri="{FF2B5EF4-FFF2-40B4-BE49-F238E27FC236}">
                <a16:creationId xmlns:a16="http://schemas.microsoft.com/office/drawing/2014/main" id="{A87A18BA-5D94-234B-A19F-26F3B8EABEF2}"/>
              </a:ext>
            </a:extLst>
          </p:cNvPr>
          <p:cNvPicPr preferRelativeResize="0"/>
          <p:nvPr/>
        </p:nvPicPr>
        <p:blipFill rotWithShape="1">
          <a:blip r:embed="rId4">
            <a:alphaModFix/>
          </a:blip>
          <a:srcRect t="17143" r="2544"/>
          <a:stretch/>
        </p:blipFill>
        <p:spPr>
          <a:xfrm>
            <a:off x="6402788" y="2021651"/>
            <a:ext cx="1327421" cy="1922018"/>
          </a:xfrm>
          <a:prstGeom prst="rect">
            <a:avLst/>
          </a:prstGeom>
          <a:noFill/>
          <a:ln>
            <a:noFill/>
          </a:ln>
        </p:spPr>
      </p:pic>
      <p:sp>
        <p:nvSpPr>
          <p:cNvPr id="23" name="Google Shape;412;g3f5a4979600_0_41">
            <a:extLst>
              <a:ext uri="{FF2B5EF4-FFF2-40B4-BE49-F238E27FC236}">
                <a16:creationId xmlns:a16="http://schemas.microsoft.com/office/drawing/2014/main" id="{EB757383-DF73-5494-AB90-0D836CC2B5C3}"/>
              </a:ext>
            </a:extLst>
          </p:cNvPr>
          <p:cNvSpPr/>
          <p:nvPr/>
        </p:nvSpPr>
        <p:spPr>
          <a:xfrm>
            <a:off x="1048007" y="3211698"/>
            <a:ext cx="4653744" cy="1081884"/>
          </a:xfrm>
          <a:prstGeom prst="roundRect">
            <a:avLst>
              <a:gd name="adj" fmla="val 6001"/>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grpSp>
        <p:nvGrpSpPr>
          <p:cNvPr id="27" name="Group 26">
            <a:extLst>
              <a:ext uri="{FF2B5EF4-FFF2-40B4-BE49-F238E27FC236}">
                <a16:creationId xmlns:a16="http://schemas.microsoft.com/office/drawing/2014/main" id="{B178E15B-22C5-A98C-0563-AEA70A208B34}"/>
              </a:ext>
            </a:extLst>
          </p:cNvPr>
          <p:cNvGrpSpPr/>
          <p:nvPr/>
        </p:nvGrpSpPr>
        <p:grpSpPr>
          <a:xfrm>
            <a:off x="1171023" y="3211792"/>
            <a:ext cx="4407712" cy="1081884"/>
            <a:chOff x="1018424" y="3211792"/>
            <a:chExt cx="4407712" cy="1081884"/>
          </a:xfrm>
        </p:grpSpPr>
        <p:pic>
          <p:nvPicPr>
            <p:cNvPr id="24" name="Google Shape;413;g3f5a4979600_0_41" title="Screenshot 2026-07-24 at 10.27.29 AM.png">
              <a:extLst>
                <a:ext uri="{FF2B5EF4-FFF2-40B4-BE49-F238E27FC236}">
                  <a16:creationId xmlns:a16="http://schemas.microsoft.com/office/drawing/2014/main" id="{D7A9312B-335D-E4D6-91B4-F86E5D5835C5}"/>
                </a:ext>
              </a:extLst>
            </p:cNvPr>
            <p:cNvPicPr preferRelativeResize="0"/>
            <p:nvPr/>
          </p:nvPicPr>
          <p:blipFill rotWithShape="1">
            <a:blip r:embed="rId5">
              <a:alphaModFix/>
            </a:blip>
            <a:srcRect t="51749" r="45295"/>
            <a:stretch/>
          </p:blipFill>
          <p:spPr>
            <a:xfrm>
              <a:off x="2661197" y="3337952"/>
              <a:ext cx="1761790" cy="825080"/>
            </a:xfrm>
            <a:prstGeom prst="rect">
              <a:avLst/>
            </a:prstGeom>
            <a:noFill/>
            <a:ln>
              <a:noFill/>
            </a:ln>
          </p:spPr>
        </p:pic>
        <p:pic>
          <p:nvPicPr>
            <p:cNvPr id="25" name="Google Shape;414;g3f5a4979600_0_41" title="Screenshot 2026-07-24 at 10.27.29 AM.png">
              <a:extLst>
                <a:ext uri="{FF2B5EF4-FFF2-40B4-BE49-F238E27FC236}">
                  <a16:creationId xmlns:a16="http://schemas.microsoft.com/office/drawing/2014/main" id="{F6A130F6-EA0F-B3F7-6D99-D8D7ED431A90}"/>
                </a:ext>
              </a:extLst>
            </p:cNvPr>
            <p:cNvPicPr preferRelativeResize="0"/>
            <p:nvPr/>
          </p:nvPicPr>
          <p:blipFill rotWithShape="1">
            <a:blip r:embed="rId5">
              <a:alphaModFix/>
            </a:blip>
            <a:srcRect l="55062"/>
            <a:stretch/>
          </p:blipFill>
          <p:spPr>
            <a:xfrm>
              <a:off x="4510456" y="3211792"/>
              <a:ext cx="915680" cy="1081884"/>
            </a:xfrm>
            <a:prstGeom prst="rect">
              <a:avLst/>
            </a:prstGeom>
            <a:noFill/>
            <a:ln>
              <a:noFill/>
            </a:ln>
          </p:spPr>
        </p:pic>
        <p:pic>
          <p:nvPicPr>
            <p:cNvPr id="26" name="Google Shape;415;g3f5a4979600_0_41" title="Screenshot 2026-07-24 at 10.27.29 AM.png">
              <a:extLst>
                <a:ext uri="{FF2B5EF4-FFF2-40B4-BE49-F238E27FC236}">
                  <a16:creationId xmlns:a16="http://schemas.microsoft.com/office/drawing/2014/main" id="{BF299430-E8F1-FDA3-AA97-914D8C9E97B2}"/>
                </a:ext>
              </a:extLst>
            </p:cNvPr>
            <p:cNvPicPr preferRelativeResize="0"/>
            <p:nvPr/>
          </p:nvPicPr>
          <p:blipFill rotWithShape="1">
            <a:blip r:embed="rId5">
              <a:alphaModFix/>
            </a:blip>
            <a:srcRect r="45295" b="47321"/>
            <a:stretch/>
          </p:blipFill>
          <p:spPr>
            <a:xfrm>
              <a:off x="1018424" y="3339076"/>
              <a:ext cx="1613752" cy="825080"/>
            </a:xfrm>
            <a:prstGeom prst="rect">
              <a:avLst/>
            </a:prstGeom>
            <a:noFill/>
            <a:ln>
              <a:noFill/>
            </a:ln>
          </p:spPr>
        </p:pic>
      </p:grpSp>
      <p:sp>
        <p:nvSpPr>
          <p:cNvPr id="28" name="Rectangle 27">
            <a:extLst>
              <a:ext uri="{FF2B5EF4-FFF2-40B4-BE49-F238E27FC236}">
                <a16:creationId xmlns:a16="http://schemas.microsoft.com/office/drawing/2014/main" id="{0FDA2E67-77E6-5891-9121-9656301C3141}"/>
              </a:ext>
            </a:extLst>
          </p:cNvPr>
          <p:cNvSpPr/>
          <p:nvPr/>
        </p:nvSpPr>
        <p:spPr>
          <a:xfrm>
            <a:off x="1171023" y="3337952"/>
            <a:ext cx="172585" cy="1237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11E21F55-61AD-7C61-59AA-E8F8580718D5}"/>
              </a:ext>
            </a:extLst>
          </p:cNvPr>
          <p:cNvSpPr/>
          <p:nvPr/>
        </p:nvSpPr>
        <p:spPr>
          <a:xfrm>
            <a:off x="2637560" y="3328682"/>
            <a:ext cx="172585" cy="1237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Google Shape;10522;g3e4c7ee853b_5_2705">
            <a:extLst>
              <a:ext uri="{FF2B5EF4-FFF2-40B4-BE49-F238E27FC236}">
                <a16:creationId xmlns:a16="http://schemas.microsoft.com/office/drawing/2014/main" id="{BC42C61C-9FF6-EE59-3107-3E6B2E5B8D24}"/>
              </a:ext>
            </a:extLst>
          </p:cNvPr>
          <p:cNvSpPr txBox="1">
            <a:spLocks/>
          </p:cNvSpPr>
          <p:nvPr/>
        </p:nvSpPr>
        <p:spPr>
          <a:xfrm>
            <a:off x="370276" y="614288"/>
            <a:ext cx="8424703" cy="2665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Utilizing findings from other studies to inform MCD assay design</a:t>
            </a:r>
          </a:p>
        </p:txBody>
      </p:sp>
    </p:spTree>
    <p:extLst>
      <p:ext uri="{BB962C8B-B14F-4D97-AF65-F5344CB8AC3E}">
        <p14:creationId xmlns:p14="http://schemas.microsoft.com/office/powerpoint/2010/main" val="17897449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0116">
          <a:extLst>
            <a:ext uri="{FF2B5EF4-FFF2-40B4-BE49-F238E27FC236}">
              <a16:creationId xmlns:a16="http://schemas.microsoft.com/office/drawing/2014/main" id="{38533C41-A922-3CB4-86DB-45FF42D0A78F}"/>
            </a:ext>
          </a:extLst>
        </p:cNvPr>
        <p:cNvGrpSpPr/>
        <p:nvPr/>
      </p:nvGrpSpPr>
      <p:grpSpPr>
        <a:xfrm>
          <a:off x="0" y="0"/>
          <a:ext cx="0" cy="0"/>
          <a:chOff x="0" y="0"/>
          <a:chExt cx="0" cy="0"/>
        </a:xfrm>
      </p:grpSpPr>
      <p:sp>
        <p:nvSpPr>
          <p:cNvPr id="10118" name="Google Shape;10118;g3e4c7ee853b_5_2346">
            <a:extLst>
              <a:ext uri="{FF2B5EF4-FFF2-40B4-BE49-F238E27FC236}">
                <a16:creationId xmlns:a16="http://schemas.microsoft.com/office/drawing/2014/main" id="{1BA5738D-C02E-51FF-9976-ABFF9D02779F}"/>
              </a:ext>
            </a:extLst>
          </p:cNvPr>
          <p:cNvSpPr txBox="1">
            <a:spLocks noGrp="1"/>
          </p:cNvSpPr>
          <p:nvPr>
            <p:ph type="title"/>
          </p:nvPr>
        </p:nvSpPr>
        <p:spPr>
          <a:xfrm>
            <a:off x="359557" y="202808"/>
            <a:ext cx="8606704" cy="422270"/>
          </a:xfrm>
          <a:prstGeom prst="rect">
            <a:avLst/>
          </a:prstGeom>
          <a:noFill/>
          <a:ln>
            <a:noFill/>
          </a:ln>
        </p:spPr>
        <p:txBody>
          <a:bodyPr spcFirstLastPara="1" wrap="square" lIns="0" tIns="34271" rIns="0" bIns="34271" anchor="t" anchorCtr="0">
            <a:noAutofit/>
          </a:bodyPr>
          <a:lstStyle/>
          <a:p>
            <a:r>
              <a:rPr lang="en" sz="2800" b="1" dirty="0"/>
              <a:t>Why select methylation for cancer detection?</a:t>
            </a:r>
            <a:endParaRPr sz="2800" b="1" dirty="0"/>
          </a:p>
        </p:txBody>
      </p:sp>
      <p:sp>
        <p:nvSpPr>
          <p:cNvPr id="10119" name="Google Shape;10119;g3e4c7ee853b_5_2346">
            <a:extLst>
              <a:ext uri="{FF2B5EF4-FFF2-40B4-BE49-F238E27FC236}">
                <a16:creationId xmlns:a16="http://schemas.microsoft.com/office/drawing/2014/main" id="{E224C8CF-8907-024A-6241-854D577A0208}"/>
              </a:ext>
            </a:extLst>
          </p:cNvPr>
          <p:cNvSpPr txBox="1">
            <a:spLocks noGrp="1"/>
          </p:cNvSpPr>
          <p:nvPr>
            <p:ph type="sldNum" idx="12"/>
          </p:nvPr>
        </p:nvSpPr>
        <p:spPr>
          <a:xfrm>
            <a:off x="7700164" y="4713921"/>
            <a:ext cx="296961" cy="273789"/>
          </a:xfrm>
          <a:prstGeom prst="rect">
            <a:avLst/>
          </a:prstGeom>
          <a:noFill/>
          <a:ln>
            <a:noFill/>
          </a:ln>
        </p:spPr>
        <p:txBody>
          <a:bodyPr spcFirstLastPara="1" wrap="square" lIns="68541" tIns="34252" rIns="68541" bIns="34252" anchor="ctr" anchorCtr="0">
            <a:noAutofit/>
          </a:bodyPr>
          <a:lstStyle/>
          <a:p>
            <a:fld id="{00000000-1234-1234-1234-123412341234}" type="slidenum">
              <a:rPr lang="en"/>
              <a:pPr/>
              <a:t>8</a:t>
            </a:fld>
            <a:endParaRPr/>
          </a:p>
        </p:txBody>
      </p:sp>
      <p:sp>
        <p:nvSpPr>
          <p:cNvPr id="2" name="Rectangle 1">
            <a:extLst>
              <a:ext uri="{FF2B5EF4-FFF2-40B4-BE49-F238E27FC236}">
                <a16:creationId xmlns:a16="http://schemas.microsoft.com/office/drawing/2014/main" id="{F84FA03E-A186-E3F2-F239-EA4374872E2F}"/>
              </a:ext>
            </a:extLst>
          </p:cNvPr>
          <p:cNvSpPr/>
          <p:nvPr/>
        </p:nvSpPr>
        <p:spPr>
          <a:xfrm>
            <a:off x="7735824" y="4791456"/>
            <a:ext cx="128016" cy="137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Google Shape;4626;p624">
            <a:extLst>
              <a:ext uri="{FF2B5EF4-FFF2-40B4-BE49-F238E27FC236}">
                <a16:creationId xmlns:a16="http://schemas.microsoft.com/office/drawing/2014/main" id="{8B273F37-B73A-486D-0360-61F340340661}"/>
              </a:ext>
            </a:extLst>
          </p:cNvPr>
          <p:cNvSpPr/>
          <p:nvPr/>
        </p:nvSpPr>
        <p:spPr>
          <a:xfrm>
            <a:off x="285750" y="956310"/>
            <a:ext cx="4143300" cy="3429000"/>
          </a:xfrm>
          <a:prstGeom prst="roundRect">
            <a:avLst>
              <a:gd name="adj" fmla="val 2777"/>
            </a:avLst>
          </a:prstGeom>
          <a:solidFill>
            <a:srgbClr val="F8FAFC"/>
          </a:solidFill>
          <a:ln w="9525" cap="flat" cmpd="sng">
            <a:solidFill>
              <a:srgbClr val="E2E8F0"/>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6" name="Google Shape;4628;p624">
            <a:extLst>
              <a:ext uri="{FF2B5EF4-FFF2-40B4-BE49-F238E27FC236}">
                <a16:creationId xmlns:a16="http://schemas.microsoft.com/office/drawing/2014/main" id="{6D3A911A-F4D6-A265-7F46-67801400DE0D}"/>
              </a:ext>
            </a:extLst>
          </p:cNvPr>
          <p:cNvSpPr/>
          <p:nvPr/>
        </p:nvSpPr>
        <p:spPr>
          <a:xfrm>
            <a:off x="4714875" y="956310"/>
            <a:ext cx="4143300" cy="3429000"/>
          </a:xfrm>
          <a:prstGeom prst="roundRect">
            <a:avLst>
              <a:gd name="adj" fmla="val 2777"/>
            </a:avLst>
          </a:prstGeom>
          <a:solidFill>
            <a:srgbClr val="F0F9FF"/>
          </a:solidFill>
          <a:ln w="9525" cap="flat" cmpd="sng">
            <a:solidFill>
              <a:srgbClr val="BAE6FD"/>
            </a:solidFill>
            <a:prstDash val="solid"/>
            <a:round/>
            <a:headEnd type="none" w="sm" len="sm"/>
            <a:tailEnd type="none" w="sm" len="sm"/>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7" name="Google Shape;4629;p624">
            <a:extLst>
              <a:ext uri="{FF2B5EF4-FFF2-40B4-BE49-F238E27FC236}">
                <a16:creationId xmlns:a16="http://schemas.microsoft.com/office/drawing/2014/main" id="{571C1F7A-4763-3647-1C7A-07C0185A5C27}"/>
              </a:ext>
            </a:extLst>
          </p:cNvPr>
          <p:cNvSpPr txBox="1"/>
          <p:nvPr/>
        </p:nvSpPr>
        <p:spPr>
          <a:xfrm>
            <a:off x="285750" y="956310"/>
            <a:ext cx="4143300" cy="476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005F81"/>
                </a:solidFill>
                <a:effectLst/>
                <a:uLnTx/>
                <a:uFillTx/>
                <a:latin typeface="Calibri" panose="020F0502020204030204" pitchFamily="34" charset="0"/>
                <a:ea typeface="Calibri"/>
                <a:cs typeface="Calibri" panose="020F0502020204030204" pitchFamily="34" charset="0"/>
                <a:sym typeface="Calibri"/>
              </a:rPr>
              <a:t>Technical Characteristics</a:t>
            </a:r>
            <a:endParaRPr kumimoji="0" sz="1800" b="1" i="0" u="none" strike="noStrike" kern="0" cap="none" spc="0" normalizeH="0" baseline="0" noProof="0">
              <a:ln>
                <a:noFill/>
              </a:ln>
              <a:solidFill>
                <a:srgbClr val="005F81"/>
              </a:solidFill>
              <a:effectLst/>
              <a:uLnTx/>
              <a:uFillTx/>
              <a:latin typeface="Calibri" panose="020F0502020204030204" pitchFamily="34" charset="0"/>
              <a:ea typeface="Calibri"/>
              <a:cs typeface="Calibri" panose="020F0502020204030204" pitchFamily="34" charset="0"/>
              <a:sym typeface="Calibri"/>
            </a:endParaRPr>
          </a:p>
        </p:txBody>
      </p:sp>
      <p:sp>
        <p:nvSpPr>
          <p:cNvPr id="8" name="Google Shape;4630;p624">
            <a:extLst>
              <a:ext uri="{FF2B5EF4-FFF2-40B4-BE49-F238E27FC236}">
                <a16:creationId xmlns:a16="http://schemas.microsoft.com/office/drawing/2014/main" id="{9950E642-6E0E-B694-8310-38C9565DFE54}"/>
              </a:ext>
            </a:extLst>
          </p:cNvPr>
          <p:cNvSpPr txBox="1"/>
          <p:nvPr/>
        </p:nvSpPr>
        <p:spPr>
          <a:xfrm>
            <a:off x="4714875" y="956310"/>
            <a:ext cx="4143300" cy="476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800" b="1" i="0" u="none" strike="noStrike" kern="0" cap="none" spc="0" normalizeH="0" baseline="0" noProof="0">
                <a:ln>
                  <a:noFill/>
                </a:ln>
                <a:solidFill>
                  <a:srgbClr val="005F81"/>
                </a:solidFill>
                <a:effectLst/>
                <a:uLnTx/>
                <a:uFillTx/>
                <a:latin typeface="Calibri" panose="020F0502020204030204" pitchFamily="34" charset="0"/>
                <a:ea typeface="Calibri"/>
                <a:cs typeface="Calibri" panose="020F0502020204030204" pitchFamily="34" charset="0"/>
                <a:sym typeface="Calibri"/>
              </a:rPr>
              <a:t>Clinical Benefit</a:t>
            </a:r>
            <a:endParaRPr kumimoji="0" sz="1800" b="1" i="0" u="none" strike="noStrike" kern="0" cap="none" spc="0" normalizeH="0" baseline="0" noProof="0">
              <a:ln>
                <a:noFill/>
              </a:ln>
              <a:solidFill>
                <a:srgbClr val="005F81"/>
              </a:solidFill>
              <a:effectLst/>
              <a:uLnTx/>
              <a:uFillTx/>
              <a:latin typeface="Calibri" panose="020F0502020204030204" pitchFamily="34" charset="0"/>
              <a:ea typeface="Calibri"/>
              <a:cs typeface="Calibri" panose="020F0502020204030204" pitchFamily="34" charset="0"/>
              <a:sym typeface="Calibri"/>
            </a:endParaRPr>
          </a:p>
        </p:txBody>
      </p:sp>
      <p:sp>
        <p:nvSpPr>
          <p:cNvPr id="9" name="Google Shape;4631;p624">
            <a:extLst>
              <a:ext uri="{FF2B5EF4-FFF2-40B4-BE49-F238E27FC236}">
                <a16:creationId xmlns:a16="http://schemas.microsoft.com/office/drawing/2014/main" id="{1AB22210-512A-3D4F-C427-034A97E3831A}"/>
              </a:ext>
            </a:extLst>
          </p:cNvPr>
          <p:cNvSpPr txBox="1"/>
          <p:nvPr/>
        </p:nvSpPr>
        <p:spPr>
          <a:xfrm>
            <a:off x="476250" y="1527810"/>
            <a:ext cx="3762300" cy="2762400"/>
          </a:xfrm>
          <a:prstGeom prst="rect">
            <a:avLst/>
          </a:prstGeom>
          <a:solidFill>
            <a:srgbClr val="000000">
              <a:alpha val="0"/>
            </a:srgbClr>
          </a:solidFill>
          <a:ln>
            <a:noFill/>
          </a:ln>
        </p:spPr>
        <p:txBody>
          <a:bodyPr spcFirstLastPara="1" wrap="square" lIns="0" tIns="0" rIns="0" bIns="0"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rPr>
              <a:t>Abundance of Signal</a:t>
            </a:r>
            <a:endParaRPr kumimoji="0"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1"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Genome-wide methylation:</a:t>
            </a: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100,000s of CpG sites vs few mutations</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5-25 CpG sites in single ctDNA fragment vs ~1 mutation</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Epigenetic changes occur early in tumorigenesis</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750"/>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rPr>
              <a:t>More Robust &amp; Consistent Biology</a:t>
            </a:r>
            <a:endParaRPr kumimoji="0"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Stable patterns across patients and tumor regions</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Less impacted by tumor heterogeneity</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750"/>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rPr>
              <a:t>Cleaner Signal vs Mutation Noise</a:t>
            </a:r>
            <a:endParaRPr kumimoji="0" sz="1200" b="1" i="0" u="none" strike="noStrike" kern="0" cap="none" spc="0" normalizeH="0" baseline="0" noProof="0" dirty="0">
              <a:ln>
                <a:noFill/>
              </a:ln>
              <a:solidFill>
                <a:srgbClr val="005F81"/>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0"/>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Avoids interference from clonal hematopoiesis (CH) </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342900" marR="0" lvl="0" indent="-190500" algn="l" defTabSz="914400" rtl="0" eaLnBrk="1" fontAlgn="auto" latinLnBrk="0" hangingPunct="1">
              <a:lnSpc>
                <a:spcPct val="100000"/>
              </a:lnSpc>
              <a:spcBef>
                <a:spcPts val="375"/>
              </a:spcBef>
              <a:spcAft>
                <a:spcPts val="375"/>
              </a:spcAft>
              <a:buClr>
                <a:srgbClr val="334155"/>
              </a:buClr>
              <a:buSzPts val="1200"/>
              <a:buFont typeface="Calibri"/>
              <a:buChar char="●"/>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Not dependent on rare mutation sampling</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p:txBody>
      </p:sp>
      <p:sp>
        <p:nvSpPr>
          <p:cNvPr id="10" name="Google Shape;4632;p624">
            <a:extLst>
              <a:ext uri="{FF2B5EF4-FFF2-40B4-BE49-F238E27FC236}">
                <a16:creationId xmlns:a16="http://schemas.microsoft.com/office/drawing/2014/main" id="{F1679C93-1230-D8C1-ED04-541417F77418}"/>
              </a:ext>
            </a:extLst>
          </p:cNvPr>
          <p:cNvSpPr txBox="1"/>
          <p:nvPr/>
        </p:nvSpPr>
        <p:spPr>
          <a:xfrm>
            <a:off x="4905375" y="1394213"/>
            <a:ext cx="3762300" cy="2762400"/>
          </a:xfrm>
          <a:prstGeom prst="rect">
            <a:avLst/>
          </a:prstGeom>
          <a:solidFill>
            <a:srgbClr val="000000">
              <a:alpha val="0"/>
            </a:srgbClr>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rPr>
              <a:t>Sensitivity and Detection</a:t>
            </a:r>
            <a:endParaRPr kumimoji="0" lang="en-US"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60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a:t>
            </a:r>
            <a:r>
              <a:rPr kumimoji="0" lang="en-US"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Detects tumor fraction down to </a:t>
            </a:r>
            <a:r>
              <a:rPr kumimoji="0" lang="en-US" sz="1200" b="1" i="0" u="none" strike="noStrike" kern="0" cap="none" spc="0" normalizeH="0" baseline="0" noProof="0" dirty="0">
                <a:ln>
                  <a:noFill/>
                </a:ln>
                <a:solidFill>
                  <a:srgbClr val="0EA5E9"/>
                </a:solidFill>
                <a:effectLst/>
                <a:uLnTx/>
                <a:uFillTx/>
                <a:latin typeface="Calibri" panose="020F0502020204030204" pitchFamily="34" charset="0"/>
                <a:ea typeface="Calibri"/>
                <a:cs typeface="Calibri" panose="020F0502020204030204" pitchFamily="34" charset="0"/>
                <a:sym typeface="Calibri"/>
              </a:rPr>
              <a:t>~0.01% (10⁻⁴)</a:t>
            </a:r>
            <a:endParaRPr kumimoji="0" lang="en-US"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117475" marR="0" lvl="0" indent="-117475" algn="l" defTabSz="914400" rtl="0" eaLnBrk="1" fontAlgn="auto" latinLnBrk="0" hangingPunct="1">
              <a:lnSpc>
                <a:spcPct val="100000"/>
              </a:lnSpc>
              <a:spcBef>
                <a:spcPts val="0"/>
              </a:spcBef>
              <a:spcAft>
                <a:spcPts val="0"/>
              </a:spcAft>
              <a:buClr>
                <a:srgbClr val="000000"/>
              </a:buClr>
              <a:buSzTx/>
              <a:buFont typeface="Arial"/>
              <a:buNone/>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Superior performance compared to fixed mutation-based panels</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1125"/>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rPr>
              <a:t>Clinical Utility</a:t>
            </a:r>
            <a:endParaRPr kumimoji="0"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Earlier cancer detection and relapse identification</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Expands treatment selection</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1125"/>
              </a:spcBef>
              <a:spcAft>
                <a:spcPts val="0"/>
              </a:spcAft>
              <a:buClr>
                <a:srgbClr val="000000"/>
              </a:buClr>
              <a:buSzTx/>
              <a:buFont typeface="Arial"/>
              <a:buNone/>
              <a:tabLst/>
              <a:defRPr/>
            </a:pPr>
            <a:r>
              <a:rPr kumimoji="0" lang="en"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rPr>
              <a:t>Comprehensive Insight</a:t>
            </a:r>
            <a:endParaRPr kumimoji="0" sz="1200" b="1" i="0" u="none" strike="noStrike" kern="0" cap="none" spc="0" normalizeH="0" baseline="0" noProof="0" dirty="0">
              <a:ln>
                <a:noFill/>
              </a:ln>
              <a:solidFill>
                <a:srgbClr val="0369A1"/>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100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Broader profiling vs tissue alone</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rPr>
              <a:t>• Tissue-of-origin specific patterns</a:t>
            </a:r>
            <a:endParaRPr kumimoji="0" sz="1200" b="0" i="0" u="none" strike="noStrike" kern="0" cap="none" spc="0" normalizeH="0" baseline="0" noProof="0" dirty="0">
              <a:ln>
                <a:noFill/>
              </a:ln>
              <a:solidFill>
                <a:srgbClr val="334155"/>
              </a:solidFill>
              <a:effectLst/>
              <a:uLnTx/>
              <a:uFillTx/>
              <a:latin typeface="Calibri" panose="020F0502020204030204" pitchFamily="34" charset="0"/>
              <a:ea typeface="Calibri"/>
              <a:cs typeface="Calibri" panose="020F0502020204030204" pitchFamily="34" charset="0"/>
              <a:sym typeface="Calibri"/>
            </a:endParaRPr>
          </a:p>
        </p:txBody>
      </p:sp>
      <p:sp>
        <p:nvSpPr>
          <p:cNvPr id="11" name="Google Shape;4633;p624">
            <a:extLst>
              <a:ext uri="{FF2B5EF4-FFF2-40B4-BE49-F238E27FC236}">
                <a16:creationId xmlns:a16="http://schemas.microsoft.com/office/drawing/2014/main" id="{3E9F5BB5-7AD0-4A34-8B0E-4B5F2BF89B94}"/>
              </a:ext>
            </a:extLst>
          </p:cNvPr>
          <p:cNvSpPr/>
          <p:nvPr/>
        </p:nvSpPr>
        <p:spPr>
          <a:xfrm>
            <a:off x="4152750" y="2432610"/>
            <a:ext cx="666900" cy="476400"/>
          </a:xfrm>
          <a:prstGeom prst="rightArrow">
            <a:avLst>
              <a:gd name="adj1" fmla="val 50000"/>
              <a:gd name="adj2" fmla="val 50000"/>
            </a:avLst>
          </a:prstGeom>
          <a:solidFill>
            <a:srgbClr val="0EA5E9">
              <a:alpha val="20000"/>
            </a:srgbClr>
          </a:solidFill>
          <a:ln>
            <a:noFill/>
          </a:ln>
        </p:spPr>
        <p:txBody>
          <a:bodyPr spcFirstLastPara="1" wrap="square" lIns="0" tIns="0" rIns="0" bIns="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Tree>
    <p:extLst>
      <p:ext uri="{BB962C8B-B14F-4D97-AF65-F5344CB8AC3E}">
        <p14:creationId xmlns:p14="http://schemas.microsoft.com/office/powerpoint/2010/main" val="7749811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38FC57-19F7-9079-A625-729866F3998D}"/>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1BEFAC1D-9D5C-5DD3-8414-5E15E4FEFF57}"/>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PROCEED (</a:t>
            </a:r>
            <a:r>
              <a:rPr lang="en-US" sz="2800" dirty="0"/>
              <a:t>NCT06620627)</a:t>
            </a:r>
            <a:endParaRPr lang="en-US" sz="2700" dirty="0"/>
          </a:p>
        </p:txBody>
      </p:sp>
      <p:sp>
        <p:nvSpPr>
          <p:cNvPr id="2" name="Google Shape;6709;g3ee849d9f98_1_1543">
            <a:extLst>
              <a:ext uri="{FF2B5EF4-FFF2-40B4-BE49-F238E27FC236}">
                <a16:creationId xmlns:a16="http://schemas.microsoft.com/office/drawing/2014/main" id="{072C455E-B6EB-3628-C02A-03556C6E06F7}"/>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54" name="Google Shape;4564;g388c777ce81_0_437">
            <a:extLst>
              <a:ext uri="{FF2B5EF4-FFF2-40B4-BE49-F238E27FC236}">
                <a16:creationId xmlns:a16="http://schemas.microsoft.com/office/drawing/2014/main" id="{80383EAB-8DF5-E5B5-ACE1-3F1AC5F116A9}"/>
              </a:ext>
            </a:extLst>
          </p:cNvPr>
          <p:cNvSpPr/>
          <p:nvPr/>
        </p:nvSpPr>
        <p:spPr>
          <a:xfrm>
            <a:off x="0" y="1518170"/>
            <a:ext cx="9144000" cy="20484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nvGrpSpPr>
          <p:cNvPr id="55" name="Google Shape;4565;g388c777ce81_0_437">
            <a:extLst>
              <a:ext uri="{FF2B5EF4-FFF2-40B4-BE49-F238E27FC236}">
                <a16:creationId xmlns:a16="http://schemas.microsoft.com/office/drawing/2014/main" id="{B4E2D4D4-8623-AAFE-3FE5-AB57CA240E27}"/>
              </a:ext>
            </a:extLst>
          </p:cNvPr>
          <p:cNvGrpSpPr/>
          <p:nvPr/>
        </p:nvGrpSpPr>
        <p:grpSpPr>
          <a:xfrm>
            <a:off x="-785100" y="1516725"/>
            <a:ext cx="3938837" cy="2505099"/>
            <a:chOff x="-785100" y="1177705"/>
            <a:chExt cx="3938837" cy="2505099"/>
          </a:xfrm>
        </p:grpSpPr>
        <p:sp>
          <p:nvSpPr>
            <p:cNvPr id="56" name="Google Shape;4566;g388c777ce81_0_437">
              <a:extLst>
                <a:ext uri="{FF2B5EF4-FFF2-40B4-BE49-F238E27FC236}">
                  <a16:creationId xmlns:a16="http://schemas.microsoft.com/office/drawing/2014/main" id="{3CA82FE4-F6CB-BA1F-2997-E66763531C64}"/>
                </a:ext>
              </a:extLst>
            </p:cNvPr>
            <p:cNvSpPr/>
            <p:nvPr/>
          </p:nvSpPr>
          <p:spPr>
            <a:xfrm>
              <a:off x="1885851" y="1607275"/>
              <a:ext cx="1137300" cy="4164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4577"/>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Social Media</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7" name="Google Shape;4567;g388c777ce81_0_437">
              <a:extLst>
                <a:ext uri="{FF2B5EF4-FFF2-40B4-BE49-F238E27FC236}">
                  <a16:creationId xmlns:a16="http://schemas.microsoft.com/office/drawing/2014/main" id="{82A8DCB1-492F-092E-8413-1C67E6416637}"/>
                </a:ext>
              </a:extLst>
            </p:cNvPr>
            <p:cNvSpPr/>
            <p:nvPr/>
          </p:nvSpPr>
          <p:spPr>
            <a:xfrm>
              <a:off x="2114032" y="1949764"/>
              <a:ext cx="822300" cy="3258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EBF1F4"/>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Pharmacy</a:t>
              </a:r>
              <a:endParaRPr kumimoji="0"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8" name="Google Shape;4568;g388c777ce81_0_437">
              <a:extLst>
                <a:ext uri="{FF2B5EF4-FFF2-40B4-BE49-F238E27FC236}">
                  <a16:creationId xmlns:a16="http://schemas.microsoft.com/office/drawing/2014/main" id="{5F211382-DE72-2B06-E357-CF1B9679933C}"/>
                </a:ext>
              </a:extLst>
            </p:cNvPr>
            <p:cNvSpPr/>
            <p:nvPr/>
          </p:nvSpPr>
          <p:spPr>
            <a:xfrm>
              <a:off x="2016437" y="2367377"/>
              <a:ext cx="1137300" cy="2820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59CBE9"/>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Patient Advocacy</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9" name="Google Shape;4569;g388c777ce81_0_437">
              <a:extLst>
                <a:ext uri="{FF2B5EF4-FFF2-40B4-BE49-F238E27FC236}">
                  <a16:creationId xmlns:a16="http://schemas.microsoft.com/office/drawing/2014/main" id="{111AEAE7-A64B-430F-786C-A15FBE238EBF}"/>
                </a:ext>
              </a:extLst>
            </p:cNvPr>
            <p:cNvSpPr/>
            <p:nvPr/>
          </p:nvSpPr>
          <p:spPr>
            <a:xfrm>
              <a:off x="2114443" y="2843290"/>
              <a:ext cx="951000" cy="1635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A9E0"/>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Sites</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grpSp>
          <p:nvGrpSpPr>
            <p:cNvPr id="60" name="Google Shape;4570;g388c777ce81_0_437">
              <a:extLst>
                <a:ext uri="{FF2B5EF4-FFF2-40B4-BE49-F238E27FC236}">
                  <a16:creationId xmlns:a16="http://schemas.microsoft.com/office/drawing/2014/main" id="{49384F16-A734-EB80-607A-1CE91B4BE2FE}"/>
                </a:ext>
              </a:extLst>
            </p:cNvPr>
            <p:cNvGrpSpPr/>
            <p:nvPr/>
          </p:nvGrpSpPr>
          <p:grpSpPr>
            <a:xfrm>
              <a:off x="-785100" y="1177705"/>
              <a:ext cx="2641200" cy="2505099"/>
              <a:chOff x="-785100" y="1101475"/>
              <a:chExt cx="2641200" cy="2697425"/>
            </a:xfrm>
          </p:grpSpPr>
          <p:sp>
            <p:nvSpPr>
              <p:cNvPr id="194" name="Google Shape;4571;g388c777ce81_0_437">
                <a:extLst>
                  <a:ext uri="{FF2B5EF4-FFF2-40B4-BE49-F238E27FC236}">
                    <a16:creationId xmlns:a16="http://schemas.microsoft.com/office/drawing/2014/main" id="{E5EC5E32-397E-0622-1886-31A8FB9526B6}"/>
                  </a:ext>
                </a:extLst>
              </p:cNvPr>
              <p:cNvSpPr/>
              <p:nvPr/>
            </p:nvSpPr>
            <p:spPr>
              <a:xfrm>
                <a:off x="0" y="1101600"/>
                <a:ext cx="586200" cy="2697300"/>
              </a:xfrm>
              <a:prstGeom prst="rect">
                <a:avLst/>
              </a:prstGeom>
              <a:solidFill>
                <a:srgbClr val="6F91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195" name="Google Shape;4572;g388c777ce81_0_437">
                <a:extLst>
                  <a:ext uri="{FF2B5EF4-FFF2-40B4-BE49-F238E27FC236}">
                    <a16:creationId xmlns:a16="http://schemas.microsoft.com/office/drawing/2014/main" id="{F442C658-C47D-0756-0F84-825B0870702D}"/>
                  </a:ext>
                </a:extLst>
              </p:cNvPr>
              <p:cNvSpPr/>
              <p:nvPr/>
            </p:nvSpPr>
            <p:spPr>
              <a:xfrm rot="10800000">
                <a:off x="-785100" y="1101475"/>
                <a:ext cx="2641200" cy="2697300"/>
              </a:xfrm>
              <a:prstGeom prst="chord">
                <a:avLst>
                  <a:gd name="adj1" fmla="val 5424909"/>
                  <a:gd name="adj2" fmla="val 16147519"/>
                </a:avLst>
              </a:prstGeom>
              <a:solidFill>
                <a:srgbClr val="6F91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grpSp>
        <p:pic>
          <p:nvPicPr>
            <p:cNvPr id="61" name="Google Shape;4573;g388c777ce81_0_437">
              <a:extLst>
                <a:ext uri="{FF2B5EF4-FFF2-40B4-BE49-F238E27FC236}">
                  <a16:creationId xmlns:a16="http://schemas.microsoft.com/office/drawing/2014/main" id="{B14B589D-1E82-43E8-4F18-805C4F7176FE}"/>
                </a:ext>
              </a:extLst>
            </p:cNvPr>
            <p:cNvPicPr preferRelativeResize="0"/>
            <p:nvPr/>
          </p:nvPicPr>
          <p:blipFill rotWithShape="1">
            <a:blip r:embed="rId3">
              <a:alphaModFix/>
            </a:blip>
            <a:srcRect t="7620" r="27683" b="1669"/>
            <a:stretch/>
          </p:blipFill>
          <p:spPr>
            <a:xfrm>
              <a:off x="1362925" y="1574421"/>
              <a:ext cx="482400" cy="482400"/>
            </a:xfrm>
            <a:prstGeom prst="ellipse">
              <a:avLst/>
            </a:prstGeom>
            <a:noFill/>
            <a:ln>
              <a:noFill/>
            </a:ln>
            <a:effectLst>
              <a:outerShdw blurRad="42859" dist="14286" dir="5400000" algn="bl" rotWithShape="0">
                <a:srgbClr val="000000">
                  <a:alpha val="49020"/>
                </a:srgbClr>
              </a:outerShdw>
            </a:effectLst>
          </p:spPr>
        </p:pic>
        <p:pic>
          <p:nvPicPr>
            <p:cNvPr id="62" name="Google Shape;4574;g388c777ce81_0_437">
              <a:extLst>
                <a:ext uri="{FF2B5EF4-FFF2-40B4-BE49-F238E27FC236}">
                  <a16:creationId xmlns:a16="http://schemas.microsoft.com/office/drawing/2014/main" id="{E2C0F4F4-4A79-32B6-8523-EA221179BADD}"/>
                </a:ext>
              </a:extLst>
            </p:cNvPr>
            <p:cNvPicPr preferRelativeResize="0"/>
            <p:nvPr/>
          </p:nvPicPr>
          <p:blipFill rotWithShape="1">
            <a:blip r:embed="rId4">
              <a:alphaModFix/>
            </a:blip>
            <a:srcRect l="61698" r="13977" b="66114"/>
            <a:stretch/>
          </p:blipFill>
          <p:spPr>
            <a:xfrm>
              <a:off x="1592290" y="1864926"/>
              <a:ext cx="484500" cy="484500"/>
            </a:xfrm>
            <a:prstGeom prst="ellipse">
              <a:avLst/>
            </a:prstGeom>
            <a:noFill/>
            <a:ln>
              <a:noFill/>
            </a:ln>
            <a:effectLst>
              <a:outerShdw blurRad="42859" dist="14286" dir="5400000" algn="bl" rotWithShape="0">
                <a:srgbClr val="000000">
                  <a:alpha val="50000"/>
                </a:srgbClr>
              </a:outerShdw>
            </a:effectLst>
          </p:spPr>
        </p:pic>
        <p:pic>
          <p:nvPicPr>
            <p:cNvPr id="63" name="Google Shape;4575;g388c777ce81_0_437">
              <a:extLst>
                <a:ext uri="{FF2B5EF4-FFF2-40B4-BE49-F238E27FC236}">
                  <a16:creationId xmlns:a16="http://schemas.microsoft.com/office/drawing/2014/main" id="{B51156B4-70BE-1B0D-8A5E-775404278052}"/>
                </a:ext>
              </a:extLst>
            </p:cNvPr>
            <p:cNvPicPr preferRelativeResize="0"/>
            <p:nvPr/>
          </p:nvPicPr>
          <p:blipFill rotWithShape="1">
            <a:blip r:embed="rId5">
              <a:alphaModFix/>
            </a:blip>
            <a:srcRect l="37562"/>
            <a:stretch/>
          </p:blipFill>
          <p:spPr>
            <a:xfrm>
              <a:off x="1439900" y="2238538"/>
              <a:ext cx="484500" cy="484500"/>
            </a:xfrm>
            <a:prstGeom prst="ellipse">
              <a:avLst/>
            </a:prstGeom>
            <a:noFill/>
            <a:ln>
              <a:noFill/>
            </a:ln>
            <a:effectLst>
              <a:outerShdw blurRad="42859" dist="14286" dir="5400000" algn="bl" rotWithShape="0">
                <a:srgbClr val="000000">
                  <a:alpha val="50000"/>
                </a:srgbClr>
              </a:outerShdw>
            </a:effectLst>
          </p:spPr>
        </p:pic>
        <p:pic>
          <p:nvPicPr>
            <p:cNvPr id="192" name="Google Shape;4576;g388c777ce81_0_437">
              <a:extLst>
                <a:ext uri="{FF2B5EF4-FFF2-40B4-BE49-F238E27FC236}">
                  <a16:creationId xmlns:a16="http://schemas.microsoft.com/office/drawing/2014/main" id="{366702EE-FAC8-BD1F-0DD5-5A06BB0FC354}"/>
                </a:ext>
              </a:extLst>
            </p:cNvPr>
            <p:cNvPicPr preferRelativeResize="0"/>
            <p:nvPr/>
          </p:nvPicPr>
          <p:blipFill rotWithShape="1">
            <a:blip r:embed="rId6">
              <a:alphaModFix/>
            </a:blip>
            <a:srcRect/>
            <a:stretch/>
          </p:blipFill>
          <p:spPr>
            <a:xfrm>
              <a:off x="1514425" y="2688376"/>
              <a:ext cx="484500" cy="484500"/>
            </a:xfrm>
            <a:prstGeom prst="ellipse">
              <a:avLst/>
            </a:prstGeom>
            <a:noFill/>
            <a:ln>
              <a:noFill/>
            </a:ln>
            <a:effectLst>
              <a:outerShdw blurRad="42859" dist="14286" dir="5400000" algn="bl" rotWithShape="0">
                <a:srgbClr val="000000">
                  <a:alpha val="50000"/>
                </a:srgbClr>
              </a:outerShdw>
            </a:effectLst>
          </p:spPr>
        </p:pic>
        <p:sp>
          <p:nvSpPr>
            <p:cNvPr id="193" name="Google Shape;4577;g388c777ce81_0_437">
              <a:extLst>
                <a:ext uri="{FF2B5EF4-FFF2-40B4-BE49-F238E27FC236}">
                  <a16:creationId xmlns:a16="http://schemas.microsoft.com/office/drawing/2014/main" id="{733F5912-F8E6-DD20-A5F1-37EA6C9589D0}"/>
                </a:ext>
              </a:extLst>
            </p:cNvPr>
            <p:cNvSpPr txBox="1"/>
            <p:nvPr/>
          </p:nvSpPr>
          <p:spPr>
            <a:xfrm>
              <a:off x="152400" y="1616600"/>
              <a:ext cx="1272600" cy="156963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Multiple Recruitment Methods to Connect with Diverse Participants</a:t>
              </a:r>
              <a:endParaRPr kumimoji="0" sz="15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grpSp>
        <p:nvGrpSpPr>
          <p:cNvPr id="196" name="Google Shape;4578;g388c777ce81_0_437">
            <a:extLst>
              <a:ext uri="{FF2B5EF4-FFF2-40B4-BE49-F238E27FC236}">
                <a16:creationId xmlns:a16="http://schemas.microsoft.com/office/drawing/2014/main" id="{B8BB8B2F-5706-BA3E-EE07-A4B35F698437}"/>
              </a:ext>
            </a:extLst>
          </p:cNvPr>
          <p:cNvGrpSpPr/>
          <p:nvPr/>
        </p:nvGrpSpPr>
        <p:grpSpPr>
          <a:xfrm>
            <a:off x="4413580" y="2148866"/>
            <a:ext cx="4038856" cy="1196357"/>
            <a:chOff x="3099300" y="1886046"/>
            <a:chExt cx="4038856" cy="1196357"/>
          </a:xfrm>
        </p:grpSpPr>
        <p:sp>
          <p:nvSpPr>
            <p:cNvPr id="197" name="Google Shape;4579;g388c777ce81_0_437">
              <a:extLst>
                <a:ext uri="{FF2B5EF4-FFF2-40B4-BE49-F238E27FC236}">
                  <a16:creationId xmlns:a16="http://schemas.microsoft.com/office/drawing/2014/main" id="{4123E59F-8DBC-E3B2-42D0-322085BBC3F9}"/>
                </a:ext>
              </a:extLst>
            </p:cNvPr>
            <p:cNvSpPr txBox="1"/>
            <p:nvPr/>
          </p:nvSpPr>
          <p:spPr>
            <a:xfrm>
              <a:off x="3099300" y="2630003"/>
              <a:ext cx="1198200" cy="3417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Study consent</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pic>
          <p:nvPicPr>
            <p:cNvPr id="198" name="Google Shape;4580;g388c777ce81_0_437">
              <a:extLst>
                <a:ext uri="{FF2B5EF4-FFF2-40B4-BE49-F238E27FC236}">
                  <a16:creationId xmlns:a16="http://schemas.microsoft.com/office/drawing/2014/main" id="{892AAB13-DD71-206C-E7F5-2559AB0CBDD8}"/>
                </a:ext>
              </a:extLst>
            </p:cNvPr>
            <p:cNvPicPr preferRelativeResize="0"/>
            <p:nvPr/>
          </p:nvPicPr>
          <p:blipFill rotWithShape="1">
            <a:blip r:embed="rId7">
              <a:alphaModFix/>
            </a:blip>
            <a:srcRect/>
            <a:stretch/>
          </p:blipFill>
          <p:spPr>
            <a:xfrm>
              <a:off x="3356856" y="1886046"/>
              <a:ext cx="683100" cy="683100"/>
            </a:xfrm>
            <a:prstGeom prst="ellipse">
              <a:avLst/>
            </a:prstGeom>
            <a:noFill/>
            <a:ln>
              <a:noFill/>
            </a:ln>
            <a:effectLst>
              <a:outerShdw blurRad="42859" dist="14286" dir="5400000" algn="bl" rotWithShape="0">
                <a:srgbClr val="000000">
                  <a:alpha val="49020"/>
                </a:srgbClr>
              </a:outerShdw>
            </a:effectLst>
          </p:spPr>
        </p:pic>
        <p:sp>
          <p:nvSpPr>
            <p:cNvPr id="199" name="Google Shape;4581;g388c777ce81_0_437">
              <a:extLst>
                <a:ext uri="{FF2B5EF4-FFF2-40B4-BE49-F238E27FC236}">
                  <a16:creationId xmlns:a16="http://schemas.microsoft.com/office/drawing/2014/main" id="{E6C5DF36-6CCB-D594-7480-145F11879911}"/>
                </a:ext>
              </a:extLst>
            </p:cNvPr>
            <p:cNvSpPr txBox="1"/>
            <p:nvPr/>
          </p:nvSpPr>
          <p:spPr>
            <a:xfrm>
              <a:off x="4335575" y="2630003"/>
              <a:ext cx="1366200" cy="4524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lang="en" sz="1400" b="1" dirty="0">
                  <a:solidFill>
                    <a:srgbClr val="106191"/>
                  </a:solidFill>
                  <a:latin typeface="Calibri" panose="020F0502020204030204" pitchFamily="34" charset="0"/>
                  <a:ea typeface="Calibri"/>
                  <a:cs typeface="Calibri" panose="020F0502020204030204" pitchFamily="34" charset="0"/>
                  <a:sym typeface="Calibri"/>
                </a:rPr>
                <a:t>M</a:t>
              </a:r>
              <a:r>
                <a:rPr kumimoji="0" lang="en" sz="1400" b="1" i="0" u="none" strike="noStrike" kern="0" cap="none" spc="0" normalizeH="0" baseline="0" noProof="0" dirty="0" err="1">
                  <a:ln>
                    <a:noFill/>
                  </a:ln>
                  <a:solidFill>
                    <a:srgbClr val="106191"/>
                  </a:solidFill>
                  <a:effectLst/>
                  <a:uLnTx/>
                  <a:uFillTx/>
                  <a:latin typeface="Calibri" panose="020F0502020204030204" pitchFamily="34" charset="0"/>
                  <a:ea typeface="Calibri"/>
                  <a:cs typeface="Calibri" panose="020F0502020204030204" pitchFamily="34" charset="0"/>
                  <a:sym typeface="Calibri"/>
                </a:rPr>
                <a:t>obile</a:t>
              </a:r>
              <a:r>
                <a:rPr kumimoji="0" lang="en" sz="1400" b="1"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rPr>
                <a:t> phlebotomy</a:t>
              </a:r>
              <a:endParaRPr kumimoji="0" sz="1200" b="0"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pic>
          <p:nvPicPr>
            <p:cNvPr id="200" name="Google Shape;4582;g388c777ce81_0_437">
              <a:extLst>
                <a:ext uri="{FF2B5EF4-FFF2-40B4-BE49-F238E27FC236}">
                  <a16:creationId xmlns:a16="http://schemas.microsoft.com/office/drawing/2014/main" id="{1E736CD2-7D45-45FC-4952-321A526E0CD6}"/>
                </a:ext>
              </a:extLst>
            </p:cNvPr>
            <p:cNvPicPr preferRelativeResize="0"/>
            <p:nvPr/>
          </p:nvPicPr>
          <p:blipFill rotWithShape="1">
            <a:blip r:embed="rId8">
              <a:alphaModFix/>
            </a:blip>
            <a:srcRect l="18890" t="6559" r="20194" b="2341"/>
            <a:stretch/>
          </p:blipFill>
          <p:spPr>
            <a:xfrm>
              <a:off x="6113506" y="1886046"/>
              <a:ext cx="683100" cy="683100"/>
            </a:xfrm>
            <a:prstGeom prst="ellipse">
              <a:avLst/>
            </a:prstGeom>
            <a:noFill/>
            <a:ln>
              <a:noFill/>
            </a:ln>
            <a:effectLst>
              <a:outerShdw blurRad="42859" dist="14286" dir="5400000" algn="bl" rotWithShape="0">
                <a:srgbClr val="000000">
                  <a:alpha val="49020"/>
                </a:srgbClr>
              </a:outerShdw>
            </a:effectLst>
          </p:spPr>
        </p:pic>
        <p:sp>
          <p:nvSpPr>
            <p:cNvPr id="201" name="Google Shape;4583;g388c777ce81_0_437">
              <a:extLst>
                <a:ext uri="{FF2B5EF4-FFF2-40B4-BE49-F238E27FC236}">
                  <a16:creationId xmlns:a16="http://schemas.microsoft.com/office/drawing/2014/main" id="{22CC33A9-7B3F-D95D-49AB-0941D023A62E}"/>
                </a:ext>
              </a:extLst>
            </p:cNvPr>
            <p:cNvSpPr txBox="1"/>
            <p:nvPr/>
          </p:nvSpPr>
          <p:spPr>
            <a:xfrm>
              <a:off x="5771956" y="2630003"/>
              <a:ext cx="1366200" cy="3417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rPr>
                <a:t>SOC colonoscopy &amp; medical records</a:t>
              </a:r>
              <a:endParaRPr kumimoji="0" sz="1200" b="0"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grpSp>
          <p:nvGrpSpPr>
            <p:cNvPr id="202" name="Google Shape;4584;g388c777ce81_0_437">
              <a:extLst>
                <a:ext uri="{FF2B5EF4-FFF2-40B4-BE49-F238E27FC236}">
                  <a16:creationId xmlns:a16="http://schemas.microsoft.com/office/drawing/2014/main" id="{3825355A-1895-B9B2-EDDD-DC909CB9A2D9}"/>
                </a:ext>
              </a:extLst>
            </p:cNvPr>
            <p:cNvGrpSpPr/>
            <p:nvPr/>
          </p:nvGrpSpPr>
          <p:grpSpPr>
            <a:xfrm>
              <a:off x="4692440" y="1886046"/>
              <a:ext cx="652470" cy="653119"/>
              <a:chOff x="5046584" y="1799438"/>
              <a:chExt cx="1296900" cy="1296900"/>
            </a:xfrm>
          </p:grpSpPr>
          <p:sp>
            <p:nvSpPr>
              <p:cNvPr id="205" name="Google Shape;4585;g388c777ce81_0_437">
                <a:extLst>
                  <a:ext uri="{FF2B5EF4-FFF2-40B4-BE49-F238E27FC236}">
                    <a16:creationId xmlns:a16="http://schemas.microsoft.com/office/drawing/2014/main" id="{6B4F201A-57F0-1488-2653-AAC2EAB4F3E5}"/>
                  </a:ext>
                </a:extLst>
              </p:cNvPr>
              <p:cNvSpPr/>
              <p:nvPr/>
            </p:nvSpPr>
            <p:spPr>
              <a:xfrm>
                <a:off x="5046584" y="1799438"/>
                <a:ext cx="1296900" cy="1296900"/>
              </a:xfrm>
              <a:prstGeom prst="ellipse">
                <a:avLst/>
              </a:prstGeom>
              <a:solidFill>
                <a:schemeClr val="lt1"/>
              </a:solidFill>
              <a:ln w="7150" cap="flat" cmpd="sng">
                <a:solidFill>
                  <a:srgbClr val="D8D8D8"/>
                </a:solidFill>
                <a:prstDash val="solid"/>
                <a:round/>
                <a:headEnd type="none" w="sm" len="sm"/>
                <a:tailEnd type="none" w="sm" len="sm"/>
              </a:ln>
              <a:effectLst>
                <a:outerShdw blurRad="42859" dist="14286" dir="5400000" algn="bl" rotWithShape="0">
                  <a:srgbClr val="000000">
                    <a:alpha val="4902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pic>
            <p:nvPicPr>
              <p:cNvPr id="206" name="Google Shape;4586;g388c777ce81_0_437">
                <a:extLst>
                  <a:ext uri="{FF2B5EF4-FFF2-40B4-BE49-F238E27FC236}">
                    <a16:creationId xmlns:a16="http://schemas.microsoft.com/office/drawing/2014/main" id="{5FA33BEC-C80A-9F45-2297-BB2E6D358123}"/>
                  </a:ext>
                </a:extLst>
              </p:cNvPr>
              <p:cNvPicPr preferRelativeResize="0"/>
              <p:nvPr/>
            </p:nvPicPr>
            <p:blipFill rotWithShape="1">
              <a:blip r:embed="rId9">
                <a:alphaModFix/>
              </a:blip>
              <a:srcRect l="17846" t="12788" r="14348" b="10224"/>
              <a:stretch/>
            </p:blipFill>
            <p:spPr>
              <a:xfrm>
                <a:off x="5331851" y="1903720"/>
                <a:ext cx="712169" cy="1048138"/>
              </a:xfrm>
              <a:prstGeom prst="rect">
                <a:avLst/>
              </a:prstGeom>
              <a:noFill/>
              <a:ln>
                <a:noFill/>
              </a:ln>
            </p:spPr>
          </p:pic>
        </p:grpSp>
        <p:cxnSp>
          <p:nvCxnSpPr>
            <p:cNvPr id="203" name="Google Shape;4587;g388c777ce81_0_437">
              <a:extLst>
                <a:ext uri="{FF2B5EF4-FFF2-40B4-BE49-F238E27FC236}">
                  <a16:creationId xmlns:a16="http://schemas.microsoft.com/office/drawing/2014/main" id="{B99C0DC2-3FAA-5B90-7229-1289D65D6307}"/>
                </a:ext>
              </a:extLst>
            </p:cNvPr>
            <p:cNvCxnSpPr/>
            <p:nvPr/>
          </p:nvCxnSpPr>
          <p:spPr>
            <a:xfrm>
              <a:off x="4288025" y="2221525"/>
              <a:ext cx="235200" cy="0"/>
            </a:xfrm>
            <a:prstGeom prst="straightConnector1">
              <a:avLst/>
            </a:prstGeom>
            <a:noFill/>
            <a:ln w="7150" cap="flat" cmpd="sng">
              <a:solidFill>
                <a:schemeClr val="dk2"/>
              </a:solidFill>
              <a:prstDash val="solid"/>
              <a:round/>
              <a:headEnd type="none" w="med" len="med"/>
              <a:tailEnd type="triangle" w="med" len="med"/>
            </a:ln>
          </p:spPr>
        </p:cxnSp>
        <p:cxnSp>
          <p:nvCxnSpPr>
            <p:cNvPr id="204" name="Google Shape;4588;g388c777ce81_0_437">
              <a:extLst>
                <a:ext uri="{FF2B5EF4-FFF2-40B4-BE49-F238E27FC236}">
                  <a16:creationId xmlns:a16="http://schemas.microsoft.com/office/drawing/2014/main" id="{03EE22D8-941D-D17E-30D3-2FFE8996A5AA}"/>
                </a:ext>
              </a:extLst>
            </p:cNvPr>
            <p:cNvCxnSpPr/>
            <p:nvPr/>
          </p:nvCxnSpPr>
          <p:spPr>
            <a:xfrm>
              <a:off x="5611600" y="2225426"/>
              <a:ext cx="235200" cy="0"/>
            </a:xfrm>
            <a:prstGeom prst="straightConnector1">
              <a:avLst/>
            </a:prstGeom>
            <a:noFill/>
            <a:ln w="7150" cap="flat" cmpd="sng">
              <a:solidFill>
                <a:schemeClr val="dk2"/>
              </a:solidFill>
              <a:prstDash val="solid"/>
              <a:round/>
              <a:headEnd type="none" w="med" len="med"/>
              <a:tailEnd type="triangle" w="med" len="med"/>
            </a:ln>
          </p:spPr>
        </p:cxnSp>
      </p:grpSp>
      <p:sp>
        <p:nvSpPr>
          <p:cNvPr id="207" name="Google Shape;4589;g388c777ce81_0_437">
            <a:extLst>
              <a:ext uri="{FF2B5EF4-FFF2-40B4-BE49-F238E27FC236}">
                <a16:creationId xmlns:a16="http://schemas.microsoft.com/office/drawing/2014/main" id="{EC233CB3-503F-3B32-D8B7-D2A21C9AC1DA}"/>
              </a:ext>
            </a:extLst>
          </p:cNvPr>
          <p:cNvSpPr/>
          <p:nvPr/>
        </p:nvSpPr>
        <p:spPr>
          <a:xfrm>
            <a:off x="-2702" y="1296895"/>
            <a:ext cx="2865900" cy="341700"/>
          </a:xfrm>
          <a:prstGeom prst="rect">
            <a:avLst/>
          </a:prstGeom>
          <a:solidFill>
            <a:srgbClr val="006B9F"/>
          </a:solidFill>
          <a:ln>
            <a:noFill/>
          </a:ln>
        </p:spPr>
        <p:txBody>
          <a:bodyPr spcFirstLastPara="1" wrap="square" lIns="91425" tIns="91425" rIns="0" bIns="91425" anchor="ctr" anchorCtr="0">
            <a:noAutofit/>
          </a:bodyPr>
          <a:lstStyle/>
          <a:p>
            <a:pPr lvl="0" algn="ctr">
              <a:defRPr/>
            </a:pPr>
            <a:r>
              <a:rPr kumimoji="0" lang="en" sz="15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Average risk population </a:t>
            </a:r>
            <a:r>
              <a:rPr lang="en" sz="1500" b="1" u="sng" dirty="0">
                <a:solidFill>
                  <a:srgbClr val="FFFFFF"/>
                </a:solidFill>
                <a:latin typeface="Calibri" panose="020F0502020204030204" pitchFamily="34" charset="0"/>
                <a:ea typeface="Calibri"/>
                <a:cs typeface="Calibri" panose="020F0502020204030204" pitchFamily="34" charset="0"/>
                <a:sym typeface="Calibri"/>
              </a:rPr>
              <a:t>&gt;</a:t>
            </a:r>
            <a:r>
              <a:rPr lang="en" sz="1500" b="1" dirty="0">
                <a:solidFill>
                  <a:srgbClr val="FFFFFF"/>
                </a:solidFill>
                <a:latin typeface="Calibri" panose="020F0502020204030204" pitchFamily="34" charset="0"/>
                <a:ea typeface="Calibri"/>
                <a:cs typeface="Calibri" panose="020F0502020204030204" pitchFamily="34" charset="0"/>
                <a:sym typeface="Calibri"/>
              </a:rPr>
              <a:t>40</a:t>
            </a:r>
            <a:endParaRPr kumimoji="0" sz="15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sp>
        <p:nvSpPr>
          <p:cNvPr id="208" name="Google Shape;4590;g388c777ce81_0_437">
            <a:extLst>
              <a:ext uri="{FF2B5EF4-FFF2-40B4-BE49-F238E27FC236}">
                <a16:creationId xmlns:a16="http://schemas.microsoft.com/office/drawing/2014/main" id="{1D64F7B7-5A01-510B-EE4B-FB3F84E99DD8}"/>
              </a:ext>
            </a:extLst>
          </p:cNvPr>
          <p:cNvSpPr txBox="1"/>
          <p:nvPr/>
        </p:nvSpPr>
        <p:spPr>
          <a:xfrm>
            <a:off x="3225202" y="2885270"/>
            <a:ext cx="1017000" cy="256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Prescreening</a:t>
            </a:r>
            <a:endParaRPr kumimoji="0" sz="1200" b="0" i="0" u="none" strike="noStrike" kern="0" cap="none" spc="0" normalizeH="0" baseline="0" noProof="0">
              <a:ln>
                <a:noFill/>
              </a:ln>
              <a:solidFill>
                <a:srgbClr val="44546A"/>
              </a:solidFill>
              <a:effectLst/>
              <a:uLnTx/>
              <a:uFillTx/>
              <a:latin typeface="Calibri" panose="020F0502020204030204" pitchFamily="34" charset="0"/>
              <a:ea typeface="Calibri"/>
              <a:cs typeface="Calibri" panose="020F0502020204030204" pitchFamily="34" charset="0"/>
              <a:sym typeface="Calibri"/>
            </a:endParaRPr>
          </a:p>
        </p:txBody>
      </p:sp>
      <p:sp>
        <p:nvSpPr>
          <p:cNvPr id="209" name="Google Shape;4591;g388c777ce81_0_437">
            <a:extLst>
              <a:ext uri="{FF2B5EF4-FFF2-40B4-BE49-F238E27FC236}">
                <a16:creationId xmlns:a16="http://schemas.microsoft.com/office/drawing/2014/main" id="{06547C47-316E-5486-436E-4A209B01208A}"/>
              </a:ext>
            </a:extLst>
          </p:cNvPr>
          <p:cNvSpPr/>
          <p:nvPr/>
        </p:nvSpPr>
        <p:spPr>
          <a:xfrm>
            <a:off x="3412219" y="2142320"/>
            <a:ext cx="685800" cy="685800"/>
          </a:xfrm>
          <a:prstGeom prst="ellipse">
            <a:avLst/>
          </a:prstGeom>
          <a:solidFill>
            <a:srgbClr val="FFFFFF"/>
          </a:solidFill>
          <a:ln w="7150" cap="flat" cmpd="sng">
            <a:solidFill>
              <a:srgbClr val="D8D8D8"/>
            </a:solidFill>
            <a:prstDash val="solid"/>
            <a:round/>
            <a:headEnd type="none" w="sm" len="sm"/>
            <a:tailEnd type="none" w="sm" len="sm"/>
          </a:ln>
          <a:effectLst>
            <a:outerShdw blurRad="42859" dist="14286" dir="5400000" algn="bl" rotWithShape="0">
              <a:srgbClr val="000000">
                <a:alpha val="49020"/>
              </a:srgbClr>
            </a:outerShdw>
          </a:effectLst>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kumimoji="0" sz="1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nvGrpSpPr>
          <p:cNvPr id="210" name="Google Shape;4592;g388c777ce81_0_437">
            <a:extLst>
              <a:ext uri="{FF2B5EF4-FFF2-40B4-BE49-F238E27FC236}">
                <a16:creationId xmlns:a16="http://schemas.microsoft.com/office/drawing/2014/main" id="{23C1D4B1-571B-15D3-6ACB-465D5393BB44}"/>
              </a:ext>
            </a:extLst>
          </p:cNvPr>
          <p:cNvGrpSpPr/>
          <p:nvPr/>
        </p:nvGrpSpPr>
        <p:grpSpPr>
          <a:xfrm>
            <a:off x="3603545" y="2249512"/>
            <a:ext cx="302669" cy="404290"/>
            <a:chOff x="6764196" y="4866685"/>
            <a:chExt cx="319878" cy="419301"/>
          </a:xfrm>
        </p:grpSpPr>
        <p:sp>
          <p:nvSpPr>
            <p:cNvPr id="211" name="Google Shape;4593;g388c777ce81_0_437">
              <a:extLst>
                <a:ext uri="{FF2B5EF4-FFF2-40B4-BE49-F238E27FC236}">
                  <a16:creationId xmlns:a16="http://schemas.microsoft.com/office/drawing/2014/main" id="{236F5A83-EA39-B953-2EC6-AAA8830A8781}"/>
                </a:ext>
              </a:extLst>
            </p:cNvPr>
            <p:cNvSpPr/>
            <p:nvPr/>
          </p:nvSpPr>
          <p:spPr>
            <a:xfrm>
              <a:off x="6764196" y="4912353"/>
              <a:ext cx="319878" cy="373633"/>
            </a:xfrm>
            <a:custGeom>
              <a:avLst/>
              <a:gdLst/>
              <a:ahLst/>
              <a:cxnLst/>
              <a:rect l="l" t="t" r="r" b="b"/>
              <a:pathLst>
                <a:path w="319878" h="373633" extrusionOk="0">
                  <a:moveTo>
                    <a:pt x="286032" y="373633"/>
                  </a:moveTo>
                  <a:lnTo>
                    <a:pt x="33846" y="373633"/>
                  </a:lnTo>
                  <a:cubicBezTo>
                    <a:pt x="15264" y="373633"/>
                    <a:pt x="0" y="358369"/>
                    <a:pt x="0" y="339787"/>
                  </a:cubicBezTo>
                  <a:lnTo>
                    <a:pt x="0" y="33846"/>
                  </a:lnTo>
                  <a:cubicBezTo>
                    <a:pt x="0" y="15264"/>
                    <a:pt x="15264" y="0"/>
                    <a:pt x="33846" y="0"/>
                  </a:cubicBezTo>
                  <a:lnTo>
                    <a:pt x="86274" y="0"/>
                  </a:lnTo>
                  <a:cubicBezTo>
                    <a:pt x="90256" y="0"/>
                    <a:pt x="92911" y="2655"/>
                    <a:pt x="92911" y="6636"/>
                  </a:cubicBezTo>
                  <a:cubicBezTo>
                    <a:pt x="92911" y="10618"/>
                    <a:pt x="90256" y="13273"/>
                    <a:pt x="86274" y="13273"/>
                  </a:cubicBezTo>
                  <a:lnTo>
                    <a:pt x="33846" y="13273"/>
                  </a:lnTo>
                  <a:cubicBezTo>
                    <a:pt x="22564" y="13273"/>
                    <a:pt x="13273" y="22564"/>
                    <a:pt x="13273" y="33846"/>
                  </a:cubicBezTo>
                  <a:lnTo>
                    <a:pt x="13273" y="340451"/>
                  </a:lnTo>
                  <a:cubicBezTo>
                    <a:pt x="13273" y="351733"/>
                    <a:pt x="22564" y="361024"/>
                    <a:pt x="33846" y="361024"/>
                  </a:cubicBezTo>
                  <a:lnTo>
                    <a:pt x="286032" y="361024"/>
                  </a:lnTo>
                  <a:cubicBezTo>
                    <a:pt x="297314" y="361024"/>
                    <a:pt x="306605" y="351733"/>
                    <a:pt x="306605" y="340451"/>
                  </a:cubicBezTo>
                  <a:lnTo>
                    <a:pt x="306605" y="33846"/>
                  </a:lnTo>
                  <a:cubicBezTo>
                    <a:pt x="306605" y="22564"/>
                    <a:pt x="297314" y="13273"/>
                    <a:pt x="286032" y="13273"/>
                  </a:cubicBezTo>
                  <a:lnTo>
                    <a:pt x="233604" y="13273"/>
                  </a:lnTo>
                  <a:cubicBezTo>
                    <a:pt x="229622" y="13273"/>
                    <a:pt x="226968" y="10618"/>
                    <a:pt x="226968" y="6636"/>
                  </a:cubicBezTo>
                  <a:cubicBezTo>
                    <a:pt x="226968" y="2655"/>
                    <a:pt x="229622" y="0"/>
                    <a:pt x="233604" y="0"/>
                  </a:cubicBezTo>
                  <a:lnTo>
                    <a:pt x="286032" y="0"/>
                  </a:lnTo>
                  <a:cubicBezTo>
                    <a:pt x="304614" y="0"/>
                    <a:pt x="319878" y="15264"/>
                    <a:pt x="319878" y="33846"/>
                  </a:cubicBezTo>
                  <a:lnTo>
                    <a:pt x="319878" y="340451"/>
                  </a:lnTo>
                  <a:cubicBezTo>
                    <a:pt x="319878" y="359033"/>
                    <a:pt x="304614" y="373633"/>
                    <a:pt x="286032" y="373633"/>
                  </a:cubicBezTo>
                  <a:close/>
                </a:path>
              </a:pathLst>
            </a:custGeom>
            <a:solidFill>
              <a:srgbClr val="004677"/>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2" name="Google Shape;4594;g388c777ce81_0_437">
              <a:extLst>
                <a:ext uri="{FF2B5EF4-FFF2-40B4-BE49-F238E27FC236}">
                  <a16:creationId xmlns:a16="http://schemas.microsoft.com/office/drawing/2014/main" id="{9E0E31D5-98AE-745A-45FF-D8E071572141}"/>
                </a:ext>
              </a:extLst>
            </p:cNvPr>
            <p:cNvSpPr/>
            <p:nvPr/>
          </p:nvSpPr>
          <p:spPr>
            <a:xfrm>
              <a:off x="6813341" y="5023969"/>
              <a:ext cx="205730" cy="205730"/>
            </a:xfrm>
            <a:custGeom>
              <a:avLst/>
              <a:gdLst/>
              <a:ahLst/>
              <a:cxnLst/>
              <a:rect l="l" t="t" r="r" b="b"/>
              <a:pathLst>
                <a:path w="205730" h="205730" extrusionOk="0">
                  <a:moveTo>
                    <a:pt x="102865" y="205731"/>
                  </a:moveTo>
                  <a:cubicBezTo>
                    <a:pt x="46455" y="205731"/>
                    <a:pt x="0" y="159939"/>
                    <a:pt x="0" y="102865"/>
                  </a:cubicBezTo>
                  <a:cubicBezTo>
                    <a:pt x="0" y="45792"/>
                    <a:pt x="45792" y="0"/>
                    <a:pt x="102865" y="0"/>
                  </a:cubicBezTo>
                  <a:cubicBezTo>
                    <a:pt x="109502" y="0"/>
                    <a:pt x="116802" y="664"/>
                    <a:pt x="123439" y="1991"/>
                  </a:cubicBezTo>
                  <a:cubicBezTo>
                    <a:pt x="126757" y="2655"/>
                    <a:pt x="129411" y="5973"/>
                    <a:pt x="128748" y="9955"/>
                  </a:cubicBezTo>
                  <a:cubicBezTo>
                    <a:pt x="128084" y="13273"/>
                    <a:pt x="124766" y="15928"/>
                    <a:pt x="120784" y="15264"/>
                  </a:cubicBezTo>
                  <a:cubicBezTo>
                    <a:pt x="114811" y="13937"/>
                    <a:pt x="108838" y="13273"/>
                    <a:pt x="102865" y="13273"/>
                  </a:cubicBezTo>
                  <a:cubicBezTo>
                    <a:pt x="53755" y="13273"/>
                    <a:pt x="13273" y="53092"/>
                    <a:pt x="13273" y="102865"/>
                  </a:cubicBezTo>
                  <a:cubicBezTo>
                    <a:pt x="13273" y="151975"/>
                    <a:pt x="53092" y="192458"/>
                    <a:pt x="102865" y="192458"/>
                  </a:cubicBezTo>
                  <a:cubicBezTo>
                    <a:pt x="151975" y="192458"/>
                    <a:pt x="192458" y="152639"/>
                    <a:pt x="192458" y="102865"/>
                  </a:cubicBezTo>
                  <a:cubicBezTo>
                    <a:pt x="192458" y="96229"/>
                    <a:pt x="191794" y="90256"/>
                    <a:pt x="190467" y="84283"/>
                  </a:cubicBezTo>
                  <a:cubicBezTo>
                    <a:pt x="189803" y="80965"/>
                    <a:pt x="191794" y="76983"/>
                    <a:pt x="195776" y="76319"/>
                  </a:cubicBezTo>
                  <a:cubicBezTo>
                    <a:pt x="199094" y="75656"/>
                    <a:pt x="203076" y="77647"/>
                    <a:pt x="203740" y="81629"/>
                  </a:cubicBezTo>
                  <a:cubicBezTo>
                    <a:pt x="205067" y="88929"/>
                    <a:pt x="205731" y="96229"/>
                    <a:pt x="205731" y="102865"/>
                  </a:cubicBezTo>
                  <a:cubicBezTo>
                    <a:pt x="205067" y="159939"/>
                    <a:pt x="159275" y="205731"/>
                    <a:pt x="102865" y="205731"/>
                  </a:cubicBezTo>
                  <a:close/>
                </a:path>
              </a:pathLst>
            </a:custGeom>
            <a:solidFill>
              <a:srgbClr val="00A9DC"/>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3" name="Google Shape;4595;g388c777ce81_0_437">
              <a:extLst>
                <a:ext uri="{FF2B5EF4-FFF2-40B4-BE49-F238E27FC236}">
                  <a16:creationId xmlns:a16="http://schemas.microsoft.com/office/drawing/2014/main" id="{5AE79A41-31D2-3646-2A16-9139245B607B}"/>
                </a:ext>
              </a:extLst>
            </p:cNvPr>
            <p:cNvSpPr/>
            <p:nvPr/>
          </p:nvSpPr>
          <p:spPr>
            <a:xfrm>
              <a:off x="6867304" y="5044895"/>
              <a:ext cx="127523" cy="115121"/>
            </a:xfrm>
            <a:custGeom>
              <a:avLst/>
              <a:gdLst/>
              <a:ahLst/>
              <a:cxnLst/>
              <a:rect l="l" t="t" r="r" b="b"/>
              <a:pathLst>
                <a:path w="127523" h="115121" extrusionOk="0">
                  <a:moveTo>
                    <a:pt x="43593" y="115122"/>
                  </a:moveTo>
                  <a:cubicBezTo>
                    <a:pt x="43593" y="115122"/>
                    <a:pt x="42930" y="115122"/>
                    <a:pt x="43593" y="115122"/>
                  </a:cubicBezTo>
                  <a:cubicBezTo>
                    <a:pt x="37621" y="115122"/>
                    <a:pt x="32311" y="112467"/>
                    <a:pt x="28993" y="107158"/>
                  </a:cubicBezTo>
                  <a:lnTo>
                    <a:pt x="1120" y="66675"/>
                  </a:lnTo>
                  <a:cubicBezTo>
                    <a:pt x="-871" y="63357"/>
                    <a:pt x="-207" y="59375"/>
                    <a:pt x="3111" y="57384"/>
                  </a:cubicBezTo>
                  <a:cubicBezTo>
                    <a:pt x="6429" y="55393"/>
                    <a:pt x="10411" y="56057"/>
                    <a:pt x="12402" y="59375"/>
                  </a:cubicBezTo>
                  <a:lnTo>
                    <a:pt x="40275" y="99858"/>
                  </a:lnTo>
                  <a:cubicBezTo>
                    <a:pt x="41602" y="101849"/>
                    <a:pt x="43593" y="101849"/>
                    <a:pt x="43593" y="101849"/>
                  </a:cubicBezTo>
                  <a:cubicBezTo>
                    <a:pt x="44257" y="101849"/>
                    <a:pt x="46248" y="101849"/>
                    <a:pt x="46912" y="99858"/>
                  </a:cubicBezTo>
                  <a:lnTo>
                    <a:pt x="115267" y="2965"/>
                  </a:lnTo>
                  <a:cubicBezTo>
                    <a:pt x="117258" y="-353"/>
                    <a:pt x="121240" y="-1017"/>
                    <a:pt x="124558" y="1638"/>
                  </a:cubicBezTo>
                  <a:cubicBezTo>
                    <a:pt x="127877" y="3629"/>
                    <a:pt x="128540" y="7611"/>
                    <a:pt x="125886" y="10929"/>
                  </a:cubicBezTo>
                  <a:lnTo>
                    <a:pt x="57530" y="107822"/>
                  </a:lnTo>
                  <a:cubicBezTo>
                    <a:pt x="54212" y="112467"/>
                    <a:pt x="48903" y="115122"/>
                    <a:pt x="43593" y="115122"/>
                  </a:cubicBezTo>
                  <a:close/>
                </a:path>
              </a:pathLst>
            </a:custGeom>
            <a:solidFill>
              <a:srgbClr val="89C43F"/>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4" name="Google Shape;4596;g388c777ce81_0_437">
              <a:extLst>
                <a:ext uri="{FF2B5EF4-FFF2-40B4-BE49-F238E27FC236}">
                  <a16:creationId xmlns:a16="http://schemas.microsoft.com/office/drawing/2014/main" id="{7F792749-F05B-CF98-E39A-82F4616BCA14}"/>
                </a:ext>
              </a:extLst>
            </p:cNvPr>
            <p:cNvSpPr/>
            <p:nvPr/>
          </p:nvSpPr>
          <p:spPr>
            <a:xfrm>
              <a:off x="6837233" y="4866685"/>
              <a:ext cx="157948" cy="103528"/>
            </a:xfrm>
            <a:custGeom>
              <a:avLst/>
              <a:gdLst/>
              <a:ahLst/>
              <a:cxnLst/>
              <a:rect l="l" t="t" r="r" b="b"/>
              <a:pathLst>
                <a:path w="157948" h="103528" extrusionOk="0">
                  <a:moveTo>
                    <a:pt x="142021" y="103529"/>
                  </a:moveTo>
                  <a:lnTo>
                    <a:pt x="15928" y="103529"/>
                  </a:lnTo>
                  <a:cubicBezTo>
                    <a:pt x="7300" y="103529"/>
                    <a:pt x="0" y="96229"/>
                    <a:pt x="0" y="87601"/>
                  </a:cubicBezTo>
                  <a:lnTo>
                    <a:pt x="0" y="61056"/>
                  </a:lnTo>
                  <a:cubicBezTo>
                    <a:pt x="0" y="47783"/>
                    <a:pt x="11282" y="36501"/>
                    <a:pt x="24555" y="36501"/>
                  </a:cubicBezTo>
                  <a:lnTo>
                    <a:pt x="36501" y="36501"/>
                  </a:lnTo>
                  <a:cubicBezTo>
                    <a:pt x="39819" y="15928"/>
                    <a:pt x="57737" y="0"/>
                    <a:pt x="78974" y="0"/>
                  </a:cubicBezTo>
                  <a:cubicBezTo>
                    <a:pt x="100211" y="0"/>
                    <a:pt x="118129" y="15928"/>
                    <a:pt x="121448" y="35837"/>
                  </a:cubicBezTo>
                  <a:lnTo>
                    <a:pt x="133393" y="35837"/>
                  </a:lnTo>
                  <a:cubicBezTo>
                    <a:pt x="146666" y="35837"/>
                    <a:pt x="157948" y="47119"/>
                    <a:pt x="157948" y="60392"/>
                  </a:cubicBezTo>
                  <a:lnTo>
                    <a:pt x="157948" y="87601"/>
                  </a:lnTo>
                  <a:cubicBezTo>
                    <a:pt x="157948" y="96229"/>
                    <a:pt x="150648" y="103529"/>
                    <a:pt x="142021" y="103529"/>
                  </a:cubicBezTo>
                  <a:close/>
                  <a:moveTo>
                    <a:pt x="24555" y="49110"/>
                  </a:moveTo>
                  <a:cubicBezTo>
                    <a:pt x="18582" y="49110"/>
                    <a:pt x="13273" y="54419"/>
                    <a:pt x="13273" y="60392"/>
                  </a:cubicBezTo>
                  <a:lnTo>
                    <a:pt x="13273" y="87601"/>
                  </a:lnTo>
                  <a:cubicBezTo>
                    <a:pt x="13273" y="88929"/>
                    <a:pt x="14600" y="90256"/>
                    <a:pt x="15928" y="90256"/>
                  </a:cubicBezTo>
                  <a:lnTo>
                    <a:pt x="142021" y="90256"/>
                  </a:lnTo>
                  <a:cubicBezTo>
                    <a:pt x="143348" y="90256"/>
                    <a:pt x="144675" y="88929"/>
                    <a:pt x="144675" y="87601"/>
                  </a:cubicBezTo>
                  <a:lnTo>
                    <a:pt x="144675" y="61056"/>
                  </a:lnTo>
                  <a:cubicBezTo>
                    <a:pt x="144675" y="55083"/>
                    <a:pt x="139366" y="49774"/>
                    <a:pt x="133393" y="49774"/>
                  </a:cubicBezTo>
                  <a:lnTo>
                    <a:pt x="108838" y="49774"/>
                  </a:lnTo>
                  <a:lnTo>
                    <a:pt x="108838" y="43137"/>
                  </a:lnTo>
                  <a:cubicBezTo>
                    <a:pt x="108838" y="27210"/>
                    <a:pt x="95565" y="13937"/>
                    <a:pt x="79638" y="13937"/>
                  </a:cubicBezTo>
                  <a:cubicBezTo>
                    <a:pt x="63710" y="13937"/>
                    <a:pt x="50437" y="27210"/>
                    <a:pt x="50437" y="43137"/>
                  </a:cubicBezTo>
                  <a:lnTo>
                    <a:pt x="50437" y="49774"/>
                  </a:lnTo>
                  <a:lnTo>
                    <a:pt x="24555" y="49774"/>
                  </a:lnTo>
                  <a:close/>
                </a:path>
              </a:pathLst>
            </a:custGeom>
            <a:solidFill>
              <a:srgbClr val="00A9DC"/>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grpSp>
      <p:cxnSp>
        <p:nvCxnSpPr>
          <p:cNvPr id="215" name="Google Shape;4597;g388c777ce81_0_437">
            <a:extLst>
              <a:ext uri="{FF2B5EF4-FFF2-40B4-BE49-F238E27FC236}">
                <a16:creationId xmlns:a16="http://schemas.microsoft.com/office/drawing/2014/main" id="{6FA21C61-5289-4681-54C5-58EAA77DBCC9}"/>
              </a:ext>
            </a:extLst>
          </p:cNvPr>
          <p:cNvCxnSpPr/>
          <p:nvPr/>
        </p:nvCxnSpPr>
        <p:spPr>
          <a:xfrm>
            <a:off x="4277790" y="2485227"/>
            <a:ext cx="235200" cy="0"/>
          </a:xfrm>
          <a:prstGeom prst="straightConnector1">
            <a:avLst/>
          </a:prstGeom>
          <a:noFill/>
          <a:ln w="7150" cap="flat" cmpd="sng">
            <a:solidFill>
              <a:schemeClr val="dk2"/>
            </a:solidFill>
            <a:prstDash val="solid"/>
            <a:round/>
            <a:headEnd type="none" w="med" len="med"/>
            <a:tailEnd type="triangle" w="med" len="med"/>
          </a:ln>
        </p:spPr>
      </p:cxnSp>
      <p:sp>
        <p:nvSpPr>
          <p:cNvPr id="3" name="Google Shape;10522;g3e4c7ee853b_5_2705">
            <a:extLst>
              <a:ext uri="{FF2B5EF4-FFF2-40B4-BE49-F238E27FC236}">
                <a16:creationId xmlns:a16="http://schemas.microsoft.com/office/drawing/2014/main" id="{69CEEBE6-3C00-F17F-FA2D-EA4C67D7E2A9}"/>
              </a:ext>
            </a:extLst>
          </p:cNvPr>
          <p:cNvSpPr txBox="1">
            <a:spLocks/>
          </p:cNvSpPr>
          <p:nvPr/>
        </p:nvSpPr>
        <p:spPr>
          <a:xfrm>
            <a:off x="370276" y="614288"/>
            <a:ext cx="8424703" cy="51471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Prospective Collection of Samples to Enable the Development of Natera Screening Assay for Early Cancer Detection</a:t>
            </a:r>
          </a:p>
        </p:txBody>
      </p:sp>
    </p:spTree>
    <p:extLst>
      <p:ext uri="{BB962C8B-B14F-4D97-AF65-F5344CB8AC3E}">
        <p14:creationId xmlns:p14="http://schemas.microsoft.com/office/powerpoint/2010/main" val="323902288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A464EA-EA1D-9DD2-1CAE-9ECD8D064E25}"/>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E8BA910C-B355-A6A6-EDF4-2DA1ECB0DD34}"/>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PROCEED (</a:t>
            </a:r>
            <a:r>
              <a:rPr lang="en-US" sz="2800" dirty="0"/>
              <a:t>NCT06620627)</a:t>
            </a:r>
            <a:endParaRPr lang="en-US" sz="2700" dirty="0"/>
          </a:p>
        </p:txBody>
      </p:sp>
      <p:sp>
        <p:nvSpPr>
          <p:cNvPr id="2" name="Google Shape;6709;g3ee849d9f98_1_1543">
            <a:extLst>
              <a:ext uri="{FF2B5EF4-FFF2-40B4-BE49-F238E27FC236}">
                <a16:creationId xmlns:a16="http://schemas.microsoft.com/office/drawing/2014/main" id="{1204C8B8-4AAD-A14F-F580-2BF50A71C95A}"/>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71C357C0-6089-FDBF-FA75-C0DA94F8E56F}"/>
              </a:ext>
            </a:extLst>
          </p:cNvPr>
          <p:cNvSpPr txBox="1">
            <a:spLocks/>
          </p:cNvSpPr>
          <p:nvPr/>
        </p:nvSpPr>
        <p:spPr>
          <a:xfrm>
            <a:off x="370276" y="614288"/>
            <a:ext cx="8424703" cy="514716"/>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Prospective Collection of Samples to Enable the Development of Natera Screening Assay for Early Cancer Detection</a:t>
            </a:r>
          </a:p>
        </p:txBody>
      </p:sp>
      <p:sp>
        <p:nvSpPr>
          <p:cNvPr id="3" name="Google Shape;489;g3f3d67403f4_0_4">
            <a:extLst>
              <a:ext uri="{FF2B5EF4-FFF2-40B4-BE49-F238E27FC236}">
                <a16:creationId xmlns:a16="http://schemas.microsoft.com/office/drawing/2014/main" id="{A5193AEB-358D-A858-2911-4F71CD096EEA}"/>
              </a:ext>
            </a:extLst>
          </p:cNvPr>
          <p:cNvSpPr/>
          <p:nvPr/>
        </p:nvSpPr>
        <p:spPr>
          <a:xfrm>
            <a:off x="599960" y="1477514"/>
            <a:ext cx="8424704" cy="2549136"/>
          </a:xfrm>
          <a:prstGeom prst="roundRect">
            <a:avLst>
              <a:gd name="adj" fmla="val 3604"/>
            </a:avLst>
          </a:prstGeom>
          <a:solidFill>
            <a:srgbClr val="EBF1F5"/>
          </a:solidFill>
          <a:ln>
            <a:noFill/>
          </a:ln>
        </p:spPr>
        <p:txBody>
          <a:bodyPr spcFirstLastPara="1" wrap="square" lIns="68560" tIns="34271" rIns="68560" bIns="34271" anchor="ctr" anchorCtr="0">
            <a:noAutofit/>
          </a:bodyPr>
          <a:lstStyle/>
          <a:p>
            <a:pPr algn="ctr">
              <a:buSzPts val="1800"/>
            </a:pPr>
            <a:endParaRPr sz="1350">
              <a:solidFill>
                <a:srgbClr val="FFFFFF"/>
              </a:solidFill>
              <a:latin typeface="Calibri" panose="020F0502020204030204" pitchFamily="34" charset="0"/>
              <a:ea typeface="Calibri"/>
              <a:cs typeface="Calibri" panose="020F0502020204030204" pitchFamily="34" charset="0"/>
              <a:sym typeface="Calibri"/>
            </a:endParaRPr>
          </a:p>
        </p:txBody>
      </p:sp>
      <p:sp>
        <p:nvSpPr>
          <p:cNvPr id="4" name="Google Shape;490;g3f3d67403f4_0_4">
            <a:extLst>
              <a:ext uri="{FF2B5EF4-FFF2-40B4-BE49-F238E27FC236}">
                <a16:creationId xmlns:a16="http://schemas.microsoft.com/office/drawing/2014/main" id="{68CD1BC6-FC00-4ADF-8AFF-F0EED4D711EC}"/>
              </a:ext>
            </a:extLst>
          </p:cNvPr>
          <p:cNvSpPr/>
          <p:nvPr/>
        </p:nvSpPr>
        <p:spPr>
          <a:xfrm rot="5400000">
            <a:off x="-392828" y="1977910"/>
            <a:ext cx="2549139" cy="1548345"/>
          </a:xfrm>
          <a:custGeom>
            <a:avLst/>
            <a:gdLst/>
            <a:ahLst/>
            <a:cxnLst/>
            <a:rect l="l" t="t" r="r" b="b"/>
            <a:pathLst>
              <a:path w="3870250" h="4254260" extrusionOk="0">
                <a:moveTo>
                  <a:pt x="0" y="4065465"/>
                </a:moveTo>
                <a:lnTo>
                  <a:pt x="0" y="703053"/>
                </a:lnTo>
                <a:cubicBezTo>
                  <a:pt x="0" y="624851"/>
                  <a:pt x="47546" y="557755"/>
                  <a:pt x="115308" y="529094"/>
                </a:cubicBezTo>
                <a:lnTo>
                  <a:pt x="1934325" y="0"/>
                </a:lnTo>
                <a:lnTo>
                  <a:pt x="3754942" y="529094"/>
                </a:lnTo>
                <a:cubicBezTo>
                  <a:pt x="3822704" y="557755"/>
                  <a:pt x="3870250" y="624851"/>
                  <a:pt x="3870250" y="703053"/>
                </a:cubicBezTo>
                <a:lnTo>
                  <a:pt x="3870250" y="4065465"/>
                </a:lnTo>
                <a:cubicBezTo>
                  <a:pt x="3870250" y="4169734"/>
                  <a:pt x="3785724" y="4254260"/>
                  <a:pt x="3681455" y="4254260"/>
                </a:cubicBezTo>
                <a:lnTo>
                  <a:pt x="188795" y="4254260"/>
                </a:lnTo>
                <a:cubicBezTo>
                  <a:pt x="84527" y="4254260"/>
                  <a:pt x="0" y="4169734"/>
                  <a:pt x="0" y="4065465"/>
                </a:cubicBezTo>
                <a:close/>
              </a:path>
            </a:pathLst>
          </a:custGeom>
          <a:solidFill>
            <a:srgbClr val="004677"/>
          </a:solidFill>
          <a:ln>
            <a:noFill/>
          </a:ln>
          <a:effectLst>
            <a:outerShdw blurRad="142875" dist="9525" algn="bl" rotWithShape="0">
              <a:srgbClr val="000000">
                <a:alpha val="14900"/>
              </a:srgbClr>
            </a:outerShdw>
          </a:effectLst>
        </p:spPr>
        <p:txBody>
          <a:bodyPr spcFirstLastPara="1" wrap="square" lIns="68560" tIns="34271" rIns="68560" bIns="34271" anchor="ctr" anchorCtr="0">
            <a:noAutofit/>
          </a:bodyPr>
          <a:lstStyle/>
          <a:p>
            <a:pPr algn="ctr">
              <a:buSzPts val="1800"/>
            </a:pPr>
            <a:endParaRPr sz="1350">
              <a:solidFill>
                <a:srgbClr val="FFFFFF"/>
              </a:solidFill>
              <a:latin typeface="Calibri" panose="020F0502020204030204" pitchFamily="34" charset="0"/>
              <a:ea typeface="Calibri"/>
              <a:cs typeface="Calibri" panose="020F0502020204030204" pitchFamily="34" charset="0"/>
              <a:sym typeface="Calibri"/>
            </a:endParaRPr>
          </a:p>
        </p:txBody>
      </p:sp>
      <p:sp>
        <p:nvSpPr>
          <p:cNvPr id="6" name="Google Shape;491;g3f3d67403f4_0_4">
            <a:extLst>
              <a:ext uri="{FF2B5EF4-FFF2-40B4-BE49-F238E27FC236}">
                <a16:creationId xmlns:a16="http://schemas.microsoft.com/office/drawing/2014/main" id="{AF5881D9-1431-A276-A418-75EB06ED38B6}"/>
              </a:ext>
            </a:extLst>
          </p:cNvPr>
          <p:cNvSpPr txBox="1">
            <a:spLocks/>
          </p:cNvSpPr>
          <p:nvPr/>
        </p:nvSpPr>
        <p:spPr>
          <a:xfrm>
            <a:off x="1655915" y="1515643"/>
            <a:ext cx="7128422" cy="2472878"/>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171427" algn="l" rtl="0">
              <a:lnSpc>
                <a:spcPct val="100000"/>
              </a:lnSpc>
              <a:spcBef>
                <a:spcPts val="0"/>
              </a:spcBef>
              <a:spcAft>
                <a:spcPts val="0"/>
              </a:spcAft>
              <a:buClr>
                <a:schemeClr val="dk1"/>
              </a:buClr>
              <a:buSzPts val="700"/>
              <a:buFont typeface="Calibri"/>
              <a:buNone/>
              <a:defRPr sz="525" b="0" i="0" u="none" strike="noStrike" cap="none">
                <a:solidFill>
                  <a:srgbClr val="595959"/>
                </a:solidFill>
                <a:latin typeface="Calibri"/>
                <a:ea typeface="Calibri"/>
                <a:cs typeface="Calibri"/>
                <a:sym typeface="Calibri"/>
              </a:defRPr>
            </a:lvl1pPr>
            <a:lvl2pPr marL="685709" marR="0" lvl="1" indent="-171427" algn="l" rtl="0">
              <a:lnSpc>
                <a:spcPct val="100000"/>
              </a:lnSpc>
              <a:spcBef>
                <a:spcPts val="75"/>
              </a:spcBef>
              <a:spcAft>
                <a:spcPts val="0"/>
              </a:spcAft>
              <a:buClr>
                <a:schemeClr val="dk1"/>
              </a:buClr>
              <a:buSzPts val="2000"/>
              <a:buFont typeface="Calibri"/>
              <a:buNone/>
              <a:defRPr sz="1866" b="0" i="0" u="none" strike="noStrike" cap="none">
                <a:solidFill>
                  <a:srgbClr val="595959"/>
                </a:solidFill>
                <a:latin typeface="Calibri"/>
                <a:ea typeface="Calibri"/>
                <a:cs typeface="Calibri"/>
                <a:sym typeface="Calibri"/>
              </a:defRPr>
            </a:lvl2pPr>
            <a:lvl3pPr marL="1028563" marR="0" lvl="2" indent="-171427" algn="l" rtl="0">
              <a:lnSpc>
                <a:spcPct val="100000"/>
              </a:lnSpc>
              <a:spcBef>
                <a:spcPts val="300"/>
              </a:spcBef>
              <a:spcAft>
                <a:spcPts val="0"/>
              </a:spcAft>
              <a:buClr>
                <a:schemeClr val="dk1"/>
              </a:buClr>
              <a:buSzPts val="1800"/>
              <a:buFont typeface="Calibri"/>
              <a:buNone/>
              <a:defRPr sz="1866" b="0" i="0" u="none" strike="noStrike" cap="none">
                <a:solidFill>
                  <a:srgbClr val="595959"/>
                </a:solidFill>
                <a:latin typeface="Calibri"/>
                <a:ea typeface="Calibri"/>
                <a:cs typeface="Calibri"/>
                <a:sym typeface="Calibri"/>
              </a:defRPr>
            </a:lvl3pPr>
            <a:lvl4pPr marL="1371417" marR="0" lvl="3" indent="-171427" algn="l" rtl="0">
              <a:lnSpc>
                <a:spcPct val="100000"/>
              </a:lnSpc>
              <a:spcBef>
                <a:spcPts val="300"/>
              </a:spcBef>
              <a:spcAft>
                <a:spcPts val="0"/>
              </a:spcAft>
              <a:buClr>
                <a:schemeClr val="dk1"/>
              </a:buClr>
              <a:buSzPts val="1800"/>
              <a:buFont typeface="Calibri"/>
              <a:buNone/>
              <a:defRPr sz="1866" b="0" i="0" u="none" strike="noStrike" cap="none">
                <a:solidFill>
                  <a:srgbClr val="595959"/>
                </a:solidFill>
                <a:latin typeface="Calibri"/>
                <a:ea typeface="Calibri"/>
                <a:cs typeface="Calibri"/>
                <a:sym typeface="Calibri"/>
              </a:defRPr>
            </a:lvl4pPr>
            <a:lvl5pPr marL="1714271" marR="0" lvl="4" indent="-171427" algn="l" rtl="0">
              <a:lnSpc>
                <a:spcPct val="100000"/>
              </a:lnSpc>
              <a:spcBef>
                <a:spcPts val="300"/>
              </a:spcBef>
              <a:spcAft>
                <a:spcPts val="0"/>
              </a:spcAft>
              <a:buClr>
                <a:schemeClr val="dk1"/>
              </a:buClr>
              <a:buSzPts val="1800"/>
              <a:buFont typeface="Calibri"/>
              <a:buNone/>
              <a:defRPr sz="1866" b="0" i="0" u="none" strike="noStrike" cap="none">
                <a:solidFill>
                  <a:srgbClr val="595959"/>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406400" indent="-236538">
              <a:spcAft>
                <a:spcPts val="600"/>
              </a:spcAft>
              <a:buSzPct val="80000"/>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Average risk, pre-colonoscopy cohort</a:t>
            </a:r>
          </a:p>
          <a:p>
            <a:pPr marL="406400" indent="-236538">
              <a:spcAft>
                <a:spcPts val="600"/>
              </a:spcAft>
              <a:buSzPct val="80000"/>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Blood draw matched to standard-of-care colonoscopy </a:t>
            </a:r>
            <a:endParaRPr lang="en-US" sz="2000" dirty="0">
              <a:highlight>
                <a:srgbClr val="FDC470"/>
              </a:highlight>
              <a:latin typeface="Calibri" panose="020F0502020204030204" pitchFamily="34" charset="0"/>
              <a:ea typeface="Arial"/>
              <a:cs typeface="Calibri" panose="020F0502020204030204" pitchFamily="34" charset="0"/>
              <a:sym typeface="Arial"/>
            </a:endParaRPr>
          </a:p>
          <a:p>
            <a:pPr marL="406400" indent="-236538">
              <a:spcAft>
                <a:spcPts val="600"/>
              </a:spcAft>
              <a:buSzPct val="80000"/>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Set high goals for participant enrichment </a:t>
            </a:r>
          </a:p>
          <a:p>
            <a:pPr marL="406400" indent="-236538">
              <a:spcAft>
                <a:spcPts val="600"/>
              </a:spcAft>
              <a:buSzPct val="80000"/>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Explore novel recruitment strategies to enroll a diverse participant cohort</a:t>
            </a:r>
          </a:p>
          <a:p>
            <a:pPr marL="406400" indent="-236538">
              <a:spcAft>
                <a:spcPts val="600"/>
              </a:spcAft>
              <a:buSzPct val="80000"/>
              <a:buFont typeface="Arial" panose="020B0604020202020204" pitchFamily="34" charset="0"/>
              <a:buChar char="•"/>
            </a:pPr>
            <a:r>
              <a:rPr lang="en-US" sz="2000" dirty="0">
                <a:latin typeface="Calibri" panose="020F0502020204030204" pitchFamily="34" charset="0"/>
                <a:ea typeface="Arial"/>
                <a:cs typeface="Calibri" panose="020F0502020204030204" pitchFamily="34" charset="0"/>
                <a:sym typeface="Arial"/>
              </a:rPr>
              <a:t>Engage communities</a:t>
            </a:r>
          </a:p>
        </p:txBody>
      </p:sp>
      <p:sp>
        <p:nvSpPr>
          <p:cNvPr id="7" name="Google Shape;492;g3f3d67403f4_0_4">
            <a:extLst>
              <a:ext uri="{FF2B5EF4-FFF2-40B4-BE49-F238E27FC236}">
                <a16:creationId xmlns:a16="http://schemas.microsoft.com/office/drawing/2014/main" id="{54F9D6D0-1855-D292-B0B4-0334BFC799E8}"/>
              </a:ext>
            </a:extLst>
          </p:cNvPr>
          <p:cNvSpPr txBox="1"/>
          <p:nvPr/>
        </p:nvSpPr>
        <p:spPr>
          <a:xfrm>
            <a:off x="107571" y="2440479"/>
            <a:ext cx="1435313" cy="623207"/>
          </a:xfrm>
          <a:prstGeom prst="rect">
            <a:avLst/>
          </a:prstGeom>
          <a:noFill/>
          <a:ln>
            <a:noFill/>
          </a:ln>
        </p:spPr>
        <p:txBody>
          <a:bodyPr spcFirstLastPara="1" wrap="square" lIns="68560" tIns="68560" rIns="68560" bIns="68560" anchor="t" anchorCtr="0">
            <a:spAutoFit/>
          </a:bodyPr>
          <a:lstStyle/>
          <a:p>
            <a:pPr algn="ctr">
              <a:buSzPts val="2100"/>
            </a:pPr>
            <a:r>
              <a:rPr lang="en" sz="1575" b="1" dirty="0">
                <a:solidFill>
                  <a:srgbClr val="FFFFFF"/>
                </a:solidFill>
                <a:latin typeface="Calibri" panose="020F0502020204030204" pitchFamily="34" charset="0"/>
                <a:ea typeface="Calibri"/>
                <a:cs typeface="Calibri" panose="020F0502020204030204" pitchFamily="34" charset="0"/>
                <a:sym typeface="Calibri"/>
              </a:rPr>
              <a:t>Key study </a:t>
            </a:r>
            <a:endParaRPr sz="1575" b="1" dirty="0">
              <a:solidFill>
                <a:srgbClr val="FFFFFF"/>
              </a:solidFill>
              <a:latin typeface="Calibri" panose="020F0502020204030204" pitchFamily="34" charset="0"/>
              <a:ea typeface="Calibri"/>
              <a:cs typeface="Calibri" panose="020F0502020204030204" pitchFamily="34" charset="0"/>
              <a:sym typeface="Calibri"/>
            </a:endParaRPr>
          </a:p>
          <a:p>
            <a:pPr algn="ctr">
              <a:buSzPts val="2100"/>
            </a:pPr>
            <a:r>
              <a:rPr lang="en" sz="1575" b="1" dirty="0">
                <a:solidFill>
                  <a:srgbClr val="FFFFFF"/>
                </a:solidFill>
                <a:latin typeface="Calibri" panose="020F0502020204030204" pitchFamily="34" charset="0"/>
                <a:ea typeface="Calibri"/>
                <a:cs typeface="Calibri" panose="020F0502020204030204" pitchFamily="34" charset="0"/>
                <a:sym typeface="Calibri"/>
              </a:rPr>
              <a:t>design</a:t>
            </a:r>
            <a:endParaRPr sz="1575" b="1" dirty="0">
              <a:solidFill>
                <a:srgbClr val="FFFFFF"/>
              </a:solidFill>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9711725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18BD2-3D47-7149-1FF9-128A640B614E}"/>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86D05ED6-C32B-DCDD-FD70-C99F63C88524}"/>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PROCEED (</a:t>
            </a:r>
            <a:r>
              <a:rPr lang="en-US" sz="2800" dirty="0"/>
              <a:t>NCT06620627)</a:t>
            </a:r>
            <a:endParaRPr lang="en-US" sz="2700" dirty="0"/>
          </a:p>
        </p:txBody>
      </p:sp>
      <p:sp>
        <p:nvSpPr>
          <p:cNvPr id="2" name="Google Shape;6709;g3ee849d9f98_1_1543">
            <a:extLst>
              <a:ext uri="{FF2B5EF4-FFF2-40B4-BE49-F238E27FC236}">
                <a16:creationId xmlns:a16="http://schemas.microsoft.com/office/drawing/2014/main" id="{63286418-C67C-1614-3D8F-6C99861B7D27}"/>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D5DA0DD1-CA2D-050E-4FBA-FC6D286A177E}"/>
              </a:ext>
            </a:extLst>
          </p:cNvPr>
          <p:cNvSpPr txBox="1">
            <a:spLocks/>
          </p:cNvSpPr>
          <p:nvPr/>
        </p:nvSpPr>
        <p:spPr>
          <a:xfrm>
            <a:off x="370276" y="614288"/>
            <a:ext cx="8424703" cy="2822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Variability in CRC incidence and outcomes across demographic features</a:t>
            </a:r>
          </a:p>
        </p:txBody>
      </p:sp>
      <p:sp>
        <p:nvSpPr>
          <p:cNvPr id="8" name="Google Shape;354;g599b2cbd5d04f8f1_6">
            <a:extLst>
              <a:ext uri="{FF2B5EF4-FFF2-40B4-BE49-F238E27FC236}">
                <a16:creationId xmlns:a16="http://schemas.microsoft.com/office/drawing/2014/main" id="{F3FDC385-D1AB-5344-452B-CFA0C12A72B3}"/>
              </a:ext>
            </a:extLst>
          </p:cNvPr>
          <p:cNvSpPr/>
          <p:nvPr/>
        </p:nvSpPr>
        <p:spPr>
          <a:xfrm>
            <a:off x="526614" y="1080056"/>
            <a:ext cx="8004908" cy="3415280"/>
          </a:xfrm>
          <a:prstGeom prst="roundRect">
            <a:avLst>
              <a:gd name="adj" fmla="val 3604"/>
            </a:avLst>
          </a:prstGeom>
          <a:solidFill>
            <a:srgbClr val="EBF1F5"/>
          </a:solidFill>
          <a:ln>
            <a:noFill/>
          </a:ln>
        </p:spPr>
        <p:txBody>
          <a:bodyPr spcFirstLastPara="1" wrap="square" lIns="68560" tIns="34271" rIns="68560" bIns="34271" anchor="ctr" anchorCtr="0">
            <a:noAutofit/>
          </a:bodyPr>
          <a:lstStyle/>
          <a:p>
            <a:pPr algn="ctr">
              <a:buSzPts val="1800"/>
            </a:pPr>
            <a:endParaRPr sz="1350">
              <a:solidFill>
                <a:srgbClr val="FFFFFF"/>
              </a:solidFill>
              <a:latin typeface="Calibri" panose="020F0502020204030204" pitchFamily="34" charset="0"/>
              <a:ea typeface="Calibri"/>
              <a:cs typeface="Calibri" panose="020F0502020204030204" pitchFamily="34" charset="0"/>
              <a:sym typeface="Calibri"/>
            </a:endParaRPr>
          </a:p>
        </p:txBody>
      </p:sp>
      <p:sp>
        <p:nvSpPr>
          <p:cNvPr id="9" name="Google Shape;355;g599b2cbd5d04f8f1_6">
            <a:extLst>
              <a:ext uri="{FF2B5EF4-FFF2-40B4-BE49-F238E27FC236}">
                <a16:creationId xmlns:a16="http://schemas.microsoft.com/office/drawing/2014/main" id="{52205268-7B8A-31A3-77FC-4BDB549C7531}"/>
              </a:ext>
            </a:extLst>
          </p:cNvPr>
          <p:cNvSpPr/>
          <p:nvPr/>
        </p:nvSpPr>
        <p:spPr>
          <a:xfrm rot="5400000">
            <a:off x="889214" y="1372954"/>
            <a:ext cx="2140453" cy="2865654"/>
          </a:xfrm>
          <a:custGeom>
            <a:avLst/>
            <a:gdLst/>
            <a:ahLst/>
            <a:cxnLst/>
            <a:rect l="l" t="t" r="r" b="b"/>
            <a:pathLst>
              <a:path w="3870250" h="4254260" extrusionOk="0">
                <a:moveTo>
                  <a:pt x="0" y="4065465"/>
                </a:moveTo>
                <a:lnTo>
                  <a:pt x="0" y="703053"/>
                </a:lnTo>
                <a:cubicBezTo>
                  <a:pt x="0" y="624851"/>
                  <a:pt x="47546" y="557755"/>
                  <a:pt x="115308" y="529094"/>
                </a:cubicBezTo>
                <a:lnTo>
                  <a:pt x="1934325" y="0"/>
                </a:lnTo>
                <a:lnTo>
                  <a:pt x="3754942" y="529094"/>
                </a:lnTo>
                <a:cubicBezTo>
                  <a:pt x="3822704" y="557755"/>
                  <a:pt x="3870250" y="624851"/>
                  <a:pt x="3870250" y="703053"/>
                </a:cubicBezTo>
                <a:lnTo>
                  <a:pt x="3870250" y="4065465"/>
                </a:lnTo>
                <a:cubicBezTo>
                  <a:pt x="3870250" y="4169734"/>
                  <a:pt x="3785724" y="4254260"/>
                  <a:pt x="3681455" y="4254260"/>
                </a:cubicBezTo>
                <a:lnTo>
                  <a:pt x="188795" y="4254260"/>
                </a:lnTo>
                <a:cubicBezTo>
                  <a:pt x="84527" y="4254260"/>
                  <a:pt x="0" y="4169734"/>
                  <a:pt x="0" y="4065465"/>
                </a:cubicBezTo>
                <a:close/>
              </a:path>
            </a:pathLst>
          </a:custGeom>
          <a:solidFill>
            <a:srgbClr val="004677"/>
          </a:solidFill>
          <a:ln>
            <a:noFill/>
          </a:ln>
          <a:effectLst>
            <a:outerShdw blurRad="142875" dist="9525" algn="bl" rotWithShape="0">
              <a:srgbClr val="000000">
                <a:alpha val="14902"/>
              </a:srgbClr>
            </a:outerShdw>
          </a:effectLst>
        </p:spPr>
        <p:txBody>
          <a:bodyPr spcFirstLastPara="1" wrap="square" lIns="68560" tIns="34271" rIns="68560" bIns="34271" anchor="ctr" anchorCtr="0">
            <a:noAutofit/>
          </a:bodyPr>
          <a:lstStyle/>
          <a:p>
            <a:pPr algn="ctr">
              <a:buSzPts val="1800"/>
            </a:pPr>
            <a:endParaRPr sz="1350">
              <a:solidFill>
                <a:srgbClr val="FFFFFF"/>
              </a:solidFill>
              <a:latin typeface="Calibri" panose="020F0502020204030204" pitchFamily="34" charset="0"/>
              <a:ea typeface="Calibri"/>
              <a:cs typeface="Calibri" panose="020F0502020204030204" pitchFamily="34" charset="0"/>
              <a:sym typeface="Calibri"/>
            </a:endParaRPr>
          </a:p>
        </p:txBody>
      </p:sp>
      <p:sp>
        <p:nvSpPr>
          <p:cNvPr id="10" name="Google Shape;358;g599b2cbd5d04f8f1_6">
            <a:extLst>
              <a:ext uri="{FF2B5EF4-FFF2-40B4-BE49-F238E27FC236}">
                <a16:creationId xmlns:a16="http://schemas.microsoft.com/office/drawing/2014/main" id="{7671CAFB-AA57-CCC2-21BC-991F4B199411}"/>
              </a:ext>
            </a:extLst>
          </p:cNvPr>
          <p:cNvSpPr txBox="1"/>
          <p:nvPr/>
        </p:nvSpPr>
        <p:spPr>
          <a:xfrm>
            <a:off x="669936" y="2065547"/>
            <a:ext cx="2356343" cy="1480307"/>
          </a:xfrm>
          <a:prstGeom prst="rect">
            <a:avLst/>
          </a:prstGeom>
          <a:noFill/>
          <a:ln>
            <a:noFill/>
          </a:ln>
        </p:spPr>
        <p:txBody>
          <a:bodyPr spcFirstLastPara="1" wrap="square" lIns="0" tIns="68560" rIns="0" bIns="68560" anchor="ctr" anchorCtr="0">
            <a:noAutofit/>
          </a:bodyPr>
          <a:lstStyle/>
          <a:p>
            <a:pPr algn="ctr">
              <a:lnSpc>
                <a:spcPct val="115000"/>
              </a:lnSpc>
              <a:buSzPts val="1800"/>
            </a:pPr>
            <a:r>
              <a:rPr lang="en" sz="1425" b="1" dirty="0">
                <a:solidFill>
                  <a:srgbClr val="FFFFFF"/>
                </a:solidFill>
                <a:latin typeface="Calibri" panose="020F0502020204030204" pitchFamily="34" charset="0"/>
                <a:ea typeface="Calibri"/>
                <a:cs typeface="Calibri" panose="020F0502020204030204" pitchFamily="34" charset="0"/>
                <a:sym typeface="Calibri"/>
              </a:rPr>
              <a:t>An ECD assay should be reflective of the intended use population.</a:t>
            </a:r>
            <a:endParaRPr sz="1425" b="1" dirty="0">
              <a:solidFill>
                <a:schemeClr val="accent2"/>
              </a:solidFill>
              <a:latin typeface="Calibri" panose="020F0502020204030204" pitchFamily="34" charset="0"/>
              <a:ea typeface="Calibri"/>
              <a:cs typeface="Calibri" panose="020F0502020204030204" pitchFamily="34" charset="0"/>
              <a:sym typeface="Calibri"/>
            </a:endParaRPr>
          </a:p>
        </p:txBody>
      </p:sp>
      <p:pic>
        <p:nvPicPr>
          <p:cNvPr id="11" name="Google Shape;359;g599b2cbd5d04f8f1_6">
            <a:extLst>
              <a:ext uri="{FF2B5EF4-FFF2-40B4-BE49-F238E27FC236}">
                <a16:creationId xmlns:a16="http://schemas.microsoft.com/office/drawing/2014/main" id="{6232D5F6-BF0C-841F-46E7-96E8C247A093}"/>
              </a:ext>
            </a:extLst>
          </p:cNvPr>
          <p:cNvPicPr preferRelativeResize="0"/>
          <p:nvPr/>
        </p:nvPicPr>
        <p:blipFill rotWithShape="1">
          <a:blip r:embed="rId3">
            <a:alphaModFix/>
          </a:blip>
          <a:srcRect/>
          <a:stretch/>
        </p:blipFill>
        <p:spPr>
          <a:xfrm>
            <a:off x="3688929" y="1413432"/>
            <a:ext cx="4024745" cy="2798447"/>
          </a:xfrm>
          <a:prstGeom prst="rect">
            <a:avLst/>
          </a:prstGeom>
          <a:noFill/>
          <a:ln>
            <a:noFill/>
          </a:ln>
        </p:spPr>
      </p:pic>
      <p:sp>
        <p:nvSpPr>
          <p:cNvPr id="13" name="Google Shape;360;g599b2cbd5d04f8f1_6">
            <a:extLst>
              <a:ext uri="{FF2B5EF4-FFF2-40B4-BE49-F238E27FC236}">
                <a16:creationId xmlns:a16="http://schemas.microsoft.com/office/drawing/2014/main" id="{6B5B6C9E-6D1A-5DB9-233A-118ABF0E74CA}"/>
              </a:ext>
            </a:extLst>
          </p:cNvPr>
          <p:cNvSpPr/>
          <p:nvPr/>
        </p:nvSpPr>
        <p:spPr>
          <a:xfrm>
            <a:off x="7245906" y="2806404"/>
            <a:ext cx="97412" cy="79190"/>
          </a:xfrm>
          <a:prstGeom prst="ellipse">
            <a:avLst/>
          </a:prstGeom>
          <a:solidFill>
            <a:srgbClr val="008BCE"/>
          </a:solidFill>
          <a:ln>
            <a:noFill/>
          </a:ln>
        </p:spPr>
        <p:txBody>
          <a:bodyPr spcFirstLastPara="1" wrap="square" lIns="91413" tIns="91413" rIns="91413" bIns="91413" anchor="ctr" anchorCtr="0">
            <a:noAutofit/>
          </a:bodyPr>
          <a:lstStyle/>
          <a:p>
            <a:pPr>
              <a:buSzPts val="1900"/>
            </a:pPr>
            <a:endParaRPr sz="1200" b="1">
              <a:latin typeface="Calibri" panose="020F0502020204030204" pitchFamily="34" charset="0"/>
              <a:cs typeface="Calibri" panose="020F0502020204030204" pitchFamily="34" charset="0"/>
            </a:endParaRPr>
          </a:p>
        </p:txBody>
      </p:sp>
      <p:sp>
        <p:nvSpPr>
          <p:cNvPr id="14" name="Google Shape;361;g599b2cbd5d04f8f1_6">
            <a:extLst>
              <a:ext uri="{FF2B5EF4-FFF2-40B4-BE49-F238E27FC236}">
                <a16:creationId xmlns:a16="http://schemas.microsoft.com/office/drawing/2014/main" id="{B4893A26-84E5-942A-ABF4-5228EBB25307}"/>
              </a:ext>
            </a:extLst>
          </p:cNvPr>
          <p:cNvSpPr/>
          <p:nvPr/>
        </p:nvSpPr>
        <p:spPr>
          <a:xfrm>
            <a:off x="7245813" y="3078470"/>
            <a:ext cx="97412" cy="82296"/>
          </a:xfrm>
          <a:prstGeom prst="ellipse">
            <a:avLst/>
          </a:prstGeom>
          <a:solidFill>
            <a:srgbClr val="8BC400"/>
          </a:solidFill>
          <a:ln>
            <a:noFill/>
          </a:ln>
        </p:spPr>
        <p:txBody>
          <a:bodyPr spcFirstLastPara="1" wrap="square" lIns="91413" tIns="91413" rIns="91413" bIns="91413" anchor="ctr" anchorCtr="0">
            <a:noAutofit/>
          </a:bodyPr>
          <a:lstStyle/>
          <a:p>
            <a:pPr>
              <a:buSzPts val="1900"/>
            </a:pPr>
            <a:endParaRPr sz="1200" b="1">
              <a:latin typeface="Calibri" panose="020F0502020204030204" pitchFamily="34" charset="0"/>
              <a:cs typeface="Calibri" panose="020F0502020204030204" pitchFamily="34" charset="0"/>
            </a:endParaRPr>
          </a:p>
        </p:txBody>
      </p:sp>
      <p:sp>
        <p:nvSpPr>
          <p:cNvPr id="15" name="Google Shape;362;g599b2cbd5d04f8f1_6">
            <a:extLst>
              <a:ext uri="{FF2B5EF4-FFF2-40B4-BE49-F238E27FC236}">
                <a16:creationId xmlns:a16="http://schemas.microsoft.com/office/drawing/2014/main" id="{61325AC5-9193-8258-1727-233ECC863F95}"/>
              </a:ext>
            </a:extLst>
          </p:cNvPr>
          <p:cNvSpPr/>
          <p:nvPr/>
        </p:nvSpPr>
        <p:spPr>
          <a:xfrm>
            <a:off x="7245813" y="3340694"/>
            <a:ext cx="97412" cy="79190"/>
          </a:xfrm>
          <a:prstGeom prst="ellipse">
            <a:avLst/>
          </a:prstGeom>
          <a:solidFill>
            <a:srgbClr val="E87722"/>
          </a:solidFill>
          <a:ln>
            <a:noFill/>
          </a:ln>
        </p:spPr>
        <p:txBody>
          <a:bodyPr spcFirstLastPara="1" wrap="square" lIns="91413" tIns="91413" rIns="91413" bIns="91413" anchor="ctr" anchorCtr="0">
            <a:noAutofit/>
          </a:bodyPr>
          <a:lstStyle/>
          <a:p>
            <a:pPr>
              <a:buSzPts val="1900"/>
            </a:pPr>
            <a:endParaRPr sz="1200" b="1">
              <a:latin typeface="Calibri" panose="020F0502020204030204" pitchFamily="34" charset="0"/>
              <a:cs typeface="Calibri" panose="020F0502020204030204" pitchFamily="34" charset="0"/>
            </a:endParaRPr>
          </a:p>
        </p:txBody>
      </p:sp>
      <p:sp>
        <p:nvSpPr>
          <p:cNvPr id="16" name="Google Shape;363;g599b2cbd5d04f8f1_6">
            <a:extLst>
              <a:ext uri="{FF2B5EF4-FFF2-40B4-BE49-F238E27FC236}">
                <a16:creationId xmlns:a16="http://schemas.microsoft.com/office/drawing/2014/main" id="{B27275B0-6E68-1D3D-2FB4-6FD1B1463068}"/>
              </a:ext>
            </a:extLst>
          </p:cNvPr>
          <p:cNvSpPr txBox="1"/>
          <p:nvPr/>
        </p:nvSpPr>
        <p:spPr>
          <a:xfrm>
            <a:off x="7343321" y="2688935"/>
            <a:ext cx="1141065" cy="323111"/>
          </a:xfrm>
          <a:prstGeom prst="rect">
            <a:avLst/>
          </a:prstGeom>
          <a:noFill/>
          <a:ln>
            <a:noFill/>
          </a:ln>
        </p:spPr>
        <p:txBody>
          <a:bodyPr spcFirstLastPara="1" wrap="square" lIns="91413" tIns="91413" rIns="91413" bIns="91413" anchor="t" anchorCtr="0">
            <a:spAutoFit/>
          </a:bodyPr>
          <a:lstStyle/>
          <a:p>
            <a:pPr>
              <a:buSzPts val="1500"/>
            </a:pPr>
            <a:r>
              <a:rPr lang="en" sz="900" b="1" dirty="0">
                <a:latin typeface="Calibri" panose="020F0502020204030204" pitchFamily="34" charset="0"/>
                <a:cs typeface="Calibri" panose="020F0502020204030204" pitchFamily="34" charset="0"/>
              </a:rPr>
              <a:t>Race and ethnicity</a:t>
            </a:r>
            <a:r>
              <a:rPr lang="en" sz="900" b="1" baseline="30000" dirty="0">
                <a:latin typeface="Calibri" panose="020F0502020204030204" pitchFamily="34" charset="0"/>
                <a:cs typeface="Calibri" panose="020F0502020204030204" pitchFamily="34" charset="0"/>
              </a:rPr>
              <a:t>1</a:t>
            </a:r>
            <a:endParaRPr sz="900" b="1" baseline="30000" dirty="0">
              <a:latin typeface="Calibri" panose="020F0502020204030204" pitchFamily="34" charset="0"/>
              <a:cs typeface="Calibri" panose="020F0502020204030204" pitchFamily="34" charset="0"/>
            </a:endParaRPr>
          </a:p>
        </p:txBody>
      </p:sp>
      <p:sp>
        <p:nvSpPr>
          <p:cNvPr id="17" name="Google Shape;364;g599b2cbd5d04f8f1_6">
            <a:extLst>
              <a:ext uri="{FF2B5EF4-FFF2-40B4-BE49-F238E27FC236}">
                <a16:creationId xmlns:a16="http://schemas.microsoft.com/office/drawing/2014/main" id="{12197CB9-18E6-11CD-D463-A9ACA2D8120F}"/>
              </a:ext>
            </a:extLst>
          </p:cNvPr>
          <p:cNvSpPr txBox="1"/>
          <p:nvPr/>
        </p:nvSpPr>
        <p:spPr>
          <a:xfrm>
            <a:off x="7343321" y="2956110"/>
            <a:ext cx="1141065" cy="323111"/>
          </a:xfrm>
          <a:prstGeom prst="rect">
            <a:avLst/>
          </a:prstGeom>
          <a:noFill/>
          <a:ln>
            <a:noFill/>
          </a:ln>
        </p:spPr>
        <p:txBody>
          <a:bodyPr spcFirstLastPara="1" wrap="square" lIns="91413" tIns="91413" rIns="91413" bIns="91413" anchor="t" anchorCtr="0">
            <a:spAutoFit/>
          </a:bodyPr>
          <a:lstStyle/>
          <a:p>
            <a:pPr>
              <a:buSzPts val="1500"/>
            </a:pPr>
            <a:r>
              <a:rPr lang="en" sz="900" b="1" dirty="0">
                <a:latin typeface="Calibri" panose="020F0502020204030204" pitchFamily="34" charset="0"/>
                <a:cs typeface="Calibri" panose="020F0502020204030204" pitchFamily="34" charset="0"/>
              </a:rPr>
              <a:t>Sex</a:t>
            </a:r>
            <a:r>
              <a:rPr lang="en" sz="900" b="1" baseline="30000" dirty="0">
                <a:latin typeface="Calibri" panose="020F0502020204030204" pitchFamily="34" charset="0"/>
                <a:cs typeface="Calibri" panose="020F0502020204030204" pitchFamily="34" charset="0"/>
              </a:rPr>
              <a:t>1</a:t>
            </a:r>
            <a:endParaRPr sz="900" b="1" baseline="30000" dirty="0">
              <a:latin typeface="Calibri" panose="020F0502020204030204" pitchFamily="34" charset="0"/>
              <a:cs typeface="Calibri" panose="020F0502020204030204" pitchFamily="34" charset="0"/>
            </a:endParaRPr>
          </a:p>
        </p:txBody>
      </p:sp>
      <p:sp>
        <p:nvSpPr>
          <p:cNvPr id="18" name="Google Shape;365;g599b2cbd5d04f8f1_6">
            <a:extLst>
              <a:ext uri="{FF2B5EF4-FFF2-40B4-BE49-F238E27FC236}">
                <a16:creationId xmlns:a16="http://schemas.microsoft.com/office/drawing/2014/main" id="{CEF0AFE4-F937-681F-58E2-2973F441B3CE}"/>
              </a:ext>
            </a:extLst>
          </p:cNvPr>
          <p:cNvSpPr txBox="1"/>
          <p:nvPr/>
        </p:nvSpPr>
        <p:spPr>
          <a:xfrm>
            <a:off x="7343321" y="3227663"/>
            <a:ext cx="1141065" cy="323111"/>
          </a:xfrm>
          <a:prstGeom prst="rect">
            <a:avLst/>
          </a:prstGeom>
          <a:noFill/>
          <a:ln>
            <a:noFill/>
          </a:ln>
        </p:spPr>
        <p:txBody>
          <a:bodyPr spcFirstLastPara="1" wrap="square" lIns="91413" tIns="91413" rIns="91413" bIns="91413" anchor="t" anchorCtr="0">
            <a:spAutoFit/>
          </a:bodyPr>
          <a:lstStyle/>
          <a:p>
            <a:pPr>
              <a:buSzPts val="1500"/>
            </a:pPr>
            <a:r>
              <a:rPr lang="en" sz="900" b="1" dirty="0">
                <a:latin typeface="Calibri" panose="020F0502020204030204" pitchFamily="34" charset="0"/>
                <a:cs typeface="Calibri" panose="020F0502020204030204" pitchFamily="34" charset="0"/>
              </a:rPr>
              <a:t>Geography</a:t>
            </a:r>
            <a:r>
              <a:rPr lang="en" sz="900" b="1" baseline="30000" dirty="0">
                <a:latin typeface="Calibri" panose="020F0502020204030204" pitchFamily="34" charset="0"/>
                <a:cs typeface="Calibri" panose="020F0502020204030204" pitchFamily="34" charset="0"/>
              </a:rPr>
              <a:t>2</a:t>
            </a:r>
            <a:endParaRPr sz="900" b="1" baseline="30000" dirty="0">
              <a:latin typeface="Calibri" panose="020F0502020204030204" pitchFamily="34" charset="0"/>
              <a:cs typeface="Calibri" panose="020F0502020204030204" pitchFamily="34" charset="0"/>
            </a:endParaRPr>
          </a:p>
        </p:txBody>
      </p:sp>
      <p:sp>
        <p:nvSpPr>
          <p:cNvPr id="19" name="Google Shape;366;g599b2cbd5d04f8f1_6">
            <a:extLst>
              <a:ext uri="{FF2B5EF4-FFF2-40B4-BE49-F238E27FC236}">
                <a16:creationId xmlns:a16="http://schemas.microsoft.com/office/drawing/2014/main" id="{DDE9C218-DC82-994D-A2BF-A41B5AAF6778}"/>
              </a:ext>
            </a:extLst>
          </p:cNvPr>
          <p:cNvSpPr txBox="1"/>
          <p:nvPr/>
        </p:nvSpPr>
        <p:spPr>
          <a:xfrm>
            <a:off x="5394413" y="4086159"/>
            <a:ext cx="3089973" cy="317340"/>
          </a:xfrm>
          <a:prstGeom prst="rect">
            <a:avLst/>
          </a:prstGeom>
          <a:noFill/>
          <a:ln>
            <a:noFill/>
          </a:ln>
        </p:spPr>
        <p:txBody>
          <a:bodyPr spcFirstLastPara="1" wrap="square" lIns="91413" tIns="91413" rIns="91413" bIns="91413" anchor="t" anchorCtr="0">
            <a:spAutoFit/>
          </a:bodyPr>
          <a:lstStyle/>
          <a:p>
            <a:pPr algn="r">
              <a:lnSpc>
                <a:spcPct val="115000"/>
              </a:lnSpc>
              <a:buSzPts val="1000"/>
            </a:pPr>
            <a:r>
              <a:rPr lang="en" sz="750">
                <a:latin typeface="Calibri" panose="020F0502020204030204" pitchFamily="34" charset="0"/>
                <a:cs typeface="Calibri" panose="020F0502020204030204" pitchFamily="34" charset="0"/>
              </a:rPr>
              <a:t>*Age-adjusted to the 2000 US standard population</a:t>
            </a:r>
            <a:endParaRPr sz="1425">
              <a:latin typeface="Calibri" panose="020F0502020204030204" pitchFamily="34" charset="0"/>
              <a:cs typeface="Calibri" panose="020F0502020204030204" pitchFamily="34" charset="0"/>
            </a:endParaRPr>
          </a:p>
        </p:txBody>
      </p:sp>
      <p:sp>
        <p:nvSpPr>
          <p:cNvPr id="20" name="Google Shape;367;g599b2cbd5d04f8f1_6">
            <a:extLst>
              <a:ext uri="{FF2B5EF4-FFF2-40B4-BE49-F238E27FC236}">
                <a16:creationId xmlns:a16="http://schemas.microsoft.com/office/drawing/2014/main" id="{5080BCFA-E670-B2BD-4C1D-E3A0246A2A3A}"/>
              </a:ext>
            </a:extLst>
          </p:cNvPr>
          <p:cNvSpPr txBox="1"/>
          <p:nvPr/>
        </p:nvSpPr>
        <p:spPr>
          <a:xfrm>
            <a:off x="4134577" y="4261299"/>
            <a:ext cx="4349809" cy="265417"/>
          </a:xfrm>
          <a:prstGeom prst="rect">
            <a:avLst/>
          </a:prstGeom>
          <a:noFill/>
          <a:ln>
            <a:noFill/>
          </a:ln>
        </p:spPr>
        <p:txBody>
          <a:bodyPr spcFirstLastPara="1" wrap="square" lIns="68560" tIns="68560" rIns="68560" bIns="68560" anchor="t" anchorCtr="0">
            <a:spAutoFit/>
          </a:bodyPr>
          <a:lstStyle/>
          <a:p>
            <a:pPr algn="r">
              <a:buSzPts val="1100"/>
            </a:pPr>
            <a:r>
              <a:rPr lang="en" sz="825" b="1">
                <a:latin typeface="Calibri" panose="020F0502020204030204" pitchFamily="34" charset="0"/>
                <a:ea typeface="Calibri"/>
                <a:cs typeface="Calibri" panose="020F0502020204030204" pitchFamily="34" charset="0"/>
                <a:sym typeface="Calibri"/>
              </a:rPr>
              <a:t>Abbreviations: </a:t>
            </a:r>
            <a:r>
              <a:rPr lang="en" sz="825">
                <a:latin typeface="Calibri" panose="020F0502020204030204" pitchFamily="34" charset="0"/>
                <a:ea typeface="Calibri"/>
                <a:cs typeface="Calibri" panose="020F0502020204030204" pitchFamily="34" charset="0"/>
                <a:sym typeface="Calibri"/>
              </a:rPr>
              <a:t>AI/AN, American Indian/Alaska Native; PI, Pacific Islander.</a:t>
            </a:r>
            <a:endParaRPr sz="825">
              <a:latin typeface="Calibri" panose="020F0502020204030204" pitchFamily="34" charset="0"/>
              <a:ea typeface="Calibri"/>
              <a:cs typeface="Calibri" panose="020F0502020204030204" pitchFamily="34" charset="0"/>
              <a:sym typeface="Calibri"/>
            </a:endParaRPr>
          </a:p>
        </p:txBody>
      </p:sp>
      <p:sp>
        <p:nvSpPr>
          <p:cNvPr id="21" name="Google Shape;357;g599b2cbd5d04f8f1_6">
            <a:extLst>
              <a:ext uri="{FF2B5EF4-FFF2-40B4-BE49-F238E27FC236}">
                <a16:creationId xmlns:a16="http://schemas.microsoft.com/office/drawing/2014/main" id="{47CDA426-E96A-F00D-B370-735C9206E2B0}"/>
              </a:ext>
            </a:extLst>
          </p:cNvPr>
          <p:cNvSpPr txBox="1">
            <a:spLocks/>
          </p:cNvSpPr>
          <p:nvPr/>
        </p:nvSpPr>
        <p:spPr>
          <a:xfrm>
            <a:off x="350225" y="4569358"/>
            <a:ext cx="7082078" cy="17997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r>
              <a:rPr lang="en-US" sz="600" baseline="30000" dirty="0">
                <a:solidFill>
                  <a:schemeClr val="bg1">
                    <a:lumMod val="65000"/>
                  </a:schemeClr>
                </a:solidFill>
                <a:latin typeface="Calibri" panose="020F0502020204030204" pitchFamily="34" charset="0"/>
                <a:cs typeface="Calibri" panose="020F0502020204030204" pitchFamily="34" charset="0"/>
              </a:rPr>
              <a:t>1</a:t>
            </a:r>
            <a:r>
              <a:rPr lang="en-US" sz="600" dirty="0">
                <a:solidFill>
                  <a:schemeClr val="bg1">
                    <a:lumMod val="65000"/>
                  </a:schemeClr>
                </a:solidFill>
                <a:latin typeface="Calibri" panose="020F0502020204030204" pitchFamily="34" charset="0"/>
                <a:cs typeface="Calibri" panose="020F0502020204030204" pitchFamily="34" charset="0"/>
              </a:rPr>
              <a:t>Adapted from: American Cancer Society, Cancer Statistics Center, Analysis Tool. Accessed: July 9, 2024. </a:t>
            </a:r>
            <a:r>
              <a:rPr lang="en-US" sz="600" baseline="30000" dirty="0">
                <a:solidFill>
                  <a:schemeClr val="bg1">
                    <a:lumMod val="65000"/>
                  </a:schemeClr>
                </a:solidFill>
                <a:latin typeface="Calibri" panose="020F0502020204030204" pitchFamily="34" charset="0"/>
                <a:cs typeface="Calibri" panose="020F0502020204030204" pitchFamily="34" charset="0"/>
              </a:rPr>
              <a:t>2</a:t>
            </a:r>
            <a:r>
              <a:rPr lang="en-US" sz="600" dirty="0">
                <a:solidFill>
                  <a:schemeClr val="bg1">
                    <a:lumMod val="65000"/>
                  </a:schemeClr>
                </a:solidFill>
                <a:latin typeface="Calibri" panose="020F0502020204030204" pitchFamily="34" charset="0"/>
                <a:cs typeface="Calibri" panose="020F0502020204030204" pitchFamily="34" charset="0"/>
              </a:rPr>
              <a:t>Henley et al. </a:t>
            </a:r>
            <a:r>
              <a:rPr lang="en-US" sz="600" i="1" dirty="0">
                <a:solidFill>
                  <a:schemeClr val="bg1">
                    <a:lumMod val="65000"/>
                  </a:schemeClr>
                </a:solidFill>
                <a:latin typeface="Calibri" panose="020F0502020204030204" pitchFamily="34" charset="0"/>
                <a:cs typeface="Calibri" panose="020F0502020204030204" pitchFamily="34" charset="0"/>
              </a:rPr>
              <a:t>MMWR</a:t>
            </a:r>
            <a:r>
              <a:rPr lang="en-US" sz="600" dirty="0">
                <a:solidFill>
                  <a:schemeClr val="bg1">
                    <a:lumMod val="65000"/>
                  </a:schemeClr>
                </a:solidFill>
                <a:latin typeface="Calibri" panose="020F0502020204030204" pitchFamily="34" charset="0"/>
                <a:cs typeface="Calibri" panose="020F0502020204030204" pitchFamily="34" charset="0"/>
              </a:rPr>
              <a:t>. 2017;66(14):1-13.</a:t>
            </a:r>
            <a:endParaRPr lang="en-US" dirty="0">
              <a:solidFill>
                <a:schemeClr val="bg1">
                  <a:lumMod val="65000"/>
                </a:schemeClr>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1057410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2CC78D6-35C8-E10E-4C71-9AC5DD69C81B}"/>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0866E1BB-2C4A-095D-DBBD-0C0AAF9E07B9}"/>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PROCEED (</a:t>
            </a:r>
            <a:r>
              <a:rPr lang="en-US" sz="2800" dirty="0"/>
              <a:t>NCT06620627)</a:t>
            </a:r>
            <a:endParaRPr lang="en-US" sz="2700" dirty="0"/>
          </a:p>
        </p:txBody>
      </p:sp>
      <p:sp>
        <p:nvSpPr>
          <p:cNvPr id="2" name="Google Shape;6709;g3ee849d9f98_1_1543">
            <a:extLst>
              <a:ext uri="{FF2B5EF4-FFF2-40B4-BE49-F238E27FC236}">
                <a16:creationId xmlns:a16="http://schemas.microsoft.com/office/drawing/2014/main" id="{CB475997-2E85-9606-AF2E-B4AAC621B7FE}"/>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551DB749-25C4-DDC0-6E60-B5B28BE47754}"/>
              </a:ext>
            </a:extLst>
          </p:cNvPr>
          <p:cNvSpPr txBox="1">
            <a:spLocks/>
          </p:cNvSpPr>
          <p:nvPr/>
        </p:nvSpPr>
        <p:spPr>
          <a:xfrm>
            <a:off x="370276" y="614288"/>
            <a:ext cx="8424703" cy="2822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Implementation of recruitment channels over time</a:t>
            </a:r>
          </a:p>
        </p:txBody>
      </p:sp>
      <p:sp>
        <p:nvSpPr>
          <p:cNvPr id="21" name="Google Shape;357;g599b2cbd5d04f8f1_6">
            <a:extLst>
              <a:ext uri="{FF2B5EF4-FFF2-40B4-BE49-F238E27FC236}">
                <a16:creationId xmlns:a16="http://schemas.microsoft.com/office/drawing/2014/main" id="{70C13AFE-724D-C736-B8B7-A9009385C42D}"/>
              </a:ext>
            </a:extLst>
          </p:cNvPr>
          <p:cNvSpPr txBox="1">
            <a:spLocks/>
          </p:cNvSpPr>
          <p:nvPr/>
        </p:nvSpPr>
        <p:spPr>
          <a:xfrm>
            <a:off x="350225" y="4569358"/>
            <a:ext cx="7082078" cy="17997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dirty="0" err="1">
                <a:solidFill>
                  <a:schemeClr val="bg1">
                    <a:lumMod val="65000"/>
                  </a:schemeClr>
                </a:solidFill>
                <a:latin typeface="Calibri" panose="020F0502020204030204" pitchFamily="34" charset="0"/>
                <a:cs typeface="Calibri" panose="020F0502020204030204" pitchFamily="34" charset="0"/>
              </a:rPr>
              <a:t>Dayger</a:t>
            </a:r>
            <a:r>
              <a:rPr lang="en-US" sz="600" dirty="0">
                <a:solidFill>
                  <a:schemeClr val="bg1">
                    <a:lumMod val="65000"/>
                  </a:schemeClr>
                </a:solidFill>
                <a:latin typeface="Calibri" panose="020F0502020204030204" pitchFamily="34" charset="0"/>
                <a:cs typeface="Calibri" panose="020F0502020204030204" pitchFamily="34" charset="0"/>
              </a:rPr>
              <a:t> et al. 2026. Presented at Advancing Cancer Research for Latinos and All Population.</a:t>
            </a:r>
            <a:endParaRPr lang="en-US" sz="700" dirty="0">
              <a:solidFill>
                <a:schemeClr val="bg1">
                  <a:lumMod val="65000"/>
                </a:schemeClr>
              </a:solidFill>
              <a:latin typeface="Calibri" panose="020F0502020204030204" pitchFamily="34" charset="0"/>
              <a:cs typeface="Calibri" panose="020F0502020204030204" pitchFamily="34" charset="0"/>
            </a:endParaRPr>
          </a:p>
        </p:txBody>
      </p:sp>
      <p:sp>
        <p:nvSpPr>
          <p:cNvPr id="3" name="Google Shape;562;g3f3d67403f4_0_74">
            <a:extLst>
              <a:ext uri="{FF2B5EF4-FFF2-40B4-BE49-F238E27FC236}">
                <a16:creationId xmlns:a16="http://schemas.microsoft.com/office/drawing/2014/main" id="{DB7BDAE4-86A1-7B0B-AC4D-8987E6C0C88F}"/>
              </a:ext>
            </a:extLst>
          </p:cNvPr>
          <p:cNvSpPr/>
          <p:nvPr/>
        </p:nvSpPr>
        <p:spPr>
          <a:xfrm>
            <a:off x="574128" y="980490"/>
            <a:ext cx="8000706" cy="3526014"/>
          </a:xfrm>
          <a:prstGeom prst="roundRect">
            <a:avLst>
              <a:gd name="adj" fmla="val 3604"/>
            </a:avLst>
          </a:prstGeom>
          <a:solidFill>
            <a:srgbClr val="EBF1F5"/>
          </a:solidFill>
          <a:ln>
            <a:noFill/>
          </a:ln>
        </p:spPr>
        <p:txBody>
          <a:bodyPr spcFirstLastPara="1" wrap="square" lIns="68560" tIns="34271" rIns="68560" bIns="34271" anchor="ctr" anchorCtr="0">
            <a:noAutofit/>
          </a:bodyPr>
          <a:lstStyle/>
          <a:p>
            <a:pPr algn="ctr">
              <a:buSzPts val="1800"/>
            </a:pPr>
            <a:endParaRPr sz="1350">
              <a:solidFill>
                <a:srgbClr val="FFFFFF"/>
              </a:solidFill>
              <a:latin typeface="Calibri"/>
              <a:ea typeface="Calibri"/>
              <a:cs typeface="Calibri"/>
              <a:sym typeface="Calibri"/>
            </a:endParaRPr>
          </a:p>
        </p:txBody>
      </p:sp>
      <p:pic>
        <p:nvPicPr>
          <p:cNvPr id="4" name="Google Shape;563;g3f3d67403f4_0_74" title="enrollment over time_Hispanic.png">
            <a:extLst>
              <a:ext uri="{FF2B5EF4-FFF2-40B4-BE49-F238E27FC236}">
                <a16:creationId xmlns:a16="http://schemas.microsoft.com/office/drawing/2014/main" id="{54DA2293-CEEC-FCF9-2AB1-DABE07CA8C32}"/>
              </a:ext>
            </a:extLst>
          </p:cNvPr>
          <p:cNvPicPr preferRelativeResize="0"/>
          <p:nvPr/>
        </p:nvPicPr>
        <p:blipFill>
          <a:blip r:embed="rId3">
            <a:alphaModFix/>
          </a:blip>
          <a:stretch>
            <a:fillRect/>
          </a:stretch>
        </p:blipFill>
        <p:spPr>
          <a:xfrm>
            <a:off x="4521187" y="1124046"/>
            <a:ext cx="3531129" cy="3238903"/>
          </a:xfrm>
          <a:prstGeom prst="rect">
            <a:avLst/>
          </a:prstGeom>
          <a:noFill/>
          <a:ln>
            <a:noFill/>
          </a:ln>
        </p:spPr>
      </p:pic>
      <p:sp>
        <p:nvSpPr>
          <p:cNvPr id="6" name="Google Shape;564;g3f3d67403f4_0_74">
            <a:extLst>
              <a:ext uri="{FF2B5EF4-FFF2-40B4-BE49-F238E27FC236}">
                <a16:creationId xmlns:a16="http://schemas.microsoft.com/office/drawing/2014/main" id="{3F8D4324-329F-752E-A796-85CAEFAD89F4}"/>
              </a:ext>
            </a:extLst>
          </p:cNvPr>
          <p:cNvSpPr/>
          <p:nvPr/>
        </p:nvSpPr>
        <p:spPr>
          <a:xfrm rot="5400000">
            <a:off x="1372045" y="879408"/>
            <a:ext cx="2122422" cy="3728179"/>
          </a:xfrm>
          <a:custGeom>
            <a:avLst/>
            <a:gdLst/>
            <a:ahLst/>
            <a:cxnLst/>
            <a:rect l="l" t="t" r="r" b="b"/>
            <a:pathLst>
              <a:path w="3870250" h="4254260" extrusionOk="0">
                <a:moveTo>
                  <a:pt x="0" y="4065465"/>
                </a:moveTo>
                <a:lnTo>
                  <a:pt x="0" y="703053"/>
                </a:lnTo>
                <a:cubicBezTo>
                  <a:pt x="0" y="624851"/>
                  <a:pt x="47546" y="557755"/>
                  <a:pt x="115308" y="529094"/>
                </a:cubicBezTo>
                <a:lnTo>
                  <a:pt x="1934325" y="0"/>
                </a:lnTo>
                <a:lnTo>
                  <a:pt x="3754942" y="529094"/>
                </a:lnTo>
                <a:cubicBezTo>
                  <a:pt x="3822704" y="557755"/>
                  <a:pt x="3870250" y="624851"/>
                  <a:pt x="3870250" y="703053"/>
                </a:cubicBezTo>
                <a:lnTo>
                  <a:pt x="3870250" y="4065465"/>
                </a:lnTo>
                <a:cubicBezTo>
                  <a:pt x="3870250" y="4169734"/>
                  <a:pt x="3785724" y="4254260"/>
                  <a:pt x="3681455" y="4254260"/>
                </a:cubicBezTo>
                <a:lnTo>
                  <a:pt x="188795" y="4254260"/>
                </a:lnTo>
                <a:cubicBezTo>
                  <a:pt x="84527" y="4254260"/>
                  <a:pt x="0" y="4169734"/>
                  <a:pt x="0" y="4065465"/>
                </a:cubicBezTo>
                <a:close/>
              </a:path>
            </a:pathLst>
          </a:custGeom>
          <a:solidFill>
            <a:srgbClr val="004677"/>
          </a:solidFill>
          <a:ln>
            <a:noFill/>
          </a:ln>
          <a:effectLst>
            <a:outerShdw blurRad="142875" dist="9525" algn="bl" rotWithShape="0">
              <a:srgbClr val="000000">
                <a:alpha val="14900"/>
              </a:srgbClr>
            </a:outerShdw>
          </a:effectLst>
        </p:spPr>
        <p:txBody>
          <a:bodyPr spcFirstLastPara="1" wrap="square" lIns="68560" tIns="34271" rIns="68560" bIns="34271" anchor="ctr" anchorCtr="0">
            <a:noAutofit/>
          </a:bodyPr>
          <a:lstStyle/>
          <a:p>
            <a:pPr algn="ctr">
              <a:buSzPts val="1800"/>
            </a:pPr>
            <a:endParaRPr sz="1350">
              <a:solidFill>
                <a:srgbClr val="FFFFFF"/>
              </a:solidFill>
              <a:latin typeface="Calibri"/>
              <a:ea typeface="Calibri"/>
              <a:cs typeface="Calibri"/>
              <a:sym typeface="Calibri"/>
            </a:endParaRPr>
          </a:p>
        </p:txBody>
      </p:sp>
      <p:sp>
        <p:nvSpPr>
          <p:cNvPr id="7" name="Google Shape;565;g3f3d67403f4_0_74">
            <a:extLst>
              <a:ext uri="{FF2B5EF4-FFF2-40B4-BE49-F238E27FC236}">
                <a16:creationId xmlns:a16="http://schemas.microsoft.com/office/drawing/2014/main" id="{022DE20C-67B4-C76A-EADE-7E336AFBAD82}"/>
              </a:ext>
            </a:extLst>
          </p:cNvPr>
          <p:cNvSpPr/>
          <p:nvPr/>
        </p:nvSpPr>
        <p:spPr>
          <a:xfrm>
            <a:off x="912269" y="1948338"/>
            <a:ext cx="2841605" cy="1590318"/>
          </a:xfrm>
          <a:prstGeom prst="rect">
            <a:avLst/>
          </a:prstGeom>
          <a:noFill/>
          <a:ln>
            <a:noFill/>
          </a:ln>
        </p:spPr>
        <p:txBody>
          <a:bodyPr spcFirstLastPara="1" wrap="square" lIns="68560" tIns="34271" rIns="68560" bIns="34271" anchor="ctr" anchorCtr="0">
            <a:noAutofit/>
          </a:bodyPr>
          <a:lstStyle/>
          <a:p>
            <a:pPr algn="ctr">
              <a:buSzPts val="2800"/>
            </a:pPr>
            <a:r>
              <a:rPr lang="en" sz="1350" b="1" dirty="0">
                <a:solidFill>
                  <a:srgbClr val="FFFFFF"/>
                </a:solidFill>
                <a:latin typeface="Calibri"/>
                <a:ea typeface="Calibri"/>
                <a:cs typeface="Calibri"/>
                <a:sym typeface="Calibri"/>
              </a:rPr>
              <a:t>Case example:</a:t>
            </a:r>
            <a:endParaRPr sz="1350" b="1" dirty="0">
              <a:solidFill>
                <a:srgbClr val="FFFFFF"/>
              </a:solidFill>
              <a:latin typeface="Calibri"/>
              <a:ea typeface="Calibri"/>
              <a:cs typeface="Calibri"/>
              <a:sym typeface="Calibri"/>
            </a:endParaRPr>
          </a:p>
          <a:p>
            <a:pPr algn="ctr">
              <a:buSzPts val="2800"/>
            </a:pPr>
            <a:r>
              <a:rPr lang="en" sz="1350" b="1" dirty="0">
                <a:solidFill>
                  <a:srgbClr val="FFFFFF"/>
                </a:solidFill>
                <a:latin typeface="Calibri"/>
                <a:ea typeface="Calibri"/>
                <a:cs typeface="Calibri"/>
                <a:sym typeface="Calibri"/>
              </a:rPr>
              <a:t>Hispanic and Latino participants</a:t>
            </a:r>
            <a:endParaRPr sz="1350" b="1" dirty="0">
              <a:solidFill>
                <a:srgbClr val="FFFFFF"/>
              </a:solidFill>
              <a:latin typeface="Calibri"/>
              <a:ea typeface="Calibri"/>
              <a:cs typeface="Calibri"/>
              <a:sym typeface="Calibri"/>
            </a:endParaRPr>
          </a:p>
          <a:p>
            <a:pPr algn="ctr">
              <a:buSzPts val="2800"/>
            </a:pPr>
            <a:endParaRPr sz="1350" b="1" dirty="0">
              <a:solidFill>
                <a:srgbClr val="FFFFFF"/>
              </a:solidFill>
              <a:latin typeface="Calibri"/>
              <a:ea typeface="Calibri"/>
              <a:cs typeface="Calibri"/>
              <a:sym typeface="Calibri"/>
            </a:endParaRPr>
          </a:p>
          <a:p>
            <a:pPr algn="ctr">
              <a:buSzPts val="2800"/>
            </a:pPr>
            <a:r>
              <a:rPr lang="en" sz="1350" dirty="0">
                <a:solidFill>
                  <a:srgbClr val="FFFFFF"/>
                </a:solidFill>
                <a:latin typeface="Calibri"/>
                <a:ea typeface="Calibri"/>
                <a:cs typeface="Calibri"/>
                <a:sym typeface="Calibri"/>
              </a:rPr>
              <a:t>Addition of unique channels changes enrollment rates, with each having a different level of impact</a:t>
            </a:r>
            <a:endParaRPr sz="1350" dirty="0">
              <a:solidFill>
                <a:srgbClr val="FFFFFF"/>
              </a:solidFill>
              <a:latin typeface="Calibri"/>
              <a:ea typeface="Calibri"/>
              <a:cs typeface="Calibri"/>
              <a:sym typeface="Calibri"/>
            </a:endParaRPr>
          </a:p>
        </p:txBody>
      </p:sp>
    </p:spTree>
    <p:extLst>
      <p:ext uri="{BB962C8B-B14F-4D97-AF65-F5344CB8AC3E}">
        <p14:creationId xmlns:p14="http://schemas.microsoft.com/office/powerpoint/2010/main" val="1760643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47E9D3-3322-01B8-0F58-D33C1E1C995F}"/>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006D6A27-6E78-F545-C651-EF843B395D11}"/>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PROCEED (</a:t>
            </a:r>
            <a:r>
              <a:rPr lang="en-US" sz="2800" dirty="0"/>
              <a:t>NCT06620627)</a:t>
            </a:r>
            <a:endParaRPr lang="en-US" sz="2700" dirty="0"/>
          </a:p>
        </p:txBody>
      </p:sp>
      <p:sp>
        <p:nvSpPr>
          <p:cNvPr id="2" name="Google Shape;6709;g3ee849d9f98_1_1543">
            <a:extLst>
              <a:ext uri="{FF2B5EF4-FFF2-40B4-BE49-F238E27FC236}">
                <a16:creationId xmlns:a16="http://schemas.microsoft.com/office/drawing/2014/main" id="{9EAFF03E-F1C6-572D-F813-6038DDC93E38}"/>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029E4D8D-F39B-5FF6-120B-04ABB8CC57B1}"/>
              </a:ext>
            </a:extLst>
          </p:cNvPr>
          <p:cNvSpPr txBox="1">
            <a:spLocks/>
          </p:cNvSpPr>
          <p:nvPr/>
        </p:nvSpPr>
        <p:spPr>
          <a:xfrm>
            <a:off x="370276" y="614288"/>
            <a:ext cx="8424703" cy="282222"/>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Different recruitment channels engage different participant populations</a:t>
            </a:r>
          </a:p>
        </p:txBody>
      </p:sp>
      <p:sp>
        <p:nvSpPr>
          <p:cNvPr id="21" name="Google Shape;357;g599b2cbd5d04f8f1_6">
            <a:extLst>
              <a:ext uri="{FF2B5EF4-FFF2-40B4-BE49-F238E27FC236}">
                <a16:creationId xmlns:a16="http://schemas.microsoft.com/office/drawing/2014/main" id="{B61E50F6-65CF-2480-E686-2D154650ADEF}"/>
              </a:ext>
            </a:extLst>
          </p:cNvPr>
          <p:cNvSpPr txBox="1">
            <a:spLocks/>
          </p:cNvSpPr>
          <p:nvPr/>
        </p:nvSpPr>
        <p:spPr>
          <a:xfrm>
            <a:off x="350225" y="4569358"/>
            <a:ext cx="7082078" cy="179977"/>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dirty="0">
                <a:solidFill>
                  <a:schemeClr val="bg1">
                    <a:lumMod val="65000"/>
                  </a:schemeClr>
                </a:solidFill>
                <a:latin typeface="Calibri" panose="020F0502020204030204" pitchFamily="34" charset="0"/>
                <a:cs typeface="Calibri" panose="020F0502020204030204" pitchFamily="34" charset="0"/>
              </a:rPr>
              <a:t>1Gary et al. 2026. </a:t>
            </a:r>
            <a:r>
              <a:rPr lang="en-US" sz="600" dirty="0" err="1">
                <a:solidFill>
                  <a:schemeClr val="bg1">
                    <a:lumMod val="65000"/>
                  </a:schemeClr>
                </a:solidFill>
                <a:latin typeface="Calibri" panose="020F0502020204030204" pitchFamily="34" charset="0"/>
                <a:cs typeface="Calibri" panose="020F0502020204030204" pitchFamily="34" charset="0"/>
              </a:rPr>
              <a:t>Presenteed</a:t>
            </a:r>
            <a:r>
              <a:rPr lang="en-US" sz="600" dirty="0">
                <a:solidFill>
                  <a:schemeClr val="bg1">
                    <a:lumMod val="65000"/>
                  </a:schemeClr>
                </a:solidFill>
                <a:latin typeface="Calibri" panose="020F0502020204030204" pitchFamily="34" charset="0"/>
                <a:cs typeface="Calibri" panose="020F0502020204030204" pitchFamily="34" charset="0"/>
              </a:rPr>
              <a:t> at American Society of Preventive Oncology. 2Dayger et al. 2026. Presented at Advancing Cancer Research for Latinos and All Population.</a:t>
            </a:r>
          </a:p>
        </p:txBody>
      </p:sp>
      <p:sp>
        <p:nvSpPr>
          <p:cNvPr id="9" name="Google Shape;545;g3f3d67403f4_0_57">
            <a:extLst>
              <a:ext uri="{FF2B5EF4-FFF2-40B4-BE49-F238E27FC236}">
                <a16:creationId xmlns:a16="http://schemas.microsoft.com/office/drawing/2014/main" id="{FCDBDD9A-493C-9CF5-0652-7E6A5FDA6C08}"/>
              </a:ext>
            </a:extLst>
          </p:cNvPr>
          <p:cNvSpPr/>
          <p:nvPr/>
        </p:nvSpPr>
        <p:spPr>
          <a:xfrm>
            <a:off x="411265" y="1322479"/>
            <a:ext cx="2779288" cy="2902347"/>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10" name="Google Shape;546;g3f3d67403f4_0_57">
            <a:extLst>
              <a:ext uri="{FF2B5EF4-FFF2-40B4-BE49-F238E27FC236}">
                <a16:creationId xmlns:a16="http://schemas.microsoft.com/office/drawing/2014/main" id="{A86D0B98-B76B-2B7F-BF23-1B76F09A4D5C}"/>
              </a:ext>
            </a:extLst>
          </p:cNvPr>
          <p:cNvSpPr/>
          <p:nvPr/>
        </p:nvSpPr>
        <p:spPr>
          <a:xfrm>
            <a:off x="3276173" y="1322479"/>
            <a:ext cx="5390523" cy="2902347"/>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11" name="Google Shape;547;g3f3d67403f4_0_57">
            <a:extLst>
              <a:ext uri="{FF2B5EF4-FFF2-40B4-BE49-F238E27FC236}">
                <a16:creationId xmlns:a16="http://schemas.microsoft.com/office/drawing/2014/main" id="{5DB504CF-63FD-08CA-3870-5E0CFDB4344B}"/>
              </a:ext>
            </a:extLst>
          </p:cNvPr>
          <p:cNvSpPr txBox="1"/>
          <p:nvPr/>
        </p:nvSpPr>
        <p:spPr>
          <a:xfrm>
            <a:off x="515659" y="1436764"/>
            <a:ext cx="2544869" cy="380833"/>
          </a:xfrm>
          <a:prstGeom prst="rect">
            <a:avLst/>
          </a:prstGeom>
          <a:noFill/>
          <a:ln>
            <a:noFill/>
          </a:ln>
        </p:spPr>
        <p:txBody>
          <a:bodyPr spcFirstLastPara="1" wrap="square" lIns="68560" tIns="68560" rIns="68560" bIns="68560" anchor="t" anchorCtr="0">
            <a:spAutoFit/>
          </a:bodyPr>
          <a:lstStyle/>
          <a:p>
            <a:pPr algn="ctr">
              <a:buSzPts val="2100"/>
            </a:pPr>
            <a:r>
              <a:rPr lang="en" sz="1575" b="1">
                <a:solidFill>
                  <a:schemeClr val="dk2"/>
                </a:solidFill>
                <a:latin typeface="Calibri"/>
                <a:ea typeface="Calibri"/>
                <a:cs typeface="Calibri"/>
                <a:sym typeface="Calibri"/>
              </a:rPr>
              <a:t>Low Income</a:t>
            </a:r>
            <a:r>
              <a:rPr lang="en" sz="1575" b="1" baseline="30000">
                <a:solidFill>
                  <a:schemeClr val="dk2"/>
                </a:solidFill>
                <a:latin typeface="Calibri"/>
                <a:ea typeface="Calibri"/>
                <a:cs typeface="Calibri"/>
                <a:sym typeface="Calibri"/>
              </a:rPr>
              <a:t>1</a:t>
            </a:r>
            <a:endParaRPr sz="1575" b="1" baseline="30000">
              <a:solidFill>
                <a:schemeClr val="dk2"/>
              </a:solidFill>
              <a:latin typeface="Calibri"/>
              <a:ea typeface="Calibri"/>
              <a:cs typeface="Calibri"/>
              <a:sym typeface="Calibri"/>
            </a:endParaRPr>
          </a:p>
        </p:txBody>
      </p:sp>
      <p:sp>
        <p:nvSpPr>
          <p:cNvPr id="13" name="Google Shape;548;g3f3d67403f4_0_57">
            <a:extLst>
              <a:ext uri="{FF2B5EF4-FFF2-40B4-BE49-F238E27FC236}">
                <a16:creationId xmlns:a16="http://schemas.microsoft.com/office/drawing/2014/main" id="{D8F10280-9408-97D3-E783-04D79D2CE513}"/>
              </a:ext>
            </a:extLst>
          </p:cNvPr>
          <p:cNvSpPr txBox="1"/>
          <p:nvPr/>
        </p:nvSpPr>
        <p:spPr>
          <a:xfrm>
            <a:off x="3489903" y="1436764"/>
            <a:ext cx="2544869" cy="380833"/>
          </a:xfrm>
          <a:prstGeom prst="rect">
            <a:avLst/>
          </a:prstGeom>
          <a:noFill/>
          <a:ln>
            <a:noFill/>
          </a:ln>
        </p:spPr>
        <p:txBody>
          <a:bodyPr spcFirstLastPara="1" wrap="square" lIns="68560" tIns="68560" rIns="68560" bIns="68560" anchor="t" anchorCtr="0">
            <a:spAutoFit/>
          </a:bodyPr>
          <a:lstStyle/>
          <a:p>
            <a:pPr algn="ctr">
              <a:buSzPts val="2100"/>
            </a:pPr>
            <a:r>
              <a:rPr lang="en" sz="1575" b="1">
                <a:solidFill>
                  <a:schemeClr val="dk2"/>
                </a:solidFill>
                <a:latin typeface="Calibri"/>
                <a:ea typeface="Calibri"/>
                <a:cs typeface="Calibri"/>
                <a:sym typeface="Calibri"/>
              </a:rPr>
              <a:t>Black/African American</a:t>
            </a:r>
            <a:r>
              <a:rPr lang="en" sz="1575" b="1" baseline="30000">
                <a:solidFill>
                  <a:schemeClr val="dk2"/>
                </a:solidFill>
                <a:latin typeface="Calibri"/>
                <a:ea typeface="Calibri"/>
                <a:cs typeface="Calibri"/>
                <a:sym typeface="Calibri"/>
              </a:rPr>
              <a:t>1</a:t>
            </a:r>
            <a:endParaRPr sz="1575" b="1" baseline="30000">
              <a:solidFill>
                <a:schemeClr val="dk2"/>
              </a:solidFill>
              <a:latin typeface="Calibri"/>
              <a:ea typeface="Calibri"/>
              <a:cs typeface="Calibri"/>
              <a:sym typeface="Calibri"/>
            </a:endParaRPr>
          </a:p>
        </p:txBody>
      </p:sp>
      <p:pic>
        <p:nvPicPr>
          <p:cNvPr id="14" name="Google Shape;549;g3f3d67403f4_0_57" title="enrollment.png">
            <a:extLst>
              <a:ext uri="{FF2B5EF4-FFF2-40B4-BE49-F238E27FC236}">
                <a16:creationId xmlns:a16="http://schemas.microsoft.com/office/drawing/2014/main" id="{A2773C36-A7EC-222C-373F-0C5F49BE4BA2}"/>
              </a:ext>
            </a:extLst>
          </p:cNvPr>
          <p:cNvPicPr preferRelativeResize="0"/>
          <p:nvPr/>
        </p:nvPicPr>
        <p:blipFill rotWithShape="1">
          <a:blip r:embed="rId3">
            <a:alphaModFix/>
          </a:blip>
          <a:srcRect l="13681" t="60372" b="8331"/>
          <a:stretch/>
        </p:blipFill>
        <p:spPr>
          <a:xfrm>
            <a:off x="647243" y="1862792"/>
            <a:ext cx="2281701" cy="2107199"/>
          </a:xfrm>
          <a:prstGeom prst="rect">
            <a:avLst/>
          </a:prstGeom>
          <a:noFill/>
          <a:ln>
            <a:noFill/>
          </a:ln>
        </p:spPr>
      </p:pic>
      <p:pic>
        <p:nvPicPr>
          <p:cNvPr id="15" name="Google Shape;550;g3f3d67403f4_0_57" title="enrollment.png">
            <a:extLst>
              <a:ext uri="{FF2B5EF4-FFF2-40B4-BE49-F238E27FC236}">
                <a16:creationId xmlns:a16="http://schemas.microsoft.com/office/drawing/2014/main" id="{A6A85085-0CFD-F092-0FBD-C03DCFBE6E4B}"/>
              </a:ext>
            </a:extLst>
          </p:cNvPr>
          <p:cNvPicPr preferRelativeResize="0"/>
          <p:nvPr/>
        </p:nvPicPr>
        <p:blipFill rotWithShape="1">
          <a:blip r:embed="rId3">
            <a:alphaModFix/>
          </a:blip>
          <a:srcRect l="15704" t="29975" b="39654"/>
          <a:stretch/>
        </p:blipFill>
        <p:spPr>
          <a:xfrm>
            <a:off x="3648210" y="1878499"/>
            <a:ext cx="2228255" cy="2044856"/>
          </a:xfrm>
          <a:prstGeom prst="rect">
            <a:avLst/>
          </a:prstGeom>
          <a:noFill/>
          <a:ln>
            <a:noFill/>
          </a:ln>
        </p:spPr>
      </p:pic>
      <p:pic>
        <p:nvPicPr>
          <p:cNvPr id="16" name="Google Shape;551;g3f3d67403f4_0_57" title="enrollment.png">
            <a:extLst>
              <a:ext uri="{FF2B5EF4-FFF2-40B4-BE49-F238E27FC236}">
                <a16:creationId xmlns:a16="http://schemas.microsoft.com/office/drawing/2014/main" id="{8B4E3ADC-1DBE-349A-42F6-DDDDE3FC5333}"/>
              </a:ext>
            </a:extLst>
          </p:cNvPr>
          <p:cNvPicPr preferRelativeResize="0"/>
          <p:nvPr/>
        </p:nvPicPr>
        <p:blipFill rotWithShape="1">
          <a:blip r:embed="rId3">
            <a:alphaModFix/>
          </a:blip>
          <a:srcRect l="15697" b="70106"/>
          <a:stretch/>
        </p:blipFill>
        <p:spPr>
          <a:xfrm>
            <a:off x="6086730" y="1897790"/>
            <a:ext cx="2228243" cy="2012773"/>
          </a:xfrm>
          <a:prstGeom prst="rect">
            <a:avLst/>
          </a:prstGeom>
          <a:noFill/>
          <a:ln>
            <a:noFill/>
          </a:ln>
        </p:spPr>
      </p:pic>
      <p:sp>
        <p:nvSpPr>
          <p:cNvPr id="17" name="Google Shape;552;g3f3d67403f4_0_57">
            <a:extLst>
              <a:ext uri="{FF2B5EF4-FFF2-40B4-BE49-F238E27FC236}">
                <a16:creationId xmlns:a16="http://schemas.microsoft.com/office/drawing/2014/main" id="{D9F7B1B1-AE99-D35F-CB88-0FC2F55397A2}"/>
              </a:ext>
            </a:extLst>
          </p:cNvPr>
          <p:cNvSpPr txBox="1"/>
          <p:nvPr/>
        </p:nvSpPr>
        <p:spPr>
          <a:xfrm>
            <a:off x="5928416" y="1436764"/>
            <a:ext cx="2544869" cy="380833"/>
          </a:xfrm>
          <a:prstGeom prst="rect">
            <a:avLst/>
          </a:prstGeom>
          <a:noFill/>
          <a:ln>
            <a:noFill/>
          </a:ln>
        </p:spPr>
        <p:txBody>
          <a:bodyPr spcFirstLastPara="1" wrap="square" lIns="68560" tIns="68560" rIns="68560" bIns="68560" anchor="t" anchorCtr="0">
            <a:spAutoFit/>
          </a:bodyPr>
          <a:lstStyle/>
          <a:p>
            <a:pPr algn="ctr">
              <a:buSzPts val="2100"/>
            </a:pPr>
            <a:r>
              <a:rPr lang="en" sz="1575" b="1">
                <a:solidFill>
                  <a:schemeClr val="dk2"/>
                </a:solidFill>
                <a:latin typeface="Calibri"/>
                <a:ea typeface="Calibri"/>
                <a:cs typeface="Calibri"/>
                <a:sym typeface="Calibri"/>
              </a:rPr>
              <a:t>Hispanic/Latino</a:t>
            </a:r>
            <a:r>
              <a:rPr lang="en" sz="1575" b="1" baseline="30000">
                <a:solidFill>
                  <a:schemeClr val="dk2"/>
                </a:solidFill>
                <a:latin typeface="Calibri"/>
                <a:ea typeface="Calibri"/>
                <a:cs typeface="Calibri"/>
                <a:sym typeface="Calibri"/>
              </a:rPr>
              <a:t>2</a:t>
            </a:r>
            <a:endParaRPr sz="1575" b="1" baseline="30000">
              <a:solidFill>
                <a:schemeClr val="dk2"/>
              </a:solidFill>
              <a:latin typeface="Calibri"/>
              <a:ea typeface="Calibri"/>
              <a:cs typeface="Calibri"/>
              <a:sym typeface="Calibri"/>
            </a:endParaRPr>
          </a:p>
        </p:txBody>
      </p:sp>
      <p:pic>
        <p:nvPicPr>
          <p:cNvPr id="18" name="Google Shape;553;g3f3d67403f4_0_57" title="enrollment.png">
            <a:extLst>
              <a:ext uri="{FF2B5EF4-FFF2-40B4-BE49-F238E27FC236}">
                <a16:creationId xmlns:a16="http://schemas.microsoft.com/office/drawing/2014/main" id="{01838FA9-FFB1-7BD5-AE53-01B55EE31DDF}"/>
              </a:ext>
            </a:extLst>
          </p:cNvPr>
          <p:cNvPicPr preferRelativeResize="0"/>
          <p:nvPr/>
        </p:nvPicPr>
        <p:blipFill rotWithShape="1">
          <a:blip r:embed="rId3">
            <a:alphaModFix/>
          </a:blip>
          <a:srcRect l="13681" t="98408"/>
          <a:stretch/>
        </p:blipFill>
        <p:spPr>
          <a:xfrm>
            <a:off x="5479554" y="4287485"/>
            <a:ext cx="3215694" cy="151104"/>
          </a:xfrm>
          <a:prstGeom prst="rect">
            <a:avLst/>
          </a:prstGeom>
          <a:noFill/>
          <a:ln>
            <a:noFill/>
          </a:ln>
        </p:spPr>
      </p:pic>
    </p:spTree>
    <p:extLst>
      <p:ext uri="{BB962C8B-B14F-4D97-AF65-F5344CB8AC3E}">
        <p14:creationId xmlns:p14="http://schemas.microsoft.com/office/powerpoint/2010/main" val="31218377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1C2931-D88A-B2BA-419D-30159F8A2104}"/>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83A79CC4-A9C3-498B-7835-26B126B5BBC4}"/>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Sensitivity of Methylation-based Detection of Advanced Precancerous Lesions and CRC</a:t>
            </a:r>
            <a:endParaRPr lang="en-US" sz="2700" dirty="0"/>
          </a:p>
        </p:txBody>
      </p:sp>
      <p:sp>
        <p:nvSpPr>
          <p:cNvPr id="2" name="Google Shape;6709;g3ee849d9f98_1_1543">
            <a:extLst>
              <a:ext uri="{FF2B5EF4-FFF2-40B4-BE49-F238E27FC236}">
                <a16:creationId xmlns:a16="http://schemas.microsoft.com/office/drawing/2014/main" id="{E9644C5B-75B6-3FB0-2BA7-C358AEAD77E4}"/>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224" name="Google Shape;10719;g3e4c7ee853b_5_2705">
            <a:extLst>
              <a:ext uri="{FF2B5EF4-FFF2-40B4-BE49-F238E27FC236}">
                <a16:creationId xmlns:a16="http://schemas.microsoft.com/office/drawing/2014/main" id="{D8638A26-FF6A-E169-E13E-18AE964E8E7A}"/>
              </a:ext>
            </a:extLst>
          </p:cNvPr>
          <p:cNvSpPr txBox="1">
            <a:spLocks/>
          </p:cNvSpPr>
          <p:nvPr/>
        </p:nvSpPr>
        <p:spPr>
          <a:xfrm>
            <a:off x="359556" y="4569358"/>
            <a:ext cx="7082078" cy="17997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baseline="30000" dirty="0">
                <a:solidFill>
                  <a:schemeClr val="bg1">
                    <a:lumMod val="65000"/>
                  </a:schemeClr>
                </a:solidFill>
                <a:latin typeface="Calibri" panose="020F0502020204030204" pitchFamily="34" charset="0"/>
                <a:cs typeface="Calibri" panose="020F0502020204030204" pitchFamily="34" charset="0"/>
              </a:rPr>
              <a:t>1</a:t>
            </a:r>
            <a:r>
              <a:rPr lang="en-US" sz="600" dirty="0">
                <a:solidFill>
                  <a:schemeClr val="bg1">
                    <a:lumMod val="65000"/>
                  </a:schemeClr>
                </a:solidFill>
                <a:latin typeface="Calibri" panose="020F0502020204030204" pitchFamily="34" charset="0"/>
                <a:cs typeface="Calibri" panose="020F0502020204030204" pitchFamily="34" charset="0"/>
              </a:rPr>
              <a:t>Natarajan et al. 2026. Presented at AACR. </a:t>
            </a:r>
            <a:r>
              <a:rPr lang="en-US" sz="600" baseline="30000" dirty="0">
                <a:solidFill>
                  <a:schemeClr val="bg1">
                    <a:lumMod val="65000"/>
                  </a:schemeClr>
                </a:solidFill>
                <a:latin typeface="Calibri" panose="020F0502020204030204" pitchFamily="34" charset="0"/>
                <a:cs typeface="Calibri" panose="020F0502020204030204" pitchFamily="34" charset="0"/>
              </a:rPr>
              <a:t>2</a:t>
            </a:r>
            <a:r>
              <a:rPr lang="en-US" sz="600" dirty="0">
                <a:solidFill>
                  <a:schemeClr val="bg1">
                    <a:lumMod val="65000"/>
                  </a:schemeClr>
                </a:solidFill>
                <a:latin typeface="Calibri" panose="020F0502020204030204" pitchFamily="34" charset="0"/>
                <a:cs typeface="Calibri" panose="020F0502020204030204" pitchFamily="34" charset="0"/>
              </a:rPr>
              <a:t>Nakamura et al. 2025. Presented at ESMO..</a:t>
            </a:r>
          </a:p>
        </p:txBody>
      </p:sp>
      <p:sp>
        <p:nvSpPr>
          <p:cNvPr id="3" name="Google Shape;446;g3f49076647e_0_113">
            <a:extLst>
              <a:ext uri="{FF2B5EF4-FFF2-40B4-BE49-F238E27FC236}">
                <a16:creationId xmlns:a16="http://schemas.microsoft.com/office/drawing/2014/main" id="{EF90CE7B-C344-D259-E16B-AB8C3979478E}"/>
              </a:ext>
            </a:extLst>
          </p:cNvPr>
          <p:cNvSpPr/>
          <p:nvPr/>
        </p:nvSpPr>
        <p:spPr>
          <a:xfrm>
            <a:off x="675094" y="1072022"/>
            <a:ext cx="3674547" cy="3383724"/>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4" name="Google Shape;447;g3f49076647e_0_113">
            <a:extLst>
              <a:ext uri="{FF2B5EF4-FFF2-40B4-BE49-F238E27FC236}">
                <a16:creationId xmlns:a16="http://schemas.microsoft.com/office/drawing/2014/main" id="{9D6CE245-E6D7-E692-A82F-4E0E216606FC}"/>
              </a:ext>
            </a:extLst>
          </p:cNvPr>
          <p:cNvSpPr txBox="1"/>
          <p:nvPr/>
        </p:nvSpPr>
        <p:spPr>
          <a:xfrm>
            <a:off x="830326" y="883900"/>
            <a:ext cx="3281187" cy="683611"/>
          </a:xfrm>
          <a:prstGeom prst="rect">
            <a:avLst/>
          </a:prstGeom>
          <a:noFill/>
          <a:ln>
            <a:noFill/>
          </a:ln>
        </p:spPr>
        <p:txBody>
          <a:bodyPr spcFirstLastPara="1" wrap="square" lIns="0" tIns="68560" rIns="0" bIns="68560" anchor="ctr" anchorCtr="0">
            <a:noAutofit/>
          </a:bodyPr>
          <a:lstStyle/>
          <a:p>
            <a:pPr algn="ctr">
              <a:buSzPts val="1800"/>
            </a:pPr>
            <a:r>
              <a:rPr lang="en" sz="1600" b="1" dirty="0">
                <a:solidFill>
                  <a:schemeClr val="tx2">
                    <a:lumMod val="10000"/>
                  </a:schemeClr>
                </a:solidFill>
                <a:latin typeface="Calibri"/>
                <a:ea typeface="Calibri"/>
                <a:cs typeface="Calibri"/>
                <a:sym typeface="Calibri"/>
              </a:rPr>
              <a:t>APL performance</a:t>
            </a:r>
            <a:r>
              <a:rPr lang="en" sz="1600" b="1" baseline="30000" dirty="0">
                <a:solidFill>
                  <a:schemeClr val="tx2">
                    <a:lumMod val="10000"/>
                  </a:schemeClr>
                </a:solidFill>
                <a:latin typeface="Calibri"/>
                <a:ea typeface="Calibri"/>
                <a:cs typeface="Calibri"/>
                <a:sym typeface="Calibri"/>
              </a:rPr>
              <a:t>1</a:t>
            </a:r>
            <a:endParaRPr sz="1600" b="1" i="1" baseline="30000" dirty="0">
              <a:solidFill>
                <a:schemeClr val="tx2">
                  <a:lumMod val="10000"/>
                </a:schemeClr>
              </a:solidFill>
              <a:latin typeface="Calibri"/>
              <a:ea typeface="Calibri"/>
              <a:cs typeface="Calibri"/>
              <a:sym typeface="Calibri"/>
            </a:endParaRPr>
          </a:p>
        </p:txBody>
      </p:sp>
      <p:sp>
        <p:nvSpPr>
          <p:cNvPr id="6" name="Google Shape;448;g3f49076647e_0_113">
            <a:extLst>
              <a:ext uri="{FF2B5EF4-FFF2-40B4-BE49-F238E27FC236}">
                <a16:creationId xmlns:a16="http://schemas.microsoft.com/office/drawing/2014/main" id="{1D0D87B9-60B3-2FF0-C737-179B7E4146D4}"/>
              </a:ext>
            </a:extLst>
          </p:cNvPr>
          <p:cNvSpPr/>
          <p:nvPr/>
        </p:nvSpPr>
        <p:spPr>
          <a:xfrm>
            <a:off x="4502706" y="1072022"/>
            <a:ext cx="4037790" cy="3383724"/>
          </a:xfrm>
          <a:prstGeom prst="roundRect">
            <a:avLst>
              <a:gd name="adj" fmla="val 16667"/>
            </a:avLst>
          </a:prstGeom>
          <a:solidFill>
            <a:srgbClr val="9DA8BB"/>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7" name="Google Shape;449;g3f49076647e_0_113">
            <a:extLst>
              <a:ext uri="{FF2B5EF4-FFF2-40B4-BE49-F238E27FC236}">
                <a16:creationId xmlns:a16="http://schemas.microsoft.com/office/drawing/2014/main" id="{CC98B481-F519-3557-9B6A-45BCCBC04C16}"/>
              </a:ext>
            </a:extLst>
          </p:cNvPr>
          <p:cNvSpPr/>
          <p:nvPr/>
        </p:nvSpPr>
        <p:spPr>
          <a:xfrm>
            <a:off x="4638536" y="1379388"/>
            <a:ext cx="3744229" cy="2887037"/>
          </a:xfrm>
          <a:prstGeom prst="roundRect">
            <a:avLst>
              <a:gd name="adj" fmla="val 13908"/>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sp>
        <p:nvSpPr>
          <p:cNvPr id="8" name="Google Shape;450;g3f49076647e_0_113">
            <a:extLst>
              <a:ext uri="{FF2B5EF4-FFF2-40B4-BE49-F238E27FC236}">
                <a16:creationId xmlns:a16="http://schemas.microsoft.com/office/drawing/2014/main" id="{098CA874-CA7A-1FB0-2B89-97D8562B4583}"/>
              </a:ext>
            </a:extLst>
          </p:cNvPr>
          <p:cNvSpPr txBox="1"/>
          <p:nvPr/>
        </p:nvSpPr>
        <p:spPr>
          <a:xfrm>
            <a:off x="4870056" y="883900"/>
            <a:ext cx="3281187" cy="683611"/>
          </a:xfrm>
          <a:prstGeom prst="rect">
            <a:avLst/>
          </a:prstGeom>
          <a:noFill/>
          <a:ln>
            <a:noFill/>
          </a:ln>
        </p:spPr>
        <p:txBody>
          <a:bodyPr spcFirstLastPara="1" wrap="square" lIns="0" tIns="68560" rIns="0" bIns="68560" anchor="ctr" anchorCtr="0">
            <a:noAutofit/>
          </a:bodyPr>
          <a:lstStyle/>
          <a:p>
            <a:pPr algn="ctr">
              <a:buSzPts val="1800"/>
            </a:pPr>
            <a:r>
              <a:rPr lang="en" sz="1600" b="1" dirty="0">
                <a:solidFill>
                  <a:schemeClr val="tx2">
                    <a:lumMod val="10000"/>
                  </a:schemeClr>
                </a:solidFill>
                <a:latin typeface="Calibri"/>
                <a:ea typeface="Calibri"/>
                <a:cs typeface="Calibri"/>
                <a:sym typeface="Calibri"/>
              </a:rPr>
              <a:t>CRC performance</a:t>
            </a:r>
            <a:r>
              <a:rPr lang="en" sz="1600" b="1" baseline="30000" dirty="0">
                <a:solidFill>
                  <a:schemeClr val="tx2">
                    <a:lumMod val="10000"/>
                  </a:schemeClr>
                </a:solidFill>
                <a:latin typeface="Calibri"/>
                <a:ea typeface="Calibri"/>
                <a:cs typeface="Calibri"/>
                <a:sym typeface="Calibri"/>
              </a:rPr>
              <a:t>2</a:t>
            </a:r>
            <a:endParaRPr sz="1600" b="1" i="1" baseline="30000" dirty="0">
              <a:solidFill>
                <a:schemeClr val="tx2">
                  <a:lumMod val="10000"/>
                </a:schemeClr>
              </a:solidFill>
              <a:latin typeface="Calibri"/>
              <a:ea typeface="Calibri"/>
              <a:cs typeface="Calibri"/>
              <a:sym typeface="Calibri"/>
            </a:endParaRPr>
          </a:p>
        </p:txBody>
      </p:sp>
      <p:sp>
        <p:nvSpPr>
          <p:cNvPr id="9" name="Google Shape;451;g3f49076647e_0_113">
            <a:extLst>
              <a:ext uri="{FF2B5EF4-FFF2-40B4-BE49-F238E27FC236}">
                <a16:creationId xmlns:a16="http://schemas.microsoft.com/office/drawing/2014/main" id="{7E12236F-9C98-5FB7-0726-43D061B8C491}"/>
              </a:ext>
            </a:extLst>
          </p:cNvPr>
          <p:cNvSpPr/>
          <p:nvPr/>
        </p:nvSpPr>
        <p:spPr>
          <a:xfrm>
            <a:off x="819990" y="1379388"/>
            <a:ext cx="3407647" cy="2887037"/>
          </a:xfrm>
          <a:prstGeom prst="roundRect">
            <a:avLst>
              <a:gd name="adj" fmla="val 13908"/>
            </a:avLst>
          </a:prstGeom>
          <a:solidFill>
            <a:schemeClr val="lt1"/>
          </a:solidFill>
          <a:ln>
            <a:noFill/>
          </a:ln>
        </p:spPr>
        <p:txBody>
          <a:bodyPr spcFirstLastPara="1" wrap="square" lIns="68560" tIns="68560" rIns="68560" bIns="68560" anchor="ctr" anchorCtr="0">
            <a:noAutofit/>
          </a:bodyPr>
          <a:lstStyle/>
          <a:p>
            <a:pPr algn="ctr"/>
            <a:endParaRPr sz="787">
              <a:latin typeface="Calibri"/>
              <a:ea typeface="Calibri"/>
              <a:cs typeface="Calibri"/>
              <a:sym typeface="Calibri"/>
            </a:endParaRPr>
          </a:p>
        </p:txBody>
      </p:sp>
      <p:pic>
        <p:nvPicPr>
          <p:cNvPr id="10" name="Google Shape;452;g3f49076647e_0_113" title="APL performance Figure 1.png">
            <a:extLst>
              <a:ext uri="{FF2B5EF4-FFF2-40B4-BE49-F238E27FC236}">
                <a16:creationId xmlns:a16="http://schemas.microsoft.com/office/drawing/2014/main" id="{85E3E517-68AE-41D9-EB67-E43579A7F88B}"/>
              </a:ext>
            </a:extLst>
          </p:cNvPr>
          <p:cNvPicPr preferRelativeResize="0"/>
          <p:nvPr/>
        </p:nvPicPr>
        <p:blipFill rotWithShape="1">
          <a:blip r:embed="rId3">
            <a:alphaModFix/>
          </a:blip>
          <a:srcRect t="34395" b="-1169"/>
          <a:stretch/>
        </p:blipFill>
        <p:spPr>
          <a:xfrm>
            <a:off x="819208" y="1642284"/>
            <a:ext cx="3148275" cy="2094419"/>
          </a:xfrm>
          <a:prstGeom prst="rect">
            <a:avLst/>
          </a:prstGeom>
          <a:noFill/>
          <a:ln>
            <a:noFill/>
          </a:ln>
        </p:spPr>
      </p:pic>
      <p:pic>
        <p:nvPicPr>
          <p:cNvPr id="11" name="Google Shape;453;g3f49076647e_0_113" title="CRC assay performance.png">
            <a:extLst>
              <a:ext uri="{FF2B5EF4-FFF2-40B4-BE49-F238E27FC236}">
                <a16:creationId xmlns:a16="http://schemas.microsoft.com/office/drawing/2014/main" id="{A860BC66-AA36-DA98-D69F-E6E7E3A72C15}"/>
              </a:ext>
            </a:extLst>
          </p:cNvPr>
          <p:cNvPicPr preferRelativeResize="0"/>
          <p:nvPr/>
        </p:nvPicPr>
        <p:blipFill>
          <a:blip r:embed="rId4">
            <a:alphaModFix/>
          </a:blip>
          <a:stretch>
            <a:fillRect/>
          </a:stretch>
        </p:blipFill>
        <p:spPr>
          <a:xfrm>
            <a:off x="4713168" y="1641179"/>
            <a:ext cx="3556593" cy="1964495"/>
          </a:xfrm>
          <a:prstGeom prst="rect">
            <a:avLst/>
          </a:prstGeom>
          <a:solidFill>
            <a:schemeClr val="lt1"/>
          </a:solidFill>
          <a:ln>
            <a:noFill/>
          </a:ln>
        </p:spPr>
      </p:pic>
    </p:spTree>
    <p:extLst>
      <p:ext uri="{BB962C8B-B14F-4D97-AF65-F5344CB8AC3E}">
        <p14:creationId xmlns:p14="http://schemas.microsoft.com/office/powerpoint/2010/main" val="42501862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45D21-868B-96E8-EA74-626BD9777824}"/>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1DCBDE47-0074-144A-3D5E-C7CD69D39F57}"/>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FIND-CRC (</a:t>
            </a:r>
            <a:r>
              <a:rPr lang="en-US" sz="2800" dirty="0"/>
              <a:t>NCT07046585)</a:t>
            </a:r>
            <a:endParaRPr lang="en-US" sz="2700" dirty="0"/>
          </a:p>
        </p:txBody>
      </p:sp>
      <p:sp>
        <p:nvSpPr>
          <p:cNvPr id="2" name="Google Shape;6709;g3ee849d9f98_1_1543">
            <a:extLst>
              <a:ext uri="{FF2B5EF4-FFF2-40B4-BE49-F238E27FC236}">
                <a16:creationId xmlns:a16="http://schemas.microsoft.com/office/drawing/2014/main" id="{81C6AF44-A05D-8334-78FE-FFE78665EE6A}"/>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B9136B53-6FFC-78FB-7BF1-97C65D4C7075}"/>
              </a:ext>
            </a:extLst>
          </p:cNvPr>
          <p:cNvSpPr txBox="1">
            <a:spLocks/>
          </p:cNvSpPr>
          <p:nvPr/>
        </p:nvSpPr>
        <p:spPr>
          <a:xfrm>
            <a:off x="370276" y="614288"/>
            <a:ext cx="8424703" cy="2665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FDA enabling pivotal study for blood-based CRC screening test</a:t>
            </a:r>
          </a:p>
        </p:txBody>
      </p:sp>
      <p:sp>
        <p:nvSpPr>
          <p:cNvPr id="54" name="Google Shape;4564;g388c777ce81_0_437">
            <a:extLst>
              <a:ext uri="{FF2B5EF4-FFF2-40B4-BE49-F238E27FC236}">
                <a16:creationId xmlns:a16="http://schemas.microsoft.com/office/drawing/2014/main" id="{77EF45D7-3C23-2E28-5473-39F357526002}"/>
              </a:ext>
            </a:extLst>
          </p:cNvPr>
          <p:cNvSpPr/>
          <p:nvPr/>
        </p:nvSpPr>
        <p:spPr>
          <a:xfrm>
            <a:off x="0" y="1396867"/>
            <a:ext cx="9144000" cy="2048400"/>
          </a:xfrm>
          <a:prstGeom prst="rect">
            <a:avLst/>
          </a:prstGeom>
          <a:solidFill>
            <a:srgbClr val="F2F2F2"/>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nvGrpSpPr>
          <p:cNvPr id="55" name="Google Shape;4565;g388c777ce81_0_437">
            <a:extLst>
              <a:ext uri="{FF2B5EF4-FFF2-40B4-BE49-F238E27FC236}">
                <a16:creationId xmlns:a16="http://schemas.microsoft.com/office/drawing/2014/main" id="{9B0A5CB4-A222-CFF6-DFE8-56A9736BC322}"/>
              </a:ext>
            </a:extLst>
          </p:cNvPr>
          <p:cNvGrpSpPr/>
          <p:nvPr/>
        </p:nvGrpSpPr>
        <p:grpSpPr>
          <a:xfrm>
            <a:off x="-785100" y="1395422"/>
            <a:ext cx="3938837" cy="2505099"/>
            <a:chOff x="-785100" y="1177705"/>
            <a:chExt cx="3938837" cy="2505099"/>
          </a:xfrm>
        </p:grpSpPr>
        <p:sp>
          <p:nvSpPr>
            <p:cNvPr id="56" name="Google Shape;4566;g388c777ce81_0_437">
              <a:extLst>
                <a:ext uri="{FF2B5EF4-FFF2-40B4-BE49-F238E27FC236}">
                  <a16:creationId xmlns:a16="http://schemas.microsoft.com/office/drawing/2014/main" id="{BE7176AE-AD88-E61B-39D3-2706E3CFE7BC}"/>
                </a:ext>
              </a:extLst>
            </p:cNvPr>
            <p:cNvSpPr/>
            <p:nvPr/>
          </p:nvSpPr>
          <p:spPr>
            <a:xfrm>
              <a:off x="1885851" y="1607275"/>
              <a:ext cx="1137300" cy="4164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4577"/>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Social Media</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7" name="Google Shape;4567;g388c777ce81_0_437">
              <a:extLst>
                <a:ext uri="{FF2B5EF4-FFF2-40B4-BE49-F238E27FC236}">
                  <a16:creationId xmlns:a16="http://schemas.microsoft.com/office/drawing/2014/main" id="{5C178B0C-B85B-9B0B-3246-A3D8E0AC7A60}"/>
                </a:ext>
              </a:extLst>
            </p:cNvPr>
            <p:cNvSpPr/>
            <p:nvPr/>
          </p:nvSpPr>
          <p:spPr>
            <a:xfrm>
              <a:off x="2114032" y="1949764"/>
              <a:ext cx="822300" cy="3258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EBF1F4"/>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Pharmacy</a:t>
              </a:r>
              <a:endParaRPr kumimoji="0"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8" name="Google Shape;4568;g388c777ce81_0_437">
              <a:extLst>
                <a:ext uri="{FF2B5EF4-FFF2-40B4-BE49-F238E27FC236}">
                  <a16:creationId xmlns:a16="http://schemas.microsoft.com/office/drawing/2014/main" id="{99E948BE-C7D0-8434-ACA8-C3AE96B56888}"/>
                </a:ext>
              </a:extLst>
            </p:cNvPr>
            <p:cNvSpPr/>
            <p:nvPr/>
          </p:nvSpPr>
          <p:spPr>
            <a:xfrm>
              <a:off x="2016437" y="2367377"/>
              <a:ext cx="1137300" cy="2820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59CBE9"/>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Patient Advocacy</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sp>
          <p:nvSpPr>
            <p:cNvPr id="59" name="Google Shape;4569;g388c777ce81_0_437">
              <a:extLst>
                <a:ext uri="{FF2B5EF4-FFF2-40B4-BE49-F238E27FC236}">
                  <a16:creationId xmlns:a16="http://schemas.microsoft.com/office/drawing/2014/main" id="{E7FA1D64-1CEA-73DB-6164-F517F66E58A6}"/>
                </a:ext>
              </a:extLst>
            </p:cNvPr>
            <p:cNvSpPr/>
            <p:nvPr/>
          </p:nvSpPr>
          <p:spPr>
            <a:xfrm>
              <a:off x="2114443" y="2843290"/>
              <a:ext cx="951000" cy="1635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A9E0"/>
                </a:buClr>
                <a:buSzPts val="12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Sites</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grpSp>
          <p:nvGrpSpPr>
            <p:cNvPr id="60" name="Google Shape;4570;g388c777ce81_0_437">
              <a:extLst>
                <a:ext uri="{FF2B5EF4-FFF2-40B4-BE49-F238E27FC236}">
                  <a16:creationId xmlns:a16="http://schemas.microsoft.com/office/drawing/2014/main" id="{48590C26-F2C5-24C4-B02D-49F1AFD33C70}"/>
                </a:ext>
              </a:extLst>
            </p:cNvPr>
            <p:cNvGrpSpPr/>
            <p:nvPr/>
          </p:nvGrpSpPr>
          <p:grpSpPr>
            <a:xfrm>
              <a:off x="-785100" y="1177705"/>
              <a:ext cx="2641200" cy="2505099"/>
              <a:chOff x="-785100" y="1101475"/>
              <a:chExt cx="2641200" cy="2697425"/>
            </a:xfrm>
          </p:grpSpPr>
          <p:sp>
            <p:nvSpPr>
              <p:cNvPr id="194" name="Google Shape;4571;g388c777ce81_0_437">
                <a:extLst>
                  <a:ext uri="{FF2B5EF4-FFF2-40B4-BE49-F238E27FC236}">
                    <a16:creationId xmlns:a16="http://schemas.microsoft.com/office/drawing/2014/main" id="{6B8BDDE7-FC72-6461-A0CE-4AAF7A9B4A0C}"/>
                  </a:ext>
                </a:extLst>
              </p:cNvPr>
              <p:cNvSpPr/>
              <p:nvPr/>
            </p:nvSpPr>
            <p:spPr>
              <a:xfrm>
                <a:off x="0" y="1101600"/>
                <a:ext cx="586200" cy="2697300"/>
              </a:xfrm>
              <a:prstGeom prst="rect">
                <a:avLst/>
              </a:prstGeom>
              <a:solidFill>
                <a:srgbClr val="6F91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195" name="Google Shape;4572;g388c777ce81_0_437">
                <a:extLst>
                  <a:ext uri="{FF2B5EF4-FFF2-40B4-BE49-F238E27FC236}">
                    <a16:creationId xmlns:a16="http://schemas.microsoft.com/office/drawing/2014/main" id="{69945D19-3681-F3E9-5A5D-1DD5A69DD2F3}"/>
                  </a:ext>
                </a:extLst>
              </p:cNvPr>
              <p:cNvSpPr/>
              <p:nvPr/>
            </p:nvSpPr>
            <p:spPr>
              <a:xfrm rot="10800000">
                <a:off x="-785100" y="1101475"/>
                <a:ext cx="2641200" cy="2697300"/>
              </a:xfrm>
              <a:prstGeom prst="chord">
                <a:avLst>
                  <a:gd name="adj1" fmla="val 5424909"/>
                  <a:gd name="adj2" fmla="val 16147519"/>
                </a:avLst>
              </a:prstGeom>
              <a:solidFill>
                <a:srgbClr val="6F91AF"/>
              </a:solidFill>
              <a:ln>
                <a:noFill/>
              </a:ln>
            </p:spPr>
            <p:txBody>
              <a:bodyPr spcFirstLastPara="1" wrap="square" lIns="91425" tIns="91425" rIns="91425"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grpSp>
        <p:pic>
          <p:nvPicPr>
            <p:cNvPr id="61" name="Google Shape;4573;g388c777ce81_0_437">
              <a:extLst>
                <a:ext uri="{FF2B5EF4-FFF2-40B4-BE49-F238E27FC236}">
                  <a16:creationId xmlns:a16="http://schemas.microsoft.com/office/drawing/2014/main" id="{22F27105-C528-73DE-0F39-40704E3D3748}"/>
                </a:ext>
              </a:extLst>
            </p:cNvPr>
            <p:cNvPicPr preferRelativeResize="0"/>
            <p:nvPr/>
          </p:nvPicPr>
          <p:blipFill rotWithShape="1">
            <a:blip r:embed="rId3">
              <a:alphaModFix/>
            </a:blip>
            <a:srcRect t="7620" r="27683" b="1669"/>
            <a:stretch/>
          </p:blipFill>
          <p:spPr>
            <a:xfrm>
              <a:off x="1362925" y="1574421"/>
              <a:ext cx="482400" cy="482400"/>
            </a:xfrm>
            <a:prstGeom prst="ellipse">
              <a:avLst/>
            </a:prstGeom>
            <a:noFill/>
            <a:ln>
              <a:noFill/>
            </a:ln>
            <a:effectLst>
              <a:outerShdw blurRad="42859" dist="14286" dir="5400000" algn="bl" rotWithShape="0">
                <a:srgbClr val="000000">
                  <a:alpha val="49020"/>
                </a:srgbClr>
              </a:outerShdw>
            </a:effectLst>
          </p:spPr>
        </p:pic>
        <p:pic>
          <p:nvPicPr>
            <p:cNvPr id="62" name="Google Shape;4574;g388c777ce81_0_437">
              <a:extLst>
                <a:ext uri="{FF2B5EF4-FFF2-40B4-BE49-F238E27FC236}">
                  <a16:creationId xmlns:a16="http://schemas.microsoft.com/office/drawing/2014/main" id="{14C5F34B-912F-0074-B587-F8F91F0E9174}"/>
                </a:ext>
              </a:extLst>
            </p:cNvPr>
            <p:cNvPicPr preferRelativeResize="0"/>
            <p:nvPr/>
          </p:nvPicPr>
          <p:blipFill rotWithShape="1">
            <a:blip r:embed="rId4">
              <a:alphaModFix/>
            </a:blip>
            <a:srcRect l="61698" r="13977" b="66114"/>
            <a:stretch/>
          </p:blipFill>
          <p:spPr>
            <a:xfrm>
              <a:off x="1592290" y="1864926"/>
              <a:ext cx="484500" cy="484500"/>
            </a:xfrm>
            <a:prstGeom prst="ellipse">
              <a:avLst/>
            </a:prstGeom>
            <a:noFill/>
            <a:ln>
              <a:noFill/>
            </a:ln>
            <a:effectLst>
              <a:outerShdw blurRad="42859" dist="14286" dir="5400000" algn="bl" rotWithShape="0">
                <a:srgbClr val="000000">
                  <a:alpha val="50000"/>
                </a:srgbClr>
              </a:outerShdw>
            </a:effectLst>
          </p:spPr>
        </p:pic>
        <p:pic>
          <p:nvPicPr>
            <p:cNvPr id="63" name="Google Shape;4575;g388c777ce81_0_437">
              <a:extLst>
                <a:ext uri="{FF2B5EF4-FFF2-40B4-BE49-F238E27FC236}">
                  <a16:creationId xmlns:a16="http://schemas.microsoft.com/office/drawing/2014/main" id="{89EF6583-4F9C-C50E-9699-B5C0C4D312B1}"/>
                </a:ext>
              </a:extLst>
            </p:cNvPr>
            <p:cNvPicPr preferRelativeResize="0"/>
            <p:nvPr/>
          </p:nvPicPr>
          <p:blipFill rotWithShape="1">
            <a:blip r:embed="rId5">
              <a:alphaModFix/>
            </a:blip>
            <a:srcRect l="37562"/>
            <a:stretch/>
          </p:blipFill>
          <p:spPr>
            <a:xfrm>
              <a:off x="1439900" y="2238538"/>
              <a:ext cx="484500" cy="484500"/>
            </a:xfrm>
            <a:prstGeom prst="ellipse">
              <a:avLst/>
            </a:prstGeom>
            <a:noFill/>
            <a:ln>
              <a:noFill/>
            </a:ln>
            <a:effectLst>
              <a:outerShdw blurRad="42859" dist="14286" dir="5400000" algn="bl" rotWithShape="0">
                <a:srgbClr val="000000">
                  <a:alpha val="50000"/>
                </a:srgbClr>
              </a:outerShdw>
            </a:effectLst>
          </p:spPr>
        </p:pic>
        <p:pic>
          <p:nvPicPr>
            <p:cNvPr id="192" name="Google Shape;4576;g388c777ce81_0_437">
              <a:extLst>
                <a:ext uri="{FF2B5EF4-FFF2-40B4-BE49-F238E27FC236}">
                  <a16:creationId xmlns:a16="http://schemas.microsoft.com/office/drawing/2014/main" id="{2AA94DE0-54DD-E909-0923-560CFD10DA64}"/>
                </a:ext>
              </a:extLst>
            </p:cNvPr>
            <p:cNvPicPr preferRelativeResize="0"/>
            <p:nvPr/>
          </p:nvPicPr>
          <p:blipFill rotWithShape="1">
            <a:blip r:embed="rId6">
              <a:alphaModFix/>
            </a:blip>
            <a:srcRect/>
            <a:stretch/>
          </p:blipFill>
          <p:spPr>
            <a:xfrm>
              <a:off x="1514425" y="2688376"/>
              <a:ext cx="484500" cy="484500"/>
            </a:xfrm>
            <a:prstGeom prst="ellipse">
              <a:avLst/>
            </a:prstGeom>
            <a:noFill/>
            <a:ln>
              <a:noFill/>
            </a:ln>
            <a:effectLst>
              <a:outerShdw blurRad="42859" dist="14286" dir="5400000" algn="bl" rotWithShape="0">
                <a:srgbClr val="000000">
                  <a:alpha val="50000"/>
                </a:srgbClr>
              </a:outerShdw>
            </a:effectLst>
          </p:spPr>
        </p:pic>
        <p:sp>
          <p:nvSpPr>
            <p:cNvPr id="193" name="Google Shape;4577;g388c777ce81_0_437">
              <a:extLst>
                <a:ext uri="{FF2B5EF4-FFF2-40B4-BE49-F238E27FC236}">
                  <a16:creationId xmlns:a16="http://schemas.microsoft.com/office/drawing/2014/main" id="{8EC75126-A48E-18E7-06F0-E406548B8951}"/>
                </a:ext>
              </a:extLst>
            </p:cNvPr>
            <p:cNvSpPr txBox="1"/>
            <p:nvPr/>
          </p:nvSpPr>
          <p:spPr>
            <a:xfrm>
              <a:off x="152400" y="1616600"/>
              <a:ext cx="1272600" cy="1569900"/>
            </a:xfrm>
            <a:prstGeom prst="rect">
              <a:avLst/>
            </a:prstGeom>
            <a:noFill/>
            <a:ln>
              <a:noFill/>
            </a:ln>
          </p:spPr>
          <p:txBody>
            <a:bodyPr spcFirstLastPara="1" wrap="square" lIns="91425" tIns="91425" rIns="91425" bIns="91425" anchor="t" anchorCtr="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rPr>
                <a:t>Multiple Recruitment Methods to Connect with Diverse Participants</a:t>
              </a:r>
              <a:endParaRPr kumimoji="0" sz="1500" b="0" i="0" u="none" strike="noStrike" kern="0" cap="none" spc="0" normalizeH="0" baseline="0" noProof="0" dirty="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grpSp>
        <p:nvGrpSpPr>
          <p:cNvPr id="196" name="Google Shape;4578;g388c777ce81_0_437">
            <a:extLst>
              <a:ext uri="{FF2B5EF4-FFF2-40B4-BE49-F238E27FC236}">
                <a16:creationId xmlns:a16="http://schemas.microsoft.com/office/drawing/2014/main" id="{9AABAA59-10CB-45F3-6CDD-FDB0704D3CA6}"/>
              </a:ext>
            </a:extLst>
          </p:cNvPr>
          <p:cNvGrpSpPr/>
          <p:nvPr/>
        </p:nvGrpSpPr>
        <p:grpSpPr>
          <a:xfrm>
            <a:off x="4413580" y="2027563"/>
            <a:ext cx="4038856" cy="1196357"/>
            <a:chOff x="3099300" y="1886046"/>
            <a:chExt cx="4038856" cy="1196357"/>
          </a:xfrm>
        </p:grpSpPr>
        <p:sp>
          <p:nvSpPr>
            <p:cNvPr id="197" name="Google Shape;4579;g388c777ce81_0_437">
              <a:extLst>
                <a:ext uri="{FF2B5EF4-FFF2-40B4-BE49-F238E27FC236}">
                  <a16:creationId xmlns:a16="http://schemas.microsoft.com/office/drawing/2014/main" id="{63FFA39F-0AEB-8650-DF7E-D43E662C2A20}"/>
                </a:ext>
              </a:extLst>
            </p:cNvPr>
            <p:cNvSpPr txBox="1"/>
            <p:nvPr/>
          </p:nvSpPr>
          <p:spPr>
            <a:xfrm>
              <a:off x="3099300" y="2630003"/>
              <a:ext cx="1198200" cy="3417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Study consent</a:t>
              </a:r>
              <a:endParaRPr kumimoji="0" sz="1200" b="0"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pic>
          <p:nvPicPr>
            <p:cNvPr id="198" name="Google Shape;4580;g388c777ce81_0_437">
              <a:extLst>
                <a:ext uri="{FF2B5EF4-FFF2-40B4-BE49-F238E27FC236}">
                  <a16:creationId xmlns:a16="http://schemas.microsoft.com/office/drawing/2014/main" id="{8FAEA118-4CA5-DCF9-28B5-20EE570FE09F}"/>
                </a:ext>
              </a:extLst>
            </p:cNvPr>
            <p:cNvPicPr preferRelativeResize="0"/>
            <p:nvPr/>
          </p:nvPicPr>
          <p:blipFill rotWithShape="1">
            <a:blip r:embed="rId7">
              <a:alphaModFix/>
            </a:blip>
            <a:srcRect/>
            <a:stretch/>
          </p:blipFill>
          <p:spPr>
            <a:xfrm>
              <a:off x="3356856" y="1886046"/>
              <a:ext cx="683100" cy="683100"/>
            </a:xfrm>
            <a:prstGeom prst="ellipse">
              <a:avLst/>
            </a:prstGeom>
            <a:noFill/>
            <a:ln>
              <a:noFill/>
            </a:ln>
            <a:effectLst>
              <a:outerShdw blurRad="42859" dist="14286" dir="5400000" algn="bl" rotWithShape="0">
                <a:srgbClr val="000000">
                  <a:alpha val="49020"/>
                </a:srgbClr>
              </a:outerShdw>
            </a:effectLst>
          </p:spPr>
        </p:pic>
        <p:sp>
          <p:nvSpPr>
            <p:cNvPr id="199" name="Google Shape;4581;g388c777ce81_0_437">
              <a:extLst>
                <a:ext uri="{FF2B5EF4-FFF2-40B4-BE49-F238E27FC236}">
                  <a16:creationId xmlns:a16="http://schemas.microsoft.com/office/drawing/2014/main" id="{F5E0863B-A55D-D376-D676-5EBC3EB2928D}"/>
                </a:ext>
              </a:extLst>
            </p:cNvPr>
            <p:cNvSpPr txBox="1"/>
            <p:nvPr/>
          </p:nvSpPr>
          <p:spPr>
            <a:xfrm>
              <a:off x="4335575" y="2630003"/>
              <a:ext cx="1366200" cy="4524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lang="en" sz="1400" b="1" dirty="0">
                  <a:solidFill>
                    <a:srgbClr val="106191"/>
                  </a:solidFill>
                  <a:latin typeface="Calibri" panose="020F0502020204030204" pitchFamily="34" charset="0"/>
                  <a:ea typeface="Calibri"/>
                  <a:cs typeface="Calibri" panose="020F0502020204030204" pitchFamily="34" charset="0"/>
                  <a:sym typeface="Calibri"/>
                </a:rPr>
                <a:t>M</a:t>
              </a:r>
              <a:r>
                <a:rPr kumimoji="0" lang="en" sz="1400" b="1" i="0" u="none" strike="noStrike" kern="0" cap="none" spc="0" normalizeH="0" baseline="0" noProof="0" dirty="0" err="1">
                  <a:ln>
                    <a:noFill/>
                  </a:ln>
                  <a:solidFill>
                    <a:srgbClr val="106191"/>
                  </a:solidFill>
                  <a:effectLst/>
                  <a:uLnTx/>
                  <a:uFillTx/>
                  <a:latin typeface="Calibri" panose="020F0502020204030204" pitchFamily="34" charset="0"/>
                  <a:ea typeface="Calibri"/>
                  <a:cs typeface="Calibri" panose="020F0502020204030204" pitchFamily="34" charset="0"/>
                  <a:sym typeface="Calibri"/>
                </a:rPr>
                <a:t>obile</a:t>
              </a:r>
              <a:r>
                <a:rPr kumimoji="0" lang="en" sz="1400" b="1"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rPr>
                <a:t> phlebotomy</a:t>
              </a:r>
              <a:endParaRPr kumimoji="0" sz="1200" b="0"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pic>
          <p:nvPicPr>
            <p:cNvPr id="200" name="Google Shape;4582;g388c777ce81_0_437">
              <a:extLst>
                <a:ext uri="{FF2B5EF4-FFF2-40B4-BE49-F238E27FC236}">
                  <a16:creationId xmlns:a16="http://schemas.microsoft.com/office/drawing/2014/main" id="{E345D731-4D98-E6DC-2F64-86602A6BFDF0}"/>
                </a:ext>
              </a:extLst>
            </p:cNvPr>
            <p:cNvPicPr preferRelativeResize="0"/>
            <p:nvPr/>
          </p:nvPicPr>
          <p:blipFill rotWithShape="1">
            <a:blip r:embed="rId8">
              <a:alphaModFix/>
            </a:blip>
            <a:srcRect l="18890" t="6559" r="20194" b="2341"/>
            <a:stretch/>
          </p:blipFill>
          <p:spPr>
            <a:xfrm>
              <a:off x="6113506" y="1886046"/>
              <a:ext cx="683100" cy="683100"/>
            </a:xfrm>
            <a:prstGeom prst="ellipse">
              <a:avLst/>
            </a:prstGeom>
            <a:noFill/>
            <a:ln>
              <a:noFill/>
            </a:ln>
            <a:effectLst>
              <a:outerShdw blurRad="42859" dist="14286" dir="5400000" algn="bl" rotWithShape="0">
                <a:srgbClr val="000000">
                  <a:alpha val="49020"/>
                </a:srgbClr>
              </a:outerShdw>
            </a:effectLst>
          </p:spPr>
        </p:pic>
        <p:sp>
          <p:nvSpPr>
            <p:cNvPr id="201" name="Google Shape;4583;g388c777ce81_0_437">
              <a:extLst>
                <a:ext uri="{FF2B5EF4-FFF2-40B4-BE49-F238E27FC236}">
                  <a16:creationId xmlns:a16="http://schemas.microsoft.com/office/drawing/2014/main" id="{F4EC0458-A32D-0302-D165-F4DB072CBCB2}"/>
                </a:ext>
              </a:extLst>
            </p:cNvPr>
            <p:cNvSpPr txBox="1"/>
            <p:nvPr/>
          </p:nvSpPr>
          <p:spPr>
            <a:xfrm>
              <a:off x="5771956" y="2630003"/>
              <a:ext cx="1366200" cy="3417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rPr>
                <a:t>SOC colonoscopy &amp; medical records</a:t>
              </a:r>
              <a:endParaRPr kumimoji="0" sz="1200" b="0" i="0" u="none" strike="noStrike" kern="0" cap="none" spc="0" normalizeH="0" baseline="0" noProof="0" dirty="0">
                <a:ln>
                  <a:noFill/>
                </a:ln>
                <a:solidFill>
                  <a:srgbClr val="106191"/>
                </a:solidFill>
                <a:effectLst/>
                <a:uLnTx/>
                <a:uFillTx/>
                <a:latin typeface="Calibri" panose="020F0502020204030204" pitchFamily="34" charset="0"/>
                <a:ea typeface="Calibri"/>
                <a:cs typeface="Calibri" panose="020F0502020204030204" pitchFamily="34" charset="0"/>
                <a:sym typeface="Calibri"/>
              </a:endParaRPr>
            </a:p>
          </p:txBody>
        </p:sp>
        <p:grpSp>
          <p:nvGrpSpPr>
            <p:cNvPr id="202" name="Google Shape;4584;g388c777ce81_0_437">
              <a:extLst>
                <a:ext uri="{FF2B5EF4-FFF2-40B4-BE49-F238E27FC236}">
                  <a16:creationId xmlns:a16="http://schemas.microsoft.com/office/drawing/2014/main" id="{4F358801-2F84-518B-9438-F375E8B6AFD5}"/>
                </a:ext>
              </a:extLst>
            </p:cNvPr>
            <p:cNvGrpSpPr/>
            <p:nvPr/>
          </p:nvGrpSpPr>
          <p:grpSpPr>
            <a:xfrm>
              <a:off x="4692440" y="1886046"/>
              <a:ext cx="652470" cy="653119"/>
              <a:chOff x="5046584" y="1799438"/>
              <a:chExt cx="1296900" cy="1296900"/>
            </a:xfrm>
          </p:grpSpPr>
          <p:sp>
            <p:nvSpPr>
              <p:cNvPr id="205" name="Google Shape;4585;g388c777ce81_0_437">
                <a:extLst>
                  <a:ext uri="{FF2B5EF4-FFF2-40B4-BE49-F238E27FC236}">
                    <a16:creationId xmlns:a16="http://schemas.microsoft.com/office/drawing/2014/main" id="{A9578565-4D92-7797-87E8-A492A6BD5F72}"/>
                  </a:ext>
                </a:extLst>
              </p:cNvPr>
              <p:cNvSpPr/>
              <p:nvPr/>
            </p:nvSpPr>
            <p:spPr>
              <a:xfrm>
                <a:off x="5046584" y="1799438"/>
                <a:ext cx="1296900" cy="1296900"/>
              </a:xfrm>
              <a:prstGeom prst="ellipse">
                <a:avLst/>
              </a:prstGeom>
              <a:solidFill>
                <a:schemeClr val="lt1"/>
              </a:solidFill>
              <a:ln w="7150" cap="flat" cmpd="sng">
                <a:solidFill>
                  <a:srgbClr val="D8D8D8"/>
                </a:solidFill>
                <a:prstDash val="solid"/>
                <a:round/>
                <a:headEnd type="none" w="sm" len="sm"/>
                <a:tailEnd type="none" w="sm" len="sm"/>
              </a:ln>
              <a:effectLst>
                <a:outerShdw blurRad="42859" dist="14286" dir="5400000" algn="bl" rotWithShape="0">
                  <a:srgbClr val="000000">
                    <a:alpha val="49020"/>
                  </a:srgbClr>
                </a:outerShdw>
              </a:effectLst>
            </p:spPr>
            <p:txBody>
              <a:bodyPr spcFirstLastPara="1" wrap="square" lIns="91425" tIns="91425" rIns="91425" bIns="9142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4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pic>
            <p:nvPicPr>
              <p:cNvPr id="206" name="Google Shape;4586;g388c777ce81_0_437">
                <a:extLst>
                  <a:ext uri="{FF2B5EF4-FFF2-40B4-BE49-F238E27FC236}">
                    <a16:creationId xmlns:a16="http://schemas.microsoft.com/office/drawing/2014/main" id="{78BAF39B-D676-B123-FFE8-45BCB54C8F2E}"/>
                  </a:ext>
                </a:extLst>
              </p:cNvPr>
              <p:cNvPicPr preferRelativeResize="0"/>
              <p:nvPr/>
            </p:nvPicPr>
            <p:blipFill rotWithShape="1">
              <a:blip r:embed="rId9">
                <a:alphaModFix/>
              </a:blip>
              <a:srcRect l="17846" t="12788" r="14348" b="10224"/>
              <a:stretch/>
            </p:blipFill>
            <p:spPr>
              <a:xfrm>
                <a:off x="5331851" y="1903720"/>
                <a:ext cx="712169" cy="1048138"/>
              </a:xfrm>
              <a:prstGeom prst="rect">
                <a:avLst/>
              </a:prstGeom>
              <a:noFill/>
              <a:ln>
                <a:noFill/>
              </a:ln>
            </p:spPr>
          </p:pic>
        </p:grpSp>
        <p:cxnSp>
          <p:nvCxnSpPr>
            <p:cNvPr id="203" name="Google Shape;4587;g388c777ce81_0_437">
              <a:extLst>
                <a:ext uri="{FF2B5EF4-FFF2-40B4-BE49-F238E27FC236}">
                  <a16:creationId xmlns:a16="http://schemas.microsoft.com/office/drawing/2014/main" id="{67AF560E-306E-4AF4-ACDB-9A84313E7D82}"/>
                </a:ext>
              </a:extLst>
            </p:cNvPr>
            <p:cNvCxnSpPr/>
            <p:nvPr/>
          </p:nvCxnSpPr>
          <p:spPr>
            <a:xfrm>
              <a:off x="4288025" y="2221525"/>
              <a:ext cx="235200" cy="0"/>
            </a:xfrm>
            <a:prstGeom prst="straightConnector1">
              <a:avLst/>
            </a:prstGeom>
            <a:noFill/>
            <a:ln w="7150" cap="flat" cmpd="sng">
              <a:solidFill>
                <a:schemeClr val="dk2"/>
              </a:solidFill>
              <a:prstDash val="solid"/>
              <a:round/>
              <a:headEnd type="none" w="med" len="med"/>
              <a:tailEnd type="triangle" w="med" len="med"/>
            </a:ln>
          </p:spPr>
        </p:cxnSp>
        <p:cxnSp>
          <p:nvCxnSpPr>
            <p:cNvPr id="204" name="Google Shape;4588;g388c777ce81_0_437">
              <a:extLst>
                <a:ext uri="{FF2B5EF4-FFF2-40B4-BE49-F238E27FC236}">
                  <a16:creationId xmlns:a16="http://schemas.microsoft.com/office/drawing/2014/main" id="{AF1422E2-6545-6CDA-C8CC-5919F2CE4AD0}"/>
                </a:ext>
              </a:extLst>
            </p:cNvPr>
            <p:cNvCxnSpPr/>
            <p:nvPr/>
          </p:nvCxnSpPr>
          <p:spPr>
            <a:xfrm>
              <a:off x="5611600" y="2225426"/>
              <a:ext cx="235200" cy="0"/>
            </a:xfrm>
            <a:prstGeom prst="straightConnector1">
              <a:avLst/>
            </a:prstGeom>
            <a:noFill/>
            <a:ln w="7150" cap="flat" cmpd="sng">
              <a:solidFill>
                <a:schemeClr val="dk2"/>
              </a:solidFill>
              <a:prstDash val="solid"/>
              <a:round/>
              <a:headEnd type="none" w="med" len="med"/>
              <a:tailEnd type="triangle" w="med" len="med"/>
            </a:ln>
          </p:spPr>
        </p:cxnSp>
      </p:grpSp>
      <p:sp>
        <p:nvSpPr>
          <p:cNvPr id="207" name="Google Shape;4589;g388c777ce81_0_437">
            <a:extLst>
              <a:ext uri="{FF2B5EF4-FFF2-40B4-BE49-F238E27FC236}">
                <a16:creationId xmlns:a16="http://schemas.microsoft.com/office/drawing/2014/main" id="{6C5137BC-005D-CD2C-68E2-02695ED80E84}"/>
              </a:ext>
            </a:extLst>
          </p:cNvPr>
          <p:cNvSpPr/>
          <p:nvPr/>
        </p:nvSpPr>
        <p:spPr>
          <a:xfrm>
            <a:off x="-2702" y="1175592"/>
            <a:ext cx="2865900" cy="341700"/>
          </a:xfrm>
          <a:prstGeom prst="rect">
            <a:avLst/>
          </a:prstGeom>
          <a:solidFill>
            <a:srgbClr val="006B9F"/>
          </a:solidFill>
          <a:ln>
            <a:noFill/>
          </a:ln>
        </p:spPr>
        <p:txBody>
          <a:bodyPr spcFirstLastPara="1" wrap="square" lIns="91425" tIns="91425" rIns="0" bIns="9142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 sz="15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Average risk population </a:t>
            </a:r>
            <a:r>
              <a:rPr kumimoji="0" lang="en" sz="1500" b="1" i="0" u="sng"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&gt;</a:t>
            </a:r>
            <a:r>
              <a:rPr kumimoji="0" lang="en" sz="15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rPr>
              <a:t>40</a:t>
            </a:r>
            <a:endParaRPr kumimoji="0" sz="1500" b="1" i="0" u="none" strike="noStrike" kern="0" cap="none" spc="0" normalizeH="0" baseline="0" noProof="0" dirty="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sp>
        <p:nvSpPr>
          <p:cNvPr id="208" name="Google Shape;4590;g388c777ce81_0_437">
            <a:extLst>
              <a:ext uri="{FF2B5EF4-FFF2-40B4-BE49-F238E27FC236}">
                <a16:creationId xmlns:a16="http://schemas.microsoft.com/office/drawing/2014/main" id="{EE964675-7680-2F7A-60B7-A0ADB62DF61B}"/>
              </a:ext>
            </a:extLst>
          </p:cNvPr>
          <p:cNvSpPr txBox="1"/>
          <p:nvPr/>
        </p:nvSpPr>
        <p:spPr>
          <a:xfrm>
            <a:off x="3225202" y="2763967"/>
            <a:ext cx="1017000" cy="256200"/>
          </a:xfrm>
          <a:prstGeom prst="rect">
            <a:avLst/>
          </a:prstGeom>
          <a:noFill/>
          <a:ln>
            <a:noFill/>
          </a:ln>
        </p:spPr>
        <p:txBody>
          <a:bodyPr spcFirstLastPara="1" wrap="square" lIns="0" tIns="0" rIns="0" bIns="0" anchor="t"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en" sz="1400" b="1" i="0" u="none" strike="noStrike" kern="0" cap="none" spc="0" normalizeH="0" baseline="0" noProof="0">
                <a:ln>
                  <a:noFill/>
                </a:ln>
                <a:solidFill>
                  <a:srgbClr val="106191"/>
                </a:solidFill>
                <a:effectLst/>
                <a:uLnTx/>
                <a:uFillTx/>
                <a:latin typeface="Calibri" panose="020F0502020204030204" pitchFamily="34" charset="0"/>
                <a:ea typeface="Calibri"/>
                <a:cs typeface="Calibri" panose="020F0502020204030204" pitchFamily="34" charset="0"/>
                <a:sym typeface="Calibri"/>
              </a:rPr>
              <a:t>Prescreening</a:t>
            </a:r>
            <a:endParaRPr kumimoji="0" sz="1200" b="0" i="0" u="none" strike="noStrike" kern="0" cap="none" spc="0" normalizeH="0" baseline="0" noProof="0">
              <a:ln>
                <a:noFill/>
              </a:ln>
              <a:solidFill>
                <a:srgbClr val="44546A"/>
              </a:solidFill>
              <a:effectLst/>
              <a:uLnTx/>
              <a:uFillTx/>
              <a:latin typeface="Calibri" panose="020F0502020204030204" pitchFamily="34" charset="0"/>
              <a:ea typeface="Calibri"/>
              <a:cs typeface="Calibri" panose="020F0502020204030204" pitchFamily="34" charset="0"/>
              <a:sym typeface="Calibri"/>
            </a:endParaRPr>
          </a:p>
        </p:txBody>
      </p:sp>
      <p:sp>
        <p:nvSpPr>
          <p:cNvPr id="209" name="Google Shape;4591;g388c777ce81_0_437">
            <a:extLst>
              <a:ext uri="{FF2B5EF4-FFF2-40B4-BE49-F238E27FC236}">
                <a16:creationId xmlns:a16="http://schemas.microsoft.com/office/drawing/2014/main" id="{5B65785D-E5ED-852D-152D-27E77F5F33FF}"/>
              </a:ext>
            </a:extLst>
          </p:cNvPr>
          <p:cNvSpPr/>
          <p:nvPr/>
        </p:nvSpPr>
        <p:spPr>
          <a:xfrm>
            <a:off x="3412219" y="2021017"/>
            <a:ext cx="685800" cy="685800"/>
          </a:xfrm>
          <a:prstGeom prst="ellipse">
            <a:avLst/>
          </a:prstGeom>
          <a:solidFill>
            <a:srgbClr val="FFFFFF"/>
          </a:solidFill>
          <a:ln w="7150" cap="flat" cmpd="sng">
            <a:solidFill>
              <a:srgbClr val="D8D8D8"/>
            </a:solidFill>
            <a:prstDash val="solid"/>
            <a:round/>
            <a:headEnd type="none" w="sm" len="sm"/>
            <a:tailEnd type="none" w="sm" len="sm"/>
          </a:ln>
          <a:effectLst>
            <a:outerShdw blurRad="42859" dist="14286" dir="5400000" algn="bl" rotWithShape="0">
              <a:srgbClr val="000000">
                <a:alpha val="49020"/>
              </a:srgbClr>
            </a:outerShdw>
          </a:effectLst>
        </p:spPr>
        <p:txBody>
          <a:bodyPr spcFirstLastPara="1" wrap="square" lIns="68575" tIns="68575" rIns="68575" bIns="685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000"/>
              <a:buFont typeface="Arial"/>
              <a:buNone/>
              <a:tabLst/>
              <a:defRPr/>
            </a:pPr>
            <a:endParaRPr kumimoji="0" sz="10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grpSp>
        <p:nvGrpSpPr>
          <p:cNvPr id="210" name="Google Shape;4592;g388c777ce81_0_437">
            <a:extLst>
              <a:ext uri="{FF2B5EF4-FFF2-40B4-BE49-F238E27FC236}">
                <a16:creationId xmlns:a16="http://schemas.microsoft.com/office/drawing/2014/main" id="{76A6BD15-8524-0F7B-6DE5-DB20F18EF267}"/>
              </a:ext>
            </a:extLst>
          </p:cNvPr>
          <p:cNvGrpSpPr/>
          <p:nvPr/>
        </p:nvGrpSpPr>
        <p:grpSpPr>
          <a:xfrm>
            <a:off x="3603545" y="2128209"/>
            <a:ext cx="302669" cy="404290"/>
            <a:chOff x="6764196" y="4866685"/>
            <a:chExt cx="319878" cy="419301"/>
          </a:xfrm>
        </p:grpSpPr>
        <p:sp>
          <p:nvSpPr>
            <p:cNvPr id="211" name="Google Shape;4593;g388c777ce81_0_437">
              <a:extLst>
                <a:ext uri="{FF2B5EF4-FFF2-40B4-BE49-F238E27FC236}">
                  <a16:creationId xmlns:a16="http://schemas.microsoft.com/office/drawing/2014/main" id="{6D52E91A-52CB-BF98-BDE4-08ED19992494}"/>
                </a:ext>
              </a:extLst>
            </p:cNvPr>
            <p:cNvSpPr/>
            <p:nvPr/>
          </p:nvSpPr>
          <p:spPr>
            <a:xfrm>
              <a:off x="6764196" y="4912353"/>
              <a:ext cx="319878" cy="373633"/>
            </a:xfrm>
            <a:custGeom>
              <a:avLst/>
              <a:gdLst/>
              <a:ahLst/>
              <a:cxnLst/>
              <a:rect l="l" t="t" r="r" b="b"/>
              <a:pathLst>
                <a:path w="319878" h="373633" extrusionOk="0">
                  <a:moveTo>
                    <a:pt x="286032" y="373633"/>
                  </a:moveTo>
                  <a:lnTo>
                    <a:pt x="33846" y="373633"/>
                  </a:lnTo>
                  <a:cubicBezTo>
                    <a:pt x="15264" y="373633"/>
                    <a:pt x="0" y="358369"/>
                    <a:pt x="0" y="339787"/>
                  </a:cubicBezTo>
                  <a:lnTo>
                    <a:pt x="0" y="33846"/>
                  </a:lnTo>
                  <a:cubicBezTo>
                    <a:pt x="0" y="15264"/>
                    <a:pt x="15264" y="0"/>
                    <a:pt x="33846" y="0"/>
                  </a:cubicBezTo>
                  <a:lnTo>
                    <a:pt x="86274" y="0"/>
                  </a:lnTo>
                  <a:cubicBezTo>
                    <a:pt x="90256" y="0"/>
                    <a:pt x="92911" y="2655"/>
                    <a:pt x="92911" y="6636"/>
                  </a:cubicBezTo>
                  <a:cubicBezTo>
                    <a:pt x="92911" y="10618"/>
                    <a:pt x="90256" y="13273"/>
                    <a:pt x="86274" y="13273"/>
                  </a:cubicBezTo>
                  <a:lnTo>
                    <a:pt x="33846" y="13273"/>
                  </a:lnTo>
                  <a:cubicBezTo>
                    <a:pt x="22564" y="13273"/>
                    <a:pt x="13273" y="22564"/>
                    <a:pt x="13273" y="33846"/>
                  </a:cubicBezTo>
                  <a:lnTo>
                    <a:pt x="13273" y="340451"/>
                  </a:lnTo>
                  <a:cubicBezTo>
                    <a:pt x="13273" y="351733"/>
                    <a:pt x="22564" y="361024"/>
                    <a:pt x="33846" y="361024"/>
                  </a:cubicBezTo>
                  <a:lnTo>
                    <a:pt x="286032" y="361024"/>
                  </a:lnTo>
                  <a:cubicBezTo>
                    <a:pt x="297314" y="361024"/>
                    <a:pt x="306605" y="351733"/>
                    <a:pt x="306605" y="340451"/>
                  </a:cubicBezTo>
                  <a:lnTo>
                    <a:pt x="306605" y="33846"/>
                  </a:lnTo>
                  <a:cubicBezTo>
                    <a:pt x="306605" y="22564"/>
                    <a:pt x="297314" y="13273"/>
                    <a:pt x="286032" y="13273"/>
                  </a:cubicBezTo>
                  <a:lnTo>
                    <a:pt x="233604" y="13273"/>
                  </a:lnTo>
                  <a:cubicBezTo>
                    <a:pt x="229622" y="13273"/>
                    <a:pt x="226968" y="10618"/>
                    <a:pt x="226968" y="6636"/>
                  </a:cubicBezTo>
                  <a:cubicBezTo>
                    <a:pt x="226968" y="2655"/>
                    <a:pt x="229622" y="0"/>
                    <a:pt x="233604" y="0"/>
                  </a:cubicBezTo>
                  <a:lnTo>
                    <a:pt x="286032" y="0"/>
                  </a:lnTo>
                  <a:cubicBezTo>
                    <a:pt x="304614" y="0"/>
                    <a:pt x="319878" y="15264"/>
                    <a:pt x="319878" y="33846"/>
                  </a:cubicBezTo>
                  <a:lnTo>
                    <a:pt x="319878" y="340451"/>
                  </a:lnTo>
                  <a:cubicBezTo>
                    <a:pt x="319878" y="359033"/>
                    <a:pt x="304614" y="373633"/>
                    <a:pt x="286032" y="373633"/>
                  </a:cubicBezTo>
                  <a:close/>
                </a:path>
              </a:pathLst>
            </a:custGeom>
            <a:solidFill>
              <a:srgbClr val="004677"/>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2" name="Google Shape;4594;g388c777ce81_0_437">
              <a:extLst>
                <a:ext uri="{FF2B5EF4-FFF2-40B4-BE49-F238E27FC236}">
                  <a16:creationId xmlns:a16="http://schemas.microsoft.com/office/drawing/2014/main" id="{9BFEDDC2-74E9-4353-EC1E-7C6CCDC2D8FF}"/>
                </a:ext>
              </a:extLst>
            </p:cNvPr>
            <p:cNvSpPr/>
            <p:nvPr/>
          </p:nvSpPr>
          <p:spPr>
            <a:xfrm>
              <a:off x="6813341" y="5023969"/>
              <a:ext cx="205730" cy="205730"/>
            </a:xfrm>
            <a:custGeom>
              <a:avLst/>
              <a:gdLst/>
              <a:ahLst/>
              <a:cxnLst/>
              <a:rect l="l" t="t" r="r" b="b"/>
              <a:pathLst>
                <a:path w="205730" h="205730" extrusionOk="0">
                  <a:moveTo>
                    <a:pt x="102865" y="205731"/>
                  </a:moveTo>
                  <a:cubicBezTo>
                    <a:pt x="46455" y="205731"/>
                    <a:pt x="0" y="159939"/>
                    <a:pt x="0" y="102865"/>
                  </a:cubicBezTo>
                  <a:cubicBezTo>
                    <a:pt x="0" y="45792"/>
                    <a:pt x="45792" y="0"/>
                    <a:pt x="102865" y="0"/>
                  </a:cubicBezTo>
                  <a:cubicBezTo>
                    <a:pt x="109502" y="0"/>
                    <a:pt x="116802" y="664"/>
                    <a:pt x="123439" y="1991"/>
                  </a:cubicBezTo>
                  <a:cubicBezTo>
                    <a:pt x="126757" y="2655"/>
                    <a:pt x="129411" y="5973"/>
                    <a:pt x="128748" y="9955"/>
                  </a:cubicBezTo>
                  <a:cubicBezTo>
                    <a:pt x="128084" y="13273"/>
                    <a:pt x="124766" y="15928"/>
                    <a:pt x="120784" y="15264"/>
                  </a:cubicBezTo>
                  <a:cubicBezTo>
                    <a:pt x="114811" y="13937"/>
                    <a:pt x="108838" y="13273"/>
                    <a:pt x="102865" y="13273"/>
                  </a:cubicBezTo>
                  <a:cubicBezTo>
                    <a:pt x="53755" y="13273"/>
                    <a:pt x="13273" y="53092"/>
                    <a:pt x="13273" y="102865"/>
                  </a:cubicBezTo>
                  <a:cubicBezTo>
                    <a:pt x="13273" y="151975"/>
                    <a:pt x="53092" y="192458"/>
                    <a:pt x="102865" y="192458"/>
                  </a:cubicBezTo>
                  <a:cubicBezTo>
                    <a:pt x="151975" y="192458"/>
                    <a:pt x="192458" y="152639"/>
                    <a:pt x="192458" y="102865"/>
                  </a:cubicBezTo>
                  <a:cubicBezTo>
                    <a:pt x="192458" y="96229"/>
                    <a:pt x="191794" y="90256"/>
                    <a:pt x="190467" y="84283"/>
                  </a:cubicBezTo>
                  <a:cubicBezTo>
                    <a:pt x="189803" y="80965"/>
                    <a:pt x="191794" y="76983"/>
                    <a:pt x="195776" y="76319"/>
                  </a:cubicBezTo>
                  <a:cubicBezTo>
                    <a:pt x="199094" y="75656"/>
                    <a:pt x="203076" y="77647"/>
                    <a:pt x="203740" y="81629"/>
                  </a:cubicBezTo>
                  <a:cubicBezTo>
                    <a:pt x="205067" y="88929"/>
                    <a:pt x="205731" y="96229"/>
                    <a:pt x="205731" y="102865"/>
                  </a:cubicBezTo>
                  <a:cubicBezTo>
                    <a:pt x="205067" y="159939"/>
                    <a:pt x="159275" y="205731"/>
                    <a:pt x="102865" y="205731"/>
                  </a:cubicBezTo>
                  <a:close/>
                </a:path>
              </a:pathLst>
            </a:custGeom>
            <a:solidFill>
              <a:srgbClr val="00A9DC"/>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3" name="Google Shape;4595;g388c777ce81_0_437">
              <a:extLst>
                <a:ext uri="{FF2B5EF4-FFF2-40B4-BE49-F238E27FC236}">
                  <a16:creationId xmlns:a16="http://schemas.microsoft.com/office/drawing/2014/main" id="{52F4952D-4C17-5D18-BBAB-D77D3A468936}"/>
                </a:ext>
              </a:extLst>
            </p:cNvPr>
            <p:cNvSpPr/>
            <p:nvPr/>
          </p:nvSpPr>
          <p:spPr>
            <a:xfrm>
              <a:off x="6867304" y="5044895"/>
              <a:ext cx="127523" cy="115121"/>
            </a:xfrm>
            <a:custGeom>
              <a:avLst/>
              <a:gdLst/>
              <a:ahLst/>
              <a:cxnLst/>
              <a:rect l="l" t="t" r="r" b="b"/>
              <a:pathLst>
                <a:path w="127523" h="115121" extrusionOk="0">
                  <a:moveTo>
                    <a:pt x="43593" y="115122"/>
                  </a:moveTo>
                  <a:cubicBezTo>
                    <a:pt x="43593" y="115122"/>
                    <a:pt x="42930" y="115122"/>
                    <a:pt x="43593" y="115122"/>
                  </a:cubicBezTo>
                  <a:cubicBezTo>
                    <a:pt x="37621" y="115122"/>
                    <a:pt x="32311" y="112467"/>
                    <a:pt x="28993" y="107158"/>
                  </a:cubicBezTo>
                  <a:lnTo>
                    <a:pt x="1120" y="66675"/>
                  </a:lnTo>
                  <a:cubicBezTo>
                    <a:pt x="-871" y="63357"/>
                    <a:pt x="-207" y="59375"/>
                    <a:pt x="3111" y="57384"/>
                  </a:cubicBezTo>
                  <a:cubicBezTo>
                    <a:pt x="6429" y="55393"/>
                    <a:pt x="10411" y="56057"/>
                    <a:pt x="12402" y="59375"/>
                  </a:cubicBezTo>
                  <a:lnTo>
                    <a:pt x="40275" y="99858"/>
                  </a:lnTo>
                  <a:cubicBezTo>
                    <a:pt x="41602" y="101849"/>
                    <a:pt x="43593" y="101849"/>
                    <a:pt x="43593" y="101849"/>
                  </a:cubicBezTo>
                  <a:cubicBezTo>
                    <a:pt x="44257" y="101849"/>
                    <a:pt x="46248" y="101849"/>
                    <a:pt x="46912" y="99858"/>
                  </a:cubicBezTo>
                  <a:lnTo>
                    <a:pt x="115267" y="2965"/>
                  </a:lnTo>
                  <a:cubicBezTo>
                    <a:pt x="117258" y="-353"/>
                    <a:pt x="121240" y="-1017"/>
                    <a:pt x="124558" y="1638"/>
                  </a:cubicBezTo>
                  <a:cubicBezTo>
                    <a:pt x="127877" y="3629"/>
                    <a:pt x="128540" y="7611"/>
                    <a:pt x="125886" y="10929"/>
                  </a:cubicBezTo>
                  <a:lnTo>
                    <a:pt x="57530" y="107822"/>
                  </a:lnTo>
                  <a:cubicBezTo>
                    <a:pt x="54212" y="112467"/>
                    <a:pt x="48903" y="115122"/>
                    <a:pt x="43593" y="115122"/>
                  </a:cubicBezTo>
                  <a:close/>
                </a:path>
              </a:pathLst>
            </a:custGeom>
            <a:solidFill>
              <a:srgbClr val="89C43F"/>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
          <p:nvSpPr>
            <p:cNvPr id="214" name="Google Shape;4596;g388c777ce81_0_437">
              <a:extLst>
                <a:ext uri="{FF2B5EF4-FFF2-40B4-BE49-F238E27FC236}">
                  <a16:creationId xmlns:a16="http://schemas.microsoft.com/office/drawing/2014/main" id="{52E8B094-E2B3-2820-7346-944CE13BED04}"/>
                </a:ext>
              </a:extLst>
            </p:cNvPr>
            <p:cNvSpPr/>
            <p:nvPr/>
          </p:nvSpPr>
          <p:spPr>
            <a:xfrm>
              <a:off x="6837233" y="4866685"/>
              <a:ext cx="157948" cy="103528"/>
            </a:xfrm>
            <a:custGeom>
              <a:avLst/>
              <a:gdLst/>
              <a:ahLst/>
              <a:cxnLst/>
              <a:rect l="l" t="t" r="r" b="b"/>
              <a:pathLst>
                <a:path w="157948" h="103528" extrusionOk="0">
                  <a:moveTo>
                    <a:pt x="142021" y="103529"/>
                  </a:moveTo>
                  <a:lnTo>
                    <a:pt x="15928" y="103529"/>
                  </a:lnTo>
                  <a:cubicBezTo>
                    <a:pt x="7300" y="103529"/>
                    <a:pt x="0" y="96229"/>
                    <a:pt x="0" y="87601"/>
                  </a:cubicBezTo>
                  <a:lnTo>
                    <a:pt x="0" y="61056"/>
                  </a:lnTo>
                  <a:cubicBezTo>
                    <a:pt x="0" y="47783"/>
                    <a:pt x="11282" y="36501"/>
                    <a:pt x="24555" y="36501"/>
                  </a:cubicBezTo>
                  <a:lnTo>
                    <a:pt x="36501" y="36501"/>
                  </a:lnTo>
                  <a:cubicBezTo>
                    <a:pt x="39819" y="15928"/>
                    <a:pt x="57737" y="0"/>
                    <a:pt x="78974" y="0"/>
                  </a:cubicBezTo>
                  <a:cubicBezTo>
                    <a:pt x="100211" y="0"/>
                    <a:pt x="118129" y="15928"/>
                    <a:pt x="121448" y="35837"/>
                  </a:cubicBezTo>
                  <a:lnTo>
                    <a:pt x="133393" y="35837"/>
                  </a:lnTo>
                  <a:cubicBezTo>
                    <a:pt x="146666" y="35837"/>
                    <a:pt x="157948" y="47119"/>
                    <a:pt x="157948" y="60392"/>
                  </a:cubicBezTo>
                  <a:lnTo>
                    <a:pt x="157948" y="87601"/>
                  </a:lnTo>
                  <a:cubicBezTo>
                    <a:pt x="157948" y="96229"/>
                    <a:pt x="150648" y="103529"/>
                    <a:pt x="142021" y="103529"/>
                  </a:cubicBezTo>
                  <a:close/>
                  <a:moveTo>
                    <a:pt x="24555" y="49110"/>
                  </a:moveTo>
                  <a:cubicBezTo>
                    <a:pt x="18582" y="49110"/>
                    <a:pt x="13273" y="54419"/>
                    <a:pt x="13273" y="60392"/>
                  </a:cubicBezTo>
                  <a:lnTo>
                    <a:pt x="13273" y="87601"/>
                  </a:lnTo>
                  <a:cubicBezTo>
                    <a:pt x="13273" y="88929"/>
                    <a:pt x="14600" y="90256"/>
                    <a:pt x="15928" y="90256"/>
                  </a:cubicBezTo>
                  <a:lnTo>
                    <a:pt x="142021" y="90256"/>
                  </a:lnTo>
                  <a:cubicBezTo>
                    <a:pt x="143348" y="90256"/>
                    <a:pt x="144675" y="88929"/>
                    <a:pt x="144675" y="87601"/>
                  </a:cubicBezTo>
                  <a:lnTo>
                    <a:pt x="144675" y="61056"/>
                  </a:lnTo>
                  <a:cubicBezTo>
                    <a:pt x="144675" y="55083"/>
                    <a:pt x="139366" y="49774"/>
                    <a:pt x="133393" y="49774"/>
                  </a:cubicBezTo>
                  <a:lnTo>
                    <a:pt x="108838" y="49774"/>
                  </a:lnTo>
                  <a:lnTo>
                    <a:pt x="108838" y="43137"/>
                  </a:lnTo>
                  <a:cubicBezTo>
                    <a:pt x="108838" y="27210"/>
                    <a:pt x="95565" y="13937"/>
                    <a:pt x="79638" y="13937"/>
                  </a:cubicBezTo>
                  <a:cubicBezTo>
                    <a:pt x="63710" y="13937"/>
                    <a:pt x="50437" y="27210"/>
                    <a:pt x="50437" y="43137"/>
                  </a:cubicBezTo>
                  <a:lnTo>
                    <a:pt x="50437" y="49774"/>
                  </a:lnTo>
                  <a:lnTo>
                    <a:pt x="24555" y="49774"/>
                  </a:lnTo>
                  <a:close/>
                </a:path>
              </a:pathLst>
            </a:custGeom>
            <a:solidFill>
              <a:srgbClr val="00A9DC"/>
            </a:solidFill>
            <a:ln>
              <a:noFill/>
            </a:ln>
          </p:spPr>
          <p:txBody>
            <a:bodyPr spcFirstLastPara="1" wrap="square" lIns="68575" tIns="34275" rIns="68575" bIns="34275"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300"/>
                <a:buFont typeface="Arial"/>
                <a:buNone/>
                <a:tabLst/>
                <a:defRPr/>
              </a:pPr>
              <a:endParaRPr kumimoji="0" sz="1300" b="0" i="0" u="none" strike="noStrike" kern="0" cap="none" spc="0" normalizeH="0" baseline="0" noProof="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grpSp>
      <p:cxnSp>
        <p:nvCxnSpPr>
          <p:cNvPr id="215" name="Google Shape;4597;g388c777ce81_0_437">
            <a:extLst>
              <a:ext uri="{FF2B5EF4-FFF2-40B4-BE49-F238E27FC236}">
                <a16:creationId xmlns:a16="http://schemas.microsoft.com/office/drawing/2014/main" id="{7B7BF7AE-7524-9B83-D398-85F789CC67E3}"/>
              </a:ext>
            </a:extLst>
          </p:cNvPr>
          <p:cNvCxnSpPr/>
          <p:nvPr/>
        </p:nvCxnSpPr>
        <p:spPr>
          <a:xfrm>
            <a:off x="4277790" y="2363924"/>
            <a:ext cx="235200" cy="0"/>
          </a:xfrm>
          <a:prstGeom prst="straightConnector1">
            <a:avLst/>
          </a:prstGeom>
          <a:noFill/>
          <a:ln w="7150" cap="flat" cmpd="sng">
            <a:solidFill>
              <a:schemeClr val="dk2"/>
            </a:solidFill>
            <a:prstDash val="solid"/>
            <a:round/>
            <a:headEnd type="none" w="med" len="med"/>
            <a:tailEnd type="triangle" w="med" len="med"/>
          </a:ln>
        </p:spPr>
      </p:cxnSp>
      <p:sp>
        <p:nvSpPr>
          <p:cNvPr id="216" name="Google Shape;4600;g388c777ce81_0_437">
            <a:extLst>
              <a:ext uri="{FF2B5EF4-FFF2-40B4-BE49-F238E27FC236}">
                <a16:creationId xmlns:a16="http://schemas.microsoft.com/office/drawing/2014/main" id="{AB4C3CD4-E2B9-2665-BF8D-21D9AC1D9CA8}"/>
              </a:ext>
            </a:extLst>
          </p:cNvPr>
          <p:cNvSpPr txBox="1"/>
          <p:nvPr/>
        </p:nvSpPr>
        <p:spPr>
          <a:xfrm>
            <a:off x="511179" y="3957307"/>
            <a:ext cx="4396200" cy="635137"/>
          </a:xfrm>
          <a:prstGeom prst="rect">
            <a:avLst/>
          </a:prstGeom>
          <a:noFill/>
          <a:ln>
            <a:noFill/>
          </a:ln>
        </p:spPr>
        <p:txBody>
          <a:bodyPr spcFirstLastPara="1" wrap="square" lIns="88925" tIns="88925" rIns="88925" bIns="88925" anchor="t"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686"/>
              <a:buFont typeface="Arial"/>
              <a:buNone/>
              <a:tabLst/>
              <a:defRPr/>
            </a:pPr>
            <a:r>
              <a:rPr kumimoji="0" lang="en" sz="12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sym typeface="Calibri"/>
              </a:rPr>
              <a:t>Key Study Features</a:t>
            </a:r>
            <a:endParaRPr kumimoji="0" sz="1200" b="1" i="0" u="none" strike="noStrike" kern="0" cap="none" spc="0" normalizeH="0" baseline="0" noProof="0" dirty="0">
              <a:ln>
                <a:noFill/>
              </a:ln>
              <a:solidFill>
                <a:srgbClr val="44546A"/>
              </a:solidFill>
              <a:effectLst/>
              <a:uLnTx/>
              <a:uFillTx/>
              <a:latin typeface="Calibri" panose="020F0502020204030204" pitchFamily="34" charset="0"/>
              <a:ea typeface="Calibri"/>
              <a:cs typeface="Calibri" panose="020F0502020204030204" pitchFamily="34" charset="0"/>
              <a:sym typeface="Calibri"/>
            </a:endParaRPr>
          </a:p>
          <a:p>
            <a:pPr marL="171450" marR="0" lvl="0" indent="-111125" algn="l" defTabSz="914400" rtl="0" eaLnBrk="1" fontAlgn="auto" latinLnBrk="0" hangingPunct="1">
              <a:lnSpc>
                <a:spcPct val="75000"/>
              </a:lnSpc>
              <a:spcBef>
                <a:spcPts val="0"/>
              </a:spcBef>
              <a:spcAft>
                <a:spcPts val="0"/>
              </a:spcAft>
              <a:buClr>
                <a:srgbClr val="000000"/>
              </a:buClr>
              <a:buSzPts val="1400"/>
              <a:buFont typeface="Calibri"/>
              <a:buChar char="-"/>
              <a:tabLst/>
              <a:defRPr/>
            </a:pPr>
            <a:r>
              <a:rPr kumimoji="0" lang="en" sz="12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Enrollment targeting 70 CRC cases</a:t>
            </a:r>
            <a:endParaRPr kumimoji="0" sz="12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a:p>
            <a:pPr marL="171450" marR="0" lvl="0" indent="-85725" algn="l" defTabSz="914400" rtl="0" eaLnBrk="1" fontAlgn="auto" latinLnBrk="0" hangingPunct="1">
              <a:lnSpc>
                <a:spcPct val="75000"/>
              </a:lnSpc>
              <a:spcBef>
                <a:spcPts val="0"/>
              </a:spcBef>
              <a:spcAft>
                <a:spcPts val="0"/>
              </a:spcAft>
              <a:buClr>
                <a:srgbClr val="000000"/>
              </a:buClr>
              <a:buSzPts val="1000"/>
              <a:buFont typeface="Calibri"/>
              <a:buChar char="-"/>
              <a:tabLst/>
              <a:defRPr/>
            </a:pPr>
            <a:r>
              <a:rPr kumimoji="0" lang="en" sz="12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rPr>
              <a:t>Decentralized and site based enrollment strategies</a:t>
            </a:r>
            <a:endParaRPr kumimoji="0" sz="1200" b="0" i="0" u="none" strike="noStrike" kern="0" cap="none" spc="0" normalizeH="0" baseline="0" noProof="0" dirty="0">
              <a:ln>
                <a:noFill/>
              </a:ln>
              <a:solidFill>
                <a:srgbClr val="000000"/>
              </a:solidFill>
              <a:effectLst/>
              <a:uLnTx/>
              <a:uFillTx/>
              <a:latin typeface="Calibri" panose="020F0502020204030204" pitchFamily="34" charset="0"/>
              <a:ea typeface="Calibri"/>
              <a:cs typeface="Calibri" panose="020F0502020204030204" pitchFamily="34" charset="0"/>
              <a:sym typeface="Calibri"/>
            </a:endParaRPr>
          </a:p>
        </p:txBody>
      </p:sp>
    </p:spTree>
    <p:extLst>
      <p:ext uri="{BB962C8B-B14F-4D97-AF65-F5344CB8AC3E}">
        <p14:creationId xmlns:p14="http://schemas.microsoft.com/office/powerpoint/2010/main" val="423763441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5EC153-FDBD-B435-C187-13E89A7DEEAB}"/>
            </a:ext>
          </a:extLst>
        </p:cNvPr>
        <p:cNvGrpSpPr/>
        <p:nvPr/>
      </p:nvGrpSpPr>
      <p:grpSpPr>
        <a:xfrm>
          <a:off x="0" y="0"/>
          <a:ext cx="0" cy="0"/>
          <a:chOff x="0" y="0"/>
          <a:chExt cx="0" cy="0"/>
        </a:xfrm>
      </p:grpSpPr>
      <p:sp>
        <p:nvSpPr>
          <p:cNvPr id="5" name="Google Shape;9588;g3e4c7ee853b_2_1659">
            <a:extLst>
              <a:ext uri="{FF2B5EF4-FFF2-40B4-BE49-F238E27FC236}">
                <a16:creationId xmlns:a16="http://schemas.microsoft.com/office/drawing/2014/main" id="{C5EC81BF-748F-AA43-ACBC-46412AD4808A}"/>
              </a:ext>
            </a:extLst>
          </p:cNvPr>
          <p:cNvSpPr txBox="1">
            <a:spLocks/>
          </p:cNvSpPr>
          <p:nvPr/>
        </p:nvSpPr>
        <p:spPr>
          <a:xfrm>
            <a:off x="360118" y="202808"/>
            <a:ext cx="8424604"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 sz="2800" dirty="0"/>
              <a:t>FIND-CRC (</a:t>
            </a:r>
            <a:r>
              <a:rPr lang="en-US" sz="2800" dirty="0"/>
              <a:t>NCT07046585)</a:t>
            </a:r>
            <a:endParaRPr lang="en-US" sz="2700" dirty="0"/>
          </a:p>
        </p:txBody>
      </p:sp>
      <p:sp>
        <p:nvSpPr>
          <p:cNvPr id="2" name="Google Shape;6709;g3ee849d9f98_1_1543">
            <a:extLst>
              <a:ext uri="{FF2B5EF4-FFF2-40B4-BE49-F238E27FC236}">
                <a16:creationId xmlns:a16="http://schemas.microsoft.com/office/drawing/2014/main" id="{DB311291-D9DC-AC18-5CBF-CF454DC5243B}"/>
              </a:ext>
            </a:extLst>
          </p:cNvPr>
          <p:cNvSpPr/>
          <p:nvPr/>
        </p:nvSpPr>
        <p:spPr>
          <a:xfrm>
            <a:off x="359662" y="4898288"/>
            <a:ext cx="2632157" cy="178852"/>
          </a:xfrm>
          <a:prstGeom prst="rect">
            <a:avLst/>
          </a:prstGeom>
          <a:noFill/>
          <a:ln>
            <a:noFill/>
          </a:ln>
        </p:spPr>
        <p:txBody>
          <a:bodyPr spcFirstLastPara="1" wrap="square" lIns="0" tIns="0" rIns="0" bIns="0" anchor="ctr" anchorCtr="0">
            <a:noAutofit/>
          </a:bodyPr>
          <a:lstStyle/>
          <a:p>
            <a:pPr>
              <a:buClr>
                <a:srgbClr val="595959"/>
              </a:buClr>
              <a:buSzPts val="700"/>
            </a:pPr>
            <a:r>
              <a:rPr lang="en" sz="525" dirty="0">
                <a:solidFill>
                  <a:srgbClr val="595959"/>
                </a:solidFill>
                <a:latin typeface="Calibri"/>
                <a:ea typeface="Calibri"/>
                <a:cs typeface="Calibri"/>
                <a:sym typeface="Calibri"/>
              </a:rPr>
              <a:t>Not for reproduction or further distribution.</a:t>
            </a:r>
            <a:endParaRPr sz="787" dirty="0"/>
          </a:p>
        </p:txBody>
      </p:sp>
      <p:sp>
        <p:nvSpPr>
          <p:cNvPr id="12" name="Google Shape;10522;g3e4c7ee853b_5_2705">
            <a:extLst>
              <a:ext uri="{FF2B5EF4-FFF2-40B4-BE49-F238E27FC236}">
                <a16:creationId xmlns:a16="http://schemas.microsoft.com/office/drawing/2014/main" id="{A9118A95-8ED8-5C8D-CAB8-2880F86D615D}"/>
              </a:ext>
            </a:extLst>
          </p:cNvPr>
          <p:cNvSpPr txBox="1">
            <a:spLocks/>
          </p:cNvSpPr>
          <p:nvPr/>
        </p:nvSpPr>
        <p:spPr>
          <a:xfrm>
            <a:off x="370276" y="614288"/>
            <a:ext cx="8424703" cy="2665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Launch informed by validated PROCEED-CRC recruitment channels</a:t>
            </a:r>
          </a:p>
        </p:txBody>
      </p:sp>
      <p:sp>
        <p:nvSpPr>
          <p:cNvPr id="3" name="Google Shape;574;g3f3d67403f4_0_85">
            <a:extLst>
              <a:ext uri="{FF2B5EF4-FFF2-40B4-BE49-F238E27FC236}">
                <a16:creationId xmlns:a16="http://schemas.microsoft.com/office/drawing/2014/main" id="{6FDE8B1F-B108-0423-2240-85B0EB826D71}"/>
              </a:ext>
            </a:extLst>
          </p:cNvPr>
          <p:cNvSpPr/>
          <p:nvPr/>
        </p:nvSpPr>
        <p:spPr>
          <a:xfrm>
            <a:off x="359522" y="1138335"/>
            <a:ext cx="8424703" cy="3431023"/>
          </a:xfrm>
          <a:prstGeom prst="roundRect">
            <a:avLst>
              <a:gd name="adj" fmla="val 3604"/>
            </a:avLst>
          </a:prstGeom>
          <a:solidFill>
            <a:srgbClr val="EBF1F5"/>
          </a:solidFill>
          <a:ln>
            <a:noFill/>
          </a:ln>
        </p:spPr>
        <p:txBody>
          <a:bodyPr spcFirstLastPara="1" wrap="square" lIns="68560" tIns="34271" rIns="68560" bIns="34271" anchor="ctr" anchorCtr="0">
            <a:noAutofit/>
          </a:bodyPr>
          <a:lstStyle/>
          <a:p>
            <a:pPr algn="ctr">
              <a:buSzPts val="1800"/>
            </a:pPr>
            <a:endParaRPr sz="1350">
              <a:solidFill>
                <a:srgbClr val="FFFFFF"/>
              </a:solidFill>
              <a:latin typeface="Calibri"/>
              <a:ea typeface="Calibri"/>
              <a:cs typeface="Calibri"/>
              <a:sym typeface="Calibri"/>
            </a:endParaRPr>
          </a:p>
        </p:txBody>
      </p:sp>
      <p:pic>
        <p:nvPicPr>
          <p:cNvPr id="4" name="Google Shape;575;g3f3d67403f4_0_85" descr="I want to generate an icon to highlight a clinical trial number: NCT07046585">
            <a:extLst>
              <a:ext uri="{FF2B5EF4-FFF2-40B4-BE49-F238E27FC236}">
                <a16:creationId xmlns:a16="http://schemas.microsoft.com/office/drawing/2014/main" id="{DF7958BF-D156-D71A-9FB2-6016DCE606E5}"/>
              </a:ext>
            </a:extLst>
          </p:cNvPr>
          <p:cNvPicPr preferRelativeResize="0"/>
          <p:nvPr/>
        </p:nvPicPr>
        <p:blipFill rotWithShape="1">
          <a:blip r:embed="rId3">
            <a:alphaModFix/>
          </a:blip>
          <a:srcRect l="20594" t="19766" r="19904" b="19377"/>
          <a:stretch/>
        </p:blipFill>
        <p:spPr>
          <a:xfrm>
            <a:off x="7604581" y="1282925"/>
            <a:ext cx="1137863" cy="1163756"/>
          </a:xfrm>
          <a:prstGeom prst="rect">
            <a:avLst/>
          </a:prstGeom>
          <a:noFill/>
          <a:ln>
            <a:noFill/>
          </a:ln>
        </p:spPr>
      </p:pic>
      <p:pic>
        <p:nvPicPr>
          <p:cNvPr id="6" name="Google Shape;576;g3f3d67403f4_0_85" title="Screenshot 2025-08-05 at 11.38.07 AM.png">
            <a:extLst>
              <a:ext uri="{FF2B5EF4-FFF2-40B4-BE49-F238E27FC236}">
                <a16:creationId xmlns:a16="http://schemas.microsoft.com/office/drawing/2014/main" id="{223DF46C-6F7D-A378-AAED-2E80E1CD66FA}"/>
              </a:ext>
            </a:extLst>
          </p:cNvPr>
          <p:cNvPicPr preferRelativeResize="0"/>
          <p:nvPr/>
        </p:nvPicPr>
        <p:blipFill rotWithShape="1">
          <a:blip r:embed="rId4">
            <a:alphaModFix/>
          </a:blip>
          <a:srcRect/>
          <a:stretch/>
        </p:blipFill>
        <p:spPr>
          <a:xfrm>
            <a:off x="479736" y="1282926"/>
            <a:ext cx="4715851" cy="2410889"/>
          </a:xfrm>
          <a:prstGeom prst="rect">
            <a:avLst/>
          </a:prstGeom>
          <a:noFill/>
          <a:ln>
            <a:noFill/>
          </a:ln>
        </p:spPr>
      </p:pic>
      <p:pic>
        <p:nvPicPr>
          <p:cNvPr id="7" name="Google Shape;577;g3f3d67403f4_0_85" title="Screenshot 2025-08-05 at 11.38.23 AM.png">
            <a:extLst>
              <a:ext uri="{FF2B5EF4-FFF2-40B4-BE49-F238E27FC236}">
                <a16:creationId xmlns:a16="http://schemas.microsoft.com/office/drawing/2014/main" id="{8734672A-3E15-C5F3-5716-5F7644614B9C}"/>
              </a:ext>
            </a:extLst>
          </p:cNvPr>
          <p:cNvPicPr preferRelativeResize="0"/>
          <p:nvPr/>
        </p:nvPicPr>
        <p:blipFill rotWithShape="1">
          <a:blip r:embed="rId5">
            <a:alphaModFix/>
          </a:blip>
          <a:srcRect l="10290" r="10433"/>
          <a:stretch/>
        </p:blipFill>
        <p:spPr>
          <a:xfrm>
            <a:off x="5333568" y="2559783"/>
            <a:ext cx="3345407" cy="1858540"/>
          </a:xfrm>
          <a:prstGeom prst="rect">
            <a:avLst/>
          </a:prstGeom>
          <a:noFill/>
          <a:ln>
            <a:noFill/>
          </a:ln>
        </p:spPr>
      </p:pic>
      <p:sp>
        <p:nvSpPr>
          <p:cNvPr id="8" name="Google Shape;10719;g3e4c7ee853b_5_2705">
            <a:extLst>
              <a:ext uri="{FF2B5EF4-FFF2-40B4-BE49-F238E27FC236}">
                <a16:creationId xmlns:a16="http://schemas.microsoft.com/office/drawing/2014/main" id="{E8CF345C-DFBA-25F9-0D2D-C999B7631961}"/>
              </a:ext>
            </a:extLst>
          </p:cNvPr>
          <p:cNvSpPr txBox="1">
            <a:spLocks/>
          </p:cNvSpPr>
          <p:nvPr/>
        </p:nvSpPr>
        <p:spPr>
          <a:xfrm>
            <a:off x="359556" y="4569358"/>
            <a:ext cx="7082078" cy="179977"/>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050" b="0" i="0" u="none" strike="noStrike" cap="none">
                <a:solidFill>
                  <a:srgbClr val="000000"/>
                </a:solidFill>
                <a:latin typeface="Arial"/>
                <a:ea typeface="Arial"/>
                <a:cs typeface="Arial"/>
                <a:sym typeface="Arial"/>
              </a:defRPr>
            </a:lvl9pPr>
          </a:lstStyle>
          <a:p>
            <a:pPr marL="0" indent="0"/>
            <a:r>
              <a:rPr lang="en-US" sz="600" dirty="0">
                <a:solidFill>
                  <a:schemeClr val="bg1">
                    <a:lumMod val="65000"/>
                  </a:schemeClr>
                </a:solidFill>
                <a:latin typeface="Calibri" panose="020F0502020204030204" pitchFamily="34" charset="0"/>
                <a:cs typeface="Calibri" panose="020F0502020204030204" pitchFamily="34" charset="0"/>
              </a:rPr>
              <a:t>Screenshots from </a:t>
            </a:r>
            <a:r>
              <a:rPr lang="en-US" sz="600" u="sng" dirty="0">
                <a:solidFill>
                  <a:schemeClr val="bg1">
                    <a:lumMod val="65000"/>
                  </a:schemeClr>
                </a:solidFill>
                <a:latin typeface="Calibri" panose="020F0502020204030204" pitchFamily="34" charset="0"/>
                <a:cs typeface="Calibri" panose="020F0502020204030204" pitchFamily="34" charset="0"/>
                <a:hlinkClick r:id="rId6">
                  <a:extLst>
                    <a:ext uri="{A12FA001-AC4F-418D-AE19-62706E023703}">
                      <ahyp:hlinkClr xmlns:ahyp="http://schemas.microsoft.com/office/drawing/2018/hyperlinkcolor" val="tx"/>
                    </a:ext>
                  </a:extLst>
                </a:hlinkClick>
              </a:rPr>
              <a:t>https://www.thefindstudy.com/</a:t>
            </a:r>
            <a:r>
              <a:rPr lang="en-US" sz="600" dirty="0">
                <a:solidFill>
                  <a:schemeClr val="bg1">
                    <a:lumMod val="65000"/>
                  </a:schemeClr>
                </a:solidFill>
                <a:latin typeface="Calibri" panose="020F0502020204030204" pitchFamily="34" charset="0"/>
                <a:cs typeface="Calibri" panose="020F0502020204030204" pitchFamily="34" charset="0"/>
              </a:rPr>
              <a:t>. Accessed August 5, 2025.</a:t>
            </a:r>
          </a:p>
        </p:txBody>
      </p:sp>
    </p:spTree>
    <p:extLst>
      <p:ext uri="{BB962C8B-B14F-4D97-AF65-F5344CB8AC3E}">
        <p14:creationId xmlns:p14="http://schemas.microsoft.com/office/powerpoint/2010/main" val="36522705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116">
          <a:extLst>
            <a:ext uri="{FF2B5EF4-FFF2-40B4-BE49-F238E27FC236}">
              <a16:creationId xmlns:a16="http://schemas.microsoft.com/office/drawing/2014/main" id="{D65223F2-56C0-030B-CF70-EE82F09B07B3}"/>
            </a:ext>
          </a:extLst>
        </p:cNvPr>
        <p:cNvGrpSpPr/>
        <p:nvPr/>
      </p:nvGrpSpPr>
      <p:grpSpPr>
        <a:xfrm>
          <a:off x="0" y="0"/>
          <a:ext cx="0" cy="0"/>
          <a:chOff x="0" y="0"/>
          <a:chExt cx="0" cy="0"/>
        </a:xfrm>
      </p:grpSpPr>
      <p:sp>
        <p:nvSpPr>
          <p:cNvPr id="10118" name="Google Shape;10118;g3e4c7ee853b_5_2346">
            <a:extLst>
              <a:ext uri="{FF2B5EF4-FFF2-40B4-BE49-F238E27FC236}">
                <a16:creationId xmlns:a16="http://schemas.microsoft.com/office/drawing/2014/main" id="{A79A530E-008D-9EAB-CCDA-46A6B89E7810}"/>
              </a:ext>
            </a:extLst>
          </p:cNvPr>
          <p:cNvSpPr txBox="1">
            <a:spLocks noGrp="1"/>
          </p:cNvSpPr>
          <p:nvPr>
            <p:ph type="title"/>
          </p:nvPr>
        </p:nvSpPr>
        <p:spPr>
          <a:xfrm>
            <a:off x="359557" y="184146"/>
            <a:ext cx="8606704" cy="422270"/>
          </a:xfrm>
          <a:prstGeom prst="rect">
            <a:avLst/>
          </a:prstGeom>
          <a:noFill/>
          <a:ln>
            <a:noFill/>
          </a:ln>
        </p:spPr>
        <p:txBody>
          <a:bodyPr spcFirstLastPara="1" wrap="square" lIns="0" tIns="34271" rIns="0" bIns="34271" anchor="t" anchorCtr="0">
            <a:noAutofit/>
          </a:bodyPr>
          <a:lstStyle/>
          <a:p>
            <a:r>
              <a:rPr lang="en" sz="2800" b="1" dirty="0"/>
              <a:t>Early Cancer Detection at Natera</a:t>
            </a:r>
            <a:endParaRPr sz="2800" b="1" dirty="0"/>
          </a:p>
        </p:txBody>
      </p:sp>
      <p:sp>
        <p:nvSpPr>
          <p:cNvPr id="10119" name="Google Shape;10119;g3e4c7ee853b_5_2346">
            <a:extLst>
              <a:ext uri="{FF2B5EF4-FFF2-40B4-BE49-F238E27FC236}">
                <a16:creationId xmlns:a16="http://schemas.microsoft.com/office/drawing/2014/main" id="{D9672D31-B1E4-3916-6D73-5327E15B877E}"/>
              </a:ext>
            </a:extLst>
          </p:cNvPr>
          <p:cNvSpPr txBox="1">
            <a:spLocks noGrp="1"/>
          </p:cNvSpPr>
          <p:nvPr>
            <p:ph type="sldNum" idx="12"/>
          </p:nvPr>
        </p:nvSpPr>
        <p:spPr>
          <a:xfrm>
            <a:off x="7700164" y="4713921"/>
            <a:ext cx="296961" cy="273789"/>
          </a:xfrm>
          <a:prstGeom prst="rect">
            <a:avLst/>
          </a:prstGeom>
          <a:noFill/>
          <a:ln>
            <a:noFill/>
          </a:ln>
        </p:spPr>
        <p:txBody>
          <a:bodyPr spcFirstLastPara="1" wrap="square" lIns="68541" tIns="34252" rIns="68541" bIns="34252" anchor="ctr" anchorCtr="0">
            <a:noAutofit/>
          </a:bodyPr>
          <a:lstStyle/>
          <a:p>
            <a:fld id="{00000000-1234-1234-1234-123412341234}" type="slidenum">
              <a:rPr lang="en"/>
              <a:pPr/>
              <a:t>17</a:t>
            </a:fld>
            <a:endParaRPr/>
          </a:p>
        </p:txBody>
      </p:sp>
      <p:sp>
        <p:nvSpPr>
          <p:cNvPr id="2" name="Rectangle 1">
            <a:extLst>
              <a:ext uri="{FF2B5EF4-FFF2-40B4-BE49-F238E27FC236}">
                <a16:creationId xmlns:a16="http://schemas.microsoft.com/office/drawing/2014/main" id="{07F82E10-2DF4-12D1-D17E-91244B35F6AF}"/>
              </a:ext>
            </a:extLst>
          </p:cNvPr>
          <p:cNvSpPr/>
          <p:nvPr/>
        </p:nvSpPr>
        <p:spPr>
          <a:xfrm>
            <a:off x="7735824" y="4791456"/>
            <a:ext cx="128016" cy="137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Google Shape;2243;g326fbcfac23_1_137">
            <a:extLst>
              <a:ext uri="{FF2B5EF4-FFF2-40B4-BE49-F238E27FC236}">
                <a16:creationId xmlns:a16="http://schemas.microsoft.com/office/drawing/2014/main" id="{96EB6A80-0024-9013-D0FD-6B1D2FF43DC0}"/>
              </a:ext>
            </a:extLst>
          </p:cNvPr>
          <p:cNvSpPr/>
          <p:nvPr/>
        </p:nvSpPr>
        <p:spPr>
          <a:xfrm>
            <a:off x="0" y="1116952"/>
            <a:ext cx="9144000" cy="3252300"/>
          </a:xfrm>
          <a:prstGeom prst="rect">
            <a:avLst/>
          </a:prstGeom>
          <a:solidFill>
            <a:srgbClr val="EFF4F8"/>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sp>
        <p:nvSpPr>
          <p:cNvPr id="4" name="Google Shape;2244;g326fbcfac23_1_137">
            <a:extLst>
              <a:ext uri="{FF2B5EF4-FFF2-40B4-BE49-F238E27FC236}">
                <a16:creationId xmlns:a16="http://schemas.microsoft.com/office/drawing/2014/main" id="{9CE0242F-7F35-D5A5-EE27-76ABB09739A7}"/>
              </a:ext>
            </a:extLst>
          </p:cNvPr>
          <p:cNvSpPr/>
          <p:nvPr/>
        </p:nvSpPr>
        <p:spPr>
          <a:xfrm>
            <a:off x="0" y="1116953"/>
            <a:ext cx="3847940" cy="3252440"/>
          </a:xfrm>
          <a:custGeom>
            <a:avLst/>
            <a:gdLst/>
            <a:ahLst/>
            <a:cxnLst/>
            <a:rect l="l" t="t" r="r" b="b"/>
            <a:pathLst>
              <a:path w="5130587" h="4336587" extrusionOk="0">
                <a:moveTo>
                  <a:pt x="0" y="0"/>
                </a:moveTo>
                <a:lnTo>
                  <a:pt x="4426109" y="0"/>
                </a:lnTo>
                <a:lnTo>
                  <a:pt x="4497378" y="95307"/>
                </a:lnTo>
                <a:cubicBezTo>
                  <a:pt x="4897154" y="687054"/>
                  <a:pt x="5130587" y="1400413"/>
                  <a:pt x="5130587" y="2168294"/>
                </a:cubicBezTo>
                <a:cubicBezTo>
                  <a:pt x="5130587" y="2936176"/>
                  <a:pt x="4897154" y="3649536"/>
                  <a:pt x="4497378" y="4241282"/>
                </a:cubicBezTo>
                <a:lnTo>
                  <a:pt x="4426109" y="4336587"/>
                </a:lnTo>
                <a:lnTo>
                  <a:pt x="0" y="4336587"/>
                </a:lnTo>
                <a:close/>
              </a:path>
            </a:pathLst>
          </a:custGeom>
          <a:solidFill>
            <a:srgbClr val="004577"/>
          </a:solid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grpSp>
        <p:nvGrpSpPr>
          <p:cNvPr id="12" name="Google Shape;2245;g326fbcfac23_1_137">
            <a:extLst>
              <a:ext uri="{FF2B5EF4-FFF2-40B4-BE49-F238E27FC236}">
                <a16:creationId xmlns:a16="http://schemas.microsoft.com/office/drawing/2014/main" id="{4AC834AC-E969-5EC9-0650-9DC1BA09D956}"/>
              </a:ext>
            </a:extLst>
          </p:cNvPr>
          <p:cNvGrpSpPr/>
          <p:nvPr/>
        </p:nvGrpSpPr>
        <p:grpSpPr>
          <a:xfrm>
            <a:off x="5146885" y="2815019"/>
            <a:ext cx="3539923" cy="567000"/>
            <a:chOff x="7221990" y="4061532"/>
            <a:chExt cx="4295844" cy="756000"/>
          </a:xfrm>
        </p:grpSpPr>
        <p:sp>
          <p:nvSpPr>
            <p:cNvPr id="13" name="Google Shape;2246;g326fbcfac23_1_137">
              <a:extLst>
                <a:ext uri="{FF2B5EF4-FFF2-40B4-BE49-F238E27FC236}">
                  <a16:creationId xmlns:a16="http://schemas.microsoft.com/office/drawing/2014/main" id="{5D12174A-E124-8CCE-29B6-00B00B12550C}"/>
                </a:ext>
              </a:extLst>
            </p:cNvPr>
            <p:cNvSpPr/>
            <p:nvPr/>
          </p:nvSpPr>
          <p:spPr>
            <a:xfrm>
              <a:off x="7346934" y="4061532"/>
              <a:ext cx="41709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14" name="Google Shape;2247;g326fbcfac23_1_137">
              <a:extLst>
                <a:ext uri="{FF2B5EF4-FFF2-40B4-BE49-F238E27FC236}">
                  <a16:creationId xmlns:a16="http://schemas.microsoft.com/office/drawing/2014/main" id="{056B0CDD-05BB-BBAE-F759-26EE0629F364}"/>
                </a:ext>
              </a:extLst>
            </p:cNvPr>
            <p:cNvSpPr/>
            <p:nvPr/>
          </p:nvSpPr>
          <p:spPr>
            <a:xfrm rot="-5400000">
              <a:off x="7178340" y="4367995"/>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15" name="Google Shape;2248;g326fbcfac23_1_137">
            <a:extLst>
              <a:ext uri="{FF2B5EF4-FFF2-40B4-BE49-F238E27FC236}">
                <a16:creationId xmlns:a16="http://schemas.microsoft.com/office/drawing/2014/main" id="{7519B95C-1DE9-B007-18C0-D0E4618CA77B}"/>
              </a:ext>
            </a:extLst>
          </p:cNvPr>
          <p:cNvGrpSpPr/>
          <p:nvPr/>
        </p:nvGrpSpPr>
        <p:grpSpPr>
          <a:xfrm>
            <a:off x="5146841" y="2004807"/>
            <a:ext cx="3540014" cy="668984"/>
            <a:chOff x="7225480" y="3041614"/>
            <a:chExt cx="4295955" cy="756000"/>
          </a:xfrm>
        </p:grpSpPr>
        <p:sp>
          <p:nvSpPr>
            <p:cNvPr id="16" name="Google Shape;2249;g326fbcfac23_1_137">
              <a:extLst>
                <a:ext uri="{FF2B5EF4-FFF2-40B4-BE49-F238E27FC236}">
                  <a16:creationId xmlns:a16="http://schemas.microsoft.com/office/drawing/2014/main" id="{8FDD46A8-2F7F-3D54-887B-DE24592953FC}"/>
                </a:ext>
              </a:extLst>
            </p:cNvPr>
            <p:cNvSpPr/>
            <p:nvPr/>
          </p:nvSpPr>
          <p:spPr>
            <a:xfrm>
              <a:off x="7346935" y="3041614"/>
              <a:ext cx="41745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17" name="Google Shape;2250;g326fbcfac23_1_137">
              <a:extLst>
                <a:ext uri="{FF2B5EF4-FFF2-40B4-BE49-F238E27FC236}">
                  <a16:creationId xmlns:a16="http://schemas.microsoft.com/office/drawing/2014/main" id="{3C298A02-88A2-A7BC-F030-20002C53B8EC}"/>
                </a:ext>
              </a:extLst>
            </p:cNvPr>
            <p:cNvSpPr/>
            <p:nvPr/>
          </p:nvSpPr>
          <p:spPr>
            <a:xfrm rot="-5400000">
              <a:off x="7181830" y="3348077"/>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18" name="Google Shape;2251;g326fbcfac23_1_137">
            <a:extLst>
              <a:ext uri="{FF2B5EF4-FFF2-40B4-BE49-F238E27FC236}">
                <a16:creationId xmlns:a16="http://schemas.microsoft.com/office/drawing/2014/main" id="{106C0F7C-932F-FD1A-CD4B-8ADAFC6BC3DF}"/>
              </a:ext>
            </a:extLst>
          </p:cNvPr>
          <p:cNvGrpSpPr/>
          <p:nvPr/>
        </p:nvGrpSpPr>
        <p:grpSpPr>
          <a:xfrm>
            <a:off x="5146885" y="1317404"/>
            <a:ext cx="3550546" cy="567000"/>
            <a:chOff x="7212699" y="2064713"/>
            <a:chExt cx="4308736" cy="756000"/>
          </a:xfrm>
        </p:grpSpPr>
        <p:sp>
          <p:nvSpPr>
            <p:cNvPr id="19" name="Google Shape;2252;g326fbcfac23_1_137">
              <a:extLst>
                <a:ext uri="{FF2B5EF4-FFF2-40B4-BE49-F238E27FC236}">
                  <a16:creationId xmlns:a16="http://schemas.microsoft.com/office/drawing/2014/main" id="{24B5F817-33F6-F632-1C00-4DA89AE1D9F8}"/>
                </a:ext>
              </a:extLst>
            </p:cNvPr>
            <p:cNvSpPr/>
            <p:nvPr/>
          </p:nvSpPr>
          <p:spPr>
            <a:xfrm>
              <a:off x="7346935" y="2064713"/>
              <a:ext cx="41745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20" name="Google Shape;2253;g326fbcfac23_1_137">
              <a:extLst>
                <a:ext uri="{FF2B5EF4-FFF2-40B4-BE49-F238E27FC236}">
                  <a16:creationId xmlns:a16="http://schemas.microsoft.com/office/drawing/2014/main" id="{C9A97D57-481C-CB4C-5C38-CC15663D8C7E}"/>
                </a:ext>
              </a:extLst>
            </p:cNvPr>
            <p:cNvSpPr/>
            <p:nvPr/>
          </p:nvSpPr>
          <p:spPr>
            <a:xfrm rot="-5400000">
              <a:off x="7169049" y="2371176"/>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grpSp>
        <p:nvGrpSpPr>
          <p:cNvPr id="21" name="Google Shape;2254;g326fbcfac23_1_137">
            <a:extLst>
              <a:ext uri="{FF2B5EF4-FFF2-40B4-BE49-F238E27FC236}">
                <a16:creationId xmlns:a16="http://schemas.microsoft.com/office/drawing/2014/main" id="{C5610DD3-4188-007C-0873-B1F4CB3304C7}"/>
              </a:ext>
            </a:extLst>
          </p:cNvPr>
          <p:cNvGrpSpPr/>
          <p:nvPr/>
        </p:nvGrpSpPr>
        <p:grpSpPr>
          <a:xfrm>
            <a:off x="5146885" y="3569877"/>
            <a:ext cx="3539917" cy="567000"/>
            <a:chOff x="7212699" y="5068010"/>
            <a:chExt cx="4295836" cy="756000"/>
          </a:xfrm>
        </p:grpSpPr>
        <p:sp>
          <p:nvSpPr>
            <p:cNvPr id="22" name="Google Shape;2255;g326fbcfac23_1_137">
              <a:extLst>
                <a:ext uri="{FF2B5EF4-FFF2-40B4-BE49-F238E27FC236}">
                  <a16:creationId xmlns:a16="http://schemas.microsoft.com/office/drawing/2014/main" id="{ACB8682C-AC65-E5F9-BC53-5BFAEDC13C1C}"/>
                </a:ext>
              </a:extLst>
            </p:cNvPr>
            <p:cNvSpPr/>
            <p:nvPr/>
          </p:nvSpPr>
          <p:spPr>
            <a:xfrm>
              <a:off x="7346935" y="5068010"/>
              <a:ext cx="4161600" cy="756000"/>
            </a:xfrm>
            <a:prstGeom prst="roundRect">
              <a:avLst>
                <a:gd name="adj" fmla="val 14783"/>
              </a:avLst>
            </a:prstGeom>
            <a:solidFill>
              <a:schemeClr val="lt1"/>
            </a:solidFill>
            <a:ln>
              <a:noFill/>
            </a:ln>
            <a:effectLst>
              <a:outerShdw blurRad="190500" algn="ctr" rotWithShape="0">
                <a:srgbClr val="000000">
                  <a:alpha val="9020"/>
                </a:srgbClr>
              </a:outerShdw>
            </a:effectLst>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0000"/>
                </a:buClr>
                <a:buSzPts val="1200"/>
                <a:buFont typeface="Arial"/>
                <a:buNone/>
                <a:tabLst/>
                <a:defRPr/>
              </a:pPr>
              <a:endParaRPr kumimoji="0" sz="1200" b="1" i="0" u="none" strike="noStrike" kern="0" cap="none" spc="0" normalizeH="0" baseline="0" noProof="0">
                <a:ln>
                  <a:noFill/>
                </a:ln>
                <a:solidFill>
                  <a:srgbClr val="5B5B5B"/>
                </a:solidFill>
                <a:effectLst/>
                <a:uLnTx/>
                <a:uFillTx/>
                <a:latin typeface="Calibri" panose="020F0502020204030204" pitchFamily="34" charset="0"/>
                <a:ea typeface="Calibri"/>
                <a:cs typeface="Calibri" panose="020F0502020204030204" pitchFamily="34" charset="0"/>
                <a:sym typeface="Calibri"/>
              </a:endParaRPr>
            </a:p>
          </p:txBody>
        </p:sp>
        <p:sp>
          <p:nvSpPr>
            <p:cNvPr id="23" name="Google Shape;2256;g326fbcfac23_1_137">
              <a:extLst>
                <a:ext uri="{FF2B5EF4-FFF2-40B4-BE49-F238E27FC236}">
                  <a16:creationId xmlns:a16="http://schemas.microsoft.com/office/drawing/2014/main" id="{5FEA472D-9CB5-BC39-55B9-14BEC19148DE}"/>
                </a:ext>
              </a:extLst>
            </p:cNvPr>
            <p:cNvSpPr/>
            <p:nvPr/>
          </p:nvSpPr>
          <p:spPr>
            <a:xfrm rot="-5400000">
              <a:off x="7169049" y="5374473"/>
              <a:ext cx="230400" cy="143100"/>
            </a:xfrm>
            <a:prstGeom prst="triangle">
              <a:avLst>
                <a:gd name="adj" fmla="val 50000"/>
              </a:avLst>
            </a:prstGeom>
            <a:solidFill>
              <a:schemeClr val="lt1"/>
            </a:solidFill>
            <a:ln>
              <a:noFill/>
            </a:ln>
          </p:spPr>
          <p:txBody>
            <a:bodyPr spcFirstLastPara="1" wrap="square" lIns="91400" tIns="45675" rIns="91400" bIns="456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200" b="0" i="0" u="none" strike="noStrike" kern="0" cap="none" spc="0" normalizeH="0" baseline="0" noProof="0">
                <a:ln>
                  <a:noFill/>
                </a:ln>
                <a:solidFill>
                  <a:srgbClr val="FFFFFF"/>
                </a:solidFill>
                <a:effectLst/>
                <a:uLnTx/>
                <a:uFillTx/>
                <a:latin typeface="Calibri" panose="020F0502020204030204" pitchFamily="34" charset="0"/>
                <a:ea typeface="Calibri"/>
                <a:cs typeface="Calibri" panose="020F0502020204030204" pitchFamily="34" charset="0"/>
                <a:sym typeface="Calibri"/>
              </a:endParaRPr>
            </a:p>
          </p:txBody>
        </p:sp>
      </p:grpSp>
      <p:sp>
        <p:nvSpPr>
          <p:cNvPr id="24" name="Google Shape;2285;g326fbcfac23_1_137">
            <a:extLst>
              <a:ext uri="{FF2B5EF4-FFF2-40B4-BE49-F238E27FC236}">
                <a16:creationId xmlns:a16="http://schemas.microsoft.com/office/drawing/2014/main" id="{7FC471B5-2B25-43D3-648F-D2E32A8A09AA}"/>
              </a:ext>
            </a:extLst>
          </p:cNvPr>
          <p:cNvSpPr/>
          <p:nvPr/>
        </p:nvSpPr>
        <p:spPr>
          <a:xfrm>
            <a:off x="5298574" y="1419373"/>
            <a:ext cx="3571695" cy="3633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dirty="0">
                <a:ln>
                  <a:noFill/>
                </a:ln>
                <a:solidFill>
                  <a:srgbClr val="435563"/>
                </a:solidFill>
                <a:effectLst/>
                <a:uLnTx/>
                <a:uFillTx/>
                <a:latin typeface="Calibri" panose="020F0502020204030204" pitchFamily="34" charset="0"/>
                <a:ea typeface="Calibri"/>
                <a:cs typeface="Calibri" panose="020F0502020204030204" pitchFamily="34" charset="0"/>
                <a:sym typeface="Calibri"/>
              </a:rPr>
              <a:t>&gt;250,000 CRC Exomes sequenced across all stages enables deep biological understanding of the disease</a:t>
            </a:r>
            <a:endParaRPr kumimoji="0" sz="1100" b="0" i="0" u="none" strike="noStrike" kern="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5" name="Google Shape;2287;g326fbcfac23_1_137">
            <a:extLst>
              <a:ext uri="{FF2B5EF4-FFF2-40B4-BE49-F238E27FC236}">
                <a16:creationId xmlns:a16="http://schemas.microsoft.com/office/drawing/2014/main" id="{0A4B3DD9-A4CA-CF4C-809D-93F9080E9DD1}"/>
              </a:ext>
            </a:extLst>
          </p:cNvPr>
          <p:cNvSpPr/>
          <p:nvPr/>
        </p:nvSpPr>
        <p:spPr>
          <a:xfrm>
            <a:off x="5295431" y="2039981"/>
            <a:ext cx="3351512" cy="633900"/>
          </a:xfrm>
          <a:prstGeom prst="rect">
            <a:avLst/>
          </a:prstGeom>
          <a:noFill/>
          <a:ln>
            <a:noFill/>
          </a:ln>
        </p:spPr>
        <p:txBody>
          <a:bodyPr spcFirstLastPara="1" wrap="square" lIns="68575" tIns="34250" rIns="68575" bIns="34250" anchor="ctr" anchorCtr="0">
            <a:noAutofit/>
          </a:bodyPr>
          <a:lstStyle/>
          <a:p>
            <a:pPr marL="101600" marR="0" lvl="0" indent="-101600" algn="l" defTabSz="914400" rtl="0" eaLnBrk="1" fontAlgn="auto" latinLnBrk="0" hangingPunct="1">
              <a:lnSpc>
                <a:spcPct val="100000"/>
              </a:lnSpc>
              <a:spcBef>
                <a:spcPts val="0"/>
              </a:spcBef>
              <a:spcAft>
                <a:spcPts val="0"/>
              </a:spcAft>
              <a:buClr>
                <a:srgbClr val="00A1E3"/>
              </a:buClr>
              <a:buSzPts val="1000"/>
              <a:buFont typeface="Arial"/>
              <a:buChar char="•"/>
              <a:tabLst/>
              <a:defRPr/>
            </a:pP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rPr>
              <a:t>Novel platform </a:t>
            </a: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extLst>
                  <a: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textRoundtripDataId="3"/>
                  </a:ext>
                </a:extLst>
              </a:rPr>
              <a:t>developed over 2 years</a:t>
            </a:r>
            <a:endParaRPr kumimoji="0"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endParaRPr>
          </a:p>
          <a:p>
            <a:pPr marL="101600" marR="0" lvl="0" indent="-101600" algn="l" defTabSz="914400" rtl="0" eaLnBrk="1" fontAlgn="auto" latinLnBrk="0" hangingPunct="1">
              <a:lnSpc>
                <a:spcPct val="100000"/>
              </a:lnSpc>
              <a:spcBef>
                <a:spcPts val="0"/>
              </a:spcBef>
              <a:spcAft>
                <a:spcPts val="0"/>
              </a:spcAft>
              <a:buClr>
                <a:srgbClr val="00A1E3"/>
              </a:buClr>
              <a:buSzPts val="1000"/>
              <a:buFont typeface="Arial"/>
              <a:buChar char="•"/>
              <a:tabLst/>
              <a:defRPr/>
            </a:pP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rPr>
              <a:t>Deep and Broad methylation discovery with cancers, premalignant lesions and other conditions</a:t>
            </a:r>
            <a:endParaRPr kumimoji="0" sz="1200" b="1"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endParaRPr>
          </a:p>
        </p:txBody>
      </p:sp>
      <p:sp>
        <p:nvSpPr>
          <p:cNvPr id="26" name="Google Shape;2288;g326fbcfac23_1_137">
            <a:extLst>
              <a:ext uri="{FF2B5EF4-FFF2-40B4-BE49-F238E27FC236}">
                <a16:creationId xmlns:a16="http://schemas.microsoft.com/office/drawing/2014/main" id="{9D1FDC36-59AC-163E-8333-36E897F17415}"/>
              </a:ext>
            </a:extLst>
          </p:cNvPr>
          <p:cNvSpPr/>
          <p:nvPr/>
        </p:nvSpPr>
        <p:spPr>
          <a:xfrm>
            <a:off x="5298575" y="2972213"/>
            <a:ext cx="3209449" cy="2526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rPr>
              <a:t>Development specific to Advanced Adenoma targets and samples </a:t>
            </a:r>
            <a:endParaRPr kumimoji="0" sz="11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7" name="Google Shape;2289;g326fbcfac23_1_137">
            <a:extLst>
              <a:ext uri="{FF2B5EF4-FFF2-40B4-BE49-F238E27FC236}">
                <a16:creationId xmlns:a16="http://schemas.microsoft.com/office/drawing/2014/main" id="{EE12A392-FC22-5F8E-15BA-2C20B824F316}"/>
              </a:ext>
            </a:extLst>
          </p:cNvPr>
          <p:cNvSpPr/>
          <p:nvPr/>
        </p:nvSpPr>
        <p:spPr>
          <a:xfrm>
            <a:off x="5304057" y="3653699"/>
            <a:ext cx="2945758" cy="399300"/>
          </a:xfrm>
          <a:prstGeom prst="rect">
            <a:avLst/>
          </a:prstGeom>
          <a:noFill/>
          <a:ln>
            <a:noFill/>
          </a:ln>
        </p:spPr>
        <p:txBody>
          <a:bodyPr spcFirstLastPara="1" wrap="square" lIns="68575"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435563"/>
              </a:buClr>
              <a:buSzPts val="1200"/>
              <a:buFont typeface="Arial"/>
              <a:buNone/>
              <a:tabLst/>
              <a:defRPr/>
            </a:pPr>
            <a:r>
              <a:rPr kumimoji="0" lang="en" sz="1100" b="0" i="0" u="none" strike="noStrike" kern="0" cap="none" spc="0" normalizeH="0" baseline="0" noProof="0">
                <a:ln>
                  <a:noFill/>
                </a:ln>
                <a:solidFill>
                  <a:srgbClr val="435563"/>
                </a:solidFill>
                <a:effectLst/>
                <a:uLnTx/>
                <a:uFillTx/>
                <a:latin typeface="Calibri" panose="020F0502020204030204" pitchFamily="34" charset="0"/>
                <a:ea typeface="Calibri"/>
                <a:cs typeface="Calibri" panose="020F0502020204030204" pitchFamily="34" charset="0"/>
                <a:sym typeface="Calibri"/>
              </a:rPr>
              <a:t>Methylation technology refinement reduces the noise floor</a:t>
            </a:r>
            <a:endParaRPr kumimoji="0" sz="1100" b="0" i="0" u="none" strike="noStrike" kern="0" cap="none" spc="0" normalizeH="0" baseline="0" noProof="0">
              <a:ln>
                <a:noFill/>
              </a:ln>
              <a:solidFill>
                <a:srgbClr val="000000"/>
              </a:solidFill>
              <a:effectLst/>
              <a:uLnTx/>
              <a:uFillTx/>
              <a:latin typeface="Calibri" panose="020F0502020204030204" pitchFamily="34" charset="0"/>
              <a:cs typeface="Calibri" panose="020F0502020204030204" pitchFamily="34" charset="0"/>
              <a:sym typeface="Arial"/>
            </a:endParaRPr>
          </a:p>
        </p:txBody>
      </p:sp>
      <p:sp>
        <p:nvSpPr>
          <p:cNvPr id="28" name="Google Shape;2290;g326fbcfac23_1_137">
            <a:extLst>
              <a:ext uri="{FF2B5EF4-FFF2-40B4-BE49-F238E27FC236}">
                <a16:creationId xmlns:a16="http://schemas.microsoft.com/office/drawing/2014/main" id="{0824E9C2-097C-F5E6-485F-DFC6E25343F9}"/>
              </a:ext>
            </a:extLst>
          </p:cNvPr>
          <p:cNvSpPr/>
          <p:nvPr/>
        </p:nvSpPr>
        <p:spPr>
          <a:xfrm>
            <a:off x="3867043" y="1392660"/>
            <a:ext cx="987000" cy="4164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4577"/>
              </a:buClr>
              <a:buSzPts val="1200"/>
              <a:buFont typeface="Arial"/>
              <a:buNone/>
              <a:tabLst/>
              <a:defRPr/>
            </a:pPr>
            <a:r>
              <a:rPr kumimoji="0" lang="en"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rPr>
              <a:t>Biological depth</a:t>
            </a:r>
            <a:endParaRPr kumimoji="0" sz="1200" b="0"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endParaRPr>
          </a:p>
        </p:txBody>
      </p:sp>
      <p:sp>
        <p:nvSpPr>
          <p:cNvPr id="29" name="Google Shape;2291;g326fbcfac23_1_137">
            <a:extLst>
              <a:ext uri="{FF2B5EF4-FFF2-40B4-BE49-F238E27FC236}">
                <a16:creationId xmlns:a16="http://schemas.microsoft.com/office/drawing/2014/main" id="{BC1EA6BC-3D03-6A97-8817-FCA67CFEF3E6}"/>
              </a:ext>
            </a:extLst>
          </p:cNvPr>
          <p:cNvSpPr/>
          <p:nvPr/>
        </p:nvSpPr>
        <p:spPr>
          <a:xfrm>
            <a:off x="4095232" y="2192359"/>
            <a:ext cx="822300" cy="3258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00A1E3"/>
              </a:buClr>
              <a:buSzPts val="1200"/>
              <a:buFont typeface="Arial"/>
              <a:buNone/>
              <a:tabLst/>
              <a:defRPr/>
            </a:pPr>
            <a:r>
              <a:rPr kumimoji="0" lang="en"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rPr>
              <a:t>Discovery</a:t>
            </a:r>
            <a:endParaRPr kumimoji="0"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endParaRPr>
          </a:p>
        </p:txBody>
      </p:sp>
      <p:sp>
        <p:nvSpPr>
          <p:cNvPr id="30" name="Google Shape;2292;g326fbcfac23_1_137">
            <a:extLst>
              <a:ext uri="{FF2B5EF4-FFF2-40B4-BE49-F238E27FC236}">
                <a16:creationId xmlns:a16="http://schemas.microsoft.com/office/drawing/2014/main" id="{00944AAF-BA92-82AC-C3D9-009D0E4EA69F}"/>
              </a:ext>
            </a:extLst>
          </p:cNvPr>
          <p:cNvSpPr/>
          <p:nvPr/>
        </p:nvSpPr>
        <p:spPr>
          <a:xfrm>
            <a:off x="4095232" y="2957542"/>
            <a:ext cx="951000" cy="2820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59CBE9"/>
              </a:buClr>
              <a:buSzPts val="1200"/>
              <a:buFont typeface="Arial"/>
              <a:buNone/>
              <a:tabLst/>
              <a:defRPr/>
            </a:pPr>
            <a:r>
              <a:rPr kumimoji="0" lang="en" sz="14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rPr>
              <a:t>Algorithm</a:t>
            </a:r>
            <a:endParaRPr kumimoji="0" sz="1200" b="0"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endParaRPr>
          </a:p>
        </p:txBody>
      </p:sp>
      <p:sp>
        <p:nvSpPr>
          <p:cNvPr id="31" name="Google Shape;2293;g326fbcfac23_1_137">
            <a:extLst>
              <a:ext uri="{FF2B5EF4-FFF2-40B4-BE49-F238E27FC236}">
                <a16:creationId xmlns:a16="http://schemas.microsoft.com/office/drawing/2014/main" id="{27D610E6-E476-C0A7-AD3D-DCC86FFF1308}"/>
              </a:ext>
            </a:extLst>
          </p:cNvPr>
          <p:cNvSpPr/>
          <p:nvPr/>
        </p:nvSpPr>
        <p:spPr>
          <a:xfrm>
            <a:off x="3867043" y="3771685"/>
            <a:ext cx="951000" cy="163500"/>
          </a:xfrm>
          <a:prstGeom prst="rect">
            <a:avLst/>
          </a:prstGeom>
          <a:noFill/>
          <a:ln>
            <a:noFill/>
          </a:ln>
        </p:spPr>
        <p:txBody>
          <a:bodyPr spcFirstLastPara="1" wrap="square" lIns="0" tIns="34250" rIns="68575" bIns="34250" anchor="ctr" anchorCtr="0">
            <a:noAutofit/>
          </a:bodyPr>
          <a:lstStyle/>
          <a:p>
            <a:pPr marL="0" marR="0" lvl="0" indent="0" algn="l" defTabSz="914400" rtl="0" eaLnBrk="1" fontAlgn="auto" latinLnBrk="0" hangingPunct="1">
              <a:lnSpc>
                <a:spcPct val="100000"/>
              </a:lnSpc>
              <a:spcBef>
                <a:spcPts val="0"/>
              </a:spcBef>
              <a:spcAft>
                <a:spcPts val="0"/>
              </a:spcAft>
              <a:buClr>
                <a:srgbClr val="95C93C"/>
              </a:buClr>
              <a:buSzPts val="1200"/>
              <a:buFont typeface="Arial"/>
              <a:buNone/>
              <a:tabLst/>
              <a:defRPr/>
            </a:pPr>
            <a:r>
              <a:rPr kumimoji="0" lang="en" sz="14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rPr>
              <a:t>Technology</a:t>
            </a:r>
            <a:endParaRPr kumimoji="0" sz="1200" b="0"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endParaRPr>
          </a:p>
        </p:txBody>
      </p:sp>
      <p:sp>
        <p:nvSpPr>
          <p:cNvPr id="32" name="Google Shape;2294;g326fbcfac23_1_137">
            <a:extLst>
              <a:ext uri="{FF2B5EF4-FFF2-40B4-BE49-F238E27FC236}">
                <a16:creationId xmlns:a16="http://schemas.microsoft.com/office/drawing/2014/main" id="{0CBCBE98-63C5-678B-70A0-FAEFBE6AE591}"/>
              </a:ext>
            </a:extLst>
          </p:cNvPr>
          <p:cNvSpPr/>
          <p:nvPr/>
        </p:nvSpPr>
        <p:spPr>
          <a:xfrm>
            <a:off x="0" y="1116953"/>
            <a:ext cx="3847940" cy="3252440"/>
          </a:xfrm>
          <a:custGeom>
            <a:avLst/>
            <a:gdLst/>
            <a:ahLst/>
            <a:cxnLst/>
            <a:rect l="l" t="t" r="r" b="b"/>
            <a:pathLst>
              <a:path w="5130587" h="4336587" extrusionOk="0">
                <a:moveTo>
                  <a:pt x="0" y="0"/>
                </a:moveTo>
                <a:lnTo>
                  <a:pt x="4426109" y="0"/>
                </a:lnTo>
                <a:lnTo>
                  <a:pt x="4497378" y="95307"/>
                </a:lnTo>
                <a:cubicBezTo>
                  <a:pt x="4897154" y="687054"/>
                  <a:pt x="5130587" y="1400413"/>
                  <a:pt x="5130587" y="2168294"/>
                </a:cubicBezTo>
                <a:cubicBezTo>
                  <a:pt x="5130587" y="2936176"/>
                  <a:pt x="4897154" y="3649536"/>
                  <a:pt x="4497378" y="4241282"/>
                </a:cubicBezTo>
                <a:lnTo>
                  <a:pt x="4426109" y="4336587"/>
                </a:lnTo>
                <a:lnTo>
                  <a:pt x="0" y="4336587"/>
                </a:lnTo>
                <a:close/>
              </a:path>
            </a:pathLst>
          </a:custGeom>
          <a:blipFill rotWithShape="1">
            <a:blip r:embed="rId3">
              <a:alphaModFix amt="36000"/>
            </a:blip>
            <a:stretch>
              <a:fillRect l="-3097" t="-1127" r="-26305" b="-5396"/>
            </a:stretch>
          </a:blipFill>
          <a:ln>
            <a:noFill/>
          </a:ln>
        </p:spPr>
        <p:txBody>
          <a:bodyPr spcFirstLastPara="1" wrap="square" lIns="68575" tIns="34275" rIns="68575" bIns="34275"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100"/>
              <a:buFont typeface="Arial"/>
              <a:buNone/>
              <a:tabLst/>
              <a:defRPr/>
            </a:pPr>
            <a:endParaRPr kumimoji="0"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p:txBody>
      </p:sp>
      <p:sp>
        <p:nvSpPr>
          <p:cNvPr id="33" name="Google Shape;2295;g326fbcfac23_1_137">
            <a:extLst>
              <a:ext uri="{FF2B5EF4-FFF2-40B4-BE49-F238E27FC236}">
                <a16:creationId xmlns:a16="http://schemas.microsoft.com/office/drawing/2014/main" id="{F9C428F1-18EF-0F0D-9129-CD13E4D1E5D4}"/>
              </a:ext>
            </a:extLst>
          </p:cNvPr>
          <p:cNvSpPr/>
          <p:nvPr/>
        </p:nvSpPr>
        <p:spPr>
          <a:xfrm>
            <a:off x="3419126" y="1434778"/>
            <a:ext cx="332400" cy="332400"/>
          </a:xfrm>
          <a:prstGeom prst="ellipse">
            <a:avLst/>
          </a:prstGeom>
          <a:solidFill>
            <a:srgbClr val="FFFFFF"/>
          </a:solidFill>
          <a:ln w="22225" cap="flat" cmpd="sng">
            <a:solidFill>
              <a:srgbClr val="004577"/>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rPr>
              <a:t>1</a:t>
            </a:r>
            <a:endParaRPr kumimoji="0" sz="1400" b="1" i="0" u="none" strike="noStrike" kern="0" cap="none" spc="0" normalizeH="0" baseline="0" noProof="0">
              <a:ln>
                <a:noFill/>
              </a:ln>
              <a:solidFill>
                <a:srgbClr val="004577"/>
              </a:solidFill>
              <a:effectLst/>
              <a:uLnTx/>
              <a:uFillTx/>
              <a:latin typeface="Calibri" panose="020F0502020204030204" pitchFamily="34" charset="0"/>
              <a:ea typeface="Calibri"/>
              <a:cs typeface="Calibri" panose="020F0502020204030204" pitchFamily="34" charset="0"/>
              <a:sym typeface="Calibri"/>
            </a:endParaRPr>
          </a:p>
        </p:txBody>
      </p:sp>
      <p:sp>
        <p:nvSpPr>
          <p:cNvPr id="34" name="Google Shape;2296;g326fbcfac23_1_137">
            <a:extLst>
              <a:ext uri="{FF2B5EF4-FFF2-40B4-BE49-F238E27FC236}">
                <a16:creationId xmlns:a16="http://schemas.microsoft.com/office/drawing/2014/main" id="{79530BEA-B176-7F80-50AE-6E998BA09D45}"/>
              </a:ext>
            </a:extLst>
          </p:cNvPr>
          <p:cNvSpPr/>
          <p:nvPr/>
        </p:nvSpPr>
        <p:spPr>
          <a:xfrm>
            <a:off x="3649545" y="2189112"/>
            <a:ext cx="332400" cy="332400"/>
          </a:xfrm>
          <a:prstGeom prst="ellipse">
            <a:avLst/>
          </a:prstGeom>
          <a:solidFill>
            <a:srgbClr val="FFFFFF"/>
          </a:solidFill>
          <a:ln w="22225" cap="flat" cmpd="sng">
            <a:solidFill>
              <a:schemeClr val="lt2"/>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rPr>
              <a:t>2</a:t>
            </a:r>
            <a:endParaRPr kumimoji="0" sz="1400" b="1" i="0" u="none" strike="noStrike" kern="0" cap="none" spc="0" normalizeH="0" baseline="0" noProof="0">
              <a:ln>
                <a:noFill/>
              </a:ln>
              <a:solidFill>
                <a:srgbClr val="00A1E3"/>
              </a:solidFill>
              <a:effectLst/>
              <a:uLnTx/>
              <a:uFillTx/>
              <a:latin typeface="Calibri" panose="020F0502020204030204" pitchFamily="34" charset="0"/>
              <a:ea typeface="Calibri"/>
              <a:cs typeface="Calibri" panose="020F0502020204030204" pitchFamily="34" charset="0"/>
              <a:sym typeface="Calibri"/>
            </a:endParaRPr>
          </a:p>
        </p:txBody>
      </p:sp>
      <p:sp>
        <p:nvSpPr>
          <p:cNvPr id="35" name="Google Shape;2297;g326fbcfac23_1_137">
            <a:extLst>
              <a:ext uri="{FF2B5EF4-FFF2-40B4-BE49-F238E27FC236}">
                <a16:creationId xmlns:a16="http://schemas.microsoft.com/office/drawing/2014/main" id="{59C3F743-B53A-BAC5-713C-383011658624}"/>
              </a:ext>
            </a:extLst>
          </p:cNvPr>
          <p:cNvSpPr/>
          <p:nvPr/>
        </p:nvSpPr>
        <p:spPr>
          <a:xfrm>
            <a:off x="3419126" y="3687251"/>
            <a:ext cx="332400" cy="332400"/>
          </a:xfrm>
          <a:prstGeom prst="ellipse">
            <a:avLst/>
          </a:prstGeom>
          <a:solidFill>
            <a:srgbClr val="FFFFFF"/>
          </a:solidFill>
          <a:ln w="22225" cap="flat" cmpd="sng">
            <a:solidFill>
              <a:schemeClr val="accent2"/>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5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rPr>
              <a:t>4</a:t>
            </a:r>
            <a:endParaRPr kumimoji="0" sz="1500" b="1" i="0" u="none" strike="noStrike" kern="0" cap="none" spc="0" normalizeH="0" baseline="0" noProof="0">
              <a:ln>
                <a:noFill/>
              </a:ln>
              <a:solidFill>
                <a:srgbClr val="95C93C"/>
              </a:solidFill>
              <a:effectLst/>
              <a:uLnTx/>
              <a:uFillTx/>
              <a:latin typeface="Calibri" panose="020F0502020204030204" pitchFamily="34" charset="0"/>
              <a:ea typeface="Calibri"/>
              <a:cs typeface="Calibri" panose="020F0502020204030204" pitchFamily="34" charset="0"/>
              <a:sym typeface="Calibri"/>
            </a:endParaRPr>
          </a:p>
        </p:txBody>
      </p:sp>
      <p:sp>
        <p:nvSpPr>
          <p:cNvPr id="36" name="Google Shape;2298;g326fbcfac23_1_137">
            <a:extLst>
              <a:ext uri="{FF2B5EF4-FFF2-40B4-BE49-F238E27FC236}">
                <a16:creationId xmlns:a16="http://schemas.microsoft.com/office/drawing/2014/main" id="{A1A11DE5-C89B-CB9E-A005-9DF57AAF4209}"/>
              </a:ext>
            </a:extLst>
          </p:cNvPr>
          <p:cNvSpPr/>
          <p:nvPr/>
        </p:nvSpPr>
        <p:spPr>
          <a:xfrm>
            <a:off x="3649545" y="2932392"/>
            <a:ext cx="332400" cy="332400"/>
          </a:xfrm>
          <a:prstGeom prst="ellipse">
            <a:avLst/>
          </a:prstGeom>
          <a:solidFill>
            <a:srgbClr val="FFFFFF"/>
          </a:solidFill>
          <a:ln w="22225" cap="flat" cmpd="sng">
            <a:solidFill>
              <a:srgbClr val="59CBE9"/>
            </a:solidFill>
            <a:prstDash val="solid"/>
            <a:round/>
            <a:headEnd type="none" w="sm" len="sm"/>
            <a:tailEnd type="none" w="sm" len="sm"/>
          </a:ln>
          <a:effectLst>
            <a:outerShdw blurRad="127000" sx="102000" sy="102000" algn="ctr" rotWithShape="0">
              <a:srgbClr val="000000">
                <a:alpha val="20000"/>
              </a:srgbClr>
            </a:outerShdw>
          </a:effectLst>
        </p:spPr>
        <p:txBody>
          <a:bodyPr spcFirstLastPara="1" wrap="square" lIns="0" tIns="0" rIns="0" bIns="0" anchor="ctr" anchorCtr="0">
            <a:noAutofit/>
          </a:bodyPr>
          <a:lstStyle/>
          <a:p>
            <a:pPr marL="0" marR="0" lvl="0" indent="0" algn="ctr" defTabSz="914400" rtl="0" eaLnBrk="1" fontAlgn="auto" latinLnBrk="0" hangingPunct="1">
              <a:lnSpc>
                <a:spcPct val="100000"/>
              </a:lnSpc>
              <a:spcBef>
                <a:spcPts val="0"/>
              </a:spcBef>
              <a:spcAft>
                <a:spcPts val="0"/>
              </a:spcAft>
              <a:buClr>
                <a:srgbClr val="000000"/>
              </a:buClr>
              <a:buSzPts val="1500"/>
              <a:buFont typeface="Arial"/>
              <a:buNone/>
              <a:tabLst/>
              <a:defRPr/>
            </a:pPr>
            <a:r>
              <a:rPr kumimoji="0" lang="en" sz="15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rPr>
              <a:t>3</a:t>
            </a:r>
            <a:endParaRPr kumimoji="0" sz="1500" b="1" i="0" u="none" strike="noStrike" kern="0" cap="none" spc="0" normalizeH="0" baseline="0" noProof="0">
              <a:ln>
                <a:noFill/>
              </a:ln>
              <a:solidFill>
                <a:srgbClr val="59CBE9"/>
              </a:solidFill>
              <a:effectLst/>
              <a:uLnTx/>
              <a:uFillTx/>
              <a:latin typeface="Calibri" panose="020F0502020204030204" pitchFamily="34" charset="0"/>
              <a:ea typeface="Calibri"/>
              <a:cs typeface="Calibri" panose="020F0502020204030204" pitchFamily="34" charset="0"/>
              <a:sym typeface="Calibri"/>
            </a:endParaRPr>
          </a:p>
        </p:txBody>
      </p:sp>
      <p:sp>
        <p:nvSpPr>
          <p:cNvPr id="37" name="Google Shape;10522;g3e4c7ee853b_5_2705">
            <a:extLst>
              <a:ext uri="{FF2B5EF4-FFF2-40B4-BE49-F238E27FC236}">
                <a16:creationId xmlns:a16="http://schemas.microsoft.com/office/drawing/2014/main" id="{3CAD699B-8FDA-92A9-CE99-8259BB296398}"/>
              </a:ext>
            </a:extLst>
          </p:cNvPr>
          <p:cNvSpPr txBox="1">
            <a:spLocks/>
          </p:cNvSpPr>
          <p:nvPr/>
        </p:nvSpPr>
        <p:spPr>
          <a:xfrm>
            <a:off x="370276" y="614288"/>
            <a:ext cx="8424703" cy="266590"/>
          </a:xfrm>
          <a:prstGeom prst="rect">
            <a:avLst/>
          </a:prstGeom>
          <a:noFill/>
          <a:ln>
            <a:noFill/>
          </a:ln>
        </p:spPr>
        <p:txBody>
          <a:bodyPr spcFirstLastPara="1" wrap="square" lIns="0" tIns="0" rIns="0" bIns="0" anchor="b" anchorCtr="0">
            <a:noAutofit/>
          </a:bodyPr>
          <a:lstStyle>
            <a:defPPr marR="0" lvl="0" algn="l" rtl="0">
              <a:lnSpc>
                <a:spcPct val="100000"/>
              </a:lnSpc>
              <a:spcBef>
                <a:spcPts val="0"/>
              </a:spcBef>
              <a:spcAft>
                <a:spcPts val="0"/>
              </a:spcAft>
            </a:defPPr>
            <a:lvl1pPr marL="342854" marR="0" lvl="0" indent="-257141" algn="l" rtl="0">
              <a:lnSpc>
                <a:spcPct val="100000"/>
              </a:lnSpc>
              <a:spcBef>
                <a:spcPts val="0"/>
              </a:spcBef>
              <a:spcAft>
                <a:spcPts val="0"/>
              </a:spcAft>
              <a:buClr>
                <a:schemeClr val="dk1"/>
              </a:buClr>
              <a:buSzPts val="1800"/>
              <a:buFont typeface="Calibri"/>
              <a:buChar char="●"/>
              <a:defRPr sz="2399" b="0" i="0" u="none" strike="noStrike" cap="none">
                <a:solidFill>
                  <a:schemeClr val="dk1"/>
                </a:solidFill>
                <a:latin typeface="Calibri"/>
                <a:ea typeface="Calibri"/>
                <a:cs typeface="Calibri"/>
                <a:sym typeface="Calibri"/>
              </a:defRPr>
            </a:lvl1pPr>
            <a:lvl2pPr marL="685709" marR="0" lvl="1" indent="-257141" algn="l" rtl="0">
              <a:lnSpc>
                <a:spcPct val="100000"/>
              </a:lnSpc>
              <a:spcBef>
                <a:spcPts val="45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2pPr>
            <a:lvl3pPr marL="1028563" marR="0" lvl="2"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3pPr>
            <a:lvl4pPr marL="1371417" marR="0" lvl="3"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4pPr>
            <a:lvl5pPr marL="1714271" marR="0" lvl="4" indent="-257141" algn="l" rtl="0">
              <a:lnSpc>
                <a:spcPct val="100000"/>
              </a:lnSpc>
              <a:spcBef>
                <a:spcPts val="300"/>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5pPr>
            <a:lvl6pPr marL="2057126" marR="0" lvl="5"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6pPr>
            <a:lvl7pPr marL="2399980" marR="0" lvl="6"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7pPr>
            <a:lvl8pPr marL="2742834" marR="0" lvl="7"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8pPr>
            <a:lvl9pPr marL="3085689" marR="0" lvl="8" indent="-257141" algn="l" rtl="0">
              <a:lnSpc>
                <a:spcPct val="90000"/>
              </a:lnSpc>
              <a:spcBef>
                <a:spcPts val="375"/>
              </a:spcBef>
              <a:spcAft>
                <a:spcPts val="0"/>
              </a:spcAft>
              <a:buClr>
                <a:schemeClr val="dk1"/>
              </a:buClr>
              <a:buSzPts val="1800"/>
              <a:buFont typeface="Calibri"/>
              <a:buChar char="■"/>
              <a:defRPr sz="1866" b="0" i="0" u="none" strike="noStrike" cap="none">
                <a:solidFill>
                  <a:schemeClr val="dk1"/>
                </a:solidFill>
                <a:latin typeface="Calibri"/>
                <a:ea typeface="Calibri"/>
                <a:cs typeface="Calibri"/>
                <a:sym typeface="Calibri"/>
              </a:defRPr>
            </a:lvl9pPr>
          </a:lstStyle>
          <a:p>
            <a:pPr marL="0" indent="0">
              <a:buSzPts val="700"/>
              <a:buFont typeface="Calibri"/>
              <a:buNone/>
            </a:pPr>
            <a:r>
              <a:rPr lang="en-US" sz="1800" b="1" dirty="0">
                <a:solidFill>
                  <a:schemeClr val="accent2"/>
                </a:solidFill>
              </a:rPr>
              <a:t>Unparalleled sample access enables deep discovery </a:t>
            </a:r>
          </a:p>
        </p:txBody>
      </p:sp>
    </p:spTree>
    <p:extLst>
      <p:ext uri="{BB962C8B-B14F-4D97-AF65-F5344CB8AC3E}">
        <p14:creationId xmlns:p14="http://schemas.microsoft.com/office/powerpoint/2010/main" val="13621506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531DA0-6C76-3BBA-5D07-368DE01661DB}"/>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0F655AB-8FF2-3FD5-0127-F7602EB7FC1C}"/>
              </a:ext>
            </a:extLst>
          </p:cNvPr>
          <p:cNvSpPr>
            <a:spLocks noGrp="1"/>
          </p:cNvSpPr>
          <p:nvPr>
            <p:ph type="body" idx="1"/>
          </p:nvPr>
        </p:nvSpPr>
        <p:spPr>
          <a:xfrm>
            <a:off x="359568" y="947085"/>
            <a:ext cx="8425153" cy="3690232"/>
          </a:xfrm>
        </p:spPr>
        <p:txBody>
          <a:bodyPr/>
          <a:lstStyle/>
          <a:p>
            <a:pPr marL="342900" indent="-342900">
              <a:buSzPct val="80000"/>
              <a:buFont typeface="Arial" panose="020B0604020202020204" pitchFamily="34" charset="0"/>
              <a:buChar char="•"/>
            </a:pPr>
            <a:r>
              <a:rPr lang="en-US" sz="2000" dirty="0"/>
              <a:t>Baseline detection rates can inform expectations for assay performance. </a:t>
            </a:r>
          </a:p>
          <a:p>
            <a:pPr marL="342900" indent="-342900">
              <a:buSzPct val="80000"/>
              <a:buFont typeface="Arial" panose="020B0604020202020204" pitchFamily="34" charset="0"/>
              <a:buChar char="•"/>
            </a:pPr>
            <a:endParaRPr lang="en-US" sz="700" dirty="0"/>
          </a:p>
          <a:p>
            <a:pPr marL="342900" indent="-342900">
              <a:buSzPct val="80000"/>
              <a:buFont typeface="Arial" panose="020B0604020202020204" pitchFamily="34" charset="0"/>
              <a:buChar char="•"/>
            </a:pPr>
            <a:r>
              <a:rPr lang="en-US" sz="2000" dirty="0"/>
              <a:t>Patient characteristics, such as genetic ancestry, are associated with the molecular landscape of cancer. These should be considered for assay development.</a:t>
            </a:r>
            <a:endParaRPr lang="en-US" sz="700" dirty="0"/>
          </a:p>
          <a:p>
            <a:pPr marL="341313" indent="-333375">
              <a:buFont typeface="Arial" panose="020B0604020202020204" pitchFamily="34" charset="0"/>
              <a:buChar char="•"/>
            </a:pPr>
            <a:endParaRPr lang="en-US" sz="700" dirty="0"/>
          </a:p>
          <a:p>
            <a:pPr marL="341313" indent="-333375">
              <a:buFont typeface="Arial" panose="020B0604020202020204" pitchFamily="34" charset="0"/>
              <a:buChar char="•"/>
            </a:pPr>
            <a:r>
              <a:rPr lang="en-US" sz="2000" dirty="0"/>
              <a:t>Enrolling a study population that emulates the intended use population is critical.</a:t>
            </a:r>
          </a:p>
          <a:p>
            <a:pPr marL="341313" indent="-333375">
              <a:buFont typeface="Arial" panose="020B0604020202020204" pitchFamily="34" charset="0"/>
              <a:buChar char="•"/>
            </a:pPr>
            <a:endParaRPr lang="en-US" sz="700" dirty="0"/>
          </a:p>
          <a:p>
            <a:pPr marL="341313" indent="-333375">
              <a:buFont typeface="Arial" panose="020B0604020202020204" pitchFamily="34" charset="0"/>
              <a:buChar char="•"/>
            </a:pPr>
            <a:r>
              <a:rPr lang="en-US" sz="2000" dirty="0"/>
              <a:t>Not all subgroups will engage with clinical studies in the same way.</a:t>
            </a:r>
          </a:p>
          <a:p>
            <a:pPr marL="574675" lvl="1" indent="-225425">
              <a:buSzPct val="80000"/>
              <a:buFont typeface="Wingdings" pitchFamily="2" charset="2"/>
              <a:buChar char="§"/>
            </a:pPr>
            <a:r>
              <a:rPr lang="en-US" sz="1467" dirty="0"/>
              <a:t>Identify recruitment methods that will meet participants where they are</a:t>
            </a:r>
          </a:p>
          <a:p>
            <a:pPr marL="574675" lvl="1" indent="-225425">
              <a:buSzPct val="80000"/>
              <a:buFont typeface="Wingdings" pitchFamily="2" charset="2"/>
              <a:buChar char="§"/>
            </a:pPr>
            <a:r>
              <a:rPr lang="en-US" sz="1467" dirty="0"/>
              <a:t>Implement enrollment approaches that maintain high completion rates</a:t>
            </a:r>
          </a:p>
          <a:p>
            <a:pPr marL="341313" indent="-333375">
              <a:buFont typeface="Arial" panose="020B0604020202020204" pitchFamily="34" charset="0"/>
              <a:buChar char="•"/>
            </a:pPr>
            <a:endParaRPr lang="en-US" sz="700" dirty="0"/>
          </a:p>
          <a:p>
            <a:pPr marL="341313" indent="-333375">
              <a:buFont typeface="Arial" panose="020B0604020202020204" pitchFamily="34" charset="0"/>
              <a:buChar char="•"/>
            </a:pPr>
            <a:r>
              <a:rPr lang="en" sz="2000" dirty="0"/>
              <a:t>The intended use population may differ across each cancer in an MCD test.</a:t>
            </a:r>
            <a:endParaRPr lang="en-US" sz="1800" dirty="0"/>
          </a:p>
          <a:p>
            <a:pPr marL="0" indent="0">
              <a:buSzPct val="80000"/>
              <a:buNone/>
            </a:pPr>
            <a:endParaRPr lang="en-US" sz="2400" dirty="0"/>
          </a:p>
        </p:txBody>
      </p:sp>
      <p:sp>
        <p:nvSpPr>
          <p:cNvPr id="5" name="Google Shape;9588;g3e4c7ee853b_2_1659">
            <a:extLst>
              <a:ext uri="{FF2B5EF4-FFF2-40B4-BE49-F238E27FC236}">
                <a16:creationId xmlns:a16="http://schemas.microsoft.com/office/drawing/2014/main" id="{4667076A-C9BE-AF69-B410-B715621BB37E}"/>
              </a:ext>
            </a:extLst>
          </p:cNvPr>
          <p:cNvSpPr txBox="1">
            <a:spLocks/>
          </p:cNvSpPr>
          <p:nvPr/>
        </p:nvSpPr>
        <p:spPr>
          <a:xfrm>
            <a:off x="360117" y="202808"/>
            <a:ext cx="8423803" cy="316534"/>
          </a:xfrm>
          <a:prstGeom prst="rect">
            <a:avLst/>
          </a:prstGeom>
          <a:noFill/>
          <a:ln>
            <a:noFill/>
          </a:ln>
        </p:spPr>
        <p:txBody>
          <a:bodyPr spcFirstLastPara="1" wrap="square" lIns="0" tIns="34271" rIns="0" bIns="34271" anchor="t" anchorCtr="0">
            <a:noAutofit/>
          </a:bodyPr>
          <a:lstStyle>
            <a:defPPr marR="0" lvl="0" algn="l" rtl="0">
              <a:lnSpc>
                <a:spcPct val="100000"/>
              </a:lnSpc>
              <a:spcBef>
                <a:spcPts val="0"/>
              </a:spcBef>
              <a:spcAft>
                <a:spcPts val="0"/>
              </a:spcAft>
            </a:defPPr>
            <a:lvl1pPr marR="0" lvl="0" algn="l" rtl="0">
              <a:lnSpc>
                <a:spcPct val="100000"/>
              </a:lnSpc>
              <a:spcBef>
                <a:spcPts val="0"/>
              </a:spcBef>
              <a:spcAft>
                <a:spcPts val="0"/>
              </a:spcAft>
              <a:buClr>
                <a:schemeClr val="dk1"/>
              </a:buClr>
              <a:buSzPts val="3533"/>
              <a:buFont typeface="Calibri"/>
              <a:buNone/>
              <a:defRPr sz="3200" b="1" i="0" u="none" strike="noStrike" cap="none">
                <a:solidFill>
                  <a:schemeClr val="dk1"/>
                </a:solidFill>
                <a:latin typeface="Calibri"/>
                <a:ea typeface="Calibri"/>
                <a:cs typeface="Calibri"/>
                <a:sym typeface="Calibri"/>
              </a:defRPr>
            </a:lvl1pPr>
            <a:lvl2pPr marR="0" lvl="1"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2pPr>
            <a:lvl3pPr marR="0" lvl="2"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3pPr>
            <a:lvl4pPr marR="0" lvl="3"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4pPr>
            <a:lvl5pPr marR="0" lvl="4"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5pPr>
            <a:lvl6pPr marR="0" lvl="5"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6pPr>
            <a:lvl7pPr marR="0" lvl="6"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7pPr>
            <a:lvl8pPr marR="0" lvl="7"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8pPr>
            <a:lvl9pPr marR="0" lvl="8" algn="l" rtl="0">
              <a:lnSpc>
                <a:spcPct val="100000"/>
              </a:lnSpc>
              <a:spcBef>
                <a:spcPts val="0"/>
              </a:spcBef>
              <a:spcAft>
                <a:spcPts val="0"/>
              </a:spcAft>
              <a:buClr>
                <a:schemeClr val="dk1"/>
              </a:buClr>
              <a:buSzPts val="3999"/>
              <a:buFont typeface="Calibri"/>
              <a:buNone/>
              <a:defRPr sz="3999" b="1" i="0" u="none" strike="noStrike" cap="none">
                <a:solidFill>
                  <a:schemeClr val="dk1"/>
                </a:solidFill>
                <a:latin typeface="Calibri"/>
                <a:ea typeface="Calibri"/>
                <a:cs typeface="Calibri"/>
                <a:sym typeface="Calibri"/>
              </a:defRPr>
            </a:lvl9pPr>
          </a:lstStyle>
          <a:p>
            <a:pPr>
              <a:lnSpc>
                <a:spcPct val="75000"/>
              </a:lnSpc>
              <a:buSzPts val="1800"/>
            </a:pPr>
            <a:r>
              <a:rPr lang="en-US" sz="2800" dirty="0"/>
              <a:t>Conclusions</a:t>
            </a:r>
          </a:p>
        </p:txBody>
      </p:sp>
    </p:spTree>
    <p:extLst>
      <p:ext uri="{BB962C8B-B14F-4D97-AF65-F5344CB8AC3E}">
        <p14:creationId xmlns:p14="http://schemas.microsoft.com/office/powerpoint/2010/main" val="17294142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396"/>
        <p:cNvGrpSpPr/>
        <p:nvPr/>
      </p:nvGrpSpPr>
      <p:grpSpPr>
        <a:xfrm>
          <a:off x="0" y="0"/>
          <a:ext cx="0" cy="0"/>
          <a:chOff x="0" y="0"/>
          <a:chExt cx="0" cy="0"/>
        </a:xfrm>
      </p:grpSpPr>
      <p:pic>
        <p:nvPicPr>
          <p:cNvPr id="2" name="Picture 1" descr="breast-cancer-stamp">
            <a:extLst>
              <a:ext uri="{FF2B5EF4-FFF2-40B4-BE49-F238E27FC236}">
                <a16:creationId xmlns:a16="http://schemas.microsoft.com/office/drawing/2014/main" id="{FD511587-FC73-8BF7-99B7-0151DCBCD5A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00209" y="896764"/>
            <a:ext cx="2224990" cy="33499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itle 1">
            <a:extLst>
              <a:ext uri="{FF2B5EF4-FFF2-40B4-BE49-F238E27FC236}">
                <a16:creationId xmlns:a16="http://schemas.microsoft.com/office/drawing/2014/main" id="{E3F03520-8887-1633-03F2-BF15C7686596}"/>
              </a:ext>
            </a:extLst>
          </p:cNvPr>
          <p:cNvSpPr txBox="1">
            <a:spLocks/>
          </p:cNvSpPr>
          <p:nvPr/>
        </p:nvSpPr>
        <p:spPr bwMode="auto">
          <a:xfrm>
            <a:off x="3836873" y="1589179"/>
            <a:ext cx="4389028" cy="2057132"/>
          </a:xfrm>
          <a:prstGeom prst="rect">
            <a:avLst/>
          </a:prstGeom>
          <a:noFill/>
          <a:ln w="9525">
            <a:noFill/>
            <a:miter lim="800000"/>
            <a:headEnd/>
            <a:tailEnd/>
          </a:ln>
          <a:effectLst/>
        </p:spPr>
        <p:txBody>
          <a:bodyPr vert="horz" wrap="square" lIns="91428" tIns="45714" rIns="91428" bIns="45714" numCol="1" anchor="ctr" anchorCtr="0" compatLnSpc="1">
            <a:prstTxWarp prst="textNoShape">
              <a:avLst/>
            </a:prstTxWarp>
          </a:bodyPr>
          <a:lstStyle>
            <a:lvl1pPr algn="ctr" rtl="0" eaLnBrk="0" fontAlgn="base" hangingPunct="0">
              <a:spcBef>
                <a:spcPct val="0"/>
              </a:spcBef>
              <a:spcAft>
                <a:spcPct val="0"/>
              </a:spcAft>
              <a:defRPr sz="3300">
                <a:solidFill>
                  <a:schemeClr val="tx1"/>
                </a:solidFill>
                <a:effectLst/>
                <a:latin typeface="Calibri"/>
                <a:ea typeface="MS PGothic" panose="020B0600070205080204" pitchFamily="34" charset="-128"/>
                <a:cs typeface="Calibri"/>
              </a:defRPr>
            </a:lvl1pPr>
            <a:lvl2pPr algn="ctr" rtl="0" eaLnBrk="0" fontAlgn="base" hangingPunct="0">
              <a:spcBef>
                <a:spcPct val="0"/>
              </a:spcBef>
              <a:spcAft>
                <a:spcPct val="0"/>
              </a:spcAft>
              <a:defRPr sz="3300">
                <a:solidFill>
                  <a:srgbClr val="FFFF00"/>
                </a:solidFill>
                <a:effectLst>
                  <a:outerShdw blurRad="38100" dist="38100" dir="2700000" algn="tl">
                    <a:srgbClr val="000000"/>
                  </a:outerShdw>
                </a:effectLst>
                <a:latin typeface="Calibri" charset="0"/>
                <a:ea typeface="MS PGothic" panose="020B0600070205080204" pitchFamily="34" charset="-128"/>
                <a:cs typeface="Calibri" charset="0"/>
              </a:defRPr>
            </a:lvl2pPr>
            <a:lvl3pPr algn="ctr" rtl="0" eaLnBrk="0" fontAlgn="base" hangingPunct="0">
              <a:spcBef>
                <a:spcPct val="0"/>
              </a:spcBef>
              <a:spcAft>
                <a:spcPct val="0"/>
              </a:spcAft>
              <a:defRPr sz="3300">
                <a:solidFill>
                  <a:srgbClr val="FFFF00"/>
                </a:solidFill>
                <a:effectLst>
                  <a:outerShdw blurRad="38100" dist="38100" dir="2700000" algn="tl">
                    <a:srgbClr val="000000"/>
                  </a:outerShdw>
                </a:effectLst>
                <a:latin typeface="Calibri" charset="0"/>
                <a:ea typeface="MS PGothic" panose="020B0600070205080204" pitchFamily="34" charset="-128"/>
                <a:cs typeface="Calibri" charset="0"/>
              </a:defRPr>
            </a:lvl3pPr>
            <a:lvl4pPr algn="ctr" rtl="0" eaLnBrk="0" fontAlgn="base" hangingPunct="0">
              <a:spcBef>
                <a:spcPct val="0"/>
              </a:spcBef>
              <a:spcAft>
                <a:spcPct val="0"/>
              </a:spcAft>
              <a:defRPr sz="3300">
                <a:solidFill>
                  <a:srgbClr val="FFFF00"/>
                </a:solidFill>
                <a:effectLst>
                  <a:outerShdw blurRad="38100" dist="38100" dir="2700000" algn="tl">
                    <a:srgbClr val="000000"/>
                  </a:outerShdw>
                </a:effectLst>
                <a:latin typeface="Calibri" charset="0"/>
                <a:ea typeface="MS PGothic" panose="020B0600070205080204" pitchFamily="34" charset="-128"/>
                <a:cs typeface="Calibri" charset="0"/>
              </a:defRPr>
            </a:lvl4pPr>
            <a:lvl5pPr algn="ctr" rtl="0" eaLnBrk="0" fontAlgn="base" hangingPunct="0">
              <a:spcBef>
                <a:spcPct val="0"/>
              </a:spcBef>
              <a:spcAft>
                <a:spcPct val="0"/>
              </a:spcAft>
              <a:defRPr sz="3300">
                <a:solidFill>
                  <a:srgbClr val="FFFF00"/>
                </a:solidFill>
                <a:effectLst>
                  <a:outerShdw blurRad="38100" dist="38100" dir="2700000" algn="tl">
                    <a:srgbClr val="000000"/>
                  </a:outerShdw>
                </a:effectLst>
                <a:latin typeface="Calibri" charset="0"/>
                <a:ea typeface="MS PGothic" panose="020B0600070205080204" pitchFamily="34" charset="-128"/>
                <a:cs typeface="Calibri" charset="0"/>
              </a:defRPr>
            </a:lvl5pPr>
            <a:lvl6pPr marL="342893" algn="ctr" rtl="0" fontAlgn="base">
              <a:spcBef>
                <a:spcPct val="0"/>
              </a:spcBef>
              <a:spcAft>
                <a:spcPct val="0"/>
              </a:spcAft>
              <a:defRPr sz="3000">
                <a:solidFill>
                  <a:srgbClr val="FFFF00"/>
                </a:solidFill>
                <a:effectLst>
                  <a:outerShdw blurRad="38100" dist="38100" dir="2700000" algn="tl">
                    <a:srgbClr val="000000"/>
                  </a:outerShdw>
                </a:effectLst>
                <a:latin typeface="Comic Sans MS" pitchFamily="66" charset="0"/>
              </a:defRPr>
            </a:lvl6pPr>
            <a:lvl7pPr marL="685787" algn="ctr" rtl="0" fontAlgn="base">
              <a:spcBef>
                <a:spcPct val="0"/>
              </a:spcBef>
              <a:spcAft>
                <a:spcPct val="0"/>
              </a:spcAft>
              <a:defRPr sz="3000">
                <a:solidFill>
                  <a:srgbClr val="FFFF00"/>
                </a:solidFill>
                <a:effectLst>
                  <a:outerShdw blurRad="38100" dist="38100" dir="2700000" algn="tl">
                    <a:srgbClr val="000000"/>
                  </a:outerShdw>
                </a:effectLst>
                <a:latin typeface="Comic Sans MS" pitchFamily="66" charset="0"/>
              </a:defRPr>
            </a:lvl7pPr>
            <a:lvl8pPr marL="1028681" algn="ctr" rtl="0" fontAlgn="base">
              <a:spcBef>
                <a:spcPct val="0"/>
              </a:spcBef>
              <a:spcAft>
                <a:spcPct val="0"/>
              </a:spcAft>
              <a:defRPr sz="3000">
                <a:solidFill>
                  <a:srgbClr val="FFFF00"/>
                </a:solidFill>
                <a:effectLst>
                  <a:outerShdw blurRad="38100" dist="38100" dir="2700000" algn="tl">
                    <a:srgbClr val="000000"/>
                  </a:outerShdw>
                </a:effectLst>
                <a:latin typeface="Comic Sans MS" pitchFamily="66" charset="0"/>
              </a:defRPr>
            </a:lvl8pPr>
            <a:lvl9pPr marL="1371575" algn="ctr" rtl="0" fontAlgn="base">
              <a:spcBef>
                <a:spcPct val="0"/>
              </a:spcBef>
              <a:spcAft>
                <a:spcPct val="0"/>
              </a:spcAft>
              <a:defRPr sz="3000">
                <a:solidFill>
                  <a:srgbClr val="FFFF00"/>
                </a:solidFill>
                <a:effectLst>
                  <a:outerShdw blurRad="38100" dist="38100" dir="2700000" algn="tl">
                    <a:srgbClr val="000000"/>
                  </a:outerShdw>
                </a:effectLst>
                <a:latin typeface="Comic Sans MS" pitchFamily="66" charset="0"/>
              </a:defRPr>
            </a:lvl9pPr>
          </a:lstStyle>
          <a:p>
            <a:pPr defTabSz="914256">
              <a:buClrTx/>
            </a:pPr>
            <a:r>
              <a:rPr lang="en-US" altLang="en-US" sz="3999" kern="1200" dirty="0">
                <a:solidFill>
                  <a:srgbClr val="004677"/>
                </a:solidFill>
                <a:latin typeface="Calibri" panose="020F0502020204030204" pitchFamily="34" charset="0"/>
                <a:cs typeface="Calibri" panose="020F0502020204030204" pitchFamily="34" charset="0"/>
                <a:sym typeface="Heebo" charset="-79"/>
              </a:rPr>
              <a:t>THANK YOU!</a:t>
            </a:r>
            <a:br>
              <a:rPr lang="en-US" altLang="en-US" sz="3999" kern="1200" dirty="0">
                <a:solidFill>
                  <a:srgbClr val="004677"/>
                </a:solidFill>
                <a:latin typeface="Calibri" panose="020F0502020204030204" pitchFamily="34" charset="0"/>
                <a:cs typeface="Calibri" panose="020F0502020204030204" pitchFamily="34" charset="0"/>
                <a:sym typeface="Heebo" charset="-79"/>
              </a:rPr>
            </a:br>
            <a:br>
              <a:rPr lang="en-US" altLang="en-US" sz="2400" kern="1200" dirty="0">
                <a:solidFill>
                  <a:srgbClr val="004677"/>
                </a:solidFill>
                <a:latin typeface="Calibri" panose="020F0502020204030204" pitchFamily="34" charset="0"/>
                <a:cs typeface="Calibri" panose="020F0502020204030204" pitchFamily="34" charset="0"/>
                <a:sym typeface="Heebo" charset="-79"/>
              </a:rPr>
            </a:br>
            <a:r>
              <a:rPr lang="en-US" altLang="en-US" sz="2400" kern="1200" dirty="0">
                <a:solidFill>
                  <a:srgbClr val="004677"/>
                </a:solidFill>
                <a:latin typeface="Calibri" panose="020F0502020204030204" pitchFamily="34" charset="0"/>
                <a:cs typeface="Calibri" panose="020F0502020204030204" pitchFamily="34" charset="0"/>
                <a:sym typeface="Heebo" charset="-79"/>
              </a:rPr>
              <a:t>MLIU@NATERA.COM</a:t>
            </a:r>
            <a:endParaRPr lang="en-US" sz="3999" dirty="0">
              <a:solidFill>
                <a:srgbClr val="004677"/>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57841110"/>
      </p:ext>
    </p:extLst>
  </p:cSld>
  <p:clrMapOvr>
    <a:masterClrMapping/>
  </p:clrMapOvr>
</p:sld>
</file>

<file path=ppt/theme/theme1.xml><?xml version="1.0" encoding="utf-8"?>
<a:theme xmlns:a="http://schemas.openxmlformats.org/drawingml/2006/main" name="Natera">
  <a:themeElements>
    <a:clrScheme name="Simple Light">
      <a:dk1>
        <a:srgbClr val="004677"/>
      </a:dk1>
      <a:lt1>
        <a:srgbClr val="FFFFFF"/>
      </a:lt1>
      <a:dk2>
        <a:srgbClr val="425563"/>
      </a:dk2>
      <a:lt2>
        <a:srgbClr val="D9DDE0"/>
      </a:lt2>
      <a:accent1>
        <a:srgbClr val="00509E"/>
      </a:accent1>
      <a:accent2>
        <a:srgbClr val="008BCE"/>
      </a:accent2>
      <a:accent3>
        <a:srgbClr val="5BCBE8"/>
      </a:accent3>
      <a:accent4>
        <a:srgbClr val="8BC400"/>
      </a:accent4>
      <a:accent5>
        <a:srgbClr val="FFCD00"/>
      </a:accent5>
      <a:accent6>
        <a:srgbClr val="F2A901"/>
      </a:accent6>
      <a:hlink>
        <a:srgbClr val="008BCE"/>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eme_Natera">
  <a:themeElements>
    <a:clrScheme name="Custom 95">
      <a:dk1>
        <a:srgbClr val="000000"/>
      </a:dk1>
      <a:lt1>
        <a:srgbClr val="FFFFFF"/>
      </a:lt1>
      <a:dk2>
        <a:srgbClr val="44546A"/>
      </a:dk2>
      <a:lt2>
        <a:srgbClr val="EBF1F4"/>
      </a:lt2>
      <a:accent1>
        <a:srgbClr val="008BCE"/>
      </a:accent1>
      <a:accent2>
        <a:srgbClr val="00A9E0"/>
      </a:accent2>
      <a:accent3>
        <a:srgbClr val="59CBE8"/>
      </a:accent3>
      <a:accent4>
        <a:srgbClr val="53565A"/>
      </a:accent4>
      <a:accent5>
        <a:srgbClr val="8BC400"/>
      </a:accent5>
      <a:accent6>
        <a:srgbClr val="FFCD00"/>
      </a:accent6>
      <a:hlink>
        <a:srgbClr val="46AC46"/>
      </a:hlink>
      <a:folHlink>
        <a:srgbClr val="005B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9820</TotalTime>
  <Words>1482</Words>
  <Application>Microsoft Macintosh PowerPoint</Application>
  <PresentationFormat>On-screen Show (16:9)</PresentationFormat>
  <Paragraphs>186</Paragraphs>
  <Slides>19</Slides>
  <Notes>16</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19</vt:i4>
      </vt:variant>
    </vt:vector>
  </HeadingPairs>
  <TitlesOfParts>
    <vt:vector size="26" baseType="lpstr">
      <vt:lpstr>Arial</vt:lpstr>
      <vt:lpstr>Calibri</vt:lpstr>
      <vt:lpstr>Helvetica Neue</vt:lpstr>
      <vt:lpstr>Noto Sans Symbols</vt:lpstr>
      <vt:lpstr>Wingdings</vt:lpstr>
      <vt:lpstr>Natera</vt:lpstr>
      <vt:lpstr>Theme_Natera</vt:lpstr>
      <vt:lpstr>Advances in Blood-Based  Cancer Screening: from CRC to Multicancer Detection</vt:lpstr>
      <vt:lpstr>PowerPoint Presentation</vt:lpstr>
      <vt:lpstr>PowerPoint Presentation</vt:lpstr>
      <vt:lpstr>Early Cancer Detection at Natera</vt:lpstr>
      <vt:lpstr>PowerPoint Presentation</vt:lpstr>
      <vt:lpstr>PowerPoint Presentation</vt:lpstr>
      <vt:lpstr>PowerPoint Presentation</vt:lpstr>
      <vt:lpstr>Why select methylation for cancer detection?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Early Cancer Detection at Natera</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Minetta Liu</cp:lastModifiedBy>
  <cp:revision>80</cp:revision>
  <cp:lastPrinted>2026-09-24T02:38:30Z</cp:lastPrinted>
  <dcterms:modified xsi:type="dcterms:W3CDTF">2026-09-24T15:16:56Z</dcterms:modified>
</cp:coreProperties>
</file>