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  <p:sldId id="287" r:id="rId3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1"/>
    <p:restoredTop sz="94632"/>
  </p:normalViewPr>
  <p:slideViewPr>
    <p:cSldViewPr snapToGrid="0">
      <p:cViewPr varScale="1">
        <p:scale>
          <a:sx n="20" d="100"/>
          <a:sy n="20" d="100"/>
        </p:scale>
        <p:origin x="264" y="17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owl of pappardelle pasta with parsley butter, roasted hazelnuts, and shaved parmesan cheese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, and chopstick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Bowl with salmon cakes, salad, and humm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Bowl of pappardelle pasta with parsley butter, roasted hazelnuts, and shaved parmesan chees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, and chopstick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20260924 EDRN2.001.jpeg" descr="20260924 EDRN2.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20260924 EDRN2.002.jpeg" descr="20260924 EDRN2.00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20260924 EDRN2.003.jpeg" descr="20260924 EDRN2.00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20260924 EDRN2.004.jpeg" descr="20260924 EDRN2.00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20260924 EDRN2.005.jpeg" descr="20260924 EDRN2.00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20260924 EDRN2.006.jpeg" descr="20260924 EDRN2.0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20260924 EDRN2.007.jpeg" descr="20260924 EDRN2.0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20260924 EDRN2.008.jpeg" descr="20260924 EDRN2.00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20260924 EDRN2.009.jpeg" descr="20260924 EDRN2.00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20260924 EDRN2.010.jpeg" descr="20260924 EDRN2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20260924 EDRN2.011.jpeg" descr="20260924 EDRN2.01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20260924 EDRN2.012.jpeg" descr="20260924 EDRN2.01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20260924 EDRN2.013.jpeg" descr="20260924 EDRN2.01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20260924 EDRN2.014.jpeg" descr="20260924 EDRN2.01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20260924 EDRN2.015.jpeg" descr="20260924 EDRN2.01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20260924 EDRN2.016.jpeg" descr="20260924 EDRN2.0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20260924 EDRN2.017.jpeg" descr="20260924 EDRN2.01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20260924 EDRN2.018.jpeg" descr="20260924 EDRN2.0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20260924 EDRN2.019.jpeg" descr="20260924 EDRN2.01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20260924 EDRN2.021.jpeg" descr="20260924 EDRN2.02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20260924 EDRN2.022.jpeg" descr="20260924 EDRN2.02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20260924 EDRN2.023.jpeg" descr="20260924 EDRN2.02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20260924 EDRN2.024.jpeg" descr="20260924 EDRN2.02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20260924 EDRN2.025.jpeg" descr="20260924 EDRN2.02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20260924 EDRN2.026.jpeg" descr="20260924 EDRN2.02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20260924 EDRN2.027.jpeg" descr="20260924 EDRN2.02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20260924 EDRN2.028.jpeg" descr="20260924 EDRN2.0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20260924 EDRN2.029.jpeg" descr="20260924 EDRN2.02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20260924 EDRN2.030.jpeg" descr="20260924 EDRN2.03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20260924 EDRN2.032.jpeg" descr="20260924 EDRN2.03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20260924 EDRN2.033.jpeg" descr="20260924 EDRN2.03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Macintosh PowerPoint</Application>
  <PresentationFormat>Custom</PresentationFormat>
  <Paragraphs>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Helvetica Neue</vt:lpstr>
      <vt:lpstr>Helvetica Neue Medium</vt:lpstr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Lee, Hakho, Ph.D.</cp:lastModifiedBy>
  <cp:revision>2</cp:revision>
  <dcterms:modified xsi:type="dcterms:W3CDTF">2026-09-24T17:23:01Z</dcterms:modified>
</cp:coreProperties>
</file>