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7" r:id="rId1"/>
  </p:sldMasterIdLst>
  <p:notesMasterIdLst>
    <p:notesMasterId r:id="rId19"/>
  </p:notesMasterIdLst>
  <p:sldIdLst>
    <p:sldId id="265" r:id="rId2"/>
    <p:sldId id="1880" r:id="rId3"/>
    <p:sldId id="1885" r:id="rId4"/>
    <p:sldId id="337" r:id="rId5"/>
    <p:sldId id="1873" r:id="rId6"/>
    <p:sldId id="1874" r:id="rId7"/>
    <p:sldId id="1881" r:id="rId8"/>
    <p:sldId id="1875" r:id="rId9"/>
    <p:sldId id="1884" r:id="rId10"/>
    <p:sldId id="1882" r:id="rId11"/>
    <p:sldId id="338" r:id="rId12"/>
    <p:sldId id="1886" r:id="rId13"/>
    <p:sldId id="1877" r:id="rId14"/>
    <p:sldId id="1876" r:id="rId15"/>
    <p:sldId id="1883" r:id="rId16"/>
    <p:sldId id="1879" r:id="rId17"/>
    <p:sldId id="264" r:id="rId1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7D71530-B199-7691-129D-093ED9D8E6B0}" name="Dickey, Brittney L" initials="DBL" userId="S::bdickey@unmc.edu::e3dd588b-4b9d-4bc9-9c1d-b375654892d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03B42"/>
    <a:srgbClr val="FDB713"/>
    <a:srgbClr val="AD122A"/>
    <a:srgbClr val="A2B526"/>
    <a:srgbClr val="989EA3"/>
    <a:srgbClr val="AC1F2D"/>
    <a:srgbClr val="C3CD7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707BA-7719-8147-BF88-5A729CF942DF}" v="1" dt="2026-09-23T16:09:47.7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45" autoAdjust="0"/>
    <p:restoredTop sz="82489" autoAdjust="0"/>
  </p:normalViewPr>
  <p:slideViewPr>
    <p:cSldViewPr snapToGrid="0" snapToObjects="1">
      <p:cViewPr varScale="1">
        <p:scale>
          <a:sx n="125" d="100"/>
          <a:sy n="125" d="100"/>
        </p:scale>
        <p:origin x="160" y="18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ckey, Brittney L" userId="e3dd588b-4b9d-4bc9-9c1d-b375654892d6" providerId="ADAL" clId="{4B698E41-8177-5571-A879-A16B4FDD0AC2}"/>
    <pc:docChg chg="undo redo custSel addSld delSld modSld sldOrd">
      <pc:chgData name="Dickey, Brittney L" userId="e3dd588b-4b9d-4bc9-9c1d-b375654892d6" providerId="ADAL" clId="{4B698E41-8177-5571-A879-A16B4FDD0AC2}" dt="2026-09-23T16:23:34.021" v="625" actId="20577"/>
      <pc:docMkLst>
        <pc:docMk/>
      </pc:docMkLst>
      <pc:sldChg chg="modNotesTx">
        <pc:chgData name="Dickey, Brittney L" userId="e3dd588b-4b9d-4bc9-9c1d-b375654892d6" providerId="ADAL" clId="{4B698E41-8177-5571-A879-A16B4FDD0AC2}" dt="2026-09-23T16:23:34.021" v="625" actId="20577"/>
        <pc:sldMkLst>
          <pc:docMk/>
          <pc:sldMk cId="1968072454" sldId="338"/>
        </pc:sldMkLst>
      </pc:sldChg>
      <pc:sldChg chg="modSp mod">
        <pc:chgData name="Dickey, Brittney L" userId="e3dd588b-4b9d-4bc9-9c1d-b375654892d6" providerId="ADAL" clId="{4B698E41-8177-5571-A879-A16B4FDD0AC2}" dt="2026-09-18T20:19:44.401" v="2" actId="27636"/>
        <pc:sldMkLst>
          <pc:docMk/>
          <pc:sldMk cId="4289675517" sldId="1874"/>
        </pc:sldMkLst>
        <pc:spChg chg="mod">
          <ac:chgData name="Dickey, Brittney L" userId="e3dd588b-4b9d-4bc9-9c1d-b375654892d6" providerId="ADAL" clId="{4B698E41-8177-5571-A879-A16B4FDD0AC2}" dt="2026-09-18T20:19:44.401" v="2" actId="27636"/>
          <ac:spMkLst>
            <pc:docMk/>
            <pc:sldMk cId="4289675517" sldId="1874"/>
            <ac:spMk id="3" creationId="{6701F0CA-97B2-4A84-9A53-B2F14A608575}"/>
          </ac:spMkLst>
        </pc:spChg>
      </pc:sldChg>
      <pc:sldChg chg="modSp mod">
        <pc:chgData name="Dickey, Brittney L" userId="e3dd588b-4b9d-4bc9-9c1d-b375654892d6" providerId="ADAL" clId="{4B698E41-8177-5571-A879-A16B4FDD0AC2}" dt="2026-09-18T20:52:58.954" v="331" actId="27636"/>
        <pc:sldMkLst>
          <pc:docMk/>
          <pc:sldMk cId="451540904" sldId="1875"/>
        </pc:sldMkLst>
      </pc:sldChg>
      <pc:sldChg chg="modSp mod">
        <pc:chgData name="Dickey, Brittney L" userId="e3dd588b-4b9d-4bc9-9c1d-b375654892d6" providerId="ADAL" clId="{4B698E41-8177-5571-A879-A16B4FDD0AC2}" dt="2026-09-23T16:22:17.840" v="545" actId="20577"/>
        <pc:sldMkLst>
          <pc:docMk/>
          <pc:sldMk cId="137078396" sldId="1876"/>
        </pc:sldMkLst>
        <pc:spChg chg="mod">
          <ac:chgData name="Dickey, Brittney L" userId="e3dd588b-4b9d-4bc9-9c1d-b375654892d6" providerId="ADAL" clId="{4B698E41-8177-5571-A879-A16B4FDD0AC2}" dt="2026-09-23T16:22:17.840" v="545" actId="20577"/>
          <ac:spMkLst>
            <pc:docMk/>
            <pc:sldMk cId="137078396" sldId="1876"/>
            <ac:spMk id="2" creationId="{DA2D8981-8436-072F-C8DE-9E78AAC0E628}"/>
          </ac:spMkLst>
        </pc:spChg>
        <pc:spChg chg="mod">
          <ac:chgData name="Dickey, Brittney L" userId="e3dd588b-4b9d-4bc9-9c1d-b375654892d6" providerId="ADAL" clId="{4B698E41-8177-5571-A879-A16B4FDD0AC2}" dt="2026-09-18T20:52:35.166" v="325" actId="1036"/>
          <ac:spMkLst>
            <pc:docMk/>
            <pc:sldMk cId="137078396" sldId="1876"/>
            <ac:spMk id="3" creationId="{4FB8E2E6-6D1E-D118-541C-D93A2EEDC048}"/>
          </ac:spMkLst>
        </pc:spChg>
        <pc:picChg chg="mod">
          <ac:chgData name="Dickey, Brittney L" userId="e3dd588b-4b9d-4bc9-9c1d-b375654892d6" providerId="ADAL" clId="{4B698E41-8177-5571-A879-A16B4FDD0AC2}" dt="2026-09-18T20:52:35.166" v="325" actId="1036"/>
          <ac:picMkLst>
            <pc:docMk/>
            <pc:sldMk cId="137078396" sldId="1876"/>
            <ac:picMk id="5" creationId="{084FFA09-00DA-615F-2E00-AB534E186DF2}"/>
          </ac:picMkLst>
        </pc:picChg>
        <pc:picChg chg="mod">
          <ac:chgData name="Dickey, Brittney L" userId="e3dd588b-4b9d-4bc9-9c1d-b375654892d6" providerId="ADAL" clId="{4B698E41-8177-5571-A879-A16B4FDD0AC2}" dt="2026-09-18T20:52:35.166" v="325" actId="1036"/>
          <ac:picMkLst>
            <pc:docMk/>
            <pc:sldMk cId="137078396" sldId="1876"/>
            <ac:picMk id="7" creationId="{375BAB3A-9A6A-F807-C4DB-C069452F0183}"/>
          </ac:picMkLst>
        </pc:picChg>
        <pc:picChg chg="mod">
          <ac:chgData name="Dickey, Brittney L" userId="e3dd588b-4b9d-4bc9-9c1d-b375654892d6" providerId="ADAL" clId="{4B698E41-8177-5571-A879-A16B4FDD0AC2}" dt="2026-09-18T20:52:35.166" v="325" actId="1036"/>
          <ac:picMkLst>
            <pc:docMk/>
            <pc:sldMk cId="137078396" sldId="1876"/>
            <ac:picMk id="9" creationId="{69D7877A-1CE3-156C-4362-18F9DCA6661E}"/>
          </ac:picMkLst>
        </pc:picChg>
      </pc:sldChg>
      <pc:sldChg chg="modSp ord">
        <pc:chgData name="Dickey, Brittney L" userId="e3dd588b-4b9d-4bc9-9c1d-b375654892d6" providerId="ADAL" clId="{4B698E41-8177-5571-A879-A16B4FDD0AC2}" dt="2026-09-23T16:19:05.430" v="474" actId="20578"/>
        <pc:sldMkLst>
          <pc:docMk/>
          <pc:sldMk cId="1535100331" sldId="1881"/>
        </pc:sldMkLst>
        <pc:graphicFrameChg chg="mod">
          <ac:chgData name="Dickey, Brittney L" userId="e3dd588b-4b9d-4bc9-9c1d-b375654892d6" providerId="ADAL" clId="{4B698E41-8177-5571-A879-A16B4FDD0AC2}" dt="2026-09-18T20:50:19.907" v="211" actId="14233"/>
          <ac:graphicFrameMkLst>
            <pc:docMk/>
            <pc:sldMk cId="1535100331" sldId="1881"/>
            <ac:graphicFrameMk id="6" creationId="{519161FD-D4E3-1E76-8232-B91838F60CEE}"/>
          </ac:graphicFrameMkLst>
        </pc:graphicFrameChg>
      </pc:sldChg>
      <pc:sldChg chg="addSp delSp modSp mod">
        <pc:chgData name="Dickey, Brittney L" userId="e3dd588b-4b9d-4bc9-9c1d-b375654892d6" providerId="ADAL" clId="{4B698E41-8177-5571-A879-A16B4FDD0AC2}" dt="2026-09-18T20:51:18.221" v="288"/>
        <pc:sldMkLst>
          <pc:docMk/>
          <pc:sldMk cId="1881414952" sldId="1882"/>
        </pc:sldMkLst>
        <pc:spChg chg="mod">
          <ac:chgData name="Dickey, Brittney L" userId="e3dd588b-4b9d-4bc9-9c1d-b375654892d6" providerId="ADAL" clId="{4B698E41-8177-5571-A879-A16B4FDD0AC2}" dt="2026-09-18T20:50:57.068" v="253" actId="1038"/>
          <ac:spMkLst>
            <pc:docMk/>
            <pc:sldMk cId="1881414952" sldId="1882"/>
            <ac:spMk id="11" creationId="{4232BD29-4A54-F110-F5A1-5B57E90BC6AD}"/>
          </ac:spMkLst>
        </pc:spChg>
        <pc:spChg chg="mod">
          <ac:chgData name="Dickey, Brittney L" userId="e3dd588b-4b9d-4bc9-9c1d-b375654892d6" providerId="ADAL" clId="{4B698E41-8177-5571-A879-A16B4FDD0AC2}" dt="2026-09-18T20:50:57.068" v="253" actId="1038"/>
          <ac:spMkLst>
            <pc:docMk/>
            <pc:sldMk cId="1881414952" sldId="1882"/>
            <ac:spMk id="13" creationId="{1E30C9A7-CB10-C21F-21FF-6EF8204AC7C5}"/>
          </ac:spMkLst>
        </pc:spChg>
        <pc:spChg chg="mod">
          <ac:chgData name="Dickey, Brittney L" userId="e3dd588b-4b9d-4bc9-9c1d-b375654892d6" providerId="ADAL" clId="{4B698E41-8177-5571-A879-A16B4FDD0AC2}" dt="2026-09-18T20:50:57.068" v="253" actId="1038"/>
          <ac:spMkLst>
            <pc:docMk/>
            <pc:sldMk cId="1881414952" sldId="1882"/>
            <ac:spMk id="17" creationId="{7BA998C0-16C5-C6E4-ACF2-166AE51B4EC7}"/>
          </ac:spMkLst>
        </pc:spChg>
        <pc:spChg chg="mod">
          <ac:chgData name="Dickey, Brittney L" userId="e3dd588b-4b9d-4bc9-9c1d-b375654892d6" providerId="ADAL" clId="{4B698E41-8177-5571-A879-A16B4FDD0AC2}" dt="2026-09-18T20:50:57.068" v="253" actId="1038"/>
          <ac:spMkLst>
            <pc:docMk/>
            <pc:sldMk cId="1881414952" sldId="1882"/>
            <ac:spMk id="19" creationId="{0FD137A2-C7AD-02A2-A208-33160CFD302F}"/>
          </ac:spMkLst>
        </pc:spChg>
        <pc:spChg chg="mod">
          <ac:chgData name="Dickey, Brittney L" userId="e3dd588b-4b9d-4bc9-9c1d-b375654892d6" providerId="ADAL" clId="{4B698E41-8177-5571-A879-A16B4FDD0AC2}" dt="2026-09-18T20:50:57.068" v="253" actId="1038"/>
          <ac:spMkLst>
            <pc:docMk/>
            <pc:sldMk cId="1881414952" sldId="1882"/>
            <ac:spMk id="23" creationId="{7BF69DE3-9482-55A8-893D-3A10000688EA}"/>
          </ac:spMkLst>
        </pc:spChg>
        <pc:spChg chg="mod">
          <ac:chgData name="Dickey, Brittney L" userId="e3dd588b-4b9d-4bc9-9c1d-b375654892d6" providerId="ADAL" clId="{4B698E41-8177-5571-A879-A16B4FDD0AC2}" dt="2026-09-18T20:50:57.068" v="253" actId="1038"/>
          <ac:spMkLst>
            <pc:docMk/>
            <pc:sldMk cId="1881414952" sldId="1882"/>
            <ac:spMk id="27" creationId="{0DCC2F9F-0939-C9EA-9772-95A9882A51F2}"/>
          </ac:spMkLst>
        </pc:spChg>
        <pc:spChg chg="mod">
          <ac:chgData name="Dickey, Brittney L" userId="e3dd588b-4b9d-4bc9-9c1d-b375654892d6" providerId="ADAL" clId="{4B698E41-8177-5571-A879-A16B4FDD0AC2}" dt="2026-09-18T20:51:10.863" v="286" actId="1037"/>
          <ac:spMkLst>
            <pc:docMk/>
            <pc:sldMk cId="1881414952" sldId="1882"/>
            <ac:spMk id="29" creationId="{26E3DFE9-5BD6-8559-2DC3-4526E41C6CF9}"/>
          </ac:spMkLst>
        </pc:spChg>
        <pc:spChg chg="mod">
          <ac:chgData name="Dickey, Brittney L" userId="e3dd588b-4b9d-4bc9-9c1d-b375654892d6" providerId="ADAL" clId="{4B698E41-8177-5571-A879-A16B4FDD0AC2}" dt="2026-09-18T20:51:10.863" v="286" actId="1037"/>
          <ac:spMkLst>
            <pc:docMk/>
            <pc:sldMk cId="1881414952" sldId="1882"/>
            <ac:spMk id="31" creationId="{E699E12F-084A-5229-3906-2C1E301C8E65}"/>
          </ac:spMkLst>
        </pc:spChg>
        <pc:spChg chg="mod">
          <ac:chgData name="Dickey, Brittney L" userId="e3dd588b-4b9d-4bc9-9c1d-b375654892d6" providerId="ADAL" clId="{4B698E41-8177-5571-A879-A16B4FDD0AC2}" dt="2026-09-18T20:51:10.863" v="286" actId="1037"/>
          <ac:spMkLst>
            <pc:docMk/>
            <pc:sldMk cId="1881414952" sldId="1882"/>
            <ac:spMk id="33" creationId="{988036AF-2BFF-31D9-D923-2F6934CF3E8F}"/>
          </ac:spMkLst>
        </pc:spChg>
        <pc:spChg chg="mod">
          <ac:chgData name="Dickey, Brittney L" userId="e3dd588b-4b9d-4bc9-9c1d-b375654892d6" providerId="ADAL" clId="{4B698E41-8177-5571-A879-A16B4FDD0AC2}" dt="2026-09-18T20:51:10.863" v="286" actId="1037"/>
          <ac:spMkLst>
            <pc:docMk/>
            <pc:sldMk cId="1881414952" sldId="1882"/>
            <ac:spMk id="35" creationId="{736B3C36-B707-991B-C83D-4728C9AB561D}"/>
          </ac:spMkLst>
        </pc:spChg>
        <pc:spChg chg="mod">
          <ac:chgData name="Dickey, Brittney L" userId="e3dd588b-4b9d-4bc9-9c1d-b375654892d6" providerId="ADAL" clId="{4B698E41-8177-5571-A879-A16B4FDD0AC2}" dt="2026-09-18T20:51:10.863" v="286" actId="1037"/>
          <ac:spMkLst>
            <pc:docMk/>
            <pc:sldMk cId="1881414952" sldId="1882"/>
            <ac:spMk id="37" creationId="{8DDE665C-E569-B072-3815-39C6B4FAB62A}"/>
          </ac:spMkLst>
        </pc:spChg>
        <pc:spChg chg="mod">
          <ac:chgData name="Dickey, Brittney L" userId="e3dd588b-4b9d-4bc9-9c1d-b375654892d6" providerId="ADAL" clId="{4B698E41-8177-5571-A879-A16B4FDD0AC2}" dt="2026-09-18T20:51:10.863" v="286" actId="1037"/>
          <ac:spMkLst>
            <pc:docMk/>
            <pc:sldMk cId="1881414952" sldId="1882"/>
            <ac:spMk id="39" creationId="{F552A57F-60A8-0AB5-1DA1-CDFA92B6D26C}"/>
          </ac:spMkLst>
        </pc:spChg>
        <pc:spChg chg="mod">
          <ac:chgData name="Dickey, Brittney L" userId="e3dd588b-4b9d-4bc9-9c1d-b375654892d6" providerId="ADAL" clId="{4B698E41-8177-5571-A879-A16B4FDD0AC2}" dt="2026-09-18T20:51:10.863" v="286" actId="1037"/>
          <ac:spMkLst>
            <pc:docMk/>
            <pc:sldMk cId="1881414952" sldId="1882"/>
            <ac:spMk id="41" creationId="{06FCAECB-4045-7633-1121-C591E9A9B3ED}"/>
          </ac:spMkLst>
        </pc:spChg>
      </pc:sldChg>
      <pc:sldChg chg="modNotesTx">
        <pc:chgData name="Dickey, Brittney L" userId="e3dd588b-4b9d-4bc9-9c1d-b375654892d6" providerId="ADAL" clId="{4B698E41-8177-5571-A879-A16B4FDD0AC2}" dt="2026-09-23T16:17:05.989" v="473" actId="20577"/>
        <pc:sldMkLst>
          <pc:docMk/>
          <pc:sldMk cId="1875955668" sldId="1885"/>
        </pc:sldMkLst>
      </pc:sldChg>
      <pc:sldChg chg="modSp new mod ord">
        <pc:chgData name="Dickey, Brittney L" userId="e3dd588b-4b9d-4bc9-9c1d-b375654892d6" providerId="ADAL" clId="{4B698E41-8177-5571-A879-A16B4FDD0AC2}" dt="2026-09-23T16:21:32.808" v="491" actId="20577"/>
        <pc:sldMkLst>
          <pc:docMk/>
          <pc:sldMk cId="1121341603" sldId="1886"/>
        </pc:sldMkLst>
        <pc:spChg chg="mod">
          <ac:chgData name="Dickey, Brittney L" userId="e3dd588b-4b9d-4bc9-9c1d-b375654892d6" providerId="ADAL" clId="{4B698E41-8177-5571-A879-A16B4FDD0AC2}" dt="2026-09-23T16:21:32.808" v="491" actId="20577"/>
          <ac:spMkLst>
            <pc:docMk/>
            <pc:sldMk cId="1121341603" sldId="1886"/>
            <ac:spMk id="2" creationId="{A9E4623C-85F7-A1FF-1EF9-13B1FFBE8EDF}"/>
          </ac:spMkLst>
        </pc:spChg>
      </pc:sldChg>
    </pc:docChg>
  </pc:docChgLst>
  <pc:docChgLst>
    <pc:chgData name="Pagnis, Aayushi" userId="0bb045af-4190-41cf-8c4a-b61360821536" providerId="ADAL" clId="{C11BFA68-1D26-431A-B411-EABF54DA2263}"/>
    <pc:docChg chg="undo custSel addSld modSld">
      <pc:chgData name="Pagnis, Aayushi" userId="0bb045af-4190-41cf-8c4a-b61360821536" providerId="ADAL" clId="{C11BFA68-1D26-431A-B411-EABF54DA2263}" dt="2026-09-17T19:38:40.500" v="632"/>
      <pc:docMkLst>
        <pc:docMk/>
      </pc:docMkLst>
      <pc:sldChg chg="addSp delSp modSp mod">
        <pc:chgData name="Pagnis, Aayushi" userId="0bb045af-4190-41cf-8c4a-b61360821536" providerId="ADAL" clId="{C11BFA68-1D26-431A-B411-EABF54DA2263}" dt="2026-09-11T15:48:25.440" v="56" actId="403"/>
        <pc:sldMkLst>
          <pc:docMk/>
          <pc:sldMk cId="57490867" sldId="337"/>
        </pc:sldMkLst>
        <pc:spChg chg="mod">
          <ac:chgData name="Pagnis, Aayushi" userId="0bb045af-4190-41cf-8c4a-b61360821536" providerId="ADAL" clId="{C11BFA68-1D26-431A-B411-EABF54DA2263}" dt="2026-09-11T15:44:43.816" v="28" actId="1076"/>
          <ac:spMkLst>
            <pc:docMk/>
            <pc:sldMk cId="57490867" sldId="337"/>
            <ac:spMk id="2" creationId="{9D474DE0-F74D-ADF0-C315-30687D8D576C}"/>
          </ac:spMkLst>
        </pc:spChg>
        <pc:spChg chg="add mod">
          <ac:chgData name="Pagnis, Aayushi" userId="0bb045af-4190-41cf-8c4a-b61360821536" providerId="ADAL" clId="{C11BFA68-1D26-431A-B411-EABF54DA2263}" dt="2026-09-11T15:45:35.773" v="46" actId="1037"/>
          <ac:spMkLst>
            <pc:docMk/>
            <pc:sldMk cId="57490867" sldId="337"/>
            <ac:spMk id="4" creationId="{CBC8404E-4F15-C063-93E9-7F8E0D96BDEE}"/>
          </ac:spMkLst>
        </pc:spChg>
        <pc:spChg chg="add mod">
          <ac:chgData name="Pagnis, Aayushi" userId="0bb045af-4190-41cf-8c4a-b61360821536" providerId="ADAL" clId="{C11BFA68-1D26-431A-B411-EABF54DA2263}" dt="2026-09-11T15:45:24.195" v="39" actId="14100"/>
          <ac:spMkLst>
            <pc:docMk/>
            <pc:sldMk cId="57490867" sldId="337"/>
            <ac:spMk id="12" creationId="{B46BD5E8-A79C-1BCB-5720-3E197C6886AA}"/>
          </ac:spMkLst>
        </pc:spChg>
        <pc:spChg chg="add">
          <ac:chgData name="Pagnis, Aayushi" userId="0bb045af-4190-41cf-8c4a-b61360821536" providerId="ADAL" clId="{C11BFA68-1D26-431A-B411-EABF54DA2263}" dt="2026-09-11T15:46:07.168" v="48" actId="22"/>
          <ac:spMkLst>
            <pc:docMk/>
            <pc:sldMk cId="57490867" sldId="337"/>
            <ac:spMk id="16" creationId="{07A39844-650C-1791-983E-28312BF4E3E2}"/>
          </ac:spMkLst>
        </pc:spChg>
        <pc:spChg chg="add">
          <ac:chgData name="Pagnis, Aayushi" userId="0bb045af-4190-41cf-8c4a-b61360821536" providerId="ADAL" clId="{C11BFA68-1D26-431A-B411-EABF54DA2263}" dt="2026-09-11T15:46:07.168" v="48" actId="22"/>
          <ac:spMkLst>
            <pc:docMk/>
            <pc:sldMk cId="57490867" sldId="337"/>
            <ac:spMk id="18" creationId="{490659BE-AD1E-60F1-65C2-602CA4F91F20}"/>
          </ac:spMkLst>
        </pc:spChg>
        <pc:spChg chg="add mod">
          <ac:chgData name="Pagnis, Aayushi" userId="0bb045af-4190-41cf-8c4a-b61360821536" providerId="ADAL" clId="{C11BFA68-1D26-431A-B411-EABF54DA2263}" dt="2026-09-11T15:48:25.440" v="56" actId="403"/>
          <ac:spMkLst>
            <pc:docMk/>
            <pc:sldMk cId="57490867" sldId="337"/>
            <ac:spMk id="20" creationId="{1D1B58D4-7FFF-30D6-15E0-6368F49476C1}"/>
          </ac:spMkLst>
        </pc:spChg>
        <pc:picChg chg="add mod">
          <ac:chgData name="Pagnis, Aayushi" userId="0bb045af-4190-41cf-8c4a-b61360821536" providerId="ADAL" clId="{C11BFA68-1D26-431A-B411-EABF54DA2263}" dt="2026-09-11T15:45:35.773" v="46" actId="1037"/>
          <ac:picMkLst>
            <pc:docMk/>
            <pc:sldMk cId="57490867" sldId="337"/>
            <ac:picMk id="10" creationId="{F0592CBB-F739-08AB-653E-3A31EEFE7257}"/>
          </ac:picMkLst>
        </pc:picChg>
        <pc:picChg chg="add mod">
          <ac:chgData name="Pagnis, Aayushi" userId="0bb045af-4190-41cf-8c4a-b61360821536" providerId="ADAL" clId="{C11BFA68-1D26-431A-B411-EABF54DA2263}" dt="2026-09-11T15:45:24.195" v="39" actId="14100"/>
          <ac:picMkLst>
            <pc:docMk/>
            <pc:sldMk cId="57490867" sldId="337"/>
            <ac:picMk id="14" creationId="{ABC7E0C4-F7F0-FE1B-33FB-D0B84A0AA755}"/>
          </ac:picMkLst>
        </pc:picChg>
      </pc:sldChg>
      <pc:sldChg chg="modSp mod">
        <pc:chgData name="Pagnis, Aayushi" userId="0bb045af-4190-41cf-8c4a-b61360821536" providerId="ADAL" clId="{C11BFA68-1D26-431A-B411-EABF54DA2263}" dt="2026-09-11T15:36:45.446" v="3" actId="20577"/>
        <pc:sldMkLst>
          <pc:docMk/>
          <pc:sldMk cId="2795705134" sldId="1873"/>
        </pc:sldMkLst>
        <pc:spChg chg="mod">
          <ac:chgData name="Pagnis, Aayushi" userId="0bb045af-4190-41cf-8c4a-b61360821536" providerId="ADAL" clId="{C11BFA68-1D26-431A-B411-EABF54DA2263}" dt="2026-09-11T15:36:45.446" v="3" actId="20577"/>
          <ac:spMkLst>
            <pc:docMk/>
            <pc:sldMk cId="2795705134" sldId="1873"/>
            <ac:spMk id="2" creationId="{BFDF210D-9AB2-E480-03A4-6E11A3941A58}"/>
          </ac:spMkLst>
        </pc:spChg>
      </pc:sldChg>
      <pc:sldChg chg="addSp modSp mod modCm">
        <pc:chgData name="Pagnis, Aayushi" userId="0bb045af-4190-41cf-8c4a-b61360821536" providerId="ADAL" clId="{C11BFA68-1D26-431A-B411-EABF54DA2263}" dt="2026-09-11T16:03:47.367" v="133" actId="207"/>
        <pc:sldMkLst>
          <pc:docMk/>
          <pc:sldMk cId="4289675517" sldId="1874"/>
        </pc:sldMkLst>
        <pc:spChg chg="mod">
          <ac:chgData name="Pagnis, Aayushi" userId="0bb045af-4190-41cf-8c4a-b61360821536" providerId="ADAL" clId="{C11BFA68-1D26-431A-B411-EABF54DA2263}" dt="2026-09-11T16:03:41.367" v="132" actId="26606"/>
          <ac:spMkLst>
            <pc:docMk/>
            <pc:sldMk cId="4289675517" sldId="1874"/>
            <ac:spMk id="2" creationId="{CAE72D8F-D9F3-230D-F195-79C4940F91C8}"/>
          </ac:spMkLst>
        </pc:spChg>
        <pc:spChg chg="mod">
          <ac:chgData name="Pagnis, Aayushi" userId="0bb045af-4190-41cf-8c4a-b61360821536" providerId="ADAL" clId="{C11BFA68-1D26-431A-B411-EABF54DA2263}" dt="2026-09-11T16:03:47.367" v="133" actId="207"/>
          <ac:spMkLst>
            <pc:docMk/>
            <pc:sldMk cId="4289675517" sldId="1874"/>
            <ac:spMk id="3" creationId="{6701F0CA-97B2-4A84-9A53-B2F14A608575}"/>
          </ac:spMkLst>
        </pc:spChg>
        <pc:picChg chg="add mod">
          <ac:chgData name="Pagnis, Aayushi" userId="0bb045af-4190-41cf-8c4a-b61360821536" providerId="ADAL" clId="{C11BFA68-1D26-431A-B411-EABF54DA2263}" dt="2026-09-11T16:03:41.367" v="132" actId="26606"/>
          <ac:picMkLst>
            <pc:docMk/>
            <pc:sldMk cId="4289675517" sldId="1874"/>
            <ac:picMk id="5" creationId="{C7ED2B13-44A8-ECD2-B292-7120AC735B6B}"/>
          </ac:picMkLst>
        </pc:picChg>
        <pc:extLst>
          <p:ext xmlns:p="http://schemas.openxmlformats.org/presentationml/2006/main" uri="{D6D511B9-2390-475A-947B-AFAB55BFBCF1}">
            <pc226:cmChg xmlns:pc226="http://schemas.microsoft.com/office/powerpoint/2022/06/main/command" chg="mod">
              <pc226:chgData name="Pagnis, Aayushi" userId="0bb045af-4190-41cf-8c4a-b61360821536" providerId="ADAL" clId="{C11BFA68-1D26-431A-B411-EABF54DA2263}" dt="2026-09-11T16:01:01.076" v="100" actId="20577"/>
              <pc2:cmMkLst xmlns:pc2="http://schemas.microsoft.com/office/powerpoint/2019/9/main/command">
                <pc:docMk/>
                <pc:sldMk cId="4289675517" sldId="1874"/>
                <pc2:cmMk id="{05B8F760-F18C-5548-8B9E-2131610900C7}"/>
              </pc2:cmMkLst>
            </pc226:cmChg>
          </p:ext>
        </pc:extLst>
      </pc:sldChg>
      <pc:sldChg chg="modSp mod">
        <pc:chgData name="Pagnis, Aayushi" userId="0bb045af-4190-41cf-8c4a-b61360821536" providerId="ADAL" clId="{C11BFA68-1D26-431A-B411-EABF54DA2263}" dt="2026-09-11T16:12:18.743" v="295" actId="1035"/>
        <pc:sldMkLst>
          <pc:docMk/>
          <pc:sldMk cId="451540904" sldId="1875"/>
        </pc:sldMkLst>
        <pc:spChg chg="mod">
          <ac:chgData name="Pagnis, Aayushi" userId="0bb045af-4190-41cf-8c4a-b61360821536" providerId="ADAL" clId="{C11BFA68-1D26-431A-B411-EABF54DA2263}" dt="2026-09-11T16:12:18.743" v="295" actId="1035"/>
          <ac:spMkLst>
            <pc:docMk/>
            <pc:sldMk cId="451540904" sldId="1875"/>
            <ac:spMk id="2" creationId="{296757D8-2468-FF8C-30E6-0E39536A2BAA}"/>
          </ac:spMkLst>
        </pc:spChg>
      </pc:sldChg>
      <pc:sldChg chg="addSp modSp mod">
        <pc:chgData name="Pagnis, Aayushi" userId="0bb045af-4190-41cf-8c4a-b61360821536" providerId="ADAL" clId="{C11BFA68-1D26-431A-B411-EABF54DA2263}" dt="2026-09-11T16:14:37.015" v="341" actId="1076"/>
        <pc:sldMkLst>
          <pc:docMk/>
          <pc:sldMk cId="137078396" sldId="1876"/>
        </pc:sldMkLst>
        <pc:spChg chg="mod">
          <ac:chgData name="Pagnis, Aayushi" userId="0bb045af-4190-41cf-8c4a-b61360821536" providerId="ADAL" clId="{C11BFA68-1D26-431A-B411-EABF54DA2263}" dt="2026-09-11T16:14:32.093" v="340" actId="20577"/>
          <ac:spMkLst>
            <pc:docMk/>
            <pc:sldMk cId="137078396" sldId="1876"/>
            <ac:spMk id="3" creationId="{4FB8E2E6-6D1E-D118-541C-D93A2EEDC048}"/>
          </ac:spMkLst>
        </pc:spChg>
        <pc:picChg chg="add mod">
          <ac:chgData name="Pagnis, Aayushi" userId="0bb045af-4190-41cf-8c4a-b61360821536" providerId="ADAL" clId="{C11BFA68-1D26-431A-B411-EABF54DA2263}" dt="2026-09-11T16:14:11.989" v="320" actId="1076"/>
          <ac:picMkLst>
            <pc:docMk/>
            <pc:sldMk cId="137078396" sldId="1876"/>
            <ac:picMk id="5" creationId="{084FFA09-00DA-615F-2E00-AB534E186DF2}"/>
          </ac:picMkLst>
        </pc:picChg>
        <pc:picChg chg="add mod">
          <ac:chgData name="Pagnis, Aayushi" userId="0bb045af-4190-41cf-8c4a-b61360821536" providerId="ADAL" clId="{C11BFA68-1D26-431A-B411-EABF54DA2263}" dt="2026-09-11T16:14:25.017" v="331" actId="1076"/>
          <ac:picMkLst>
            <pc:docMk/>
            <pc:sldMk cId="137078396" sldId="1876"/>
            <ac:picMk id="7" creationId="{375BAB3A-9A6A-F807-C4DB-C069452F0183}"/>
          </ac:picMkLst>
        </pc:picChg>
        <pc:picChg chg="add mod">
          <ac:chgData name="Pagnis, Aayushi" userId="0bb045af-4190-41cf-8c4a-b61360821536" providerId="ADAL" clId="{C11BFA68-1D26-431A-B411-EABF54DA2263}" dt="2026-09-11T16:14:37.015" v="341" actId="1076"/>
          <ac:picMkLst>
            <pc:docMk/>
            <pc:sldMk cId="137078396" sldId="1876"/>
            <ac:picMk id="9" creationId="{69D7877A-1CE3-156C-4362-18F9DCA6661E}"/>
          </ac:picMkLst>
        </pc:picChg>
      </pc:sldChg>
      <pc:sldChg chg="addSp delSp modSp mod">
        <pc:chgData name="Pagnis, Aayushi" userId="0bb045af-4190-41cf-8c4a-b61360821536" providerId="ADAL" clId="{C11BFA68-1D26-431A-B411-EABF54DA2263}" dt="2026-09-11T19:04:03.551" v="444" actId="20577"/>
        <pc:sldMkLst>
          <pc:docMk/>
          <pc:sldMk cId="1956151057" sldId="1877"/>
        </pc:sldMkLst>
        <pc:spChg chg="mod">
          <ac:chgData name="Pagnis, Aayushi" userId="0bb045af-4190-41cf-8c4a-b61360821536" providerId="ADAL" clId="{C11BFA68-1D26-431A-B411-EABF54DA2263}" dt="2026-09-11T16:15:20.422" v="345" actId="1076"/>
          <ac:spMkLst>
            <pc:docMk/>
            <pc:sldMk cId="1956151057" sldId="1877"/>
            <ac:spMk id="3" creationId="{0DC1DA6A-773D-3140-EC8C-B15823D08A07}"/>
          </ac:spMkLst>
        </pc:spChg>
        <pc:spChg chg="add mod">
          <ac:chgData name="Pagnis, Aayushi" userId="0bb045af-4190-41cf-8c4a-b61360821536" providerId="ADAL" clId="{C11BFA68-1D26-431A-B411-EABF54DA2263}" dt="2026-09-11T16:15:49.257" v="363" actId="1036"/>
          <ac:spMkLst>
            <pc:docMk/>
            <pc:sldMk cId="1956151057" sldId="1877"/>
            <ac:spMk id="5" creationId="{27898868-E4AB-CE84-B92E-B45565B33703}"/>
          </ac:spMkLst>
        </pc:spChg>
        <pc:spChg chg="add mod">
          <ac:chgData name="Pagnis, Aayushi" userId="0bb045af-4190-41cf-8c4a-b61360821536" providerId="ADAL" clId="{C11BFA68-1D26-431A-B411-EABF54DA2263}" dt="2026-09-11T19:04:03.551" v="444" actId="20577"/>
          <ac:spMkLst>
            <pc:docMk/>
            <pc:sldMk cId="1956151057" sldId="1877"/>
            <ac:spMk id="7" creationId="{CFB3C87A-7EFA-A455-D83B-395503557993}"/>
          </ac:spMkLst>
        </pc:spChg>
      </pc:sldChg>
      <pc:sldChg chg="addSp delSp modSp new mod modAnim">
        <pc:chgData name="Pagnis, Aayushi" userId="0bb045af-4190-41cf-8c4a-b61360821536" providerId="ADAL" clId="{C11BFA68-1D26-431A-B411-EABF54DA2263}" dt="2026-09-17T19:38:40.500" v="632"/>
        <pc:sldMkLst>
          <pc:docMk/>
          <pc:sldMk cId="3169103061" sldId="1880"/>
        </pc:sldMkLst>
        <pc:spChg chg="mod">
          <ac:chgData name="Pagnis, Aayushi" userId="0bb045af-4190-41cf-8c4a-b61360821536" providerId="ADAL" clId="{C11BFA68-1D26-431A-B411-EABF54DA2263}" dt="2026-09-11T15:56:54.745" v="77" actId="122"/>
          <ac:spMkLst>
            <pc:docMk/>
            <pc:sldMk cId="3169103061" sldId="1880"/>
            <ac:spMk id="3" creationId="{335D6A00-60DB-F2B7-BC7B-6321BE680DEC}"/>
          </ac:spMkLst>
        </pc:spChg>
        <pc:spChg chg="add mod">
          <ac:chgData name="Pagnis, Aayushi" userId="0bb045af-4190-41cf-8c4a-b61360821536" providerId="ADAL" clId="{C11BFA68-1D26-431A-B411-EABF54DA2263}" dt="2026-09-11T15:56:59.300" v="78" actId="1076"/>
          <ac:spMkLst>
            <pc:docMk/>
            <pc:sldMk cId="3169103061" sldId="1880"/>
            <ac:spMk id="6" creationId="{AA0FFE9C-8728-8A74-A451-8F531AB3C661}"/>
          </ac:spMkLst>
        </pc:spChg>
        <pc:spChg chg="add mod">
          <ac:chgData name="Pagnis, Aayushi" userId="0bb045af-4190-41cf-8c4a-b61360821536" providerId="ADAL" clId="{C11BFA68-1D26-431A-B411-EABF54DA2263}" dt="2026-09-11T19:51:45.671" v="611" actId="1076"/>
          <ac:spMkLst>
            <pc:docMk/>
            <pc:sldMk cId="3169103061" sldId="1880"/>
            <ac:spMk id="8" creationId="{1F871D42-DAE8-B1F3-333F-685FCFC7C52A}"/>
          </ac:spMkLst>
        </pc:spChg>
        <pc:spChg chg="add">
          <ac:chgData name="Pagnis, Aayushi" userId="0bb045af-4190-41cf-8c4a-b61360821536" providerId="ADAL" clId="{C11BFA68-1D26-431A-B411-EABF54DA2263}" dt="2026-09-11T15:37:48.713" v="7" actId="22"/>
          <ac:spMkLst>
            <pc:docMk/>
            <pc:sldMk cId="3169103061" sldId="1880"/>
            <ac:spMk id="12" creationId="{FDC1AD15-B192-0175-1A5E-39BE92E6CC9E}"/>
          </ac:spMkLst>
        </pc:spChg>
        <pc:spChg chg="add mod">
          <ac:chgData name="Pagnis, Aayushi" userId="0bb045af-4190-41cf-8c4a-b61360821536" providerId="ADAL" clId="{C11BFA68-1D26-431A-B411-EABF54DA2263}" dt="2026-09-11T19:51:45.671" v="611" actId="1076"/>
          <ac:spMkLst>
            <pc:docMk/>
            <pc:sldMk cId="3169103061" sldId="1880"/>
            <ac:spMk id="14" creationId="{E4CA152A-BDEF-511A-2D6E-D9A07A320990}"/>
          </ac:spMkLst>
        </pc:spChg>
        <pc:spChg chg="add">
          <ac:chgData name="Pagnis, Aayushi" userId="0bb045af-4190-41cf-8c4a-b61360821536" providerId="ADAL" clId="{C11BFA68-1D26-431A-B411-EABF54DA2263}" dt="2026-09-11T15:37:48.713" v="7" actId="22"/>
          <ac:spMkLst>
            <pc:docMk/>
            <pc:sldMk cId="3169103061" sldId="1880"/>
            <ac:spMk id="18" creationId="{D946A277-CEF4-C5F8-2430-BC4D9A23544A}"/>
          </ac:spMkLst>
        </pc:spChg>
        <pc:spChg chg="add mod">
          <ac:chgData name="Pagnis, Aayushi" userId="0bb045af-4190-41cf-8c4a-b61360821536" providerId="ADAL" clId="{C11BFA68-1D26-431A-B411-EABF54DA2263}" dt="2026-09-11T19:51:58.214" v="614" actId="1076"/>
          <ac:spMkLst>
            <pc:docMk/>
            <pc:sldMk cId="3169103061" sldId="1880"/>
            <ac:spMk id="24" creationId="{CAECE8A2-2411-B9DC-112C-FE52A645DB38}"/>
          </ac:spMkLst>
        </pc:spChg>
        <pc:picChg chg="add mod">
          <ac:chgData name="Pagnis, Aayushi" userId="0bb045af-4190-41cf-8c4a-b61360821536" providerId="ADAL" clId="{C11BFA68-1D26-431A-B411-EABF54DA2263}" dt="2026-09-11T19:51:52.488" v="613" actId="1076"/>
          <ac:picMkLst>
            <pc:docMk/>
            <pc:sldMk cId="3169103061" sldId="1880"/>
            <ac:picMk id="4" creationId="{C17F7B2A-F328-A1AE-4A89-B8A443E0FE29}"/>
          </ac:picMkLst>
        </pc:picChg>
        <pc:picChg chg="add mod">
          <ac:chgData name="Pagnis, Aayushi" userId="0bb045af-4190-41cf-8c4a-b61360821536" providerId="ADAL" clId="{C11BFA68-1D26-431A-B411-EABF54DA2263}" dt="2026-09-11T19:51:45.671" v="611" actId="1076"/>
          <ac:picMkLst>
            <pc:docMk/>
            <pc:sldMk cId="3169103061" sldId="1880"/>
            <ac:picMk id="10" creationId="{39BB6A6D-B6BC-D17D-5867-DA1BE8793EB7}"/>
          </ac:picMkLst>
        </pc:picChg>
        <pc:picChg chg="add mod">
          <ac:chgData name="Pagnis, Aayushi" userId="0bb045af-4190-41cf-8c4a-b61360821536" providerId="ADAL" clId="{C11BFA68-1D26-431A-B411-EABF54DA2263}" dt="2026-09-11T19:51:45.671" v="611" actId="1076"/>
          <ac:picMkLst>
            <pc:docMk/>
            <pc:sldMk cId="3169103061" sldId="1880"/>
            <ac:picMk id="16" creationId="{75D8BEA7-4D8A-9DB2-A923-0E46BE53AF5D}"/>
          </ac:picMkLst>
        </pc:picChg>
        <pc:picChg chg="add">
          <ac:chgData name="Pagnis, Aayushi" userId="0bb045af-4190-41cf-8c4a-b61360821536" providerId="ADAL" clId="{C11BFA68-1D26-431A-B411-EABF54DA2263}" dt="2026-09-11T15:37:48.713" v="7" actId="22"/>
          <ac:picMkLst>
            <pc:docMk/>
            <pc:sldMk cId="3169103061" sldId="1880"/>
            <ac:picMk id="22" creationId="{AB0BCC09-3FBD-EA6E-3EC0-C75D1B60B246}"/>
          </ac:picMkLst>
        </pc:picChg>
        <pc:cxnChg chg="add mod">
          <ac:chgData name="Pagnis, Aayushi" userId="0bb045af-4190-41cf-8c4a-b61360821536" providerId="ADAL" clId="{C11BFA68-1D26-431A-B411-EABF54DA2263}" dt="2026-09-11T19:51:45.671" v="611" actId="1076"/>
          <ac:cxnSpMkLst>
            <pc:docMk/>
            <pc:sldMk cId="3169103061" sldId="1880"/>
            <ac:cxnSpMk id="26" creationId="{987B7BFF-B138-76EC-D705-9B6BB2CFB728}"/>
          </ac:cxnSpMkLst>
        </pc:cxnChg>
        <pc:cxnChg chg="add mod">
          <ac:chgData name="Pagnis, Aayushi" userId="0bb045af-4190-41cf-8c4a-b61360821536" providerId="ADAL" clId="{C11BFA68-1D26-431A-B411-EABF54DA2263}" dt="2026-09-11T19:51:45.671" v="611" actId="1076"/>
          <ac:cxnSpMkLst>
            <pc:docMk/>
            <pc:sldMk cId="3169103061" sldId="1880"/>
            <ac:cxnSpMk id="27" creationId="{2A649B1A-CBC0-7A9B-9EC5-9E66195D3A6A}"/>
          </ac:cxnSpMkLst>
        </pc:cxnChg>
      </pc:sldChg>
      <pc:sldChg chg="addSp delSp modSp new mod modCm">
        <pc:chgData name="Pagnis, Aayushi" userId="0bb045af-4190-41cf-8c4a-b61360821536" providerId="ADAL" clId="{C11BFA68-1D26-431A-B411-EABF54DA2263}" dt="2026-09-11T19:15:24.525" v="599" actId="404"/>
        <pc:sldMkLst>
          <pc:docMk/>
          <pc:sldMk cId="1535100331" sldId="1881"/>
        </pc:sldMkLst>
        <pc:spChg chg="add mod">
          <ac:chgData name="Pagnis, Aayushi" userId="0bb045af-4190-41cf-8c4a-b61360821536" providerId="ADAL" clId="{C11BFA68-1D26-431A-B411-EABF54DA2263}" dt="2026-09-11T16:08:56.810" v="182" actId="1035"/>
          <ac:spMkLst>
            <pc:docMk/>
            <pc:sldMk cId="1535100331" sldId="1881"/>
            <ac:spMk id="4" creationId="{D00333DB-E331-EE6A-7C21-BF7429CCA796}"/>
          </ac:spMkLst>
        </pc:spChg>
        <pc:graphicFrameChg chg="add mod modGraphic">
          <ac:chgData name="Pagnis, Aayushi" userId="0bb045af-4190-41cf-8c4a-b61360821536" providerId="ADAL" clId="{C11BFA68-1D26-431A-B411-EABF54DA2263}" dt="2026-09-11T19:15:24.525" v="599" actId="404"/>
          <ac:graphicFrameMkLst>
            <pc:docMk/>
            <pc:sldMk cId="1535100331" sldId="1881"/>
            <ac:graphicFrameMk id="6" creationId="{519161FD-D4E3-1E76-8232-B91838F60CEE}"/>
          </ac:graphicFrameMkLst>
        </pc:graphicFrameChg>
        <pc:extLst>
          <p:ext xmlns:p="http://schemas.openxmlformats.org/presentationml/2006/main" uri="{D6D511B9-2390-475A-947B-AFAB55BFBCF1}">
            <pc226:cmChg xmlns:pc226="http://schemas.microsoft.com/office/powerpoint/2022/06/main/command" chg="mod">
              <pc226:chgData name="Pagnis, Aayushi" userId="0bb045af-4190-41cf-8c4a-b61360821536" providerId="ADAL" clId="{C11BFA68-1D26-431A-B411-EABF54DA2263}" dt="2026-09-11T16:02:37.287" v="125" actId="20577"/>
              <pc2:cmMkLst xmlns:pc2="http://schemas.microsoft.com/office/powerpoint/2019/9/main/command">
                <pc:docMk/>
                <pc:sldMk cId="1535100331" sldId="1881"/>
                <pc2:cmMk id="{05B8F760-F18C-5548-8B9E-2131610900C7}"/>
              </pc2:cmMkLst>
            </pc226:cmChg>
          </p:ext>
        </pc:extLst>
      </pc:sldChg>
      <pc:sldChg chg="addSp delSp modSp new mod">
        <pc:chgData name="Pagnis, Aayushi" userId="0bb045af-4190-41cf-8c4a-b61360821536" providerId="ADAL" clId="{C11BFA68-1D26-431A-B411-EABF54DA2263}" dt="2026-09-17T19:34:44.860" v="631" actId="20577"/>
        <pc:sldMkLst>
          <pc:docMk/>
          <pc:sldMk cId="1881414952" sldId="1882"/>
        </pc:sldMkLst>
        <pc:spChg chg="mod">
          <ac:chgData name="Pagnis, Aayushi" userId="0bb045af-4190-41cf-8c4a-b61360821536" providerId="ADAL" clId="{C11BFA68-1D26-431A-B411-EABF54DA2263}" dt="2026-09-11T16:05:23.763" v="146" actId="20577"/>
          <ac:spMkLst>
            <pc:docMk/>
            <pc:sldMk cId="1881414952" sldId="1882"/>
            <ac:spMk id="2" creationId="{62FA789B-BDE9-D56E-FC5A-7D23C4E50CF0}"/>
          </ac:spMkLst>
        </pc:spChg>
        <pc:spChg chg="add mod">
          <ac:chgData name="Pagnis, Aayushi" userId="0bb045af-4190-41cf-8c4a-b61360821536" providerId="ADAL" clId="{C11BFA68-1D26-431A-B411-EABF54DA2263}" dt="2026-09-17T19:32:41.360" v="617" actId="20577"/>
          <ac:spMkLst>
            <pc:docMk/>
            <pc:sldMk cId="1881414952" sldId="1882"/>
            <ac:spMk id="5" creationId="{C78FA6B2-6626-1996-EA09-F452D666901D}"/>
          </ac:spMkLst>
        </pc:spChg>
        <pc:spChg chg="add mod">
          <ac:chgData name="Pagnis, Aayushi" userId="0bb045af-4190-41cf-8c4a-b61360821536" providerId="ADAL" clId="{C11BFA68-1D26-431A-B411-EABF54DA2263}" dt="2026-09-11T19:11:10.667" v="557" actId="1076"/>
          <ac:spMkLst>
            <pc:docMk/>
            <pc:sldMk cId="1881414952" sldId="1882"/>
            <ac:spMk id="7" creationId="{4D59C88B-D1ED-AA80-C6B2-43443F0F23C0}"/>
          </ac:spMkLst>
        </pc:spChg>
        <pc:spChg chg="add mod">
          <ac:chgData name="Pagnis, Aayushi" userId="0bb045af-4190-41cf-8c4a-b61360821536" providerId="ADAL" clId="{C11BFA68-1D26-431A-B411-EABF54DA2263}" dt="2026-09-11T19:11:10.667" v="557" actId="1076"/>
          <ac:spMkLst>
            <pc:docMk/>
            <pc:sldMk cId="1881414952" sldId="1882"/>
            <ac:spMk id="9" creationId="{09FF4657-FE13-938F-2402-729A4C706030}"/>
          </ac:spMkLst>
        </pc:spChg>
        <pc:spChg chg="add mod">
          <ac:chgData name="Pagnis, Aayushi" userId="0bb045af-4190-41cf-8c4a-b61360821536" providerId="ADAL" clId="{C11BFA68-1D26-431A-B411-EABF54DA2263}" dt="2026-09-11T19:11:47.037" v="571" actId="1036"/>
          <ac:spMkLst>
            <pc:docMk/>
            <pc:sldMk cId="1881414952" sldId="1882"/>
            <ac:spMk id="11" creationId="{4232BD29-4A54-F110-F5A1-5B57E90BC6AD}"/>
          </ac:spMkLst>
        </pc:spChg>
        <pc:spChg chg="add mod">
          <ac:chgData name="Pagnis, Aayushi" userId="0bb045af-4190-41cf-8c4a-b61360821536" providerId="ADAL" clId="{C11BFA68-1D26-431A-B411-EABF54DA2263}" dt="2026-09-11T19:11:42.278" v="562" actId="1036"/>
          <ac:spMkLst>
            <pc:docMk/>
            <pc:sldMk cId="1881414952" sldId="1882"/>
            <ac:spMk id="13" creationId="{1E30C9A7-CB10-C21F-21FF-6EF8204AC7C5}"/>
          </ac:spMkLst>
        </pc:spChg>
        <pc:spChg chg="add mod">
          <ac:chgData name="Pagnis, Aayushi" userId="0bb045af-4190-41cf-8c4a-b61360821536" providerId="ADAL" clId="{C11BFA68-1D26-431A-B411-EABF54DA2263}" dt="2026-09-17T19:32:51.852" v="619" actId="20577"/>
          <ac:spMkLst>
            <pc:docMk/>
            <pc:sldMk cId="1881414952" sldId="1882"/>
            <ac:spMk id="17" creationId="{7BA998C0-16C5-C6E4-ACF2-166AE51B4EC7}"/>
          </ac:spMkLst>
        </pc:spChg>
        <pc:spChg chg="add mod">
          <ac:chgData name="Pagnis, Aayushi" userId="0bb045af-4190-41cf-8c4a-b61360821536" providerId="ADAL" clId="{C11BFA68-1D26-431A-B411-EABF54DA2263}" dt="2026-09-11T19:12:10.189" v="584" actId="1076"/>
          <ac:spMkLst>
            <pc:docMk/>
            <pc:sldMk cId="1881414952" sldId="1882"/>
            <ac:spMk id="19" creationId="{0FD137A2-C7AD-02A2-A208-33160CFD302F}"/>
          </ac:spMkLst>
        </pc:spChg>
        <pc:spChg chg="add mod">
          <ac:chgData name="Pagnis, Aayushi" userId="0bb045af-4190-41cf-8c4a-b61360821536" providerId="ADAL" clId="{C11BFA68-1D26-431A-B411-EABF54DA2263}" dt="2026-09-11T19:08:14.836" v="479" actId="1076"/>
          <ac:spMkLst>
            <pc:docMk/>
            <pc:sldMk cId="1881414952" sldId="1882"/>
            <ac:spMk id="23" creationId="{7BF69DE3-9482-55A8-893D-3A10000688EA}"/>
          </ac:spMkLst>
        </pc:spChg>
        <pc:spChg chg="add mod">
          <ac:chgData name="Pagnis, Aayushi" userId="0bb045af-4190-41cf-8c4a-b61360821536" providerId="ADAL" clId="{C11BFA68-1D26-431A-B411-EABF54DA2263}" dt="2026-09-11T19:12:16.642" v="585" actId="1076"/>
          <ac:spMkLst>
            <pc:docMk/>
            <pc:sldMk cId="1881414952" sldId="1882"/>
            <ac:spMk id="27" creationId="{0DCC2F9F-0939-C9EA-9772-95A9882A51F2}"/>
          </ac:spMkLst>
        </pc:spChg>
        <pc:spChg chg="add mod">
          <ac:chgData name="Pagnis, Aayushi" userId="0bb045af-4190-41cf-8c4a-b61360821536" providerId="ADAL" clId="{C11BFA68-1D26-431A-B411-EABF54DA2263}" dt="2026-09-11T19:10:29.765" v="552" actId="404"/>
          <ac:spMkLst>
            <pc:docMk/>
            <pc:sldMk cId="1881414952" sldId="1882"/>
            <ac:spMk id="29" creationId="{26E3DFE9-5BD6-8559-2DC3-4526E41C6CF9}"/>
          </ac:spMkLst>
        </pc:spChg>
        <pc:spChg chg="add mod">
          <ac:chgData name="Pagnis, Aayushi" userId="0bb045af-4190-41cf-8c4a-b61360821536" providerId="ADAL" clId="{C11BFA68-1D26-431A-B411-EABF54DA2263}" dt="2026-09-17T19:33:23.077" v="624" actId="20577"/>
          <ac:spMkLst>
            <pc:docMk/>
            <pc:sldMk cId="1881414952" sldId="1882"/>
            <ac:spMk id="31" creationId="{E699E12F-084A-5229-3906-2C1E301C8E65}"/>
          </ac:spMkLst>
        </pc:spChg>
        <pc:spChg chg="add mod">
          <ac:chgData name="Pagnis, Aayushi" userId="0bb045af-4190-41cf-8c4a-b61360821536" providerId="ADAL" clId="{C11BFA68-1D26-431A-B411-EABF54DA2263}" dt="2026-09-11T19:10:29.765" v="552" actId="404"/>
          <ac:spMkLst>
            <pc:docMk/>
            <pc:sldMk cId="1881414952" sldId="1882"/>
            <ac:spMk id="33" creationId="{988036AF-2BFF-31D9-D923-2F6934CF3E8F}"/>
          </ac:spMkLst>
        </pc:spChg>
        <pc:spChg chg="add mod">
          <ac:chgData name="Pagnis, Aayushi" userId="0bb045af-4190-41cf-8c4a-b61360821536" providerId="ADAL" clId="{C11BFA68-1D26-431A-B411-EABF54DA2263}" dt="2026-09-17T19:33:26.611" v="626" actId="20577"/>
          <ac:spMkLst>
            <pc:docMk/>
            <pc:sldMk cId="1881414952" sldId="1882"/>
            <ac:spMk id="35" creationId="{736B3C36-B707-991B-C83D-4728C9AB561D}"/>
          </ac:spMkLst>
        </pc:spChg>
        <pc:spChg chg="add mod">
          <ac:chgData name="Pagnis, Aayushi" userId="0bb045af-4190-41cf-8c4a-b61360821536" providerId="ADAL" clId="{C11BFA68-1D26-431A-B411-EABF54DA2263}" dt="2026-09-11T19:10:29.765" v="552" actId="404"/>
          <ac:spMkLst>
            <pc:docMk/>
            <pc:sldMk cId="1881414952" sldId="1882"/>
            <ac:spMk id="37" creationId="{8DDE665C-E569-B072-3815-39C6B4FAB62A}"/>
          </ac:spMkLst>
        </pc:spChg>
        <pc:spChg chg="add mod">
          <ac:chgData name="Pagnis, Aayushi" userId="0bb045af-4190-41cf-8c4a-b61360821536" providerId="ADAL" clId="{C11BFA68-1D26-431A-B411-EABF54DA2263}" dt="2026-09-17T19:34:27.201" v="627"/>
          <ac:spMkLst>
            <pc:docMk/>
            <pc:sldMk cId="1881414952" sldId="1882"/>
            <ac:spMk id="39" creationId="{F552A57F-60A8-0AB5-1DA1-CDFA92B6D26C}"/>
          </ac:spMkLst>
        </pc:spChg>
        <pc:spChg chg="add mod">
          <ac:chgData name="Pagnis, Aayushi" userId="0bb045af-4190-41cf-8c4a-b61360821536" providerId="ADAL" clId="{C11BFA68-1D26-431A-B411-EABF54DA2263}" dt="2026-09-17T19:34:44.860" v="631" actId="20577"/>
          <ac:spMkLst>
            <pc:docMk/>
            <pc:sldMk cId="1881414952" sldId="1882"/>
            <ac:spMk id="41" creationId="{06FCAECB-4045-7633-1121-C591E9A9B3ED}"/>
          </ac:spMkLst>
        </pc:spChg>
      </pc:sldChg>
      <pc:sldChg chg="addSp delSp modSp add mod">
        <pc:chgData name="Pagnis, Aayushi" userId="0bb045af-4190-41cf-8c4a-b61360821536" providerId="ADAL" clId="{C11BFA68-1D26-431A-B411-EABF54DA2263}" dt="2026-09-11T19:14:34.631" v="596" actId="1076"/>
        <pc:sldMkLst>
          <pc:docMk/>
          <pc:sldMk cId="3609637553" sldId="1883"/>
        </pc:sldMkLst>
        <pc:spChg chg="add mod">
          <ac:chgData name="Pagnis, Aayushi" userId="0bb045af-4190-41cf-8c4a-b61360821536" providerId="ADAL" clId="{C11BFA68-1D26-431A-B411-EABF54DA2263}" dt="2026-09-11T19:14:34.631" v="596" actId="1076"/>
          <ac:spMkLst>
            <pc:docMk/>
            <pc:sldMk cId="3609637553" sldId="1883"/>
            <ac:spMk id="7" creationId="{02D43553-5B30-2FBD-E014-75FC95F1BD46}"/>
          </ac:spMkLst>
        </pc:spChg>
        <pc:spChg chg="add mod">
          <ac:chgData name="Pagnis, Aayushi" userId="0bb045af-4190-41cf-8c4a-b61360821536" providerId="ADAL" clId="{C11BFA68-1D26-431A-B411-EABF54DA2263}" dt="2026-09-11T19:14:34.631" v="596" actId="1076"/>
          <ac:spMkLst>
            <pc:docMk/>
            <pc:sldMk cId="3609637553" sldId="1883"/>
            <ac:spMk id="9" creationId="{FF88A32B-F940-B52C-B340-62DB9971063D}"/>
          </ac:spMkLst>
        </pc:spChg>
        <pc:spChg chg="add mod">
          <ac:chgData name="Pagnis, Aayushi" userId="0bb045af-4190-41cf-8c4a-b61360821536" providerId="ADAL" clId="{C11BFA68-1D26-431A-B411-EABF54DA2263}" dt="2026-09-11T19:14:34.631" v="596" actId="1076"/>
          <ac:spMkLst>
            <pc:docMk/>
            <pc:sldMk cId="3609637553" sldId="1883"/>
            <ac:spMk id="11" creationId="{62F482F5-1C17-F407-0ABD-F540B366409E}"/>
          </ac:spMkLst>
        </pc:spChg>
        <pc:spChg chg="add mod">
          <ac:chgData name="Pagnis, Aayushi" userId="0bb045af-4190-41cf-8c4a-b61360821536" providerId="ADAL" clId="{C11BFA68-1D26-431A-B411-EABF54DA2263}" dt="2026-09-11T19:14:34.631" v="596" actId="1076"/>
          <ac:spMkLst>
            <pc:docMk/>
            <pc:sldMk cId="3609637553" sldId="1883"/>
            <ac:spMk id="13" creationId="{BEC50547-D18E-EB46-7080-808ED7839E40}"/>
          </ac:spMkLst>
        </pc:spChg>
        <pc:spChg chg="add mod">
          <ac:chgData name="Pagnis, Aayushi" userId="0bb045af-4190-41cf-8c4a-b61360821536" providerId="ADAL" clId="{C11BFA68-1D26-431A-B411-EABF54DA2263}" dt="2026-09-11T19:14:34.631" v="596" actId="1076"/>
          <ac:spMkLst>
            <pc:docMk/>
            <pc:sldMk cId="3609637553" sldId="1883"/>
            <ac:spMk id="17" creationId="{BFF19ED1-9BBC-10FB-5CCD-A47C97EB2B90}"/>
          </ac:spMkLst>
        </pc:spChg>
        <pc:spChg chg="add mod">
          <ac:chgData name="Pagnis, Aayushi" userId="0bb045af-4190-41cf-8c4a-b61360821536" providerId="ADAL" clId="{C11BFA68-1D26-431A-B411-EABF54DA2263}" dt="2026-09-11T19:14:34.631" v="596" actId="1076"/>
          <ac:spMkLst>
            <pc:docMk/>
            <pc:sldMk cId="3609637553" sldId="1883"/>
            <ac:spMk id="19" creationId="{8EDDDEA4-FE23-2A6F-67B6-66A9DE1A2154}"/>
          </ac:spMkLst>
        </pc:spChg>
        <pc:spChg chg="add mod">
          <ac:chgData name="Pagnis, Aayushi" userId="0bb045af-4190-41cf-8c4a-b61360821536" providerId="ADAL" clId="{C11BFA68-1D26-431A-B411-EABF54DA2263}" dt="2026-09-11T19:14:34.631" v="596" actId="1076"/>
          <ac:spMkLst>
            <pc:docMk/>
            <pc:sldMk cId="3609637553" sldId="1883"/>
            <ac:spMk id="23" creationId="{C03A9CE8-156D-261D-7938-B8F3E00523ED}"/>
          </ac:spMkLst>
        </pc:spChg>
        <pc:spChg chg="add mod">
          <ac:chgData name="Pagnis, Aayushi" userId="0bb045af-4190-41cf-8c4a-b61360821536" providerId="ADAL" clId="{C11BFA68-1D26-431A-B411-EABF54DA2263}" dt="2026-09-11T19:14:34.631" v="596" actId="1076"/>
          <ac:spMkLst>
            <pc:docMk/>
            <pc:sldMk cId="3609637553" sldId="1883"/>
            <ac:spMk id="25" creationId="{E0EDE3DC-6191-E047-DC79-7B88CAA69D5B}"/>
          </ac:spMkLst>
        </pc:spChg>
        <pc:picChg chg="add mod">
          <ac:chgData name="Pagnis, Aayushi" userId="0bb045af-4190-41cf-8c4a-b61360821536" providerId="ADAL" clId="{C11BFA68-1D26-431A-B411-EABF54DA2263}" dt="2026-09-11T19:14:34.631" v="596" actId="1076"/>
          <ac:picMkLst>
            <pc:docMk/>
            <pc:sldMk cId="3609637553" sldId="1883"/>
            <ac:picMk id="15" creationId="{EF4FBC80-E04D-E73E-98CA-25BDD92BE788}"/>
          </ac:picMkLst>
        </pc:picChg>
        <pc:picChg chg="add mod">
          <ac:chgData name="Pagnis, Aayushi" userId="0bb045af-4190-41cf-8c4a-b61360821536" providerId="ADAL" clId="{C11BFA68-1D26-431A-B411-EABF54DA2263}" dt="2026-09-11T19:14:34.631" v="596" actId="1076"/>
          <ac:picMkLst>
            <pc:docMk/>
            <pc:sldMk cId="3609637553" sldId="1883"/>
            <ac:picMk id="21" creationId="{30982856-24A5-EBB7-20AF-E4271CC5AEC5}"/>
          </ac:picMkLst>
        </pc:picChg>
      </pc:sldChg>
    </pc:docChg>
  </pc:docChgLst>
  <pc:docChgLst>
    <pc:chgData name="Dickey, Brittney L" userId="e3dd588b-4b9d-4bc9-9c1d-b375654892d6" providerId="ADAL" clId="{813E8FCF-F25B-4E66-B5F9-533CEC72E9EC}"/>
    <pc:docChg chg="undo custSel addSld modSld sldOrd">
      <pc:chgData name="Dickey, Brittney L" userId="e3dd588b-4b9d-4bc9-9c1d-b375654892d6" providerId="ADAL" clId="{813E8FCF-F25B-4E66-B5F9-533CEC72E9EC}" dt="2026-09-23T15:52:45.081" v="1519" actId="20577"/>
      <pc:docMkLst>
        <pc:docMk/>
      </pc:docMkLst>
      <pc:sldChg chg="ord">
        <pc:chgData name="Dickey, Brittney L" userId="e3dd588b-4b9d-4bc9-9c1d-b375654892d6" providerId="ADAL" clId="{813E8FCF-F25B-4E66-B5F9-533CEC72E9EC}" dt="2026-09-22T16:50:08.020" v="14" actId="1076"/>
        <pc:sldMkLst>
          <pc:docMk/>
          <pc:sldMk cId="57490867" sldId="337"/>
        </pc:sldMkLst>
      </pc:sldChg>
      <pc:sldChg chg="ord">
        <pc:chgData name="Dickey, Brittney L" userId="e3dd588b-4b9d-4bc9-9c1d-b375654892d6" providerId="ADAL" clId="{813E8FCF-F25B-4E66-B5F9-533CEC72E9EC}" dt="2026-09-22T17:03:02.565" v="525" actId="1076"/>
        <pc:sldMkLst>
          <pc:docMk/>
          <pc:sldMk cId="1968072454" sldId="338"/>
        </pc:sldMkLst>
      </pc:sldChg>
      <pc:sldChg chg="modSp mod ord">
        <pc:chgData name="Dickey, Brittney L" userId="e3dd588b-4b9d-4bc9-9c1d-b375654892d6" providerId="ADAL" clId="{813E8FCF-F25B-4E66-B5F9-533CEC72E9EC}" dt="2026-09-23T15:51:08.328" v="1495" actId="113"/>
        <pc:sldMkLst>
          <pc:docMk/>
          <pc:sldMk cId="2795705134" sldId="1873"/>
        </pc:sldMkLst>
        <pc:spChg chg="mod">
          <ac:chgData name="Dickey, Brittney L" userId="e3dd588b-4b9d-4bc9-9c1d-b375654892d6" providerId="ADAL" clId="{813E8FCF-F25B-4E66-B5F9-533CEC72E9EC}" dt="2026-09-23T15:51:08.328" v="1495" actId="113"/>
          <ac:spMkLst>
            <pc:docMk/>
            <pc:sldMk cId="2795705134" sldId="1873"/>
            <ac:spMk id="2" creationId="{BFDF210D-9AB2-E480-03A4-6E11A3941A58}"/>
          </ac:spMkLst>
        </pc:spChg>
      </pc:sldChg>
      <pc:sldChg chg="modSp mod ord">
        <pc:chgData name="Dickey, Brittney L" userId="e3dd588b-4b9d-4bc9-9c1d-b375654892d6" providerId="ADAL" clId="{813E8FCF-F25B-4E66-B5F9-533CEC72E9EC}" dt="2026-09-23T15:48:07.805" v="1410" actId="26606"/>
        <pc:sldMkLst>
          <pc:docMk/>
          <pc:sldMk cId="4289675517" sldId="1874"/>
        </pc:sldMkLst>
        <pc:spChg chg="mod">
          <ac:chgData name="Dickey, Brittney L" userId="e3dd588b-4b9d-4bc9-9c1d-b375654892d6" providerId="ADAL" clId="{813E8FCF-F25B-4E66-B5F9-533CEC72E9EC}" dt="2026-09-23T15:48:07.805" v="1410" actId="26606"/>
          <ac:spMkLst>
            <pc:docMk/>
            <pc:sldMk cId="4289675517" sldId="1874"/>
            <ac:spMk id="3" creationId="{6701F0CA-97B2-4A84-9A53-B2F14A608575}"/>
          </ac:spMkLst>
        </pc:spChg>
        <pc:picChg chg="mod">
          <ac:chgData name="Dickey, Brittney L" userId="e3dd588b-4b9d-4bc9-9c1d-b375654892d6" providerId="ADAL" clId="{813E8FCF-F25B-4E66-B5F9-533CEC72E9EC}" dt="2026-09-23T15:48:07.805" v="1410" actId="26606"/>
          <ac:picMkLst>
            <pc:docMk/>
            <pc:sldMk cId="4289675517" sldId="1874"/>
            <ac:picMk id="5" creationId="{C7ED2B13-44A8-ECD2-B292-7120AC735B6B}"/>
          </ac:picMkLst>
        </pc:picChg>
      </pc:sldChg>
      <pc:sldChg chg="addSp delSp modSp mod ord">
        <pc:chgData name="Dickey, Brittney L" userId="e3dd588b-4b9d-4bc9-9c1d-b375654892d6" providerId="ADAL" clId="{813E8FCF-F25B-4E66-B5F9-533CEC72E9EC}" dt="2026-09-23T15:51:56.724" v="1496" actId="1076"/>
        <pc:sldMkLst>
          <pc:docMk/>
          <pc:sldMk cId="451540904" sldId="1875"/>
        </pc:sldMkLst>
        <pc:spChg chg="mod">
          <ac:chgData name="Dickey, Brittney L" userId="e3dd588b-4b9d-4bc9-9c1d-b375654892d6" providerId="ADAL" clId="{813E8FCF-F25B-4E66-B5F9-533CEC72E9EC}" dt="2026-09-22T17:04:04.648" v="567" actId="20577"/>
          <ac:spMkLst>
            <pc:docMk/>
            <pc:sldMk cId="451540904" sldId="1875"/>
            <ac:spMk id="2" creationId="{296757D8-2468-FF8C-30E6-0E39536A2BAA}"/>
          </ac:spMkLst>
        </pc:spChg>
        <pc:spChg chg="del mod">
          <ac:chgData name="Dickey, Brittney L" userId="e3dd588b-4b9d-4bc9-9c1d-b375654892d6" providerId="ADAL" clId="{813E8FCF-F25B-4E66-B5F9-533CEC72E9EC}" dt="2026-09-22T17:07:20.761" v="655"/>
          <ac:spMkLst>
            <pc:docMk/>
            <pc:sldMk cId="451540904" sldId="1875"/>
            <ac:spMk id="3" creationId="{6E70105F-052D-2473-C246-9DF2EA620B7D}"/>
          </ac:spMkLst>
        </pc:spChg>
        <pc:graphicFrameChg chg="add mod ord modGraphic">
          <ac:chgData name="Dickey, Brittney L" userId="e3dd588b-4b9d-4bc9-9c1d-b375654892d6" providerId="ADAL" clId="{813E8FCF-F25B-4E66-B5F9-533CEC72E9EC}" dt="2026-09-22T17:15:04.180" v="1091" actId="20577"/>
          <ac:graphicFrameMkLst>
            <pc:docMk/>
            <pc:sldMk cId="451540904" sldId="1875"/>
            <ac:graphicFrameMk id="4" creationId="{E2FAC206-C029-07F6-96BC-BBFF8AD0DD4D}"/>
          </ac:graphicFrameMkLst>
        </pc:graphicFrameChg>
      </pc:sldChg>
      <pc:sldChg chg="ord">
        <pc:chgData name="Dickey, Brittney L" userId="e3dd588b-4b9d-4bc9-9c1d-b375654892d6" providerId="ADAL" clId="{813E8FCF-F25B-4E66-B5F9-533CEC72E9EC}" dt="2026-09-22T17:06:29.489" v="652" actId="1076"/>
        <pc:sldMkLst>
          <pc:docMk/>
          <pc:sldMk cId="1956151057" sldId="1877"/>
        </pc:sldMkLst>
      </pc:sldChg>
      <pc:sldChg chg="addSp modSp mod modClrScheme chgLayout">
        <pc:chgData name="Dickey, Brittney L" userId="e3dd588b-4b9d-4bc9-9c1d-b375654892d6" providerId="ADAL" clId="{813E8FCF-F25B-4E66-B5F9-533CEC72E9EC}" dt="2026-09-23T15:52:45.081" v="1519" actId="20577"/>
        <pc:sldMkLst>
          <pc:docMk/>
          <pc:sldMk cId="1702555725" sldId="1879"/>
        </pc:sldMkLst>
        <pc:spChg chg="add mod ord">
          <ac:chgData name="Dickey, Brittney L" userId="e3dd588b-4b9d-4bc9-9c1d-b375654892d6" providerId="ADAL" clId="{813E8FCF-F25B-4E66-B5F9-533CEC72E9EC}" dt="2026-09-23T15:52:45.081" v="1519" actId="20577"/>
          <ac:spMkLst>
            <pc:docMk/>
            <pc:sldMk cId="1702555725" sldId="1879"/>
            <ac:spMk id="2" creationId="{F51FFC4F-2470-C138-2C65-8BEEE6CAC68E}"/>
          </ac:spMkLst>
        </pc:spChg>
        <pc:spChg chg="mod ord">
          <ac:chgData name="Dickey, Brittney L" userId="e3dd588b-4b9d-4bc9-9c1d-b375654892d6" providerId="ADAL" clId="{813E8FCF-F25B-4E66-B5F9-533CEC72E9EC}" dt="2026-09-22T16:53:42.283" v="151" actId="700"/>
          <ac:spMkLst>
            <pc:docMk/>
            <pc:sldMk cId="1702555725" sldId="1879"/>
            <ac:spMk id="5" creationId="{3B2F7D10-1867-228F-F08A-8B72B5AB0DC4}"/>
          </ac:spMkLst>
        </pc:spChg>
        <pc:spChg chg="mod ord">
          <ac:chgData name="Dickey, Brittney L" userId="e3dd588b-4b9d-4bc9-9c1d-b375654892d6" providerId="ADAL" clId="{813E8FCF-F25B-4E66-B5F9-533CEC72E9EC}" dt="2026-09-23T15:52:22.453" v="1511" actId="20577"/>
          <ac:spMkLst>
            <pc:docMk/>
            <pc:sldMk cId="1702555725" sldId="1879"/>
            <ac:spMk id="6" creationId="{A5963F4E-97D8-94F9-EF79-9AFF78842EFE}"/>
          </ac:spMkLst>
        </pc:spChg>
      </pc:sldChg>
      <pc:sldChg chg="addSp delSp modSp mod ord modClrScheme chgLayout">
        <pc:chgData name="Dickey, Brittney L" userId="e3dd588b-4b9d-4bc9-9c1d-b375654892d6" providerId="ADAL" clId="{813E8FCF-F25B-4E66-B5F9-533CEC72E9EC}" dt="2026-09-23T15:44:27.501" v="1099" actId="700"/>
        <pc:sldMkLst>
          <pc:docMk/>
          <pc:sldMk cId="3169103061" sldId="1880"/>
        </pc:sldMkLst>
        <pc:spChg chg="add del mod ord">
          <ac:chgData name="Dickey, Brittney L" userId="e3dd588b-4b9d-4bc9-9c1d-b375654892d6" providerId="ADAL" clId="{813E8FCF-F25B-4E66-B5F9-533CEC72E9EC}" dt="2026-09-23T15:44:27.501" v="1099" actId="700"/>
          <ac:spMkLst>
            <pc:docMk/>
            <pc:sldMk cId="3169103061" sldId="1880"/>
            <ac:spMk id="2" creationId="{FCD9ED59-E4B2-479C-8015-61330FBA63C1}"/>
          </ac:spMkLst>
        </pc:spChg>
        <pc:spChg chg="mod ord">
          <ac:chgData name="Dickey, Brittney L" userId="e3dd588b-4b9d-4bc9-9c1d-b375654892d6" providerId="ADAL" clId="{813E8FCF-F25B-4E66-B5F9-533CEC72E9EC}" dt="2026-09-23T15:44:27.501" v="1099" actId="700"/>
          <ac:spMkLst>
            <pc:docMk/>
            <pc:sldMk cId="3169103061" sldId="1880"/>
            <ac:spMk id="3" creationId="{335D6A00-60DB-F2B7-BC7B-6321BE680DEC}"/>
          </ac:spMkLst>
        </pc:spChg>
        <pc:spChg chg="mod">
          <ac:chgData name="Dickey, Brittney L" userId="e3dd588b-4b9d-4bc9-9c1d-b375654892d6" providerId="ADAL" clId="{813E8FCF-F25B-4E66-B5F9-533CEC72E9EC}" dt="2026-09-22T16:58:54.076" v="390" actId="20577"/>
          <ac:spMkLst>
            <pc:docMk/>
            <pc:sldMk cId="3169103061" sldId="1880"/>
            <ac:spMk id="12" creationId="{FDC1AD15-B192-0175-1A5E-39BE92E6CC9E}"/>
          </ac:spMkLst>
        </pc:spChg>
        <pc:spChg chg="mod">
          <ac:chgData name="Dickey, Brittney L" userId="e3dd588b-4b9d-4bc9-9c1d-b375654892d6" providerId="ADAL" clId="{813E8FCF-F25B-4E66-B5F9-533CEC72E9EC}" dt="2026-09-22T16:58:57.662" v="396" actId="20577"/>
          <ac:spMkLst>
            <pc:docMk/>
            <pc:sldMk cId="3169103061" sldId="1880"/>
            <ac:spMk id="18" creationId="{D946A277-CEF4-C5F8-2430-BC4D9A23544A}"/>
          </ac:spMkLst>
        </pc:spChg>
      </pc:sldChg>
      <pc:sldChg chg="modSp mod">
        <pc:chgData name="Dickey, Brittney L" userId="e3dd588b-4b9d-4bc9-9c1d-b375654892d6" providerId="ADAL" clId="{813E8FCF-F25B-4E66-B5F9-533CEC72E9EC}" dt="2026-09-23T15:47:34.709" v="1409" actId="20577"/>
        <pc:sldMkLst>
          <pc:docMk/>
          <pc:sldMk cId="1535100331" sldId="1881"/>
        </pc:sldMkLst>
        <pc:graphicFrameChg chg="mod modGraphic">
          <ac:chgData name="Dickey, Brittney L" userId="e3dd588b-4b9d-4bc9-9c1d-b375654892d6" providerId="ADAL" clId="{813E8FCF-F25B-4E66-B5F9-533CEC72E9EC}" dt="2026-09-23T15:47:34.709" v="1409" actId="20577"/>
          <ac:graphicFrameMkLst>
            <pc:docMk/>
            <pc:sldMk cId="1535100331" sldId="1881"/>
            <ac:graphicFrameMk id="6" creationId="{519161FD-D4E3-1E76-8232-B91838F60CEE}"/>
          </ac:graphicFrameMkLst>
        </pc:graphicFrameChg>
      </pc:sldChg>
      <pc:sldChg chg="modSp mod ord">
        <pc:chgData name="Dickey, Brittney L" userId="e3dd588b-4b9d-4bc9-9c1d-b375654892d6" providerId="ADAL" clId="{813E8FCF-F25B-4E66-B5F9-533CEC72E9EC}" dt="2026-09-23T15:52:05.728" v="1498" actId="1076"/>
        <pc:sldMkLst>
          <pc:docMk/>
          <pc:sldMk cId="1881414952" sldId="1882"/>
        </pc:sldMkLst>
        <pc:spChg chg="mod">
          <ac:chgData name="Dickey, Brittney L" userId="e3dd588b-4b9d-4bc9-9c1d-b375654892d6" providerId="ADAL" clId="{813E8FCF-F25B-4E66-B5F9-533CEC72E9EC}" dt="2026-09-22T17:04:42.998" v="581" actId="20577"/>
          <ac:spMkLst>
            <pc:docMk/>
            <pc:sldMk cId="1881414952" sldId="1882"/>
            <ac:spMk id="2" creationId="{62FA789B-BDE9-D56E-FC5A-7D23C4E50CF0}"/>
          </ac:spMkLst>
        </pc:spChg>
      </pc:sldChg>
      <pc:sldChg chg="addSp delSp modSp add mod ord">
        <pc:chgData name="Dickey, Brittney L" userId="e3dd588b-4b9d-4bc9-9c1d-b375654892d6" providerId="ADAL" clId="{813E8FCF-F25B-4E66-B5F9-533CEC72E9EC}" dt="2026-09-23T15:52:03.477" v="1497" actId="1076"/>
        <pc:sldMkLst>
          <pc:docMk/>
          <pc:sldMk cId="1706222568" sldId="1884"/>
        </pc:sldMkLst>
        <pc:spChg chg="mod">
          <ac:chgData name="Dickey, Brittney L" userId="e3dd588b-4b9d-4bc9-9c1d-b375654892d6" providerId="ADAL" clId="{813E8FCF-F25B-4E66-B5F9-533CEC72E9EC}" dt="2026-09-22T17:04:56.962" v="635" actId="20577"/>
          <ac:spMkLst>
            <pc:docMk/>
            <pc:sldMk cId="1706222568" sldId="1884"/>
            <ac:spMk id="2" creationId="{296757D8-2468-FF8C-30E6-0E39536A2BAA}"/>
          </ac:spMkLst>
        </pc:spChg>
        <pc:spChg chg="mod">
          <ac:chgData name="Dickey, Brittney L" userId="e3dd588b-4b9d-4bc9-9c1d-b375654892d6" providerId="ADAL" clId="{813E8FCF-F25B-4E66-B5F9-533CEC72E9EC}" dt="2026-09-22T17:06:16.806" v="651" actId="207"/>
          <ac:spMkLst>
            <pc:docMk/>
            <pc:sldMk cId="1706222568" sldId="1884"/>
            <ac:spMk id="3" creationId="{6E70105F-052D-2473-C246-9DF2EA620B7D}"/>
          </ac:spMkLst>
        </pc:spChg>
        <pc:spChg chg="add del">
          <ac:chgData name="Dickey, Brittney L" userId="e3dd588b-4b9d-4bc9-9c1d-b375654892d6" providerId="ADAL" clId="{813E8FCF-F25B-4E66-B5F9-533CEC72E9EC}" dt="2026-09-22T17:06:06.886" v="650" actId="22"/>
          <ac:spMkLst>
            <pc:docMk/>
            <pc:sldMk cId="1706222568" sldId="1884"/>
            <ac:spMk id="7" creationId="{E39B92B5-E516-042B-EDAD-AAF9106FAE4E}"/>
          </ac:spMkLst>
        </pc:spChg>
      </pc:sldChg>
      <pc:sldChg chg="modSp new mod">
        <pc:chgData name="Dickey, Brittney L" userId="e3dd588b-4b9d-4bc9-9c1d-b375654892d6" providerId="ADAL" clId="{813E8FCF-F25B-4E66-B5F9-533CEC72E9EC}" dt="2026-09-23T15:46:37.736" v="1405" actId="20577"/>
        <pc:sldMkLst>
          <pc:docMk/>
          <pc:sldMk cId="1875955668" sldId="1885"/>
        </pc:sldMkLst>
        <pc:spChg chg="mod">
          <ac:chgData name="Dickey, Brittney L" userId="e3dd588b-4b9d-4bc9-9c1d-b375654892d6" providerId="ADAL" clId="{813E8FCF-F25B-4E66-B5F9-533CEC72E9EC}" dt="2026-09-23T15:46:37.736" v="1405" actId="20577"/>
          <ac:spMkLst>
            <pc:docMk/>
            <pc:sldMk cId="1875955668" sldId="1885"/>
            <ac:spMk id="2" creationId="{52FB725B-381E-2A8F-0A8A-9027789A3C45}"/>
          </ac:spMkLst>
        </pc:spChg>
        <pc:spChg chg="mod">
          <ac:chgData name="Dickey, Brittney L" userId="e3dd588b-4b9d-4bc9-9c1d-b375654892d6" providerId="ADAL" clId="{813E8FCF-F25B-4E66-B5F9-533CEC72E9EC}" dt="2026-09-23T15:44:58.848" v="1131" actId="20577"/>
          <ac:spMkLst>
            <pc:docMk/>
            <pc:sldMk cId="1875955668" sldId="1885"/>
            <ac:spMk id="3" creationId="{CE496875-6589-4A4F-2D2C-1BC645D85475}"/>
          </ac:spMkLst>
        </pc:spChg>
        <pc:spChg chg="mod">
          <ac:chgData name="Dickey, Brittney L" userId="e3dd588b-4b9d-4bc9-9c1d-b375654892d6" providerId="ADAL" clId="{813E8FCF-F25B-4E66-B5F9-533CEC72E9EC}" dt="2026-09-23T15:45:23.075" v="1214" actId="20577"/>
          <ac:spMkLst>
            <pc:docMk/>
            <pc:sldMk cId="1875955668" sldId="1885"/>
            <ac:spMk id="4" creationId="{707F82DD-0431-4EF7-A0A1-5F0746594322}"/>
          </ac:spMkLst>
        </pc:sp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47EC0B-C5EE-4D77-B1C1-420ADF36B59B}" type="doc">
      <dgm:prSet loTypeId="urn:microsoft.com/office/officeart/2018/2/layout/IconVerticalSolidList" loCatId="icon" qsTypeId="urn:microsoft.com/office/officeart/2005/8/quickstyle/simple1#4" qsCatId="simple" csTypeId="urn:microsoft.com/office/officeart/2005/8/colors/accent1_2#2" csCatId="accent1" phldr="1"/>
      <dgm:spPr/>
      <dgm:t>
        <a:bodyPr/>
        <a:lstStyle/>
        <a:p>
          <a:endParaRPr lang="en-US"/>
        </a:p>
      </dgm:t>
    </dgm:pt>
    <dgm:pt modelId="{B49CA9C8-EF49-450C-985D-26CC88F72B74}">
      <dgm:prSet/>
      <dgm:spPr/>
      <dgm:t>
        <a:bodyPr/>
        <a:lstStyle/>
        <a:p>
          <a:pPr>
            <a:lnSpc>
              <a:spcPct val="100000"/>
            </a:lnSpc>
          </a:pPr>
          <a:r>
            <a:rPr lang="en-US" b="1" dirty="0"/>
            <a:t>Opportunities</a:t>
          </a:r>
          <a:endParaRPr lang="en-US" dirty="0"/>
        </a:p>
      </dgm:t>
    </dgm:pt>
    <dgm:pt modelId="{6C4AC74F-EDFF-4678-9FA9-3CBA5D6EC1D1}" type="parTrans" cxnId="{1A890DB4-7F45-4032-8B41-1398881E9551}">
      <dgm:prSet/>
      <dgm:spPr/>
      <dgm:t>
        <a:bodyPr/>
        <a:lstStyle/>
        <a:p>
          <a:endParaRPr lang="en-US"/>
        </a:p>
      </dgm:t>
    </dgm:pt>
    <dgm:pt modelId="{64FF8A26-C457-4B59-AD95-FA6758BC0755}" type="sibTrans" cxnId="{1A890DB4-7F45-4032-8B41-1398881E9551}">
      <dgm:prSet/>
      <dgm:spPr/>
      <dgm:t>
        <a:bodyPr/>
        <a:lstStyle/>
        <a:p>
          <a:endParaRPr lang="en-US"/>
        </a:p>
      </dgm:t>
    </dgm:pt>
    <dgm:pt modelId="{74A9722C-DD0D-4DFF-BFD1-C171DC717076}">
      <dgm:prSet custT="1"/>
      <dgm:spPr/>
      <dgm:t>
        <a:bodyPr/>
        <a:lstStyle/>
        <a:p>
          <a:pPr>
            <a:lnSpc>
              <a:spcPct val="100000"/>
            </a:lnSpc>
          </a:pPr>
          <a:r>
            <a:rPr lang="en-US" sz="1800" dirty="0"/>
            <a:t>Implement infrastructure for more observational trials</a:t>
          </a:r>
        </a:p>
      </dgm:t>
    </dgm:pt>
    <dgm:pt modelId="{E23678C8-3157-467D-9ABA-2B0B31BBB43D}" type="parTrans" cxnId="{ACBCD975-E6E6-4472-A1B4-63C1F7A515EE}">
      <dgm:prSet/>
      <dgm:spPr/>
      <dgm:t>
        <a:bodyPr/>
        <a:lstStyle/>
        <a:p>
          <a:endParaRPr lang="en-US"/>
        </a:p>
      </dgm:t>
    </dgm:pt>
    <dgm:pt modelId="{314AF1FB-5E66-4B32-A71D-1F290DF7C47C}" type="sibTrans" cxnId="{ACBCD975-E6E6-4472-A1B4-63C1F7A515EE}">
      <dgm:prSet/>
      <dgm:spPr/>
      <dgm:t>
        <a:bodyPr/>
        <a:lstStyle/>
        <a:p>
          <a:endParaRPr lang="en-US"/>
        </a:p>
      </dgm:t>
    </dgm:pt>
    <dgm:pt modelId="{715D2326-C59C-4E77-8938-D5BC261EC19E}">
      <dgm:prSet custT="1"/>
      <dgm:spPr/>
      <dgm:t>
        <a:bodyPr/>
        <a:lstStyle/>
        <a:p>
          <a:pPr>
            <a:lnSpc>
              <a:spcPct val="100000"/>
            </a:lnSpc>
          </a:pPr>
          <a:r>
            <a:rPr lang="en-US" sz="1800" dirty="0"/>
            <a:t>Add UNMC as a site to BASH-OPC and part of EDRN/AHEAD</a:t>
          </a:r>
        </a:p>
      </dgm:t>
    </dgm:pt>
    <dgm:pt modelId="{149FFBAF-603B-4CB0-85FC-55451A424707}" type="parTrans" cxnId="{D86C637A-1DBE-4F17-A99E-52C2B8FE1D15}">
      <dgm:prSet/>
      <dgm:spPr/>
      <dgm:t>
        <a:bodyPr/>
        <a:lstStyle/>
        <a:p>
          <a:endParaRPr lang="en-US"/>
        </a:p>
      </dgm:t>
    </dgm:pt>
    <dgm:pt modelId="{F106CEB6-1597-49BA-A84A-0AFAA551B1DC}" type="sibTrans" cxnId="{D86C637A-1DBE-4F17-A99E-52C2B8FE1D15}">
      <dgm:prSet/>
      <dgm:spPr/>
      <dgm:t>
        <a:bodyPr/>
        <a:lstStyle/>
        <a:p>
          <a:endParaRPr lang="en-US"/>
        </a:p>
      </dgm:t>
    </dgm:pt>
    <dgm:pt modelId="{169D9FFB-9286-4985-8C76-1CD5E1AB463E}">
      <dgm:prSet custT="1"/>
      <dgm:spPr/>
      <dgm:t>
        <a:bodyPr/>
        <a:lstStyle/>
        <a:p>
          <a:pPr>
            <a:lnSpc>
              <a:spcPct val="100000"/>
            </a:lnSpc>
          </a:pPr>
          <a:r>
            <a:rPr lang="en-US" sz="1800" dirty="0"/>
            <a:t>Assemble an interdisciplinary team </a:t>
          </a:r>
        </a:p>
      </dgm:t>
    </dgm:pt>
    <dgm:pt modelId="{1AAEC3ED-A609-4121-ADB2-C4748B7588D1}" type="parTrans" cxnId="{7485BFBC-4CC4-4736-9B41-F5E3BB4F0D1A}">
      <dgm:prSet/>
      <dgm:spPr/>
      <dgm:t>
        <a:bodyPr/>
        <a:lstStyle/>
        <a:p>
          <a:endParaRPr lang="en-US"/>
        </a:p>
      </dgm:t>
    </dgm:pt>
    <dgm:pt modelId="{C8FE55B6-F52C-4B2F-BEF0-636DEED9F3C1}" type="sibTrans" cxnId="{7485BFBC-4CC4-4736-9B41-F5E3BB4F0D1A}">
      <dgm:prSet/>
      <dgm:spPr/>
      <dgm:t>
        <a:bodyPr/>
        <a:lstStyle/>
        <a:p>
          <a:endParaRPr lang="en-US"/>
        </a:p>
      </dgm:t>
    </dgm:pt>
    <dgm:pt modelId="{5A5A0000-3D1C-4A31-A8E0-5F023678317B}" type="pres">
      <dgm:prSet presAssocID="{D147EC0B-C5EE-4D77-B1C1-420ADF36B59B}" presName="root" presStyleCnt="0">
        <dgm:presLayoutVars>
          <dgm:dir/>
          <dgm:resizeHandles val="exact"/>
        </dgm:presLayoutVars>
      </dgm:prSet>
      <dgm:spPr/>
    </dgm:pt>
    <dgm:pt modelId="{18CE9D8F-0757-4A9A-BB5D-BF72C98817B6}" type="pres">
      <dgm:prSet presAssocID="{B49CA9C8-EF49-450C-985D-26CC88F72B74}" presName="compNode" presStyleCnt="0"/>
      <dgm:spPr/>
    </dgm:pt>
    <dgm:pt modelId="{529171AA-B009-440F-953D-EFFFE6A4D818}" type="pres">
      <dgm:prSet presAssocID="{B49CA9C8-EF49-450C-985D-26CC88F72B74}" presName="bgRect" presStyleLbl="bgShp" presStyleIdx="0" presStyleCnt="4"/>
      <dgm:spPr/>
    </dgm:pt>
    <dgm:pt modelId="{311EBA32-3C06-4619-BBCA-7230623CBDA5}" type="pres">
      <dgm:prSet presAssocID="{B49CA9C8-EF49-450C-985D-26CC88F72B7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andshake"/>
        </a:ext>
      </dgm:extLst>
    </dgm:pt>
    <dgm:pt modelId="{A1A740DE-6636-4D9C-9775-849C7A15F807}" type="pres">
      <dgm:prSet presAssocID="{B49CA9C8-EF49-450C-985D-26CC88F72B74}" presName="spaceRect" presStyleCnt="0"/>
      <dgm:spPr/>
    </dgm:pt>
    <dgm:pt modelId="{F01C69B0-ECDF-4819-BB97-3ABF27EA3729}" type="pres">
      <dgm:prSet presAssocID="{B49CA9C8-EF49-450C-985D-26CC88F72B74}" presName="parTx" presStyleLbl="revTx" presStyleIdx="0" presStyleCnt="4">
        <dgm:presLayoutVars>
          <dgm:chMax val="0"/>
          <dgm:chPref val="0"/>
        </dgm:presLayoutVars>
      </dgm:prSet>
      <dgm:spPr/>
    </dgm:pt>
    <dgm:pt modelId="{C80F124D-1362-4BBE-9A29-580D77661D0D}" type="pres">
      <dgm:prSet presAssocID="{64FF8A26-C457-4B59-AD95-FA6758BC0755}" presName="sibTrans" presStyleCnt="0"/>
      <dgm:spPr/>
    </dgm:pt>
    <dgm:pt modelId="{D311E572-7748-4A36-9025-4B8F91BA75CF}" type="pres">
      <dgm:prSet presAssocID="{74A9722C-DD0D-4DFF-BFD1-C171DC717076}" presName="compNode" presStyleCnt="0"/>
      <dgm:spPr/>
    </dgm:pt>
    <dgm:pt modelId="{FB38AB65-5866-4786-9F08-B26E083F9E73}" type="pres">
      <dgm:prSet presAssocID="{74A9722C-DD0D-4DFF-BFD1-C171DC717076}" presName="bgRect" presStyleLbl="bgShp" presStyleIdx="1" presStyleCnt="4"/>
      <dgm:spPr/>
    </dgm:pt>
    <dgm:pt modelId="{18BBC274-DFA7-4396-A5D8-94E9819A0EA9}" type="pres">
      <dgm:prSet presAssocID="{74A9722C-DD0D-4DFF-BFD1-C171DC717076}"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F5EDBB06-16B0-4300-9479-14011BC3DD0F}" type="pres">
      <dgm:prSet presAssocID="{74A9722C-DD0D-4DFF-BFD1-C171DC717076}" presName="spaceRect" presStyleCnt="0"/>
      <dgm:spPr/>
    </dgm:pt>
    <dgm:pt modelId="{B47A7847-C46B-49DC-9535-449F53F92D65}" type="pres">
      <dgm:prSet presAssocID="{74A9722C-DD0D-4DFF-BFD1-C171DC717076}" presName="parTx" presStyleLbl="revTx" presStyleIdx="1" presStyleCnt="4">
        <dgm:presLayoutVars>
          <dgm:chMax val="0"/>
          <dgm:chPref val="0"/>
        </dgm:presLayoutVars>
      </dgm:prSet>
      <dgm:spPr/>
    </dgm:pt>
    <dgm:pt modelId="{FF5AA180-425A-4639-8C22-161121E26F8D}" type="pres">
      <dgm:prSet presAssocID="{314AF1FB-5E66-4B32-A71D-1F290DF7C47C}" presName="sibTrans" presStyleCnt="0"/>
      <dgm:spPr/>
    </dgm:pt>
    <dgm:pt modelId="{BB0A1D34-656D-4791-8A8D-628817D2DF5E}" type="pres">
      <dgm:prSet presAssocID="{715D2326-C59C-4E77-8938-D5BC261EC19E}" presName="compNode" presStyleCnt="0"/>
      <dgm:spPr/>
    </dgm:pt>
    <dgm:pt modelId="{3A99EF47-A731-47CD-9588-12DBBA314801}" type="pres">
      <dgm:prSet presAssocID="{715D2326-C59C-4E77-8938-D5BC261EC19E}" presName="bgRect" presStyleLbl="bgShp" presStyleIdx="2" presStyleCnt="4"/>
      <dgm:spPr/>
    </dgm:pt>
    <dgm:pt modelId="{352C5BF8-DC66-4F95-9FAD-84EFA0C855D2}" type="pres">
      <dgm:prSet presAssocID="{715D2326-C59C-4E77-8938-D5BC261EC19E}"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7670678B-17B3-4049-976B-3895C8D495C7}" type="pres">
      <dgm:prSet presAssocID="{715D2326-C59C-4E77-8938-D5BC261EC19E}" presName="spaceRect" presStyleCnt="0"/>
      <dgm:spPr/>
    </dgm:pt>
    <dgm:pt modelId="{787AC4D2-3EE6-4169-B445-18F3687E3C13}" type="pres">
      <dgm:prSet presAssocID="{715D2326-C59C-4E77-8938-D5BC261EC19E}" presName="parTx" presStyleLbl="revTx" presStyleIdx="2" presStyleCnt="4">
        <dgm:presLayoutVars>
          <dgm:chMax val="0"/>
          <dgm:chPref val="0"/>
        </dgm:presLayoutVars>
      </dgm:prSet>
      <dgm:spPr/>
    </dgm:pt>
    <dgm:pt modelId="{121D74BC-E0EC-4D1C-A198-AA811DCB48B5}" type="pres">
      <dgm:prSet presAssocID="{F106CEB6-1597-49BA-A84A-0AFAA551B1DC}" presName="sibTrans" presStyleCnt="0"/>
      <dgm:spPr/>
    </dgm:pt>
    <dgm:pt modelId="{F4822A0D-0302-40E8-B482-C4FF032AEED8}" type="pres">
      <dgm:prSet presAssocID="{169D9FFB-9286-4985-8C76-1CD5E1AB463E}" presName="compNode" presStyleCnt="0"/>
      <dgm:spPr/>
    </dgm:pt>
    <dgm:pt modelId="{ACB5A078-26F7-4785-8797-66732DFBDA63}" type="pres">
      <dgm:prSet presAssocID="{169D9FFB-9286-4985-8C76-1CD5E1AB463E}" presName="bgRect" presStyleLbl="bgShp" presStyleIdx="3" presStyleCnt="4"/>
      <dgm:spPr/>
    </dgm:pt>
    <dgm:pt modelId="{34F1E1E2-1A57-41A8-B33F-9FA640A5C340}" type="pres">
      <dgm:prSet presAssocID="{169D9FFB-9286-4985-8C76-1CD5E1AB463E}"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91DC033E-46BE-41FB-850D-5F417E16B461}" type="pres">
      <dgm:prSet presAssocID="{169D9FFB-9286-4985-8C76-1CD5E1AB463E}" presName="spaceRect" presStyleCnt="0"/>
      <dgm:spPr/>
    </dgm:pt>
    <dgm:pt modelId="{F6D32930-C074-4401-9E81-784534859787}" type="pres">
      <dgm:prSet presAssocID="{169D9FFB-9286-4985-8C76-1CD5E1AB463E}" presName="parTx" presStyleLbl="revTx" presStyleIdx="3" presStyleCnt="4">
        <dgm:presLayoutVars>
          <dgm:chMax val="0"/>
          <dgm:chPref val="0"/>
        </dgm:presLayoutVars>
      </dgm:prSet>
      <dgm:spPr/>
    </dgm:pt>
  </dgm:ptLst>
  <dgm:cxnLst>
    <dgm:cxn modelId="{0FC95323-19D8-4711-AE2B-7741E5672D6F}" type="presOf" srcId="{B49CA9C8-EF49-450C-985D-26CC88F72B74}" destId="{F01C69B0-ECDF-4819-BB97-3ABF27EA3729}" srcOrd="0" destOrd="0" presId="urn:microsoft.com/office/officeart/2018/2/layout/IconVerticalSolidList"/>
    <dgm:cxn modelId="{1673064E-F0F3-47BE-92A3-A4AFDD4EDA0B}" type="presOf" srcId="{715D2326-C59C-4E77-8938-D5BC261EC19E}" destId="{787AC4D2-3EE6-4169-B445-18F3687E3C13}" srcOrd="0" destOrd="0" presId="urn:microsoft.com/office/officeart/2018/2/layout/IconVerticalSolidList"/>
    <dgm:cxn modelId="{B96E8061-B887-49F9-A55E-04FE6C151417}" type="presOf" srcId="{74A9722C-DD0D-4DFF-BFD1-C171DC717076}" destId="{B47A7847-C46B-49DC-9535-449F53F92D65}" srcOrd="0" destOrd="0" presId="urn:microsoft.com/office/officeart/2018/2/layout/IconVerticalSolidList"/>
    <dgm:cxn modelId="{ACBCD975-E6E6-4472-A1B4-63C1F7A515EE}" srcId="{D147EC0B-C5EE-4D77-B1C1-420ADF36B59B}" destId="{74A9722C-DD0D-4DFF-BFD1-C171DC717076}" srcOrd="1" destOrd="0" parTransId="{E23678C8-3157-467D-9ABA-2B0B31BBB43D}" sibTransId="{314AF1FB-5E66-4B32-A71D-1F290DF7C47C}"/>
    <dgm:cxn modelId="{D86C637A-1DBE-4F17-A99E-52C2B8FE1D15}" srcId="{D147EC0B-C5EE-4D77-B1C1-420ADF36B59B}" destId="{715D2326-C59C-4E77-8938-D5BC261EC19E}" srcOrd="2" destOrd="0" parTransId="{149FFBAF-603B-4CB0-85FC-55451A424707}" sibTransId="{F106CEB6-1597-49BA-A84A-0AFAA551B1DC}"/>
    <dgm:cxn modelId="{7A25908F-8232-4274-8709-CC4BB3CB0357}" type="presOf" srcId="{D147EC0B-C5EE-4D77-B1C1-420ADF36B59B}" destId="{5A5A0000-3D1C-4A31-A8E0-5F023678317B}" srcOrd="0" destOrd="0" presId="urn:microsoft.com/office/officeart/2018/2/layout/IconVerticalSolidList"/>
    <dgm:cxn modelId="{74CDC4AF-2BB4-4734-9121-4BC6C50FF4B8}" type="presOf" srcId="{169D9FFB-9286-4985-8C76-1CD5E1AB463E}" destId="{F6D32930-C074-4401-9E81-784534859787}" srcOrd="0" destOrd="0" presId="urn:microsoft.com/office/officeart/2018/2/layout/IconVerticalSolidList"/>
    <dgm:cxn modelId="{1A890DB4-7F45-4032-8B41-1398881E9551}" srcId="{D147EC0B-C5EE-4D77-B1C1-420ADF36B59B}" destId="{B49CA9C8-EF49-450C-985D-26CC88F72B74}" srcOrd="0" destOrd="0" parTransId="{6C4AC74F-EDFF-4678-9FA9-3CBA5D6EC1D1}" sibTransId="{64FF8A26-C457-4B59-AD95-FA6758BC0755}"/>
    <dgm:cxn modelId="{7485BFBC-4CC4-4736-9B41-F5E3BB4F0D1A}" srcId="{D147EC0B-C5EE-4D77-B1C1-420ADF36B59B}" destId="{169D9FFB-9286-4985-8C76-1CD5E1AB463E}" srcOrd="3" destOrd="0" parTransId="{1AAEC3ED-A609-4121-ADB2-C4748B7588D1}" sibTransId="{C8FE55B6-F52C-4B2F-BEF0-636DEED9F3C1}"/>
    <dgm:cxn modelId="{38626153-E76F-4F35-9F00-37F90C0B4BF6}" type="presParOf" srcId="{5A5A0000-3D1C-4A31-A8E0-5F023678317B}" destId="{18CE9D8F-0757-4A9A-BB5D-BF72C98817B6}" srcOrd="0" destOrd="0" presId="urn:microsoft.com/office/officeart/2018/2/layout/IconVerticalSolidList"/>
    <dgm:cxn modelId="{4B912606-8AC1-4D52-B6BC-17783AE1B0C9}" type="presParOf" srcId="{18CE9D8F-0757-4A9A-BB5D-BF72C98817B6}" destId="{529171AA-B009-440F-953D-EFFFE6A4D818}" srcOrd="0" destOrd="0" presId="urn:microsoft.com/office/officeart/2018/2/layout/IconVerticalSolidList"/>
    <dgm:cxn modelId="{526AD293-F4A7-45E7-9311-2C31B4AECBDD}" type="presParOf" srcId="{18CE9D8F-0757-4A9A-BB5D-BF72C98817B6}" destId="{311EBA32-3C06-4619-BBCA-7230623CBDA5}" srcOrd="1" destOrd="0" presId="urn:microsoft.com/office/officeart/2018/2/layout/IconVerticalSolidList"/>
    <dgm:cxn modelId="{0EAEB3D7-3362-452F-8B25-9873E1D5ED42}" type="presParOf" srcId="{18CE9D8F-0757-4A9A-BB5D-BF72C98817B6}" destId="{A1A740DE-6636-4D9C-9775-849C7A15F807}" srcOrd="2" destOrd="0" presId="urn:microsoft.com/office/officeart/2018/2/layout/IconVerticalSolidList"/>
    <dgm:cxn modelId="{D91F4E57-F8CF-45A2-B717-A07E16948683}" type="presParOf" srcId="{18CE9D8F-0757-4A9A-BB5D-BF72C98817B6}" destId="{F01C69B0-ECDF-4819-BB97-3ABF27EA3729}" srcOrd="3" destOrd="0" presId="urn:microsoft.com/office/officeart/2018/2/layout/IconVerticalSolidList"/>
    <dgm:cxn modelId="{38F17602-FF0C-4DD3-8D2F-DC63C3866966}" type="presParOf" srcId="{5A5A0000-3D1C-4A31-A8E0-5F023678317B}" destId="{C80F124D-1362-4BBE-9A29-580D77661D0D}" srcOrd="1" destOrd="0" presId="urn:microsoft.com/office/officeart/2018/2/layout/IconVerticalSolidList"/>
    <dgm:cxn modelId="{B07A2874-9CF0-410F-98F1-963B52CE0E5F}" type="presParOf" srcId="{5A5A0000-3D1C-4A31-A8E0-5F023678317B}" destId="{D311E572-7748-4A36-9025-4B8F91BA75CF}" srcOrd="2" destOrd="0" presId="urn:microsoft.com/office/officeart/2018/2/layout/IconVerticalSolidList"/>
    <dgm:cxn modelId="{75F9435D-1B6F-431F-A281-0E1AE57423AA}" type="presParOf" srcId="{D311E572-7748-4A36-9025-4B8F91BA75CF}" destId="{FB38AB65-5866-4786-9F08-B26E083F9E73}" srcOrd="0" destOrd="0" presId="urn:microsoft.com/office/officeart/2018/2/layout/IconVerticalSolidList"/>
    <dgm:cxn modelId="{6E7B1AAE-29F7-4675-858C-6F6A43792F13}" type="presParOf" srcId="{D311E572-7748-4A36-9025-4B8F91BA75CF}" destId="{18BBC274-DFA7-4396-A5D8-94E9819A0EA9}" srcOrd="1" destOrd="0" presId="urn:microsoft.com/office/officeart/2018/2/layout/IconVerticalSolidList"/>
    <dgm:cxn modelId="{ECDFF35A-2794-431C-9D33-997F6A40D851}" type="presParOf" srcId="{D311E572-7748-4A36-9025-4B8F91BA75CF}" destId="{F5EDBB06-16B0-4300-9479-14011BC3DD0F}" srcOrd="2" destOrd="0" presId="urn:microsoft.com/office/officeart/2018/2/layout/IconVerticalSolidList"/>
    <dgm:cxn modelId="{23CF5E38-BD2E-4E91-BD0F-D4BEBEF53667}" type="presParOf" srcId="{D311E572-7748-4A36-9025-4B8F91BA75CF}" destId="{B47A7847-C46B-49DC-9535-449F53F92D65}" srcOrd="3" destOrd="0" presId="urn:microsoft.com/office/officeart/2018/2/layout/IconVerticalSolidList"/>
    <dgm:cxn modelId="{A0F904A9-6D6E-4ECA-B0B9-95D33F1876EE}" type="presParOf" srcId="{5A5A0000-3D1C-4A31-A8E0-5F023678317B}" destId="{FF5AA180-425A-4639-8C22-161121E26F8D}" srcOrd="3" destOrd="0" presId="urn:microsoft.com/office/officeart/2018/2/layout/IconVerticalSolidList"/>
    <dgm:cxn modelId="{B03DEB5A-CBEF-4F7F-8376-C618CCDEEB5E}" type="presParOf" srcId="{5A5A0000-3D1C-4A31-A8E0-5F023678317B}" destId="{BB0A1D34-656D-4791-8A8D-628817D2DF5E}" srcOrd="4" destOrd="0" presId="urn:microsoft.com/office/officeart/2018/2/layout/IconVerticalSolidList"/>
    <dgm:cxn modelId="{DC923030-CB8F-4083-B5F1-D57763C3E1D3}" type="presParOf" srcId="{BB0A1D34-656D-4791-8A8D-628817D2DF5E}" destId="{3A99EF47-A731-47CD-9588-12DBBA314801}" srcOrd="0" destOrd="0" presId="urn:microsoft.com/office/officeart/2018/2/layout/IconVerticalSolidList"/>
    <dgm:cxn modelId="{EF92D994-7D57-4828-8B6B-6DA45A855400}" type="presParOf" srcId="{BB0A1D34-656D-4791-8A8D-628817D2DF5E}" destId="{352C5BF8-DC66-4F95-9FAD-84EFA0C855D2}" srcOrd="1" destOrd="0" presId="urn:microsoft.com/office/officeart/2018/2/layout/IconVerticalSolidList"/>
    <dgm:cxn modelId="{A5DCEC92-F832-493E-A2D2-CFADE3553F8C}" type="presParOf" srcId="{BB0A1D34-656D-4791-8A8D-628817D2DF5E}" destId="{7670678B-17B3-4049-976B-3895C8D495C7}" srcOrd="2" destOrd="0" presId="urn:microsoft.com/office/officeart/2018/2/layout/IconVerticalSolidList"/>
    <dgm:cxn modelId="{968CA83E-21E4-4DFD-A98E-DD1FFF7EC0A6}" type="presParOf" srcId="{BB0A1D34-656D-4791-8A8D-628817D2DF5E}" destId="{787AC4D2-3EE6-4169-B445-18F3687E3C13}" srcOrd="3" destOrd="0" presId="urn:microsoft.com/office/officeart/2018/2/layout/IconVerticalSolidList"/>
    <dgm:cxn modelId="{7329E8E1-AA0B-4ACC-8E8B-F42EE74E1EAC}" type="presParOf" srcId="{5A5A0000-3D1C-4A31-A8E0-5F023678317B}" destId="{121D74BC-E0EC-4D1C-A198-AA811DCB48B5}" srcOrd="5" destOrd="0" presId="urn:microsoft.com/office/officeart/2018/2/layout/IconVerticalSolidList"/>
    <dgm:cxn modelId="{535722FC-5B16-4826-93F0-D4CF04FE4825}" type="presParOf" srcId="{5A5A0000-3D1C-4A31-A8E0-5F023678317B}" destId="{F4822A0D-0302-40E8-B482-C4FF032AEED8}" srcOrd="6" destOrd="0" presId="urn:microsoft.com/office/officeart/2018/2/layout/IconVerticalSolidList"/>
    <dgm:cxn modelId="{A1B009F1-E211-4E56-9F63-093EA0097181}" type="presParOf" srcId="{F4822A0D-0302-40E8-B482-C4FF032AEED8}" destId="{ACB5A078-26F7-4785-8797-66732DFBDA63}" srcOrd="0" destOrd="0" presId="urn:microsoft.com/office/officeart/2018/2/layout/IconVerticalSolidList"/>
    <dgm:cxn modelId="{722385BC-828D-4B1B-95FE-E5053C71CBF3}" type="presParOf" srcId="{F4822A0D-0302-40E8-B482-C4FF032AEED8}" destId="{34F1E1E2-1A57-41A8-B33F-9FA640A5C340}" srcOrd="1" destOrd="0" presId="urn:microsoft.com/office/officeart/2018/2/layout/IconVerticalSolidList"/>
    <dgm:cxn modelId="{2A9FFCCA-1B03-4D26-955C-3BB0E40FA7BD}" type="presParOf" srcId="{F4822A0D-0302-40E8-B482-C4FF032AEED8}" destId="{91DC033E-46BE-41FB-850D-5F417E16B461}" srcOrd="2" destOrd="0" presId="urn:microsoft.com/office/officeart/2018/2/layout/IconVerticalSolidList"/>
    <dgm:cxn modelId="{66C15E3E-E39A-4B81-9698-12A3C044C48C}" type="presParOf" srcId="{F4822A0D-0302-40E8-B482-C4FF032AEED8}" destId="{F6D32930-C074-4401-9E81-78453485978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5533B-B7E6-6B45-8F51-4069D9BE87B5}"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0EB75970-167D-AA42-91E1-7A91F7899532}">
      <dgm:prSet phldrT="[Text]" phldr="0"/>
      <dgm:spPr/>
      <dgm:t>
        <a:bodyPr/>
        <a:lstStyle/>
        <a:p>
          <a:r>
            <a:rPr lang="en-US" dirty="0"/>
            <a:t>Feasibility Assessment</a:t>
          </a:r>
        </a:p>
      </dgm:t>
    </dgm:pt>
    <dgm:pt modelId="{EB0901D5-3C16-B840-AB77-AC785B0F5B95}" type="parTrans" cxnId="{0AC6C375-A0CC-F949-A811-27BA7C4F7070}">
      <dgm:prSet/>
      <dgm:spPr/>
    </dgm:pt>
    <dgm:pt modelId="{1FB901C3-521E-D341-8FD7-BC8F15472859}" type="sibTrans" cxnId="{0AC6C375-A0CC-F949-A811-27BA7C4F7070}">
      <dgm:prSet/>
      <dgm:spPr/>
    </dgm:pt>
    <dgm:pt modelId="{8D81B41E-2102-8D4F-ACD8-344136789B2F}">
      <dgm:prSet phldrT="[Text]" phldr="0"/>
      <dgm:spPr/>
      <dgm:t>
        <a:bodyPr/>
        <a:lstStyle/>
        <a:p>
          <a:r>
            <a:rPr lang="en-US" dirty="0"/>
            <a:t>Institutional Support</a:t>
          </a:r>
        </a:p>
      </dgm:t>
    </dgm:pt>
    <dgm:pt modelId="{5F975163-11EC-4744-8169-BBE8C360ACD5}" type="parTrans" cxnId="{D1E33DD6-E345-704A-B4D6-CC4E0EEAE214}">
      <dgm:prSet/>
      <dgm:spPr/>
    </dgm:pt>
    <dgm:pt modelId="{242ACCE7-EF44-5343-A005-896FEF1E1E3C}" type="sibTrans" cxnId="{D1E33DD6-E345-704A-B4D6-CC4E0EEAE214}">
      <dgm:prSet/>
      <dgm:spPr/>
    </dgm:pt>
    <dgm:pt modelId="{6621F3A8-DB6C-C245-8D6B-7AA76F930EB0}">
      <dgm:prSet phldrT="[Text]" phldr="0"/>
      <dgm:spPr/>
      <dgm:t>
        <a:bodyPr/>
        <a:lstStyle/>
        <a:p>
          <a:r>
            <a:rPr lang="en-US" dirty="0"/>
            <a:t>Clinical Collaboration</a:t>
          </a:r>
        </a:p>
      </dgm:t>
    </dgm:pt>
    <dgm:pt modelId="{A3A1DE20-C347-AF4C-A409-951D5220FC7B}" type="parTrans" cxnId="{73DBAA07-23B3-5049-B129-7CFDF3903564}">
      <dgm:prSet/>
      <dgm:spPr/>
    </dgm:pt>
    <dgm:pt modelId="{F327677B-1E17-1C45-96DC-9ADEB1901736}" type="sibTrans" cxnId="{73DBAA07-23B3-5049-B129-7CFDF3903564}">
      <dgm:prSet/>
      <dgm:spPr/>
    </dgm:pt>
    <dgm:pt modelId="{F560BAAC-85AC-8442-AED0-65A24830676B}">
      <dgm:prSet phldrT="[Text]" phldr="0"/>
      <dgm:spPr/>
      <dgm:t>
        <a:bodyPr/>
        <a:lstStyle/>
        <a:p>
          <a:r>
            <a:rPr lang="en-US" dirty="0"/>
            <a:t>Case counts</a:t>
          </a:r>
        </a:p>
      </dgm:t>
    </dgm:pt>
    <dgm:pt modelId="{2720CEAE-5FD6-7643-BBB7-C071DED78CDF}" type="parTrans" cxnId="{FBA43FAC-23AD-F84A-ACDA-6C19685C225A}">
      <dgm:prSet/>
      <dgm:spPr/>
    </dgm:pt>
    <dgm:pt modelId="{15E2F760-B339-004A-AA05-1D7A323C5C4F}" type="sibTrans" cxnId="{FBA43FAC-23AD-F84A-ACDA-6C19685C225A}">
      <dgm:prSet/>
      <dgm:spPr/>
    </dgm:pt>
    <dgm:pt modelId="{F8D7BF74-E148-9642-9D80-FDC14060516C}">
      <dgm:prSet phldrT="[Text]" phldr="0"/>
      <dgm:spPr/>
      <dgm:t>
        <a:bodyPr/>
        <a:lstStyle/>
        <a:p>
          <a:r>
            <a:rPr lang="en-US"/>
            <a:t>Lab </a:t>
          </a:r>
          <a:r>
            <a:rPr lang="en-US" dirty="0"/>
            <a:t>Space</a:t>
          </a:r>
        </a:p>
      </dgm:t>
    </dgm:pt>
    <dgm:pt modelId="{0238A47D-9E7A-DD45-B902-7DFC9EBAEC59}" type="parTrans" cxnId="{AF33BDFC-8A0A-CF48-9C90-14B19DBE9907}">
      <dgm:prSet/>
      <dgm:spPr/>
    </dgm:pt>
    <dgm:pt modelId="{2806A5CC-2CA6-DB44-BC77-22C46505D601}" type="sibTrans" cxnId="{AF33BDFC-8A0A-CF48-9C90-14B19DBE9907}">
      <dgm:prSet/>
      <dgm:spPr/>
    </dgm:pt>
    <dgm:pt modelId="{A08E1798-35CD-404D-80A7-EA6A4836202B}">
      <dgm:prSet phldrT="[Text]" phldr="0"/>
      <dgm:spPr/>
      <dgm:t>
        <a:bodyPr/>
        <a:lstStyle/>
        <a:p>
          <a:r>
            <a:rPr lang="en-US"/>
            <a:t>FPBCC Buy-in</a:t>
          </a:r>
          <a:endParaRPr lang="en-US" dirty="0"/>
        </a:p>
      </dgm:t>
    </dgm:pt>
    <dgm:pt modelId="{E999F0B7-91A1-BB4E-A341-DA19F73EC4D9}" type="parTrans" cxnId="{E648FBF6-D38E-B240-A2E9-6910E7865CD9}">
      <dgm:prSet/>
      <dgm:spPr/>
    </dgm:pt>
    <dgm:pt modelId="{09831983-2BDF-2541-A925-6E06591F299F}" type="sibTrans" cxnId="{E648FBF6-D38E-B240-A2E9-6910E7865CD9}">
      <dgm:prSet/>
      <dgm:spPr/>
    </dgm:pt>
    <dgm:pt modelId="{23DE0991-81E7-1847-87F6-AEC9B81ED7FE}">
      <dgm:prSet phldrT="[Text]" phldr="0"/>
      <dgm:spPr/>
      <dgm:t>
        <a:bodyPr/>
        <a:lstStyle/>
        <a:p>
          <a:r>
            <a:rPr lang="en-US"/>
            <a:t>Personnel Onboarding</a:t>
          </a:r>
          <a:endParaRPr lang="en-US" dirty="0"/>
        </a:p>
      </dgm:t>
    </dgm:pt>
    <dgm:pt modelId="{CE599C57-02A1-3C46-8B06-8CB183DF95E5}" type="parTrans" cxnId="{98663889-F514-E643-8EB5-737E9754EFF6}">
      <dgm:prSet/>
      <dgm:spPr/>
    </dgm:pt>
    <dgm:pt modelId="{85B830AA-D604-B540-8BC9-7419F20296B4}" type="sibTrans" cxnId="{98663889-F514-E643-8EB5-737E9754EFF6}">
      <dgm:prSet/>
      <dgm:spPr/>
    </dgm:pt>
    <dgm:pt modelId="{2000739C-FE81-1742-9DD9-0455BCEF8CFF}">
      <dgm:prSet phldrT="[Text]" phldr="0"/>
      <dgm:spPr/>
      <dgm:t>
        <a:bodyPr/>
        <a:lstStyle/>
        <a:p>
          <a:r>
            <a:rPr lang="en-US" dirty="0"/>
            <a:t>Recruiting clinic</a:t>
          </a:r>
        </a:p>
      </dgm:t>
    </dgm:pt>
    <dgm:pt modelId="{ED09B84E-31EC-EC4B-83AC-8E44064657BD}" type="parTrans" cxnId="{0CEABCC2-56DB-E741-97BD-42CE8FDF3158}">
      <dgm:prSet/>
      <dgm:spPr/>
    </dgm:pt>
    <dgm:pt modelId="{CFDB3E79-5DE8-624D-A863-A9D27AAA4409}" type="sibTrans" cxnId="{0CEABCC2-56DB-E741-97BD-42CE8FDF3158}">
      <dgm:prSet/>
      <dgm:spPr/>
    </dgm:pt>
    <dgm:pt modelId="{BFACE573-4678-AB49-B30E-9D37AEEACDC2}">
      <dgm:prSet phldrT="[Text]" phldr="0"/>
      <dgm:spPr/>
      <dgm:t>
        <a:bodyPr/>
        <a:lstStyle/>
        <a:p>
          <a:r>
            <a:rPr lang="en-US" dirty="0"/>
            <a:t>Clinical Partner</a:t>
          </a:r>
        </a:p>
      </dgm:t>
    </dgm:pt>
    <dgm:pt modelId="{5438344A-4ABE-0140-B6E8-E4A40AFD5228}" type="parTrans" cxnId="{E826B530-9DE0-5340-90A0-8C6E13594EBB}">
      <dgm:prSet/>
      <dgm:spPr/>
    </dgm:pt>
    <dgm:pt modelId="{6F8CFCB3-E9F8-9C41-B261-5ED393CE6278}" type="sibTrans" cxnId="{E826B530-9DE0-5340-90A0-8C6E13594EBB}">
      <dgm:prSet/>
      <dgm:spPr/>
    </dgm:pt>
    <dgm:pt modelId="{8BA2F04E-27ED-B344-B9E6-3C71F2A8A3AA}" type="pres">
      <dgm:prSet presAssocID="{7855533B-B7E6-6B45-8F51-4069D9BE87B5}" presName="Name0" presStyleCnt="0">
        <dgm:presLayoutVars>
          <dgm:dir/>
          <dgm:animLvl val="lvl"/>
          <dgm:resizeHandles val="exact"/>
        </dgm:presLayoutVars>
      </dgm:prSet>
      <dgm:spPr/>
    </dgm:pt>
    <dgm:pt modelId="{CA78E8F4-ED04-D243-9EE2-5401173CA4A8}" type="pres">
      <dgm:prSet presAssocID="{7855533B-B7E6-6B45-8F51-4069D9BE87B5}" presName="tSp" presStyleCnt="0"/>
      <dgm:spPr/>
    </dgm:pt>
    <dgm:pt modelId="{7D1C2C89-A80F-3F4F-B7EA-4F9532A4B889}" type="pres">
      <dgm:prSet presAssocID="{7855533B-B7E6-6B45-8F51-4069D9BE87B5}" presName="bSp" presStyleCnt="0"/>
      <dgm:spPr/>
    </dgm:pt>
    <dgm:pt modelId="{49CD01D1-F12D-6A45-A3F1-EA658DC4C29F}" type="pres">
      <dgm:prSet presAssocID="{7855533B-B7E6-6B45-8F51-4069D9BE87B5}" presName="process" presStyleCnt="0"/>
      <dgm:spPr/>
    </dgm:pt>
    <dgm:pt modelId="{ACDA9888-F843-C641-8979-426F92D52A1C}" type="pres">
      <dgm:prSet presAssocID="{0EB75970-167D-AA42-91E1-7A91F7899532}" presName="composite1" presStyleCnt="0"/>
      <dgm:spPr/>
    </dgm:pt>
    <dgm:pt modelId="{B6C03AF4-FB36-A641-BC47-443A2DFEAF13}" type="pres">
      <dgm:prSet presAssocID="{0EB75970-167D-AA42-91E1-7A91F7899532}" presName="dummyNode1" presStyleLbl="node1" presStyleIdx="0" presStyleCnt="3"/>
      <dgm:spPr/>
    </dgm:pt>
    <dgm:pt modelId="{800D3383-73F1-C64E-A843-DC2F5AC77C87}" type="pres">
      <dgm:prSet presAssocID="{0EB75970-167D-AA42-91E1-7A91F7899532}" presName="childNode1" presStyleLbl="bgAcc1" presStyleIdx="0" presStyleCnt="3">
        <dgm:presLayoutVars>
          <dgm:bulletEnabled val="1"/>
        </dgm:presLayoutVars>
      </dgm:prSet>
      <dgm:spPr/>
    </dgm:pt>
    <dgm:pt modelId="{FED61A77-C641-FE40-9F32-1F5BE4FABE60}" type="pres">
      <dgm:prSet presAssocID="{0EB75970-167D-AA42-91E1-7A91F7899532}" presName="childNode1tx" presStyleLbl="bgAcc1" presStyleIdx="0" presStyleCnt="3">
        <dgm:presLayoutVars>
          <dgm:bulletEnabled val="1"/>
        </dgm:presLayoutVars>
      </dgm:prSet>
      <dgm:spPr/>
    </dgm:pt>
    <dgm:pt modelId="{A635ADA3-5D4A-9A40-BDC5-C2E853218D1B}" type="pres">
      <dgm:prSet presAssocID="{0EB75970-167D-AA42-91E1-7A91F7899532}" presName="parentNode1" presStyleLbl="node1" presStyleIdx="0" presStyleCnt="3">
        <dgm:presLayoutVars>
          <dgm:chMax val="1"/>
          <dgm:bulletEnabled val="1"/>
        </dgm:presLayoutVars>
      </dgm:prSet>
      <dgm:spPr/>
    </dgm:pt>
    <dgm:pt modelId="{77AF6A16-3C7D-5440-AF1B-FE4DE2C1F8BA}" type="pres">
      <dgm:prSet presAssocID="{0EB75970-167D-AA42-91E1-7A91F7899532}" presName="connSite1" presStyleCnt="0"/>
      <dgm:spPr/>
    </dgm:pt>
    <dgm:pt modelId="{5F307BD0-F075-A845-BE35-A0100941B0F2}" type="pres">
      <dgm:prSet presAssocID="{1FB901C3-521E-D341-8FD7-BC8F15472859}" presName="Name9" presStyleLbl="sibTrans2D1" presStyleIdx="0" presStyleCnt="2"/>
      <dgm:spPr/>
    </dgm:pt>
    <dgm:pt modelId="{1D0E09E3-C053-FE44-8D2B-84CB73B5F5D1}" type="pres">
      <dgm:prSet presAssocID="{8D81B41E-2102-8D4F-ACD8-344136789B2F}" presName="composite2" presStyleCnt="0"/>
      <dgm:spPr/>
    </dgm:pt>
    <dgm:pt modelId="{C8F6383E-1F53-7F4E-B69B-ED14F6A983B8}" type="pres">
      <dgm:prSet presAssocID="{8D81B41E-2102-8D4F-ACD8-344136789B2F}" presName="dummyNode2" presStyleLbl="node1" presStyleIdx="0" presStyleCnt="3"/>
      <dgm:spPr/>
    </dgm:pt>
    <dgm:pt modelId="{1B18BC31-4898-E94B-9AC5-EF959DBB5725}" type="pres">
      <dgm:prSet presAssocID="{8D81B41E-2102-8D4F-ACD8-344136789B2F}" presName="childNode2" presStyleLbl="bgAcc1" presStyleIdx="1" presStyleCnt="3">
        <dgm:presLayoutVars>
          <dgm:bulletEnabled val="1"/>
        </dgm:presLayoutVars>
      </dgm:prSet>
      <dgm:spPr/>
    </dgm:pt>
    <dgm:pt modelId="{62D9CE6C-DC00-FB4F-95E8-C660BF647464}" type="pres">
      <dgm:prSet presAssocID="{8D81B41E-2102-8D4F-ACD8-344136789B2F}" presName="childNode2tx" presStyleLbl="bgAcc1" presStyleIdx="1" presStyleCnt="3">
        <dgm:presLayoutVars>
          <dgm:bulletEnabled val="1"/>
        </dgm:presLayoutVars>
      </dgm:prSet>
      <dgm:spPr/>
    </dgm:pt>
    <dgm:pt modelId="{11E6CF42-7ECD-EB44-8890-723E2CCA739F}" type="pres">
      <dgm:prSet presAssocID="{8D81B41E-2102-8D4F-ACD8-344136789B2F}" presName="parentNode2" presStyleLbl="node1" presStyleIdx="1" presStyleCnt="3">
        <dgm:presLayoutVars>
          <dgm:chMax val="0"/>
          <dgm:bulletEnabled val="1"/>
        </dgm:presLayoutVars>
      </dgm:prSet>
      <dgm:spPr/>
    </dgm:pt>
    <dgm:pt modelId="{705802D1-6228-BB43-AB12-EEA07A46941D}" type="pres">
      <dgm:prSet presAssocID="{8D81B41E-2102-8D4F-ACD8-344136789B2F}" presName="connSite2" presStyleCnt="0"/>
      <dgm:spPr/>
    </dgm:pt>
    <dgm:pt modelId="{FC62FA3C-906F-5C48-A101-370187DA9B86}" type="pres">
      <dgm:prSet presAssocID="{242ACCE7-EF44-5343-A005-896FEF1E1E3C}" presName="Name18" presStyleLbl="sibTrans2D1" presStyleIdx="1" presStyleCnt="2"/>
      <dgm:spPr/>
    </dgm:pt>
    <dgm:pt modelId="{42DD29B9-25D3-4D4C-9FFC-82E3575B435E}" type="pres">
      <dgm:prSet presAssocID="{6621F3A8-DB6C-C245-8D6B-7AA76F930EB0}" presName="composite1" presStyleCnt="0"/>
      <dgm:spPr/>
    </dgm:pt>
    <dgm:pt modelId="{8D0C5D1A-95B2-9147-97B0-31FD93E65F4C}" type="pres">
      <dgm:prSet presAssocID="{6621F3A8-DB6C-C245-8D6B-7AA76F930EB0}" presName="dummyNode1" presStyleLbl="node1" presStyleIdx="1" presStyleCnt="3"/>
      <dgm:spPr/>
    </dgm:pt>
    <dgm:pt modelId="{8D5192A0-AD48-0B46-81E0-339F4A0D0358}" type="pres">
      <dgm:prSet presAssocID="{6621F3A8-DB6C-C245-8D6B-7AA76F930EB0}" presName="childNode1" presStyleLbl="bgAcc1" presStyleIdx="2" presStyleCnt="3">
        <dgm:presLayoutVars>
          <dgm:bulletEnabled val="1"/>
        </dgm:presLayoutVars>
      </dgm:prSet>
      <dgm:spPr/>
    </dgm:pt>
    <dgm:pt modelId="{F1746B46-86E6-2A4C-89BB-D25B91208F33}" type="pres">
      <dgm:prSet presAssocID="{6621F3A8-DB6C-C245-8D6B-7AA76F930EB0}" presName="childNode1tx" presStyleLbl="bgAcc1" presStyleIdx="2" presStyleCnt="3">
        <dgm:presLayoutVars>
          <dgm:bulletEnabled val="1"/>
        </dgm:presLayoutVars>
      </dgm:prSet>
      <dgm:spPr/>
    </dgm:pt>
    <dgm:pt modelId="{946AF182-FA08-5040-97E2-F828DEFBC55D}" type="pres">
      <dgm:prSet presAssocID="{6621F3A8-DB6C-C245-8D6B-7AA76F930EB0}" presName="parentNode1" presStyleLbl="node1" presStyleIdx="2" presStyleCnt="3">
        <dgm:presLayoutVars>
          <dgm:chMax val="1"/>
          <dgm:bulletEnabled val="1"/>
        </dgm:presLayoutVars>
      </dgm:prSet>
      <dgm:spPr/>
    </dgm:pt>
    <dgm:pt modelId="{B577A15C-873E-754C-A2C4-7D71D1C771BB}" type="pres">
      <dgm:prSet presAssocID="{6621F3A8-DB6C-C245-8D6B-7AA76F930EB0}" presName="connSite1" presStyleCnt="0"/>
      <dgm:spPr/>
    </dgm:pt>
  </dgm:ptLst>
  <dgm:cxnLst>
    <dgm:cxn modelId="{77640601-BE6A-3A42-94CE-014931C26898}" type="presOf" srcId="{23DE0991-81E7-1847-87F6-AEC9B81ED7FE}" destId="{62D9CE6C-DC00-FB4F-95E8-C660BF647464}" srcOrd="1" destOrd="1" presId="urn:microsoft.com/office/officeart/2005/8/layout/hProcess4"/>
    <dgm:cxn modelId="{73DBAA07-23B3-5049-B129-7CFDF3903564}" srcId="{7855533B-B7E6-6B45-8F51-4069D9BE87B5}" destId="{6621F3A8-DB6C-C245-8D6B-7AA76F930EB0}" srcOrd="2" destOrd="0" parTransId="{A3A1DE20-C347-AF4C-A409-951D5220FC7B}" sibTransId="{F327677B-1E17-1C45-96DC-9ADEB1901736}"/>
    <dgm:cxn modelId="{4BE1AF0D-0490-264C-B7B0-76EFFAB1CA4D}" type="presOf" srcId="{BFACE573-4678-AB49-B30E-9D37AEEACDC2}" destId="{F1746B46-86E6-2A4C-89BB-D25B91208F33}" srcOrd="1" destOrd="1" presId="urn:microsoft.com/office/officeart/2005/8/layout/hProcess4"/>
    <dgm:cxn modelId="{D7CE7113-6956-9F4D-9C88-1732CC925977}" type="presOf" srcId="{2000739C-FE81-1742-9DD9-0455BCEF8CFF}" destId="{8D5192A0-AD48-0B46-81E0-339F4A0D0358}" srcOrd="0" destOrd="0" presId="urn:microsoft.com/office/officeart/2005/8/layout/hProcess4"/>
    <dgm:cxn modelId="{E826B530-9DE0-5340-90A0-8C6E13594EBB}" srcId="{6621F3A8-DB6C-C245-8D6B-7AA76F930EB0}" destId="{BFACE573-4678-AB49-B30E-9D37AEEACDC2}" srcOrd="1" destOrd="0" parTransId="{5438344A-4ABE-0140-B6E8-E4A40AFD5228}" sibTransId="{6F8CFCB3-E9F8-9C41-B261-5ED393CE6278}"/>
    <dgm:cxn modelId="{3171B838-A9F1-F645-8C51-F841DA757D18}" type="presOf" srcId="{F8D7BF74-E148-9642-9D80-FDC14060516C}" destId="{800D3383-73F1-C64E-A843-DC2F5AC77C87}" srcOrd="0" destOrd="1" presId="urn:microsoft.com/office/officeart/2005/8/layout/hProcess4"/>
    <dgm:cxn modelId="{F404715A-41EA-F549-9D56-DB23F61E0E54}" type="presOf" srcId="{8D81B41E-2102-8D4F-ACD8-344136789B2F}" destId="{11E6CF42-7ECD-EB44-8890-723E2CCA739F}" srcOrd="0" destOrd="0" presId="urn:microsoft.com/office/officeart/2005/8/layout/hProcess4"/>
    <dgm:cxn modelId="{8D23FF66-0013-6E4C-97F2-EC691EDF1F4C}" type="presOf" srcId="{A08E1798-35CD-404D-80A7-EA6A4836202B}" destId="{62D9CE6C-DC00-FB4F-95E8-C660BF647464}" srcOrd="1" destOrd="0" presId="urn:microsoft.com/office/officeart/2005/8/layout/hProcess4"/>
    <dgm:cxn modelId="{0AC6C375-A0CC-F949-A811-27BA7C4F7070}" srcId="{7855533B-B7E6-6B45-8F51-4069D9BE87B5}" destId="{0EB75970-167D-AA42-91E1-7A91F7899532}" srcOrd="0" destOrd="0" parTransId="{EB0901D5-3C16-B840-AB77-AC785B0F5B95}" sibTransId="{1FB901C3-521E-D341-8FD7-BC8F15472859}"/>
    <dgm:cxn modelId="{6CC2DF7A-315F-5E43-99A6-6A3F38CBEA3D}" type="presOf" srcId="{0EB75970-167D-AA42-91E1-7A91F7899532}" destId="{A635ADA3-5D4A-9A40-BDC5-C2E853218D1B}" srcOrd="0" destOrd="0" presId="urn:microsoft.com/office/officeart/2005/8/layout/hProcess4"/>
    <dgm:cxn modelId="{2938AC7C-3D06-1443-8011-EB6368315F7C}" type="presOf" srcId="{F560BAAC-85AC-8442-AED0-65A24830676B}" destId="{FED61A77-C641-FE40-9F32-1F5BE4FABE60}" srcOrd="1" destOrd="0" presId="urn:microsoft.com/office/officeart/2005/8/layout/hProcess4"/>
    <dgm:cxn modelId="{B2F5B683-63C9-F849-9111-D2DB14E309ED}" type="presOf" srcId="{BFACE573-4678-AB49-B30E-9D37AEEACDC2}" destId="{8D5192A0-AD48-0B46-81E0-339F4A0D0358}" srcOrd="0" destOrd="1" presId="urn:microsoft.com/office/officeart/2005/8/layout/hProcess4"/>
    <dgm:cxn modelId="{CF6E2F85-734F-DB4E-9259-74B4EC73264D}" type="presOf" srcId="{242ACCE7-EF44-5343-A005-896FEF1E1E3C}" destId="{FC62FA3C-906F-5C48-A101-370187DA9B86}" srcOrd="0" destOrd="0" presId="urn:microsoft.com/office/officeart/2005/8/layout/hProcess4"/>
    <dgm:cxn modelId="{98663889-F514-E643-8EB5-737E9754EFF6}" srcId="{8D81B41E-2102-8D4F-ACD8-344136789B2F}" destId="{23DE0991-81E7-1847-87F6-AEC9B81ED7FE}" srcOrd="1" destOrd="0" parTransId="{CE599C57-02A1-3C46-8B06-8CB183DF95E5}" sibTransId="{85B830AA-D604-B540-8BC9-7419F20296B4}"/>
    <dgm:cxn modelId="{AA041999-FFB2-904F-A873-175FF0B8FF5B}" type="presOf" srcId="{7855533B-B7E6-6B45-8F51-4069D9BE87B5}" destId="{8BA2F04E-27ED-B344-B9E6-3C71F2A8A3AA}" srcOrd="0" destOrd="0" presId="urn:microsoft.com/office/officeart/2005/8/layout/hProcess4"/>
    <dgm:cxn modelId="{E49A1CA9-4B5B-FF4E-8C3C-D6517B0FCE7E}" type="presOf" srcId="{F560BAAC-85AC-8442-AED0-65A24830676B}" destId="{800D3383-73F1-C64E-A843-DC2F5AC77C87}" srcOrd="0" destOrd="0" presId="urn:microsoft.com/office/officeart/2005/8/layout/hProcess4"/>
    <dgm:cxn modelId="{FBA43FAC-23AD-F84A-ACDA-6C19685C225A}" srcId="{0EB75970-167D-AA42-91E1-7A91F7899532}" destId="{F560BAAC-85AC-8442-AED0-65A24830676B}" srcOrd="0" destOrd="0" parTransId="{2720CEAE-5FD6-7643-BBB7-C071DED78CDF}" sibTransId="{15E2F760-B339-004A-AA05-1D7A323C5C4F}"/>
    <dgm:cxn modelId="{1C33F6B4-6379-364E-9594-7DC69C019E06}" type="presOf" srcId="{F8D7BF74-E148-9642-9D80-FDC14060516C}" destId="{FED61A77-C641-FE40-9F32-1F5BE4FABE60}" srcOrd="1" destOrd="1" presId="urn:microsoft.com/office/officeart/2005/8/layout/hProcess4"/>
    <dgm:cxn modelId="{0CEABCC2-56DB-E741-97BD-42CE8FDF3158}" srcId="{6621F3A8-DB6C-C245-8D6B-7AA76F930EB0}" destId="{2000739C-FE81-1742-9DD9-0455BCEF8CFF}" srcOrd="0" destOrd="0" parTransId="{ED09B84E-31EC-EC4B-83AC-8E44064657BD}" sibTransId="{CFDB3E79-5DE8-624D-A863-A9D27AAA4409}"/>
    <dgm:cxn modelId="{5C2050C7-D0B7-8347-9372-78B96D543436}" type="presOf" srcId="{23DE0991-81E7-1847-87F6-AEC9B81ED7FE}" destId="{1B18BC31-4898-E94B-9AC5-EF959DBB5725}" srcOrd="0" destOrd="1" presId="urn:microsoft.com/office/officeart/2005/8/layout/hProcess4"/>
    <dgm:cxn modelId="{6F9E9ECF-1032-6340-AB6E-B071C5E59E4A}" type="presOf" srcId="{2000739C-FE81-1742-9DD9-0455BCEF8CFF}" destId="{F1746B46-86E6-2A4C-89BB-D25B91208F33}" srcOrd="1" destOrd="0" presId="urn:microsoft.com/office/officeart/2005/8/layout/hProcess4"/>
    <dgm:cxn modelId="{56B2A6D3-9D09-CD4D-AFD5-3A9F53657FDA}" type="presOf" srcId="{A08E1798-35CD-404D-80A7-EA6A4836202B}" destId="{1B18BC31-4898-E94B-9AC5-EF959DBB5725}" srcOrd="0" destOrd="0" presId="urn:microsoft.com/office/officeart/2005/8/layout/hProcess4"/>
    <dgm:cxn modelId="{D1E33DD6-E345-704A-B4D6-CC4E0EEAE214}" srcId="{7855533B-B7E6-6B45-8F51-4069D9BE87B5}" destId="{8D81B41E-2102-8D4F-ACD8-344136789B2F}" srcOrd="1" destOrd="0" parTransId="{5F975163-11EC-4744-8169-BBE8C360ACD5}" sibTransId="{242ACCE7-EF44-5343-A005-896FEF1E1E3C}"/>
    <dgm:cxn modelId="{A4B5F8EE-8D62-9B41-9466-339A7C99BDB3}" type="presOf" srcId="{1FB901C3-521E-D341-8FD7-BC8F15472859}" destId="{5F307BD0-F075-A845-BE35-A0100941B0F2}" srcOrd="0" destOrd="0" presId="urn:microsoft.com/office/officeart/2005/8/layout/hProcess4"/>
    <dgm:cxn modelId="{E648FBF6-D38E-B240-A2E9-6910E7865CD9}" srcId="{8D81B41E-2102-8D4F-ACD8-344136789B2F}" destId="{A08E1798-35CD-404D-80A7-EA6A4836202B}" srcOrd="0" destOrd="0" parTransId="{E999F0B7-91A1-BB4E-A341-DA19F73EC4D9}" sibTransId="{09831983-2BDF-2541-A925-6E06591F299F}"/>
    <dgm:cxn modelId="{04AAB5F8-167E-A149-97EA-301A29056116}" type="presOf" srcId="{6621F3A8-DB6C-C245-8D6B-7AA76F930EB0}" destId="{946AF182-FA08-5040-97E2-F828DEFBC55D}" srcOrd="0" destOrd="0" presId="urn:microsoft.com/office/officeart/2005/8/layout/hProcess4"/>
    <dgm:cxn modelId="{AF33BDFC-8A0A-CF48-9C90-14B19DBE9907}" srcId="{0EB75970-167D-AA42-91E1-7A91F7899532}" destId="{F8D7BF74-E148-9642-9D80-FDC14060516C}" srcOrd="1" destOrd="0" parTransId="{0238A47D-9E7A-DD45-B902-7DFC9EBAEC59}" sibTransId="{2806A5CC-2CA6-DB44-BC77-22C46505D601}"/>
    <dgm:cxn modelId="{2424ED01-EC5A-F941-99D5-B5379DB14F54}" type="presParOf" srcId="{8BA2F04E-27ED-B344-B9E6-3C71F2A8A3AA}" destId="{CA78E8F4-ED04-D243-9EE2-5401173CA4A8}" srcOrd="0" destOrd="0" presId="urn:microsoft.com/office/officeart/2005/8/layout/hProcess4"/>
    <dgm:cxn modelId="{3D6B2F10-A88F-C44B-9A0C-DB593FF6CEF4}" type="presParOf" srcId="{8BA2F04E-27ED-B344-B9E6-3C71F2A8A3AA}" destId="{7D1C2C89-A80F-3F4F-B7EA-4F9532A4B889}" srcOrd="1" destOrd="0" presId="urn:microsoft.com/office/officeart/2005/8/layout/hProcess4"/>
    <dgm:cxn modelId="{D9BC8CBA-0470-D443-8248-9CA1D218D107}" type="presParOf" srcId="{8BA2F04E-27ED-B344-B9E6-3C71F2A8A3AA}" destId="{49CD01D1-F12D-6A45-A3F1-EA658DC4C29F}" srcOrd="2" destOrd="0" presId="urn:microsoft.com/office/officeart/2005/8/layout/hProcess4"/>
    <dgm:cxn modelId="{7955B64F-CC73-D047-A0D3-61C44CCF1EBB}" type="presParOf" srcId="{49CD01D1-F12D-6A45-A3F1-EA658DC4C29F}" destId="{ACDA9888-F843-C641-8979-426F92D52A1C}" srcOrd="0" destOrd="0" presId="urn:microsoft.com/office/officeart/2005/8/layout/hProcess4"/>
    <dgm:cxn modelId="{EB6149B8-EDA8-2A4F-A5B7-0D50421FC999}" type="presParOf" srcId="{ACDA9888-F843-C641-8979-426F92D52A1C}" destId="{B6C03AF4-FB36-A641-BC47-443A2DFEAF13}" srcOrd="0" destOrd="0" presId="urn:microsoft.com/office/officeart/2005/8/layout/hProcess4"/>
    <dgm:cxn modelId="{36E70D8E-6138-B145-B809-E26C3E068A65}" type="presParOf" srcId="{ACDA9888-F843-C641-8979-426F92D52A1C}" destId="{800D3383-73F1-C64E-A843-DC2F5AC77C87}" srcOrd="1" destOrd="0" presId="urn:microsoft.com/office/officeart/2005/8/layout/hProcess4"/>
    <dgm:cxn modelId="{E59D51C3-DC98-FA4C-9317-1402C4F6D4CC}" type="presParOf" srcId="{ACDA9888-F843-C641-8979-426F92D52A1C}" destId="{FED61A77-C641-FE40-9F32-1F5BE4FABE60}" srcOrd="2" destOrd="0" presId="urn:microsoft.com/office/officeart/2005/8/layout/hProcess4"/>
    <dgm:cxn modelId="{D01A47F9-6E40-0748-A872-0DA740B0D9BD}" type="presParOf" srcId="{ACDA9888-F843-C641-8979-426F92D52A1C}" destId="{A635ADA3-5D4A-9A40-BDC5-C2E853218D1B}" srcOrd="3" destOrd="0" presId="urn:microsoft.com/office/officeart/2005/8/layout/hProcess4"/>
    <dgm:cxn modelId="{14887C1A-EB0E-1843-A07E-E66F96473985}" type="presParOf" srcId="{ACDA9888-F843-C641-8979-426F92D52A1C}" destId="{77AF6A16-3C7D-5440-AF1B-FE4DE2C1F8BA}" srcOrd="4" destOrd="0" presId="urn:microsoft.com/office/officeart/2005/8/layout/hProcess4"/>
    <dgm:cxn modelId="{089853D6-DF5E-564E-B1C3-46250D7CE85C}" type="presParOf" srcId="{49CD01D1-F12D-6A45-A3F1-EA658DC4C29F}" destId="{5F307BD0-F075-A845-BE35-A0100941B0F2}" srcOrd="1" destOrd="0" presId="urn:microsoft.com/office/officeart/2005/8/layout/hProcess4"/>
    <dgm:cxn modelId="{E9EBD16C-8577-5A4E-A833-7C605336A7EC}" type="presParOf" srcId="{49CD01D1-F12D-6A45-A3F1-EA658DC4C29F}" destId="{1D0E09E3-C053-FE44-8D2B-84CB73B5F5D1}" srcOrd="2" destOrd="0" presId="urn:microsoft.com/office/officeart/2005/8/layout/hProcess4"/>
    <dgm:cxn modelId="{70D70009-3364-BF44-A1A2-50410D95D47C}" type="presParOf" srcId="{1D0E09E3-C053-FE44-8D2B-84CB73B5F5D1}" destId="{C8F6383E-1F53-7F4E-B69B-ED14F6A983B8}" srcOrd="0" destOrd="0" presId="urn:microsoft.com/office/officeart/2005/8/layout/hProcess4"/>
    <dgm:cxn modelId="{CCA03E95-DCB6-E844-9A83-C7E9B6D2A5AD}" type="presParOf" srcId="{1D0E09E3-C053-FE44-8D2B-84CB73B5F5D1}" destId="{1B18BC31-4898-E94B-9AC5-EF959DBB5725}" srcOrd="1" destOrd="0" presId="urn:microsoft.com/office/officeart/2005/8/layout/hProcess4"/>
    <dgm:cxn modelId="{561CAC2A-EFD2-F644-AFA2-E8800B00AF9B}" type="presParOf" srcId="{1D0E09E3-C053-FE44-8D2B-84CB73B5F5D1}" destId="{62D9CE6C-DC00-FB4F-95E8-C660BF647464}" srcOrd="2" destOrd="0" presId="urn:microsoft.com/office/officeart/2005/8/layout/hProcess4"/>
    <dgm:cxn modelId="{983088EB-7350-5A4C-85E6-1F7FFEC2D334}" type="presParOf" srcId="{1D0E09E3-C053-FE44-8D2B-84CB73B5F5D1}" destId="{11E6CF42-7ECD-EB44-8890-723E2CCA739F}" srcOrd="3" destOrd="0" presId="urn:microsoft.com/office/officeart/2005/8/layout/hProcess4"/>
    <dgm:cxn modelId="{DBE06E4C-B3B9-5748-9744-028B1CE7D71B}" type="presParOf" srcId="{1D0E09E3-C053-FE44-8D2B-84CB73B5F5D1}" destId="{705802D1-6228-BB43-AB12-EEA07A46941D}" srcOrd="4" destOrd="0" presId="urn:microsoft.com/office/officeart/2005/8/layout/hProcess4"/>
    <dgm:cxn modelId="{62746D9F-3D18-DF4A-ACDE-CD8078569E2E}" type="presParOf" srcId="{49CD01D1-F12D-6A45-A3F1-EA658DC4C29F}" destId="{FC62FA3C-906F-5C48-A101-370187DA9B86}" srcOrd="3" destOrd="0" presId="urn:microsoft.com/office/officeart/2005/8/layout/hProcess4"/>
    <dgm:cxn modelId="{221C55BA-96BF-EF4C-B3D6-B36560B6A09F}" type="presParOf" srcId="{49CD01D1-F12D-6A45-A3F1-EA658DC4C29F}" destId="{42DD29B9-25D3-4D4C-9FFC-82E3575B435E}" srcOrd="4" destOrd="0" presId="urn:microsoft.com/office/officeart/2005/8/layout/hProcess4"/>
    <dgm:cxn modelId="{34957815-19CC-244D-89F2-53735037578F}" type="presParOf" srcId="{42DD29B9-25D3-4D4C-9FFC-82E3575B435E}" destId="{8D0C5D1A-95B2-9147-97B0-31FD93E65F4C}" srcOrd="0" destOrd="0" presId="urn:microsoft.com/office/officeart/2005/8/layout/hProcess4"/>
    <dgm:cxn modelId="{F0B5043D-9DC1-5640-9862-94479B9AA1BF}" type="presParOf" srcId="{42DD29B9-25D3-4D4C-9FFC-82E3575B435E}" destId="{8D5192A0-AD48-0B46-81E0-339F4A0D0358}" srcOrd="1" destOrd="0" presId="urn:microsoft.com/office/officeart/2005/8/layout/hProcess4"/>
    <dgm:cxn modelId="{35840015-AC97-C848-95EE-5834DBADFE52}" type="presParOf" srcId="{42DD29B9-25D3-4D4C-9FFC-82E3575B435E}" destId="{F1746B46-86E6-2A4C-89BB-D25B91208F33}" srcOrd="2" destOrd="0" presId="urn:microsoft.com/office/officeart/2005/8/layout/hProcess4"/>
    <dgm:cxn modelId="{082BE61C-BE30-6E4E-93CF-B3A6D245FAF5}" type="presParOf" srcId="{42DD29B9-25D3-4D4C-9FFC-82E3575B435E}" destId="{946AF182-FA08-5040-97E2-F828DEFBC55D}" srcOrd="3" destOrd="0" presId="urn:microsoft.com/office/officeart/2005/8/layout/hProcess4"/>
    <dgm:cxn modelId="{486EEC28-B833-DD43-B485-1CC752667153}" type="presParOf" srcId="{42DD29B9-25D3-4D4C-9FFC-82E3575B435E}" destId="{B577A15C-873E-754C-A2C4-7D71D1C771BB}"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9171AA-B009-440F-953D-EFFFE6A4D818}">
      <dsp:nvSpPr>
        <dsp:cNvPr id="0" name=""/>
        <dsp:cNvSpPr/>
      </dsp:nvSpPr>
      <dsp:spPr>
        <a:xfrm>
          <a:off x="0" y="1379"/>
          <a:ext cx="8459942" cy="6989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1EBA32-3C06-4619-BBCA-7230623CBDA5}">
      <dsp:nvSpPr>
        <dsp:cNvPr id="0" name=""/>
        <dsp:cNvSpPr/>
      </dsp:nvSpPr>
      <dsp:spPr>
        <a:xfrm>
          <a:off x="211432" y="158642"/>
          <a:ext cx="384422" cy="38442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01C69B0-ECDF-4819-BB97-3ABF27EA3729}">
      <dsp:nvSpPr>
        <dsp:cNvPr id="0" name=""/>
        <dsp:cNvSpPr/>
      </dsp:nvSpPr>
      <dsp:spPr>
        <a:xfrm>
          <a:off x="807286" y="1379"/>
          <a:ext cx="7652655" cy="698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72" tIns="73972" rIns="73972" bIns="73972" numCol="1" spcCol="1270" anchor="ctr" anchorCtr="0">
          <a:noAutofit/>
        </a:bodyPr>
        <a:lstStyle/>
        <a:p>
          <a:pPr marL="0" lvl="0" indent="0" algn="l" defTabSz="977900">
            <a:lnSpc>
              <a:spcPct val="100000"/>
            </a:lnSpc>
            <a:spcBef>
              <a:spcPct val="0"/>
            </a:spcBef>
            <a:spcAft>
              <a:spcPct val="35000"/>
            </a:spcAft>
            <a:buNone/>
          </a:pPr>
          <a:r>
            <a:rPr lang="en-US" sz="2200" b="1" kern="1200" dirty="0"/>
            <a:t>Opportunities</a:t>
          </a:r>
          <a:endParaRPr lang="en-US" sz="2200" kern="1200" dirty="0"/>
        </a:p>
      </dsp:txBody>
      <dsp:txXfrm>
        <a:off x="807286" y="1379"/>
        <a:ext cx="7652655" cy="698949"/>
      </dsp:txXfrm>
    </dsp:sp>
    <dsp:sp modelId="{FB38AB65-5866-4786-9F08-B26E083F9E73}">
      <dsp:nvSpPr>
        <dsp:cNvPr id="0" name=""/>
        <dsp:cNvSpPr/>
      </dsp:nvSpPr>
      <dsp:spPr>
        <a:xfrm>
          <a:off x="0" y="875066"/>
          <a:ext cx="8459942" cy="6989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BBC274-DFA7-4396-A5D8-94E9819A0EA9}">
      <dsp:nvSpPr>
        <dsp:cNvPr id="0" name=""/>
        <dsp:cNvSpPr/>
      </dsp:nvSpPr>
      <dsp:spPr>
        <a:xfrm>
          <a:off x="211432" y="1032329"/>
          <a:ext cx="384422" cy="38442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7A7847-C46B-49DC-9535-449F53F92D65}">
      <dsp:nvSpPr>
        <dsp:cNvPr id="0" name=""/>
        <dsp:cNvSpPr/>
      </dsp:nvSpPr>
      <dsp:spPr>
        <a:xfrm>
          <a:off x="807286" y="875066"/>
          <a:ext cx="7652655" cy="698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72" tIns="73972" rIns="73972" bIns="73972" numCol="1" spcCol="1270" anchor="ctr" anchorCtr="0">
          <a:noAutofit/>
        </a:bodyPr>
        <a:lstStyle/>
        <a:p>
          <a:pPr marL="0" lvl="0" indent="0" algn="l" defTabSz="800100">
            <a:lnSpc>
              <a:spcPct val="100000"/>
            </a:lnSpc>
            <a:spcBef>
              <a:spcPct val="0"/>
            </a:spcBef>
            <a:spcAft>
              <a:spcPct val="35000"/>
            </a:spcAft>
            <a:buNone/>
          </a:pPr>
          <a:r>
            <a:rPr lang="en-US" sz="1800" kern="1200" dirty="0"/>
            <a:t>Implement infrastructure for more observational trials</a:t>
          </a:r>
        </a:p>
      </dsp:txBody>
      <dsp:txXfrm>
        <a:off x="807286" y="875066"/>
        <a:ext cx="7652655" cy="698949"/>
      </dsp:txXfrm>
    </dsp:sp>
    <dsp:sp modelId="{3A99EF47-A731-47CD-9588-12DBBA314801}">
      <dsp:nvSpPr>
        <dsp:cNvPr id="0" name=""/>
        <dsp:cNvSpPr/>
      </dsp:nvSpPr>
      <dsp:spPr>
        <a:xfrm>
          <a:off x="0" y="1748753"/>
          <a:ext cx="8459942" cy="6989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C5BF8-DC66-4F95-9FAD-84EFA0C855D2}">
      <dsp:nvSpPr>
        <dsp:cNvPr id="0" name=""/>
        <dsp:cNvSpPr/>
      </dsp:nvSpPr>
      <dsp:spPr>
        <a:xfrm>
          <a:off x="211432" y="1906016"/>
          <a:ext cx="384422" cy="38442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AC4D2-3EE6-4169-B445-18F3687E3C13}">
      <dsp:nvSpPr>
        <dsp:cNvPr id="0" name=""/>
        <dsp:cNvSpPr/>
      </dsp:nvSpPr>
      <dsp:spPr>
        <a:xfrm>
          <a:off x="807286" y="1748753"/>
          <a:ext cx="7652655" cy="698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72" tIns="73972" rIns="73972" bIns="73972" numCol="1" spcCol="1270" anchor="ctr" anchorCtr="0">
          <a:noAutofit/>
        </a:bodyPr>
        <a:lstStyle/>
        <a:p>
          <a:pPr marL="0" lvl="0" indent="0" algn="l" defTabSz="800100">
            <a:lnSpc>
              <a:spcPct val="100000"/>
            </a:lnSpc>
            <a:spcBef>
              <a:spcPct val="0"/>
            </a:spcBef>
            <a:spcAft>
              <a:spcPct val="35000"/>
            </a:spcAft>
            <a:buNone/>
          </a:pPr>
          <a:r>
            <a:rPr lang="en-US" sz="1800" kern="1200" dirty="0"/>
            <a:t>Add UNMC as a site to BASH-OPC and part of EDRN/AHEAD</a:t>
          </a:r>
        </a:p>
      </dsp:txBody>
      <dsp:txXfrm>
        <a:off x="807286" y="1748753"/>
        <a:ext cx="7652655" cy="698949"/>
      </dsp:txXfrm>
    </dsp:sp>
    <dsp:sp modelId="{ACB5A078-26F7-4785-8797-66732DFBDA63}">
      <dsp:nvSpPr>
        <dsp:cNvPr id="0" name=""/>
        <dsp:cNvSpPr/>
      </dsp:nvSpPr>
      <dsp:spPr>
        <a:xfrm>
          <a:off x="0" y="2622440"/>
          <a:ext cx="8459942" cy="69894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F1E1E2-1A57-41A8-B33F-9FA640A5C340}">
      <dsp:nvSpPr>
        <dsp:cNvPr id="0" name=""/>
        <dsp:cNvSpPr/>
      </dsp:nvSpPr>
      <dsp:spPr>
        <a:xfrm>
          <a:off x="211432" y="2779703"/>
          <a:ext cx="384422" cy="38442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D32930-C074-4401-9E81-784534859787}">
      <dsp:nvSpPr>
        <dsp:cNvPr id="0" name=""/>
        <dsp:cNvSpPr/>
      </dsp:nvSpPr>
      <dsp:spPr>
        <a:xfrm>
          <a:off x="807286" y="2622440"/>
          <a:ext cx="7652655" cy="698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72" tIns="73972" rIns="73972" bIns="73972" numCol="1" spcCol="1270" anchor="ctr" anchorCtr="0">
          <a:noAutofit/>
        </a:bodyPr>
        <a:lstStyle/>
        <a:p>
          <a:pPr marL="0" lvl="0" indent="0" algn="l" defTabSz="800100">
            <a:lnSpc>
              <a:spcPct val="100000"/>
            </a:lnSpc>
            <a:spcBef>
              <a:spcPct val="0"/>
            </a:spcBef>
            <a:spcAft>
              <a:spcPct val="35000"/>
            </a:spcAft>
            <a:buNone/>
          </a:pPr>
          <a:r>
            <a:rPr lang="en-US" sz="1800" kern="1200" dirty="0"/>
            <a:t>Assemble an interdisciplinary team </a:t>
          </a:r>
        </a:p>
      </dsp:txBody>
      <dsp:txXfrm>
        <a:off x="807286" y="2622440"/>
        <a:ext cx="7652655" cy="6989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D3383-73F1-C64E-A843-DC2F5AC77C87}">
      <dsp:nvSpPr>
        <dsp:cNvPr id="0" name=""/>
        <dsp:cNvSpPr/>
      </dsp:nvSpPr>
      <dsp:spPr>
        <a:xfrm>
          <a:off x="627740" y="818935"/>
          <a:ext cx="1907927" cy="157364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Case counts</a:t>
          </a:r>
        </a:p>
        <a:p>
          <a:pPr marL="171450" lvl="1" indent="-171450" algn="l" defTabSz="844550">
            <a:lnSpc>
              <a:spcPct val="90000"/>
            </a:lnSpc>
            <a:spcBef>
              <a:spcPct val="0"/>
            </a:spcBef>
            <a:spcAft>
              <a:spcPct val="15000"/>
            </a:spcAft>
            <a:buChar char="•"/>
          </a:pPr>
          <a:r>
            <a:rPr lang="en-US" sz="1900" kern="1200"/>
            <a:t>Lab </a:t>
          </a:r>
          <a:r>
            <a:rPr lang="en-US" sz="1900" kern="1200" dirty="0"/>
            <a:t>Space</a:t>
          </a:r>
        </a:p>
      </dsp:txBody>
      <dsp:txXfrm>
        <a:off x="663954" y="855149"/>
        <a:ext cx="1835499" cy="1164004"/>
      </dsp:txXfrm>
    </dsp:sp>
    <dsp:sp modelId="{5F307BD0-F075-A845-BE35-A0100941B0F2}">
      <dsp:nvSpPr>
        <dsp:cNvPr id="0" name=""/>
        <dsp:cNvSpPr/>
      </dsp:nvSpPr>
      <dsp:spPr>
        <a:xfrm>
          <a:off x="1667572" y="1077458"/>
          <a:ext cx="2275854" cy="2275854"/>
        </a:xfrm>
        <a:prstGeom prst="leftCircularArrow">
          <a:avLst>
            <a:gd name="adj1" fmla="val 3904"/>
            <a:gd name="adj2" fmla="val 489086"/>
            <a:gd name="adj3" fmla="val 2264597"/>
            <a:gd name="adj4" fmla="val 9024489"/>
            <a:gd name="adj5" fmla="val 455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635ADA3-5D4A-9A40-BDC5-C2E853218D1B}">
      <dsp:nvSpPr>
        <dsp:cNvPr id="0" name=""/>
        <dsp:cNvSpPr/>
      </dsp:nvSpPr>
      <dsp:spPr>
        <a:xfrm>
          <a:off x="1051723" y="2055367"/>
          <a:ext cx="1695935" cy="6744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Feasibility Assessment</a:t>
          </a:r>
        </a:p>
      </dsp:txBody>
      <dsp:txXfrm>
        <a:off x="1071476" y="2075120"/>
        <a:ext cx="1656429" cy="634911"/>
      </dsp:txXfrm>
    </dsp:sp>
    <dsp:sp modelId="{1B18BC31-4898-E94B-9AC5-EF959DBB5725}">
      <dsp:nvSpPr>
        <dsp:cNvPr id="0" name=""/>
        <dsp:cNvSpPr/>
      </dsp:nvSpPr>
      <dsp:spPr>
        <a:xfrm>
          <a:off x="3170727" y="818935"/>
          <a:ext cx="1907927" cy="157364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n-US" sz="1900" kern="1200"/>
            <a:t>FPBCC Buy-in</a:t>
          </a:r>
          <a:endParaRPr lang="en-US" sz="1900" kern="1200" dirty="0"/>
        </a:p>
        <a:p>
          <a:pPr marL="171450" lvl="1" indent="-171450" algn="l" defTabSz="844550">
            <a:lnSpc>
              <a:spcPct val="90000"/>
            </a:lnSpc>
            <a:spcBef>
              <a:spcPct val="0"/>
            </a:spcBef>
            <a:spcAft>
              <a:spcPct val="15000"/>
            </a:spcAft>
            <a:buChar char="•"/>
          </a:pPr>
          <a:r>
            <a:rPr lang="en-US" sz="1900" kern="1200"/>
            <a:t>Personnel Onboarding</a:t>
          </a:r>
          <a:endParaRPr lang="en-US" sz="1900" kern="1200" dirty="0"/>
        </a:p>
      </dsp:txBody>
      <dsp:txXfrm>
        <a:off x="3206941" y="1192358"/>
        <a:ext cx="1835499" cy="1164004"/>
      </dsp:txXfrm>
    </dsp:sp>
    <dsp:sp modelId="{FC62FA3C-906F-5C48-A101-370187DA9B86}">
      <dsp:nvSpPr>
        <dsp:cNvPr id="0" name=""/>
        <dsp:cNvSpPr/>
      </dsp:nvSpPr>
      <dsp:spPr>
        <a:xfrm>
          <a:off x="4194660" y="-203501"/>
          <a:ext cx="2519645" cy="2519645"/>
        </a:xfrm>
        <a:prstGeom prst="circularArrow">
          <a:avLst>
            <a:gd name="adj1" fmla="val 3526"/>
            <a:gd name="adj2" fmla="val 437776"/>
            <a:gd name="adj3" fmla="val 19386713"/>
            <a:gd name="adj4" fmla="val 12575511"/>
            <a:gd name="adj5" fmla="val 41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E6CF42-7ECD-EB44-8890-723E2CCA739F}">
      <dsp:nvSpPr>
        <dsp:cNvPr id="0" name=""/>
        <dsp:cNvSpPr/>
      </dsp:nvSpPr>
      <dsp:spPr>
        <a:xfrm>
          <a:off x="3594711" y="481726"/>
          <a:ext cx="1695935" cy="6744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Institutional Support</a:t>
          </a:r>
        </a:p>
      </dsp:txBody>
      <dsp:txXfrm>
        <a:off x="3614464" y="501479"/>
        <a:ext cx="1656429" cy="634911"/>
      </dsp:txXfrm>
    </dsp:sp>
    <dsp:sp modelId="{8D5192A0-AD48-0B46-81E0-339F4A0D0358}">
      <dsp:nvSpPr>
        <dsp:cNvPr id="0" name=""/>
        <dsp:cNvSpPr/>
      </dsp:nvSpPr>
      <dsp:spPr>
        <a:xfrm>
          <a:off x="5713715" y="818935"/>
          <a:ext cx="1907927" cy="157364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36195" rIns="36195" bIns="36195" numCol="1" spcCol="1270" anchor="t" anchorCtr="0">
          <a:noAutofit/>
        </a:bodyPr>
        <a:lstStyle/>
        <a:p>
          <a:pPr marL="171450" lvl="1" indent="-171450" algn="l" defTabSz="844550">
            <a:lnSpc>
              <a:spcPct val="90000"/>
            </a:lnSpc>
            <a:spcBef>
              <a:spcPct val="0"/>
            </a:spcBef>
            <a:spcAft>
              <a:spcPct val="15000"/>
            </a:spcAft>
            <a:buChar char="•"/>
          </a:pPr>
          <a:r>
            <a:rPr lang="en-US" sz="1900" kern="1200" dirty="0"/>
            <a:t>Recruiting clinic</a:t>
          </a:r>
        </a:p>
        <a:p>
          <a:pPr marL="171450" lvl="1" indent="-171450" algn="l" defTabSz="844550">
            <a:lnSpc>
              <a:spcPct val="90000"/>
            </a:lnSpc>
            <a:spcBef>
              <a:spcPct val="0"/>
            </a:spcBef>
            <a:spcAft>
              <a:spcPct val="15000"/>
            </a:spcAft>
            <a:buChar char="•"/>
          </a:pPr>
          <a:r>
            <a:rPr lang="en-US" sz="1900" kern="1200" dirty="0"/>
            <a:t>Clinical Partner</a:t>
          </a:r>
        </a:p>
      </dsp:txBody>
      <dsp:txXfrm>
        <a:off x="5749929" y="855149"/>
        <a:ext cx="1835499" cy="1164004"/>
      </dsp:txXfrm>
    </dsp:sp>
    <dsp:sp modelId="{946AF182-FA08-5040-97E2-F828DEFBC55D}">
      <dsp:nvSpPr>
        <dsp:cNvPr id="0" name=""/>
        <dsp:cNvSpPr/>
      </dsp:nvSpPr>
      <dsp:spPr>
        <a:xfrm>
          <a:off x="6137699" y="2055367"/>
          <a:ext cx="1695935" cy="6744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t>Clinical Collaboration</a:t>
          </a:r>
        </a:p>
      </dsp:txBody>
      <dsp:txXfrm>
        <a:off x="6157452" y="2075120"/>
        <a:ext cx="1656429" cy="63491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73A9C3-438C-BE4C-9B47-00447DA1FF7D}"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4B9F7B-6D2C-D847-BDB0-B95DB96DAEE8}" type="slidenum">
              <a:rPr lang="en-US" smtClean="0"/>
              <a:t>‹#›</a:t>
            </a:fld>
            <a:endParaRPr lang="en-US"/>
          </a:p>
        </p:txBody>
      </p:sp>
    </p:spTree>
    <p:extLst>
      <p:ext uri="{BB962C8B-B14F-4D97-AF65-F5344CB8AC3E}">
        <p14:creationId xmlns:p14="http://schemas.microsoft.com/office/powerpoint/2010/main" val="681332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1. How EDRN created opportunities for your career transition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2. How a multicenter biomarker study was successfully expanded to a new institution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3. Why implementation and collaboration are essential for biomarker science to have impact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24B9F7B-6D2C-D847-BDB0-B95DB96DAEE8}" type="slidenum">
              <a:rPr lang="en-US" smtClean="0"/>
              <a:t>1</a:t>
            </a:fld>
            <a:endParaRPr lang="en-US"/>
          </a:p>
        </p:txBody>
      </p:sp>
    </p:spTree>
    <p:extLst>
      <p:ext uri="{BB962C8B-B14F-4D97-AF65-F5344CB8AC3E}">
        <p14:creationId xmlns:p14="http://schemas.microsoft.com/office/powerpoint/2010/main" val="1288233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4B9F7B-6D2C-D847-BDB0-B95DB96DAEE8}" type="slidenum">
              <a:rPr lang="en-US" smtClean="0"/>
              <a:t>2</a:t>
            </a:fld>
            <a:endParaRPr lang="en-US"/>
          </a:p>
        </p:txBody>
      </p:sp>
    </p:spTree>
    <p:extLst>
      <p:ext uri="{BB962C8B-B14F-4D97-AF65-F5344CB8AC3E}">
        <p14:creationId xmlns:p14="http://schemas.microsoft.com/office/powerpoint/2010/main" val="2359539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Addresses the head and neck cancer burden with a focus on earlier detection and better biomarkers</a:t>
            </a:r>
          </a:p>
          <a:p>
            <a:r>
              <a:rPr lang="en-US" dirty="0"/>
              <a:t>Multicenter collaboration is essential</a:t>
            </a:r>
          </a:p>
        </p:txBody>
      </p:sp>
      <p:sp>
        <p:nvSpPr>
          <p:cNvPr id="4" name="Slide Number Placeholder 3"/>
          <p:cNvSpPr>
            <a:spLocks noGrp="1"/>
          </p:cNvSpPr>
          <p:nvPr>
            <p:ph type="sldNum" sz="quarter" idx="5"/>
          </p:nvPr>
        </p:nvSpPr>
        <p:spPr/>
        <p:txBody>
          <a:bodyPr/>
          <a:lstStyle/>
          <a:p>
            <a:fld id="{224B9F7B-6D2C-D847-BDB0-B95DB96DAEE8}" type="slidenum">
              <a:rPr lang="en-US" smtClean="0"/>
              <a:t>3</a:t>
            </a:fld>
            <a:endParaRPr lang="en-US"/>
          </a:p>
        </p:txBody>
      </p:sp>
    </p:spTree>
    <p:extLst>
      <p:ext uri="{BB962C8B-B14F-4D97-AF65-F5344CB8AC3E}">
        <p14:creationId xmlns:p14="http://schemas.microsoft.com/office/powerpoint/2010/main" val="275928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OPC Background:</a:t>
            </a:r>
          </a:p>
          <a:p>
            <a:pPr marL="214313" indent="-214313">
              <a:buFont typeface="Arial" panose="020B0604020202020204" pitchFamily="34" charset="0"/>
              <a:buChar char="•"/>
            </a:pPr>
            <a:r>
              <a:rPr lang="en-US" sz="1200" dirty="0"/>
              <a:t>Until recently oropharyngeal carcinoma (OPC) was a rare cancer, therefore screening was not considered a practical approach to cancer control. </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However, OPC incidence is on the rise in the U.S. and is the sixth most common cancer worldwide.</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In the US, OPC incidence in men 50-69 years has exceeded incidence of cervical cancer among women ages 40-44 years, the age group with the highest incidence of this disease.</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Over the past two decades, there has been a shift in the primary cause of OPC, from tobacco to human papillomavirus (HPV).</a:t>
            </a:r>
          </a:p>
          <a:p>
            <a:pPr marL="214313" indent="-214313">
              <a:buFont typeface="Arial" panose="020B0604020202020204" pitchFamily="34" charset="0"/>
              <a:buChar char="•"/>
            </a:pPr>
            <a:endParaRPr lang="en-US" sz="1200" dirty="0"/>
          </a:p>
          <a:p>
            <a:pPr marL="214313" indent="-214313">
              <a:buFont typeface="Arial" panose="020B0604020202020204" pitchFamily="34" charset="0"/>
              <a:buChar char="•"/>
            </a:pPr>
            <a:r>
              <a:rPr lang="en-US" sz="1200" dirty="0"/>
              <a:t>A screening approach to prevent the morbidity and mortality associated with treatment of this cancer is now necessary.</a:t>
            </a:r>
          </a:p>
          <a:p>
            <a:endParaRPr lang="en-US" dirty="0"/>
          </a:p>
        </p:txBody>
      </p:sp>
      <p:sp>
        <p:nvSpPr>
          <p:cNvPr id="4" name="Slide Number Placeholder 3"/>
          <p:cNvSpPr>
            <a:spLocks noGrp="1"/>
          </p:cNvSpPr>
          <p:nvPr>
            <p:ph type="sldNum" sz="quarter" idx="5"/>
          </p:nvPr>
        </p:nvSpPr>
        <p:spPr/>
        <p:txBody>
          <a:bodyPr/>
          <a:lstStyle/>
          <a:p>
            <a:fld id="{224B9F7B-6D2C-D847-BDB0-B95DB96DAEE8}" type="slidenum">
              <a:rPr lang="en-US" smtClean="0"/>
              <a:t>4</a:t>
            </a:fld>
            <a:endParaRPr lang="en-US"/>
          </a:p>
        </p:txBody>
      </p:sp>
    </p:spTree>
    <p:extLst>
      <p:ext uri="{BB962C8B-B14F-4D97-AF65-F5344CB8AC3E}">
        <p14:creationId xmlns:p14="http://schemas.microsoft.com/office/powerpoint/2010/main" val="480658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4B9F7B-6D2C-D847-BDB0-B95DB96DAEE8}" type="slidenum">
              <a:rPr lang="en-US" smtClean="0"/>
              <a:t>6</a:t>
            </a:fld>
            <a:endParaRPr lang="en-US"/>
          </a:p>
        </p:txBody>
      </p:sp>
    </p:spTree>
    <p:extLst>
      <p:ext uri="{BB962C8B-B14F-4D97-AF65-F5344CB8AC3E}">
        <p14:creationId xmlns:p14="http://schemas.microsoft.com/office/powerpoint/2010/main" val="1788460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growing </a:t>
            </a:r>
            <a:r>
              <a:rPr lang="en-US"/>
              <a:t>networks and interdisciplinary </a:t>
            </a:r>
            <a:r>
              <a:rPr lang="en-US" dirty="0"/>
              <a:t>science</a:t>
            </a:r>
          </a:p>
        </p:txBody>
      </p:sp>
      <p:sp>
        <p:nvSpPr>
          <p:cNvPr id="4" name="Slide Number Placeholder 3"/>
          <p:cNvSpPr>
            <a:spLocks noGrp="1"/>
          </p:cNvSpPr>
          <p:nvPr>
            <p:ph type="sldNum" sz="quarter" idx="5"/>
          </p:nvPr>
        </p:nvSpPr>
        <p:spPr/>
        <p:txBody>
          <a:bodyPr/>
          <a:lstStyle/>
          <a:p>
            <a:fld id="{224B9F7B-6D2C-D847-BDB0-B95DB96DAEE8}" type="slidenum">
              <a:rPr lang="en-US" smtClean="0"/>
              <a:t>11</a:t>
            </a:fld>
            <a:endParaRPr lang="en-US"/>
          </a:p>
        </p:txBody>
      </p:sp>
    </p:spTree>
    <p:extLst>
      <p:ext uri="{BB962C8B-B14F-4D97-AF65-F5344CB8AC3E}">
        <p14:creationId xmlns:p14="http://schemas.microsoft.com/office/powerpoint/2010/main" val="3686437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Lesson 1</a:t>
            </a:r>
          </a:p>
          <a:p>
            <a:r>
              <a:rPr lang="en-US" sz="1200" kern="1200" dirty="0">
                <a:solidFill>
                  <a:schemeClr val="tx1"/>
                </a:solidFill>
                <a:effectLst/>
                <a:latin typeface="+mn-lt"/>
                <a:ea typeface="+mn-ea"/>
                <a:cs typeface="+mn-cs"/>
              </a:rPr>
              <a:t>Infrastructure matters.</a:t>
            </a:r>
          </a:p>
          <a:p>
            <a:r>
              <a:rPr lang="en-US" sz="1200" kern="1200" dirty="0">
                <a:solidFill>
                  <a:schemeClr val="tx1"/>
                </a:solidFill>
                <a:effectLst/>
                <a:latin typeface="+mn-lt"/>
                <a:ea typeface="+mn-ea"/>
                <a:cs typeface="+mn-cs"/>
              </a:rPr>
              <a:t>Great science requires systems that allow the science to happen.</a:t>
            </a:r>
          </a:p>
          <a:p>
            <a:r>
              <a:rPr lang="en-US" sz="1200" kern="1200" dirty="0">
                <a:solidFill>
                  <a:schemeClr val="tx1"/>
                </a:solidFill>
                <a:effectLst/>
                <a:latin typeface="+mn-lt"/>
                <a:ea typeface="+mn-ea"/>
                <a:cs typeface="+mn-cs"/>
              </a:rPr>
              <a:t>Lesson 2</a:t>
            </a:r>
          </a:p>
          <a:p>
            <a:r>
              <a:rPr lang="en-US" sz="1200" kern="1200" dirty="0">
                <a:solidFill>
                  <a:schemeClr val="tx1"/>
                </a:solidFill>
                <a:effectLst/>
                <a:latin typeface="+mn-lt"/>
                <a:ea typeface="+mn-ea"/>
                <a:cs typeface="+mn-cs"/>
              </a:rPr>
              <a:t>Relationships accelerate research.</a:t>
            </a:r>
          </a:p>
          <a:p>
            <a:r>
              <a:rPr lang="en-US" sz="1200" kern="1200" dirty="0">
                <a:solidFill>
                  <a:schemeClr val="tx1"/>
                </a:solidFill>
                <a:effectLst/>
                <a:latin typeface="+mn-lt"/>
                <a:ea typeface="+mn-ea"/>
                <a:cs typeface="+mn-cs"/>
              </a:rPr>
              <a:t>Early conversations with clinical and operational partners prevented months of delays.</a:t>
            </a:r>
          </a:p>
          <a:p>
            <a:r>
              <a:rPr lang="en-US" sz="1200" kern="1200" dirty="0">
                <a:solidFill>
                  <a:schemeClr val="tx1"/>
                </a:solidFill>
                <a:effectLst/>
                <a:latin typeface="+mn-lt"/>
                <a:ea typeface="+mn-ea"/>
                <a:cs typeface="+mn-cs"/>
              </a:rPr>
              <a:t>Lesson 3</a:t>
            </a:r>
          </a:p>
          <a:p>
            <a:r>
              <a:rPr lang="en-US" sz="1200" kern="1200" dirty="0">
                <a:solidFill>
                  <a:schemeClr val="tx1"/>
                </a:solidFill>
                <a:effectLst/>
                <a:latin typeface="+mn-lt"/>
                <a:ea typeface="+mn-ea"/>
                <a:cs typeface="+mn-cs"/>
              </a:rPr>
              <a:t>Observational studies create platforms.</a:t>
            </a:r>
          </a:p>
          <a:p>
            <a:r>
              <a:rPr lang="en-US" sz="1200" kern="1200" dirty="0">
                <a:solidFill>
                  <a:schemeClr val="tx1"/>
                </a:solidFill>
                <a:effectLst/>
                <a:latin typeface="+mn-lt"/>
                <a:ea typeface="+mn-ea"/>
                <a:cs typeface="+mn-cs"/>
              </a:rPr>
              <a:t>The value extends beyond a single project by building future research opportunities.</a:t>
            </a:r>
          </a:p>
          <a:p>
            <a:r>
              <a:rPr lang="en-US" sz="1200" kern="1200" dirty="0">
                <a:solidFill>
                  <a:schemeClr val="tx1"/>
                </a:solidFill>
                <a:effectLst/>
                <a:latin typeface="+mn-lt"/>
                <a:ea typeface="+mn-ea"/>
                <a:cs typeface="+mn-cs"/>
              </a:rPr>
              <a:t>This slide will probably be the most memorable.</a:t>
            </a:r>
          </a:p>
          <a:p>
            <a:endParaRPr lang="en-US" dirty="0"/>
          </a:p>
        </p:txBody>
      </p:sp>
      <p:sp>
        <p:nvSpPr>
          <p:cNvPr id="4" name="Slide Number Placeholder 3"/>
          <p:cNvSpPr>
            <a:spLocks noGrp="1"/>
          </p:cNvSpPr>
          <p:nvPr>
            <p:ph type="sldNum" sz="quarter" idx="5"/>
          </p:nvPr>
        </p:nvSpPr>
        <p:spPr/>
        <p:txBody>
          <a:bodyPr/>
          <a:lstStyle/>
          <a:p>
            <a:fld id="{224B9F7B-6D2C-D847-BDB0-B95DB96DAEE8}" type="slidenum">
              <a:rPr lang="en-US" smtClean="0"/>
              <a:t>14</a:t>
            </a:fld>
            <a:endParaRPr lang="en-US"/>
          </a:p>
        </p:txBody>
      </p:sp>
    </p:spTree>
    <p:extLst>
      <p:ext uri="{BB962C8B-B14F-4D97-AF65-F5344CB8AC3E}">
        <p14:creationId xmlns:p14="http://schemas.microsoft.com/office/powerpoint/2010/main" val="3034258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D395C-99F8-1676-16FD-961487FBD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2B4D4-1430-95DF-59AB-7980A4227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B0C989-D122-CB35-2622-77AFD87348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early-career investigators, we often think our role is to contribute to the science. What I've learned through AHEAD and EDRN is that we also contribute by building connections, creating opportunities, and expanding the reach of research. </a:t>
            </a:r>
            <a:r>
              <a:rPr lang="en-US" sz="1200" kern="1200">
                <a:solidFill>
                  <a:schemeClr val="tx1"/>
                </a:solidFill>
                <a:effectLst/>
                <a:latin typeface="+mn-lt"/>
                <a:ea typeface="+mn-ea"/>
                <a:cs typeface="+mn-cs"/>
              </a:rPr>
              <a:t>Those investments may ultimately be just as important as any single dataset.</a:t>
            </a:r>
          </a:p>
          <a:p>
            <a:endParaRPr lang="en-US"/>
          </a:p>
        </p:txBody>
      </p:sp>
      <p:sp>
        <p:nvSpPr>
          <p:cNvPr id="4" name="Slide Number Placeholder 3">
            <a:extLst>
              <a:ext uri="{FF2B5EF4-FFF2-40B4-BE49-F238E27FC236}">
                <a16:creationId xmlns:a16="http://schemas.microsoft.com/office/drawing/2014/main" id="{65E3D14D-6D6D-DF7A-E488-E78467A12A3F}"/>
              </a:ext>
            </a:extLst>
          </p:cNvPr>
          <p:cNvSpPr>
            <a:spLocks noGrp="1"/>
          </p:cNvSpPr>
          <p:nvPr>
            <p:ph type="sldNum" sz="quarter" idx="5"/>
          </p:nvPr>
        </p:nvSpPr>
        <p:spPr/>
        <p:txBody>
          <a:bodyPr/>
          <a:lstStyle/>
          <a:p>
            <a:fld id="{224B9F7B-6D2C-D847-BDB0-B95DB96DAEE8}" type="slidenum">
              <a:rPr lang="en-US" smtClean="0"/>
              <a:t>15</a:t>
            </a:fld>
            <a:endParaRPr lang="en-US"/>
          </a:p>
        </p:txBody>
      </p:sp>
    </p:spTree>
    <p:extLst>
      <p:ext uri="{BB962C8B-B14F-4D97-AF65-F5344CB8AC3E}">
        <p14:creationId xmlns:p14="http://schemas.microsoft.com/office/powerpoint/2010/main" val="2774405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white background the UNMC Fred &amp; Pamela Buffett Cancer Center logo and NCI Cancer Center logo.">
            <a:extLst>
              <a:ext uri="{FF2B5EF4-FFF2-40B4-BE49-F238E27FC236}">
                <a16:creationId xmlns:a16="http://schemas.microsoft.com/office/drawing/2014/main" id="{94FD048D-DE07-5649-B11B-0E1CFDB0398B}"/>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630743" y="774001"/>
            <a:ext cx="6706454" cy="1404459"/>
          </a:xfrm>
        </p:spPr>
        <p:txBody>
          <a:bodyPr anchor="b">
            <a:noAutofit/>
          </a:bodyPr>
          <a:lstStyle>
            <a:lvl1pPr algn="l">
              <a:lnSpc>
                <a:spcPct val="80000"/>
              </a:lnSpc>
              <a:defRPr sz="4800" b="1" i="0" baseline="0">
                <a:solidFill>
                  <a:schemeClr val="accent1"/>
                </a:solidFill>
                <a:latin typeface="Arial-BoldMT"/>
                <a:cs typeface="Arial-BoldMT"/>
              </a:defRPr>
            </a:lvl1pPr>
          </a:lstStyle>
          <a:p>
            <a:r>
              <a:rPr lang="en-US" dirty="0"/>
              <a:t>Title goes here</a:t>
            </a:r>
          </a:p>
        </p:txBody>
      </p:sp>
      <p:sp>
        <p:nvSpPr>
          <p:cNvPr id="3" name="Subtitle 2"/>
          <p:cNvSpPr>
            <a:spLocks noGrp="1"/>
          </p:cNvSpPr>
          <p:nvPr>
            <p:ph type="subTitle" idx="1" hasCustomPrompt="1"/>
          </p:nvPr>
        </p:nvSpPr>
        <p:spPr>
          <a:xfrm>
            <a:off x="630743" y="2480248"/>
            <a:ext cx="6706454" cy="1291335"/>
          </a:xfrm>
        </p:spPr>
        <p:txBody>
          <a:bodyPr>
            <a:normAutofit/>
          </a:bodyPr>
          <a:lstStyle>
            <a:lvl1pPr marL="0" indent="0" algn="l">
              <a:buNone/>
              <a:defRPr sz="2800" b="0" i="0" baseline="0">
                <a:solidFill>
                  <a:schemeClr val="tx2"/>
                </a:solidFill>
                <a:latin typeface="+mn-lt"/>
                <a:cs typeface="Arial-Bold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 Name</a:t>
            </a:r>
          </a:p>
          <a:p>
            <a:r>
              <a:rPr lang="en-US" dirty="0"/>
              <a:t>College or Department</a:t>
            </a:r>
          </a:p>
        </p:txBody>
      </p:sp>
    </p:spTree>
    <p:extLst>
      <p:ext uri="{BB962C8B-B14F-4D97-AF65-F5344CB8AC3E}">
        <p14:creationId xmlns:p14="http://schemas.microsoft.com/office/powerpoint/2010/main" val="1008552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pic>
        <p:nvPicPr>
          <p:cNvPr id="5" name="Picture 4" descr="A red background the UNMC Fred &amp; Pamela Buffett Cancer Center logo and NCI Cancer Center logo.">
            <a:extLst>
              <a:ext uri="{FF2B5EF4-FFF2-40B4-BE49-F238E27FC236}">
                <a16:creationId xmlns:a16="http://schemas.microsoft.com/office/drawing/2014/main" id="{D72540C4-4F03-9513-E887-BF6555875B1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601247" y="734672"/>
            <a:ext cx="6706454" cy="1404459"/>
          </a:xfrm>
        </p:spPr>
        <p:txBody>
          <a:bodyPr anchor="b">
            <a:noAutofit/>
          </a:bodyPr>
          <a:lstStyle>
            <a:lvl1pPr algn="l">
              <a:lnSpc>
                <a:spcPct val="80000"/>
              </a:lnSpc>
              <a:defRPr sz="4800" b="1" i="0" baseline="0">
                <a:solidFill>
                  <a:schemeClr val="bg1"/>
                </a:solidFill>
                <a:latin typeface="Arial-BoldMT"/>
                <a:cs typeface="Arial-BoldMT"/>
              </a:defRPr>
            </a:lvl1pPr>
          </a:lstStyle>
          <a:p>
            <a:r>
              <a:rPr lang="en-US" dirty="0"/>
              <a:t>Title goes here</a:t>
            </a:r>
          </a:p>
        </p:txBody>
      </p:sp>
      <p:sp>
        <p:nvSpPr>
          <p:cNvPr id="3" name="Subtitle 2"/>
          <p:cNvSpPr>
            <a:spLocks noGrp="1"/>
          </p:cNvSpPr>
          <p:nvPr>
            <p:ph type="subTitle" idx="1" hasCustomPrompt="1"/>
          </p:nvPr>
        </p:nvSpPr>
        <p:spPr>
          <a:xfrm>
            <a:off x="601247" y="2440919"/>
            <a:ext cx="6706454" cy="1291335"/>
          </a:xfrm>
        </p:spPr>
        <p:txBody>
          <a:bodyPr>
            <a:normAutofit/>
          </a:bodyPr>
          <a:lstStyle>
            <a:lvl1pPr marL="0" indent="0" algn="l">
              <a:buNone/>
              <a:defRPr sz="2800" b="0" i="0" baseline="0">
                <a:solidFill>
                  <a:schemeClr val="accent6">
                    <a:lumMod val="20000"/>
                    <a:lumOff val="80000"/>
                  </a:schemeClr>
                </a:solidFill>
                <a:latin typeface="+mn-lt"/>
                <a:cs typeface="Arial-BoldM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Speaker Name</a:t>
            </a:r>
          </a:p>
          <a:p>
            <a:r>
              <a:rPr lang="en-US" dirty="0"/>
              <a:t>College or Department</a:t>
            </a:r>
          </a:p>
        </p:txBody>
      </p:sp>
    </p:spTree>
    <p:extLst>
      <p:ext uri="{BB962C8B-B14F-4D97-AF65-F5344CB8AC3E}">
        <p14:creationId xmlns:p14="http://schemas.microsoft.com/office/powerpoint/2010/main" val="2193678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342029" y="171898"/>
            <a:ext cx="8459941" cy="922351"/>
          </a:xfrm>
        </p:spPr>
        <p:txBody>
          <a:bodyPr tIns="0" bIns="0"/>
          <a:lstStyle>
            <a:lvl1pPr>
              <a:defRPr sz="3600">
                <a:solidFill>
                  <a:srgbClr val="AD122A"/>
                </a:solidFill>
              </a:defRPr>
            </a:lvl1pPr>
          </a:lstStyle>
          <a:p>
            <a:r>
              <a:rPr lang="en-US" dirty="0"/>
              <a:t>Click to edit Master title style</a:t>
            </a:r>
          </a:p>
        </p:txBody>
      </p:sp>
      <p:sp>
        <p:nvSpPr>
          <p:cNvPr id="3" name="Content Placeholder 2"/>
          <p:cNvSpPr>
            <a:spLocks noGrp="1"/>
          </p:cNvSpPr>
          <p:nvPr>
            <p:ph idx="1"/>
          </p:nvPr>
        </p:nvSpPr>
        <p:spPr>
          <a:xfrm>
            <a:off x="342029" y="1205568"/>
            <a:ext cx="8459942" cy="321145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a:latin typeface="Arial"/>
                <a:cs typeface="Aria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Fifth level</a:t>
            </a:r>
            <a:endParaRPr lang="en-US" dirty="0"/>
          </a:p>
          <a:p>
            <a:pPr lvl="4"/>
            <a:endParaRPr lang="en-US" dirty="0"/>
          </a:p>
        </p:txBody>
      </p:sp>
    </p:spTree>
    <p:extLst>
      <p:ext uri="{BB962C8B-B14F-4D97-AF65-F5344CB8AC3E}">
        <p14:creationId xmlns:p14="http://schemas.microsoft.com/office/powerpoint/2010/main" val="2033275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Two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2027" y="1214277"/>
            <a:ext cx="4126605" cy="3194991"/>
          </a:xfrm>
        </p:spPr>
        <p:txBody>
          <a:bodyPr anchor="t">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b="0">
                <a:solidFill>
                  <a:schemeClr val="tx1"/>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a:solidFill>
                  <a:schemeClr val="tx1">
                    <a:tint val="7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1">
                    <a:tint val="75000"/>
                  </a:schemeClr>
                </a:solidFill>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Fifth level</a:t>
            </a:r>
            <a:endParaRPr lang="en-US" dirty="0"/>
          </a:p>
        </p:txBody>
      </p:sp>
      <p:sp>
        <p:nvSpPr>
          <p:cNvPr id="5" name="Text Placeholder 2"/>
          <p:cNvSpPr>
            <a:spLocks noGrp="1"/>
          </p:cNvSpPr>
          <p:nvPr>
            <p:ph type="body" idx="14"/>
          </p:nvPr>
        </p:nvSpPr>
        <p:spPr>
          <a:xfrm>
            <a:off x="4679845" y="1214278"/>
            <a:ext cx="4122123" cy="3194990"/>
          </a:xfrm>
        </p:spPr>
        <p:txBody>
          <a:bodyPr anchor="t">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b="0">
                <a:solidFill>
                  <a:schemeClr val="tx1"/>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a:solidFill>
                  <a:schemeClr val="tx1">
                    <a:tint val="7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1">
                    <a:tint val="75000"/>
                  </a:schemeClr>
                </a:solidFill>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Fifth level</a:t>
            </a:r>
            <a:endParaRPr lang="en-US" dirty="0"/>
          </a:p>
        </p:txBody>
      </p:sp>
      <p:sp>
        <p:nvSpPr>
          <p:cNvPr id="6" name="Title 1"/>
          <p:cNvSpPr>
            <a:spLocks noGrp="1"/>
          </p:cNvSpPr>
          <p:nvPr>
            <p:ph type="title"/>
          </p:nvPr>
        </p:nvSpPr>
        <p:spPr>
          <a:xfrm>
            <a:off x="342030" y="172923"/>
            <a:ext cx="8459938" cy="922351"/>
          </a:xfrm>
        </p:spPr>
        <p:txBody>
          <a:bodyPr tIns="0" bIns="0"/>
          <a:lstStyle>
            <a:lvl1pPr>
              <a:defRPr sz="3600">
                <a:solidFill>
                  <a:srgbClr val="AD122A"/>
                </a:solidFill>
              </a:defRPr>
            </a:lvl1pPr>
          </a:lstStyle>
          <a:p>
            <a:r>
              <a:rPr lang="en-US" dirty="0"/>
              <a:t>Click to edit Master title style</a:t>
            </a:r>
          </a:p>
        </p:txBody>
      </p:sp>
    </p:spTree>
    <p:extLst>
      <p:ext uri="{BB962C8B-B14F-4D97-AF65-F5344CB8AC3E}">
        <p14:creationId xmlns:p14="http://schemas.microsoft.com/office/powerpoint/2010/main" val="18503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w/ Image">
    <p:spTree>
      <p:nvGrpSpPr>
        <p:cNvPr id="1" name=""/>
        <p:cNvGrpSpPr/>
        <p:nvPr/>
      </p:nvGrpSpPr>
      <p:grpSpPr>
        <a:xfrm>
          <a:off x="0" y="0"/>
          <a:ext cx="0" cy="0"/>
          <a:chOff x="0" y="0"/>
          <a:chExt cx="0" cy="0"/>
        </a:xfrm>
      </p:grpSpPr>
      <p:sp>
        <p:nvSpPr>
          <p:cNvPr id="2" name="Title 1"/>
          <p:cNvSpPr>
            <a:spLocks noGrp="1"/>
          </p:cNvSpPr>
          <p:nvPr>
            <p:ph type="title"/>
          </p:nvPr>
        </p:nvSpPr>
        <p:spPr>
          <a:xfrm>
            <a:off x="342028" y="170876"/>
            <a:ext cx="8460660" cy="922352"/>
          </a:xfrm>
        </p:spPr>
        <p:txBody>
          <a:bodyPr/>
          <a:lstStyle>
            <a:lvl1pPr>
              <a:defRPr>
                <a:solidFill>
                  <a:srgbClr val="AD122A"/>
                </a:solidFill>
              </a:defRPr>
            </a:lvl1pPr>
          </a:lstStyle>
          <a:p>
            <a:r>
              <a:rPr lang="en-US" dirty="0"/>
              <a:t>Click to edit Master title style</a:t>
            </a:r>
          </a:p>
        </p:txBody>
      </p:sp>
      <p:sp>
        <p:nvSpPr>
          <p:cNvPr id="3" name="Text Placeholder 2"/>
          <p:cNvSpPr>
            <a:spLocks noGrp="1"/>
          </p:cNvSpPr>
          <p:nvPr>
            <p:ph type="body" idx="1"/>
          </p:nvPr>
        </p:nvSpPr>
        <p:spPr>
          <a:xfrm>
            <a:off x="342027" y="1214278"/>
            <a:ext cx="3196303" cy="3621193"/>
          </a:xfrm>
        </p:spPr>
        <p:txBody>
          <a:bodyPr anchor="t">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b="0">
                <a:solidFill>
                  <a:schemeClr val="tx1"/>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a:solidFill>
                  <a:schemeClr val="tx1">
                    <a:tint val="7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1">
                    <a:tint val="75000"/>
                  </a:schemeClr>
                </a:solidFill>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Fifth level</a:t>
            </a:r>
            <a:endParaRPr lang="en-US" dirty="0"/>
          </a:p>
        </p:txBody>
      </p:sp>
      <p:sp>
        <p:nvSpPr>
          <p:cNvPr id="5" name="Picture Placeholder 4"/>
          <p:cNvSpPr>
            <a:spLocks noGrp="1"/>
          </p:cNvSpPr>
          <p:nvPr>
            <p:ph type="pic" sz="quarter" idx="10"/>
          </p:nvPr>
        </p:nvSpPr>
        <p:spPr>
          <a:xfrm>
            <a:off x="3768918" y="1222920"/>
            <a:ext cx="5033770" cy="3116606"/>
          </a:xfrm>
        </p:spPr>
        <p:txBody>
          <a:bodyPr/>
          <a:lstStyle/>
          <a:p>
            <a:endParaRPr lang="en-US"/>
          </a:p>
        </p:txBody>
      </p:sp>
    </p:spTree>
    <p:extLst>
      <p:ext uri="{BB962C8B-B14F-4D97-AF65-F5344CB8AC3E}">
        <p14:creationId xmlns:p14="http://schemas.microsoft.com/office/powerpoint/2010/main" val="754125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w/ Subhea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42028" y="1761404"/>
            <a:ext cx="8459942" cy="2632365"/>
          </a:xfrm>
        </p:spPr>
        <p:txBody>
          <a:bodyPr anchor="t">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b="0">
                <a:solidFill>
                  <a:schemeClr val="tx1"/>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a:solidFill>
                  <a:schemeClr val="tx1">
                    <a:tint val="75000"/>
                  </a:schemeClr>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600">
                <a:solidFill>
                  <a:schemeClr val="tx1">
                    <a:tint val="75000"/>
                  </a:schemeClr>
                </a:solidFill>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Fifth level</a:t>
            </a:r>
            <a:endParaRPr lang="en-US" dirty="0"/>
          </a:p>
        </p:txBody>
      </p:sp>
      <p:sp>
        <p:nvSpPr>
          <p:cNvPr id="5" name="Title 1"/>
          <p:cNvSpPr>
            <a:spLocks noGrp="1"/>
          </p:cNvSpPr>
          <p:nvPr>
            <p:ph type="title"/>
          </p:nvPr>
        </p:nvSpPr>
        <p:spPr>
          <a:xfrm>
            <a:off x="342030" y="163191"/>
            <a:ext cx="8459940" cy="922351"/>
          </a:xfrm>
        </p:spPr>
        <p:txBody>
          <a:bodyPr tIns="0" bIns="0"/>
          <a:lstStyle>
            <a:lvl1pPr>
              <a:defRPr sz="3600">
                <a:solidFill>
                  <a:srgbClr val="AD122A"/>
                </a:solidFill>
              </a:defRPr>
            </a:lvl1pPr>
          </a:lstStyle>
          <a:p>
            <a:r>
              <a:rPr lang="en-US" dirty="0"/>
              <a:t>Click to edit Master title style</a:t>
            </a:r>
          </a:p>
        </p:txBody>
      </p:sp>
      <p:sp>
        <p:nvSpPr>
          <p:cNvPr id="4" name="Text Placeholder 3"/>
          <p:cNvSpPr>
            <a:spLocks noGrp="1"/>
          </p:cNvSpPr>
          <p:nvPr>
            <p:ph type="body" sz="quarter" idx="10"/>
          </p:nvPr>
        </p:nvSpPr>
        <p:spPr>
          <a:xfrm>
            <a:off x="341310" y="1184413"/>
            <a:ext cx="8460660" cy="481576"/>
          </a:xfrm>
        </p:spPr>
        <p:txBody>
          <a:bodyPr anchor="ctr">
            <a:normAutofit/>
          </a:bodyPr>
          <a:lstStyle>
            <a:lvl1pPr marL="0" indent="0">
              <a:buNone/>
              <a:defRPr sz="2800" b="1">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18503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3762" y="1598065"/>
            <a:ext cx="8236475" cy="1206830"/>
          </a:xfrm>
        </p:spPr>
        <p:txBody>
          <a:bodyPr/>
          <a:lstStyle>
            <a:lvl1pPr algn="ctr">
              <a:defRPr baseline="0">
                <a:solidFill>
                  <a:srgbClr val="AD122A"/>
                </a:solidFill>
              </a:defRPr>
            </a:lvl1pPr>
          </a:lstStyle>
          <a:p>
            <a:r>
              <a:rPr lang="en-US" dirty="0"/>
              <a:t>Subhead/ </a:t>
            </a:r>
            <a:br>
              <a:rPr lang="en-US" dirty="0"/>
            </a:br>
            <a:r>
              <a:rPr lang="en-US" dirty="0"/>
              <a:t>Section Header</a:t>
            </a:r>
          </a:p>
        </p:txBody>
      </p:sp>
    </p:spTree>
    <p:extLst>
      <p:ext uri="{BB962C8B-B14F-4D97-AF65-F5344CB8AC3E}">
        <p14:creationId xmlns:p14="http://schemas.microsoft.com/office/powerpoint/2010/main" val="1055448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d Slide A">
    <p:spTree>
      <p:nvGrpSpPr>
        <p:cNvPr id="1" name=""/>
        <p:cNvGrpSpPr/>
        <p:nvPr/>
      </p:nvGrpSpPr>
      <p:grpSpPr>
        <a:xfrm>
          <a:off x="0" y="0"/>
          <a:ext cx="0" cy="0"/>
          <a:chOff x="0" y="0"/>
          <a:chExt cx="0" cy="0"/>
        </a:xfrm>
      </p:grpSpPr>
      <p:pic>
        <p:nvPicPr>
          <p:cNvPr id="4" name="Picture 3" descr="Image of the Fred &amp; Pamela Buffett Cancer Center.">
            <a:extLst>
              <a:ext uri="{FF2B5EF4-FFF2-40B4-BE49-F238E27FC236}">
                <a16:creationId xmlns:a16="http://schemas.microsoft.com/office/drawing/2014/main" id="{5DAF2099-4995-E6BB-55F9-C2F47013088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76191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d Slide B">
    <p:spTree>
      <p:nvGrpSpPr>
        <p:cNvPr id="1" name=""/>
        <p:cNvGrpSpPr/>
        <p:nvPr/>
      </p:nvGrpSpPr>
      <p:grpSpPr>
        <a:xfrm>
          <a:off x="0" y="0"/>
          <a:ext cx="0" cy="0"/>
          <a:chOff x="0" y="0"/>
          <a:chExt cx="0" cy="0"/>
        </a:xfrm>
      </p:grpSpPr>
      <p:pic>
        <p:nvPicPr>
          <p:cNvPr id="4" name="Picture 3" descr="Image of the Fred &amp; Pamela Buffett Cancer Center.">
            <a:extLst>
              <a:ext uri="{FF2B5EF4-FFF2-40B4-BE49-F238E27FC236}">
                <a16:creationId xmlns:a16="http://schemas.microsoft.com/office/drawing/2014/main" id="{20551144-FC04-CD2A-5018-2A935C807A0A}"/>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645047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d Slide C">
    <p:spTree>
      <p:nvGrpSpPr>
        <p:cNvPr id="1" name=""/>
        <p:cNvGrpSpPr/>
        <p:nvPr/>
      </p:nvGrpSpPr>
      <p:grpSpPr>
        <a:xfrm>
          <a:off x="0" y="0"/>
          <a:ext cx="0" cy="0"/>
          <a:chOff x="0" y="0"/>
          <a:chExt cx="0" cy="0"/>
        </a:xfrm>
      </p:grpSpPr>
      <p:pic>
        <p:nvPicPr>
          <p:cNvPr id="3" name="Picture 2" descr="Images of the Fred &amp; Pamela Buffett Cancer Center.">
            <a:extLst>
              <a:ext uri="{FF2B5EF4-FFF2-40B4-BE49-F238E27FC236}">
                <a16:creationId xmlns:a16="http://schemas.microsoft.com/office/drawing/2014/main" id="{CC087A7D-0795-54BE-E67A-81583D20939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91696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31A1FD3-FF5F-2973-4093-370EEE15C04D}"/>
              </a:ext>
              <a:ext uri="{C183D7F6-B498-43B3-948B-1728B52AA6E4}">
                <adec:decorative xmlns:adec="http://schemas.microsoft.com/office/drawing/2017/decorative" val="1"/>
              </a:ext>
            </a:extLst>
          </p:cNvPr>
          <p:cNvPicPr>
            <a:picLocks noChangeAspect="1"/>
          </p:cNvPicPr>
          <p:nvPr userDrawn="1"/>
        </p:nvPicPr>
        <p:blipFill>
          <a:blip r:embed="rId12" cstate="hq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342027" y="154483"/>
            <a:ext cx="8459943" cy="922352"/>
          </a:xfrm>
          <a:prstGeom prst="rect">
            <a:avLst/>
          </a:prstGeom>
        </p:spPr>
        <p:txBody>
          <a:bodyPr vert="horz" lIns="91440" tIns="0" rIns="91440" bIns="0" rtlCol="0" anchor="ctr">
            <a:noAutofit/>
          </a:bodyPr>
          <a:lstStyle/>
          <a:p>
            <a:r>
              <a:rPr lang="en-US" dirty="0"/>
              <a:t>Headline</a:t>
            </a:r>
          </a:p>
        </p:txBody>
      </p:sp>
      <p:sp>
        <p:nvSpPr>
          <p:cNvPr id="3" name="Text Placeholder 2"/>
          <p:cNvSpPr>
            <a:spLocks noGrp="1"/>
          </p:cNvSpPr>
          <p:nvPr>
            <p:ph type="body" idx="1"/>
          </p:nvPr>
        </p:nvSpPr>
        <p:spPr>
          <a:xfrm>
            <a:off x="342028" y="1178034"/>
            <a:ext cx="8459943" cy="3215736"/>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Fifth level</a:t>
            </a:r>
            <a:endParaRPr lang="en-US" dirty="0"/>
          </a:p>
        </p:txBody>
      </p:sp>
    </p:spTree>
    <p:extLst>
      <p:ext uri="{BB962C8B-B14F-4D97-AF65-F5344CB8AC3E}">
        <p14:creationId xmlns:p14="http://schemas.microsoft.com/office/powerpoint/2010/main" val="1391905964"/>
      </p:ext>
    </p:extLst>
  </p:cSld>
  <p:clrMap bg1="lt1" tx1="dk1" bg2="lt2" tx2="dk2" accent1="accent1" accent2="accent2" accent3="accent3" accent4="accent4" accent5="accent5" accent6="accent6" hlink="hlink" folHlink="folHlink"/>
  <p:sldLayoutIdLst>
    <p:sldLayoutId id="2147483738" r:id="rId1"/>
    <p:sldLayoutId id="2147483748" r:id="rId2"/>
    <p:sldLayoutId id="2147483739" r:id="rId3"/>
    <p:sldLayoutId id="2147483741" r:id="rId4"/>
    <p:sldLayoutId id="2147483745" r:id="rId5"/>
    <p:sldLayoutId id="2147483728" r:id="rId6"/>
    <p:sldLayoutId id="2147483744" r:id="rId7"/>
    <p:sldLayoutId id="2147483743" r:id="rId8"/>
    <p:sldLayoutId id="2147483746" r:id="rId9"/>
    <p:sldLayoutId id="2147483747" r:id="rId10"/>
  </p:sldLayoutIdLst>
  <p:txStyles>
    <p:titleStyle>
      <a:lvl1pPr algn="l" defTabSz="457200" rtl="0" eaLnBrk="1" latinLnBrk="0" hangingPunct="1">
        <a:lnSpc>
          <a:spcPct val="90000"/>
        </a:lnSpc>
        <a:spcBef>
          <a:spcPct val="0"/>
        </a:spcBef>
        <a:buNone/>
        <a:defRPr sz="3600" b="1" i="0" kern="1200" baseline="0">
          <a:solidFill>
            <a:srgbClr val="AD122A"/>
          </a:solidFill>
          <a:latin typeface="Arial"/>
          <a:ea typeface="+mj-ea"/>
          <a:cs typeface="Arial"/>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a:ea typeface="+mn-ea"/>
          <a:cs typeface="Aria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kern="1200">
          <a:solidFill>
            <a:schemeClr val="tx1"/>
          </a:solidFill>
          <a:latin typeface="Arial"/>
          <a:ea typeface="+mn-ea"/>
          <a:cs typeface="Arial"/>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a:ea typeface="+mn-ea"/>
          <a:cs typeface="Arial"/>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C565-5443-A92E-1C5C-19F46F1204D5}"/>
              </a:ext>
            </a:extLst>
          </p:cNvPr>
          <p:cNvSpPr>
            <a:spLocks noGrp="1"/>
          </p:cNvSpPr>
          <p:nvPr>
            <p:ph type="ctrTitle"/>
          </p:nvPr>
        </p:nvSpPr>
        <p:spPr>
          <a:xfrm>
            <a:off x="630743" y="1378301"/>
            <a:ext cx="6706454" cy="1492121"/>
          </a:xfrm>
        </p:spPr>
        <p:txBody>
          <a:bodyPr/>
          <a:lstStyle/>
          <a:p>
            <a:pPr>
              <a:lnSpc>
                <a:spcPct val="100000"/>
              </a:lnSpc>
            </a:pPr>
            <a:r>
              <a:rPr lang="en-US" sz="3200" dirty="0"/>
              <a:t>From Postdoc to Site PI: </a:t>
            </a:r>
            <a:br>
              <a:rPr lang="en-US" sz="3200" dirty="0"/>
            </a:br>
            <a:r>
              <a:rPr lang="en-US" sz="3200" dirty="0"/>
              <a:t>Building research capacity through collaboration with AHEAD and the EDRN</a:t>
            </a:r>
          </a:p>
        </p:txBody>
      </p:sp>
      <p:sp>
        <p:nvSpPr>
          <p:cNvPr id="3" name="Subtitle 2">
            <a:extLst>
              <a:ext uri="{FF2B5EF4-FFF2-40B4-BE49-F238E27FC236}">
                <a16:creationId xmlns:a16="http://schemas.microsoft.com/office/drawing/2014/main" id="{DFA623AD-5BDC-E8CD-E380-1A3F58FEA5DC}"/>
              </a:ext>
            </a:extLst>
          </p:cNvPr>
          <p:cNvSpPr>
            <a:spLocks noGrp="1"/>
          </p:cNvSpPr>
          <p:nvPr>
            <p:ph type="subTitle" idx="1"/>
          </p:nvPr>
        </p:nvSpPr>
        <p:spPr>
          <a:xfrm>
            <a:off x="630743" y="2981180"/>
            <a:ext cx="6706454" cy="803641"/>
          </a:xfrm>
        </p:spPr>
        <p:txBody>
          <a:bodyPr>
            <a:normAutofit/>
          </a:bodyPr>
          <a:lstStyle/>
          <a:p>
            <a:r>
              <a:rPr lang="en-US" sz="2000" dirty="0"/>
              <a:t>Brittney L. Dickey, PhD, MPH</a:t>
            </a:r>
          </a:p>
          <a:p>
            <a:r>
              <a:rPr lang="en-US" sz="2000" dirty="0"/>
              <a:t>Department of Epidemiology</a:t>
            </a:r>
          </a:p>
        </p:txBody>
      </p:sp>
    </p:spTree>
    <p:extLst>
      <p:ext uri="{BB962C8B-B14F-4D97-AF65-F5344CB8AC3E}">
        <p14:creationId xmlns:p14="http://schemas.microsoft.com/office/powerpoint/2010/main" val="2798241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D6A00-60DB-F2B7-BC7B-6321BE680DEC}"/>
              </a:ext>
            </a:extLst>
          </p:cNvPr>
          <p:cNvSpPr>
            <a:spLocks noGrp="1"/>
          </p:cNvSpPr>
          <p:nvPr>
            <p:ph type="title"/>
          </p:nvPr>
        </p:nvSpPr>
        <p:spPr>
          <a:xfrm>
            <a:off x="342030" y="456640"/>
            <a:ext cx="8459940" cy="525073"/>
          </a:xfrm>
        </p:spPr>
        <p:txBody>
          <a:bodyPr/>
          <a:lstStyle/>
          <a:p>
            <a:pPr algn="ctr"/>
            <a:r>
              <a:rPr lang="en-US" dirty="0"/>
              <a:t>My EDRN/AHEAD Journey</a:t>
            </a:r>
            <a:br>
              <a:rPr lang="en-US" dirty="0"/>
            </a:br>
            <a:endParaRPr lang="en-US" dirty="0"/>
          </a:p>
        </p:txBody>
      </p:sp>
      <p:sp>
        <p:nvSpPr>
          <p:cNvPr id="6" name="TextBox 5">
            <a:extLst>
              <a:ext uri="{FF2B5EF4-FFF2-40B4-BE49-F238E27FC236}">
                <a16:creationId xmlns:a16="http://schemas.microsoft.com/office/drawing/2014/main" id="{AA0FFE9C-8728-8A74-A451-8F531AB3C661}"/>
              </a:ext>
            </a:extLst>
          </p:cNvPr>
          <p:cNvSpPr txBox="1"/>
          <p:nvPr/>
        </p:nvSpPr>
        <p:spPr>
          <a:xfrm>
            <a:off x="389490" y="881130"/>
            <a:ext cx="8412480" cy="365760"/>
          </a:xfrm>
          <a:prstGeom prst="rect">
            <a:avLst/>
          </a:prstGeom>
          <a:noFill/>
        </p:spPr>
        <p:txBody>
          <a:bodyPr wrap="square" lIns="0" tIns="0" rIns="0" bIns="0" anchor="t">
            <a:spAutoFit/>
          </a:bodyPr>
          <a:lstStyle/>
          <a:p>
            <a:pPr algn="ctr">
              <a:lnSpc>
                <a:spcPct val="100000"/>
              </a:lnSpc>
              <a:spcBef>
                <a:spcPts val="0"/>
              </a:spcBef>
              <a:spcAft>
                <a:spcPts val="0"/>
              </a:spcAft>
            </a:pPr>
            <a:r>
              <a:rPr sz="1500" b="0" i="1" dirty="0">
                <a:solidFill>
                  <a:srgbClr val="005E63"/>
                </a:solidFill>
                <a:latin typeface="Arial"/>
              </a:rPr>
              <a:t>A five-year path from postdoctoral fellow to Site Principal Investigator</a:t>
            </a:r>
          </a:p>
        </p:txBody>
      </p:sp>
      <p:sp>
        <p:nvSpPr>
          <p:cNvPr id="8" name="Oval 7">
            <a:extLst>
              <a:ext uri="{FF2B5EF4-FFF2-40B4-BE49-F238E27FC236}">
                <a16:creationId xmlns:a16="http://schemas.microsoft.com/office/drawing/2014/main" id="{1F871D42-DAE8-B1F3-333F-685FCFC7C52A}"/>
              </a:ext>
            </a:extLst>
          </p:cNvPr>
          <p:cNvSpPr/>
          <p:nvPr/>
        </p:nvSpPr>
        <p:spPr>
          <a:xfrm>
            <a:off x="1577339" y="1899808"/>
            <a:ext cx="1051560" cy="1051560"/>
          </a:xfrm>
          <a:prstGeom prst="ellipse">
            <a:avLst/>
          </a:prstGeom>
          <a:solidFill>
            <a:srgbClr val="005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grad_cap.png">
            <a:extLst>
              <a:ext uri="{FF2B5EF4-FFF2-40B4-BE49-F238E27FC236}">
                <a16:creationId xmlns:a16="http://schemas.microsoft.com/office/drawing/2014/main" id="{39BB6A6D-B6BC-D17D-5867-DA1BE8793EB7}"/>
              </a:ext>
            </a:extLst>
          </p:cNvPr>
          <p:cNvPicPr>
            <a:picLocks noChangeAspect="1"/>
          </p:cNvPicPr>
          <p:nvPr/>
        </p:nvPicPr>
        <p:blipFill>
          <a:blip r:embed="rId3"/>
          <a:stretch>
            <a:fillRect/>
          </a:stretch>
        </p:blipFill>
        <p:spPr>
          <a:xfrm>
            <a:off x="1882292" y="2204761"/>
            <a:ext cx="441655" cy="441655"/>
          </a:xfrm>
          <a:prstGeom prst="rect">
            <a:avLst/>
          </a:prstGeom>
        </p:spPr>
      </p:pic>
      <p:sp>
        <p:nvSpPr>
          <p:cNvPr id="12" name="TextBox 11">
            <a:extLst>
              <a:ext uri="{FF2B5EF4-FFF2-40B4-BE49-F238E27FC236}">
                <a16:creationId xmlns:a16="http://schemas.microsoft.com/office/drawing/2014/main" id="{FDC1AD15-B192-0175-1A5E-39BE92E6CC9E}"/>
              </a:ext>
            </a:extLst>
          </p:cNvPr>
          <p:cNvSpPr txBox="1"/>
          <p:nvPr/>
        </p:nvSpPr>
        <p:spPr>
          <a:xfrm>
            <a:off x="914399" y="3479292"/>
            <a:ext cx="2377440" cy="626518"/>
          </a:xfrm>
          <a:prstGeom prst="rect">
            <a:avLst/>
          </a:prstGeom>
          <a:noFill/>
        </p:spPr>
        <p:txBody>
          <a:bodyPr wrap="square" lIns="0" tIns="0" rIns="0" bIns="0" anchor="t">
            <a:spAutoFit/>
          </a:bodyPr>
          <a:lstStyle/>
          <a:p>
            <a:pPr algn="ctr">
              <a:lnSpc>
                <a:spcPct val="105000"/>
              </a:lnSpc>
              <a:spcBef>
                <a:spcPts val="0"/>
              </a:spcBef>
              <a:spcAft>
                <a:spcPts val="0"/>
              </a:spcAft>
            </a:pPr>
            <a:r>
              <a:rPr sz="1700" b="1" i="0" dirty="0">
                <a:solidFill>
                  <a:srgbClr val="AD122A"/>
                </a:solidFill>
                <a:latin typeface="Arial"/>
              </a:rPr>
              <a:t>2020</a:t>
            </a:r>
          </a:p>
          <a:p>
            <a:pPr algn="ctr">
              <a:lnSpc>
                <a:spcPct val="105000"/>
              </a:lnSpc>
              <a:spcBef>
                <a:spcPts val="0"/>
              </a:spcBef>
              <a:spcAft>
                <a:spcPts val="0"/>
              </a:spcAft>
            </a:pPr>
            <a:r>
              <a:rPr sz="1200" b="1" i="0" dirty="0">
                <a:solidFill>
                  <a:srgbClr val="2F3A41"/>
                </a:solidFill>
                <a:latin typeface="Arial"/>
              </a:rPr>
              <a:t>Postdoctoral Fellow</a:t>
            </a:r>
          </a:p>
          <a:p>
            <a:pPr algn="ctr">
              <a:lnSpc>
                <a:spcPct val="105000"/>
              </a:lnSpc>
              <a:spcBef>
                <a:spcPts val="0"/>
              </a:spcBef>
              <a:spcAft>
                <a:spcPts val="0"/>
              </a:spcAft>
            </a:pPr>
            <a:r>
              <a:rPr sz="1050" b="0" i="0" dirty="0">
                <a:solidFill>
                  <a:srgbClr val="5B666C"/>
                </a:solidFill>
                <a:latin typeface="Arial"/>
              </a:rPr>
              <a:t>Cancer Epidemiology</a:t>
            </a:r>
            <a:r>
              <a:rPr lang="en-US" sz="1050" b="0" i="0" dirty="0">
                <a:solidFill>
                  <a:srgbClr val="5B666C"/>
                </a:solidFill>
                <a:latin typeface="Arial"/>
              </a:rPr>
              <a:t>, </a:t>
            </a:r>
            <a:r>
              <a:rPr lang="en-US" sz="1050" b="0" i="0" dirty="0" err="1">
                <a:solidFill>
                  <a:srgbClr val="5B666C"/>
                </a:solidFill>
                <a:latin typeface="Arial"/>
              </a:rPr>
              <a:t>Moffitt</a:t>
            </a:r>
            <a:endParaRPr sz="1050" b="0" i="0" dirty="0">
              <a:solidFill>
                <a:srgbClr val="5B666C"/>
              </a:solidFill>
              <a:latin typeface="Arial"/>
            </a:endParaRPr>
          </a:p>
        </p:txBody>
      </p:sp>
      <p:sp>
        <p:nvSpPr>
          <p:cNvPr id="14" name="Oval 13">
            <a:extLst>
              <a:ext uri="{FF2B5EF4-FFF2-40B4-BE49-F238E27FC236}">
                <a16:creationId xmlns:a16="http://schemas.microsoft.com/office/drawing/2014/main" id="{E4CA152A-BDEF-511A-2D6E-D9A07A320990}"/>
              </a:ext>
            </a:extLst>
          </p:cNvPr>
          <p:cNvSpPr/>
          <p:nvPr/>
        </p:nvSpPr>
        <p:spPr>
          <a:xfrm>
            <a:off x="4046220" y="1899808"/>
            <a:ext cx="1051560" cy="1051560"/>
          </a:xfrm>
          <a:prstGeom prst="ellipse">
            <a:avLst/>
          </a:prstGeom>
          <a:solidFill>
            <a:srgbClr val="129D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briefcase.png">
            <a:extLst>
              <a:ext uri="{FF2B5EF4-FFF2-40B4-BE49-F238E27FC236}">
                <a16:creationId xmlns:a16="http://schemas.microsoft.com/office/drawing/2014/main" id="{75D8BEA7-4D8A-9DB2-A923-0E46BE53AF5D}"/>
              </a:ext>
            </a:extLst>
          </p:cNvPr>
          <p:cNvPicPr>
            <a:picLocks noChangeAspect="1"/>
          </p:cNvPicPr>
          <p:nvPr/>
        </p:nvPicPr>
        <p:blipFill>
          <a:blip r:embed="rId4"/>
          <a:stretch>
            <a:fillRect/>
          </a:stretch>
        </p:blipFill>
        <p:spPr>
          <a:xfrm>
            <a:off x="4351172" y="2204761"/>
            <a:ext cx="441655" cy="441655"/>
          </a:xfrm>
          <a:prstGeom prst="rect">
            <a:avLst/>
          </a:prstGeom>
        </p:spPr>
      </p:pic>
      <p:sp>
        <p:nvSpPr>
          <p:cNvPr id="18" name="TextBox 17">
            <a:extLst>
              <a:ext uri="{FF2B5EF4-FFF2-40B4-BE49-F238E27FC236}">
                <a16:creationId xmlns:a16="http://schemas.microsoft.com/office/drawing/2014/main" id="{D946A277-CEF4-C5F8-2430-BC4D9A23544A}"/>
              </a:ext>
            </a:extLst>
          </p:cNvPr>
          <p:cNvSpPr txBox="1"/>
          <p:nvPr/>
        </p:nvSpPr>
        <p:spPr>
          <a:xfrm>
            <a:off x="3383280" y="3479292"/>
            <a:ext cx="2377440" cy="626518"/>
          </a:xfrm>
          <a:prstGeom prst="rect">
            <a:avLst/>
          </a:prstGeom>
          <a:noFill/>
        </p:spPr>
        <p:txBody>
          <a:bodyPr wrap="square" lIns="0" tIns="0" rIns="0" bIns="0" anchor="t">
            <a:spAutoFit/>
          </a:bodyPr>
          <a:lstStyle/>
          <a:p>
            <a:pPr algn="ctr">
              <a:lnSpc>
                <a:spcPct val="105000"/>
              </a:lnSpc>
              <a:spcBef>
                <a:spcPts val="0"/>
              </a:spcBef>
              <a:spcAft>
                <a:spcPts val="0"/>
              </a:spcAft>
            </a:pPr>
            <a:r>
              <a:rPr sz="1700" b="1" i="0" dirty="0">
                <a:solidFill>
                  <a:srgbClr val="AD122A"/>
                </a:solidFill>
                <a:latin typeface="Arial"/>
              </a:rPr>
              <a:t>2023</a:t>
            </a:r>
          </a:p>
          <a:p>
            <a:pPr algn="ctr">
              <a:lnSpc>
                <a:spcPct val="105000"/>
              </a:lnSpc>
              <a:spcBef>
                <a:spcPts val="0"/>
              </a:spcBef>
              <a:spcAft>
                <a:spcPts val="0"/>
              </a:spcAft>
            </a:pPr>
            <a:r>
              <a:rPr sz="1200" b="1" i="0" dirty="0">
                <a:solidFill>
                  <a:srgbClr val="2F3A41"/>
                </a:solidFill>
                <a:latin typeface="Arial"/>
              </a:rPr>
              <a:t>Assistant Professor</a:t>
            </a:r>
          </a:p>
          <a:p>
            <a:pPr algn="ctr">
              <a:lnSpc>
                <a:spcPct val="105000"/>
              </a:lnSpc>
              <a:spcBef>
                <a:spcPts val="0"/>
              </a:spcBef>
              <a:spcAft>
                <a:spcPts val="0"/>
              </a:spcAft>
            </a:pPr>
            <a:r>
              <a:rPr sz="1050" b="0" i="0" dirty="0">
                <a:solidFill>
                  <a:srgbClr val="5B666C"/>
                </a:solidFill>
                <a:latin typeface="Arial"/>
              </a:rPr>
              <a:t>Epidemiology</a:t>
            </a:r>
            <a:r>
              <a:rPr lang="en-US" sz="1050" b="0" i="0" dirty="0">
                <a:solidFill>
                  <a:srgbClr val="5B666C"/>
                </a:solidFill>
                <a:latin typeface="Arial"/>
              </a:rPr>
              <a:t>, UNMC</a:t>
            </a:r>
            <a:endParaRPr sz="1050" b="0" i="0" dirty="0">
              <a:solidFill>
                <a:srgbClr val="5B666C"/>
              </a:solidFill>
              <a:latin typeface="Arial"/>
            </a:endParaRPr>
          </a:p>
        </p:txBody>
      </p:sp>
      <p:pic>
        <p:nvPicPr>
          <p:cNvPr id="22" name="Picture 21" descr="flag.png">
            <a:extLst>
              <a:ext uri="{FF2B5EF4-FFF2-40B4-BE49-F238E27FC236}">
                <a16:creationId xmlns:a16="http://schemas.microsoft.com/office/drawing/2014/main" id="{AB0BCC09-3FBD-EA6E-3EC0-C75D1B60B246}"/>
              </a:ext>
            </a:extLst>
          </p:cNvPr>
          <p:cNvPicPr>
            <a:picLocks noChangeAspect="1"/>
          </p:cNvPicPr>
          <p:nvPr/>
        </p:nvPicPr>
        <p:blipFill>
          <a:blip r:embed="rId5"/>
          <a:stretch>
            <a:fillRect/>
          </a:stretch>
        </p:blipFill>
        <p:spPr>
          <a:xfrm>
            <a:off x="6791248" y="2539288"/>
            <a:ext cx="499262" cy="499262"/>
          </a:xfrm>
          <a:prstGeom prst="rect">
            <a:avLst/>
          </a:prstGeom>
        </p:spPr>
      </p:pic>
      <p:sp>
        <p:nvSpPr>
          <p:cNvPr id="24" name="TextBox 23">
            <a:extLst>
              <a:ext uri="{FF2B5EF4-FFF2-40B4-BE49-F238E27FC236}">
                <a16:creationId xmlns:a16="http://schemas.microsoft.com/office/drawing/2014/main" id="{CAECE8A2-2411-B9DC-112C-FE52A645DB38}"/>
              </a:ext>
            </a:extLst>
          </p:cNvPr>
          <p:cNvSpPr txBox="1"/>
          <p:nvPr/>
        </p:nvSpPr>
        <p:spPr>
          <a:xfrm>
            <a:off x="6198754" y="3479292"/>
            <a:ext cx="2377440" cy="822960"/>
          </a:xfrm>
          <a:prstGeom prst="rect">
            <a:avLst/>
          </a:prstGeom>
          <a:noFill/>
        </p:spPr>
        <p:txBody>
          <a:bodyPr wrap="square" lIns="0" tIns="0" rIns="0" bIns="0" anchor="t">
            <a:spAutoFit/>
          </a:bodyPr>
          <a:lstStyle/>
          <a:p>
            <a:pPr algn="ctr">
              <a:lnSpc>
                <a:spcPct val="105000"/>
              </a:lnSpc>
              <a:spcBef>
                <a:spcPts val="0"/>
              </a:spcBef>
              <a:spcAft>
                <a:spcPts val="0"/>
              </a:spcAft>
            </a:pPr>
            <a:r>
              <a:rPr sz="1700" b="1" i="0" dirty="0">
                <a:solidFill>
                  <a:srgbClr val="AD122A"/>
                </a:solidFill>
                <a:latin typeface="Arial"/>
              </a:rPr>
              <a:t>2025</a:t>
            </a:r>
          </a:p>
          <a:p>
            <a:pPr algn="ctr">
              <a:lnSpc>
                <a:spcPct val="105000"/>
              </a:lnSpc>
              <a:spcBef>
                <a:spcPts val="0"/>
              </a:spcBef>
              <a:spcAft>
                <a:spcPts val="0"/>
              </a:spcAft>
            </a:pPr>
            <a:r>
              <a:rPr sz="1200" b="1" i="0" dirty="0">
                <a:solidFill>
                  <a:srgbClr val="2F3A41"/>
                </a:solidFill>
                <a:latin typeface="Arial"/>
              </a:rPr>
              <a:t>Site Principal Investigator</a:t>
            </a:r>
          </a:p>
          <a:p>
            <a:pPr algn="ctr">
              <a:lnSpc>
                <a:spcPct val="105000"/>
              </a:lnSpc>
              <a:spcBef>
                <a:spcPts val="0"/>
              </a:spcBef>
              <a:spcAft>
                <a:spcPts val="0"/>
              </a:spcAft>
            </a:pPr>
            <a:r>
              <a:rPr sz="1050" b="0" i="0" dirty="0">
                <a:solidFill>
                  <a:srgbClr val="5B666C"/>
                </a:solidFill>
                <a:latin typeface="Arial"/>
              </a:rPr>
              <a:t>EDRN · AHEAD Network, UNMC</a:t>
            </a:r>
          </a:p>
        </p:txBody>
      </p:sp>
      <p:cxnSp>
        <p:nvCxnSpPr>
          <p:cNvPr id="26" name="Straight Arrow Connector 25">
            <a:extLst>
              <a:ext uri="{FF2B5EF4-FFF2-40B4-BE49-F238E27FC236}">
                <a16:creationId xmlns:a16="http://schemas.microsoft.com/office/drawing/2014/main" id="{987B7BFF-B138-76EC-D705-9B6BB2CFB728}"/>
              </a:ext>
            </a:extLst>
          </p:cNvPr>
          <p:cNvCxnSpPr/>
          <p:nvPr/>
        </p:nvCxnSpPr>
        <p:spPr>
          <a:xfrm>
            <a:off x="2778369" y="2432623"/>
            <a:ext cx="1072662"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2A649B1A-CBC0-7A9B-9EC5-9E66195D3A6A}"/>
              </a:ext>
            </a:extLst>
          </p:cNvPr>
          <p:cNvCxnSpPr/>
          <p:nvPr/>
        </p:nvCxnSpPr>
        <p:spPr>
          <a:xfrm>
            <a:off x="5218527" y="2432623"/>
            <a:ext cx="1072662"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 name="Picture 3">
            <a:extLst>
              <a:ext uri="{FF2B5EF4-FFF2-40B4-BE49-F238E27FC236}">
                <a16:creationId xmlns:a16="http://schemas.microsoft.com/office/drawing/2014/main" id="{C17F7B2A-F328-A1AE-4A89-B8A443E0FE29}"/>
              </a:ext>
            </a:extLst>
          </p:cNvPr>
          <p:cNvPicPr>
            <a:picLocks noChangeAspect="1"/>
          </p:cNvPicPr>
          <p:nvPr/>
        </p:nvPicPr>
        <p:blipFill>
          <a:blip r:embed="rId6"/>
          <a:stretch>
            <a:fillRect/>
          </a:stretch>
        </p:blipFill>
        <p:spPr>
          <a:xfrm>
            <a:off x="5881467" y="1500898"/>
            <a:ext cx="2861623" cy="2019969"/>
          </a:xfrm>
          <a:prstGeom prst="rect">
            <a:avLst/>
          </a:prstGeom>
        </p:spPr>
      </p:pic>
    </p:spTree>
    <p:extLst>
      <p:ext uri="{BB962C8B-B14F-4D97-AF65-F5344CB8AC3E}">
        <p14:creationId xmlns:p14="http://schemas.microsoft.com/office/powerpoint/2010/main" val="316910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4" grpId="0" animBg="1"/>
      <p:bldP spid="18"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B725B-381E-2A8F-0A8A-9027789A3C45}"/>
              </a:ext>
            </a:extLst>
          </p:cNvPr>
          <p:cNvSpPr>
            <a:spLocks noGrp="1"/>
          </p:cNvSpPr>
          <p:nvPr>
            <p:ph type="body" idx="1"/>
          </p:nvPr>
        </p:nvSpPr>
        <p:spPr/>
        <p:txBody>
          <a:bodyPr/>
          <a:lstStyle/>
          <a:p>
            <a:r>
              <a:rPr lang="en-US" dirty="0"/>
              <a:t>Addresses early detection in Head &amp; Neck cancers</a:t>
            </a:r>
          </a:p>
          <a:p>
            <a:r>
              <a:rPr lang="en-US" dirty="0"/>
              <a:t>Provided a framework to develop collaborations</a:t>
            </a:r>
          </a:p>
          <a:p>
            <a:r>
              <a:rPr lang="en-US" dirty="0"/>
              <a:t>Connected investigators across disciplines</a:t>
            </a:r>
          </a:p>
          <a:p>
            <a:r>
              <a:rPr lang="en-US" dirty="0"/>
              <a:t>Created opportunities for ESIs</a:t>
            </a:r>
          </a:p>
        </p:txBody>
      </p:sp>
      <p:sp>
        <p:nvSpPr>
          <p:cNvPr id="3" name="Title 2">
            <a:extLst>
              <a:ext uri="{FF2B5EF4-FFF2-40B4-BE49-F238E27FC236}">
                <a16:creationId xmlns:a16="http://schemas.microsoft.com/office/drawing/2014/main" id="{CE496875-6589-4A4F-2D2C-1BC645D85475}"/>
              </a:ext>
            </a:extLst>
          </p:cNvPr>
          <p:cNvSpPr>
            <a:spLocks noGrp="1"/>
          </p:cNvSpPr>
          <p:nvPr>
            <p:ph type="title"/>
          </p:nvPr>
        </p:nvSpPr>
        <p:spPr/>
        <p:txBody>
          <a:bodyPr/>
          <a:lstStyle/>
          <a:p>
            <a:r>
              <a:rPr lang="en-US" dirty="0"/>
              <a:t>Why this mattered</a:t>
            </a:r>
          </a:p>
        </p:txBody>
      </p:sp>
      <p:sp>
        <p:nvSpPr>
          <p:cNvPr id="4" name="Text Placeholder 3">
            <a:extLst>
              <a:ext uri="{FF2B5EF4-FFF2-40B4-BE49-F238E27FC236}">
                <a16:creationId xmlns:a16="http://schemas.microsoft.com/office/drawing/2014/main" id="{707F82DD-0431-4EF7-A0A1-5F0746594322}"/>
              </a:ext>
            </a:extLst>
          </p:cNvPr>
          <p:cNvSpPr>
            <a:spLocks noGrp="1"/>
          </p:cNvSpPr>
          <p:nvPr>
            <p:ph type="body" sz="quarter" idx="10"/>
          </p:nvPr>
        </p:nvSpPr>
        <p:spPr/>
        <p:txBody>
          <a:bodyPr/>
          <a:lstStyle/>
          <a:p>
            <a:r>
              <a:rPr lang="en-US" dirty="0"/>
              <a:t>AHEAD: more than a group of studies</a:t>
            </a:r>
          </a:p>
        </p:txBody>
      </p:sp>
    </p:spTree>
    <p:extLst>
      <p:ext uri="{BB962C8B-B14F-4D97-AF65-F5344CB8AC3E}">
        <p14:creationId xmlns:p14="http://schemas.microsoft.com/office/powerpoint/2010/main" val="1875955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EE54C-A5A0-4969-CDFD-61AB311ADF6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474DE0-F74D-ADF0-C315-30687D8D576C}"/>
              </a:ext>
            </a:extLst>
          </p:cNvPr>
          <p:cNvSpPr/>
          <p:nvPr/>
        </p:nvSpPr>
        <p:spPr>
          <a:xfrm>
            <a:off x="1220082" y="688085"/>
            <a:ext cx="7330656" cy="3820886"/>
          </a:xfrm>
          <a:prstGeom prst="rect">
            <a:avLst/>
          </a:prstGeom>
        </p:spPr>
        <p:txBody>
          <a:bodyPr vert="horz" lIns="68580" tIns="34290" rIns="68580" bIns="34290" rtlCol="0" anchor="ctr">
            <a:normAutofit/>
          </a:bodyPr>
          <a:lstStyle/>
          <a:p>
            <a:pPr>
              <a:lnSpc>
                <a:spcPct val="90000"/>
              </a:lnSpc>
              <a:spcBef>
                <a:spcPct val="20000"/>
              </a:spcBef>
              <a:spcAft>
                <a:spcPts val="450"/>
              </a:spcAft>
              <a:buClr>
                <a:schemeClr val="accent1">
                  <a:lumMod val="75000"/>
                </a:schemeClr>
              </a:buClr>
              <a:buSzPct val="145000"/>
            </a:pPr>
            <a:r>
              <a:rPr lang="en-US" sz="2100" b="1" dirty="0">
                <a:latin typeface="Franklin Gothic Book" panose="020B0503020102020204" pitchFamily="34" charset="0"/>
              </a:rPr>
              <a:t>Goal</a:t>
            </a:r>
          </a:p>
          <a:p>
            <a:pPr>
              <a:lnSpc>
                <a:spcPct val="90000"/>
              </a:lnSpc>
              <a:spcBef>
                <a:spcPct val="20000"/>
              </a:spcBef>
              <a:spcAft>
                <a:spcPts val="450"/>
              </a:spcAft>
              <a:buClr>
                <a:schemeClr val="accent1">
                  <a:lumMod val="75000"/>
                </a:schemeClr>
              </a:buClr>
              <a:buSzPct val="145000"/>
              <a:buFont typeface="Arial"/>
              <a:buChar char="•"/>
            </a:pPr>
            <a:r>
              <a:rPr lang="en-US" sz="1500" dirty="0">
                <a:latin typeface="Franklin Gothic Book" panose="020B0503020102020204" pitchFamily="34" charset="0"/>
              </a:rPr>
              <a:t>To validate a non-invasive diagnostic biomarker panel to detect OPC early.</a:t>
            </a:r>
          </a:p>
          <a:p>
            <a:pPr>
              <a:lnSpc>
                <a:spcPct val="90000"/>
              </a:lnSpc>
              <a:spcBef>
                <a:spcPct val="20000"/>
              </a:spcBef>
              <a:spcAft>
                <a:spcPts val="450"/>
              </a:spcAft>
              <a:buClr>
                <a:schemeClr val="accent1">
                  <a:lumMod val="75000"/>
                </a:schemeClr>
              </a:buClr>
              <a:buSzPct val="145000"/>
            </a:pPr>
            <a:endParaRPr lang="en-US" sz="2100" b="1" dirty="0">
              <a:latin typeface="Franklin Gothic Book" panose="020B0503020102020204" pitchFamily="34" charset="0"/>
            </a:endParaRPr>
          </a:p>
          <a:p>
            <a:pPr>
              <a:lnSpc>
                <a:spcPct val="90000"/>
              </a:lnSpc>
              <a:spcBef>
                <a:spcPct val="20000"/>
              </a:spcBef>
              <a:spcAft>
                <a:spcPts val="450"/>
              </a:spcAft>
              <a:buClr>
                <a:schemeClr val="accent1">
                  <a:lumMod val="75000"/>
                </a:schemeClr>
              </a:buClr>
              <a:buSzPct val="145000"/>
            </a:pPr>
            <a:r>
              <a:rPr lang="en-US" sz="2100" b="1" dirty="0">
                <a:latin typeface="Franklin Gothic Book" panose="020B0503020102020204" pitchFamily="34" charset="0"/>
              </a:rPr>
              <a:t>Objective</a:t>
            </a:r>
            <a:endParaRPr lang="en-US" sz="2100" dirty="0">
              <a:latin typeface="Franklin Gothic Book" panose="020B0503020102020204" pitchFamily="34" charset="0"/>
            </a:endParaRPr>
          </a:p>
          <a:p>
            <a:pPr>
              <a:lnSpc>
                <a:spcPct val="90000"/>
              </a:lnSpc>
              <a:spcBef>
                <a:spcPct val="20000"/>
              </a:spcBef>
              <a:spcAft>
                <a:spcPts val="450"/>
              </a:spcAft>
              <a:buClr>
                <a:schemeClr val="accent1">
                  <a:lumMod val="75000"/>
                </a:schemeClr>
              </a:buClr>
              <a:buSzPct val="145000"/>
              <a:buFont typeface="Arial"/>
              <a:buChar char="•"/>
            </a:pPr>
            <a:r>
              <a:rPr lang="en-US" sz="1500" dirty="0">
                <a:latin typeface="Franklin Gothic Book" panose="020B0503020102020204" pitchFamily="34" charset="0"/>
              </a:rPr>
              <a:t>To distinguish early OPC cases from cancer-free individuals using biomarkers related to HPV and host epigenetic alterations.</a:t>
            </a:r>
          </a:p>
          <a:p>
            <a:pPr>
              <a:lnSpc>
                <a:spcPct val="90000"/>
              </a:lnSpc>
              <a:spcBef>
                <a:spcPct val="20000"/>
              </a:spcBef>
              <a:spcAft>
                <a:spcPts val="450"/>
              </a:spcAft>
              <a:buClr>
                <a:schemeClr val="accent1">
                  <a:lumMod val="75000"/>
                </a:schemeClr>
              </a:buClr>
              <a:buSzPct val="145000"/>
              <a:buFont typeface="Arial"/>
              <a:buChar char="•"/>
            </a:pPr>
            <a:endParaRPr lang="en-US" sz="1500" dirty="0">
              <a:latin typeface="Franklin Gothic Book" panose="020B0503020102020204" pitchFamily="34" charset="0"/>
            </a:endParaRPr>
          </a:p>
          <a:p>
            <a:pPr>
              <a:lnSpc>
                <a:spcPct val="90000"/>
              </a:lnSpc>
              <a:spcBef>
                <a:spcPct val="20000"/>
              </a:spcBef>
              <a:spcAft>
                <a:spcPts val="450"/>
              </a:spcAft>
              <a:buClr>
                <a:schemeClr val="accent1">
                  <a:lumMod val="75000"/>
                </a:schemeClr>
              </a:buClr>
              <a:buSzPct val="145000"/>
            </a:pPr>
            <a:endParaRPr lang="en-US" sz="1500" i="1" dirty="0">
              <a:latin typeface="Franklin Gothic Book" panose="020B0503020102020204" pitchFamily="34" charset="0"/>
            </a:endParaRPr>
          </a:p>
        </p:txBody>
      </p:sp>
      <p:sp>
        <p:nvSpPr>
          <p:cNvPr id="9" name="Title 2">
            <a:extLst>
              <a:ext uri="{FF2B5EF4-FFF2-40B4-BE49-F238E27FC236}">
                <a16:creationId xmlns:a16="http://schemas.microsoft.com/office/drawing/2014/main" id="{C960581D-E0B7-0210-B766-C0F0DBEA3335}"/>
              </a:ext>
            </a:extLst>
          </p:cNvPr>
          <p:cNvSpPr>
            <a:spLocks noGrp="1"/>
          </p:cNvSpPr>
          <p:nvPr>
            <p:ph type="title"/>
          </p:nvPr>
        </p:nvSpPr>
        <p:spPr>
          <a:xfrm>
            <a:off x="342029" y="226910"/>
            <a:ext cx="8459941" cy="922351"/>
          </a:xfrm>
        </p:spPr>
        <p:txBody>
          <a:bodyPr/>
          <a:lstStyle/>
          <a:p>
            <a:r>
              <a:rPr lang="en-US" dirty="0"/>
              <a:t>BASH-OPC (U01 DE033329)</a:t>
            </a:r>
          </a:p>
        </p:txBody>
      </p:sp>
      <p:sp>
        <p:nvSpPr>
          <p:cNvPr id="4" name="Oval 3">
            <a:extLst>
              <a:ext uri="{FF2B5EF4-FFF2-40B4-BE49-F238E27FC236}">
                <a16:creationId xmlns:a16="http://schemas.microsoft.com/office/drawing/2014/main" id="{CBC8404E-4F15-C063-93E9-7F8E0D96BDEE}"/>
              </a:ext>
            </a:extLst>
          </p:cNvPr>
          <p:cNvSpPr/>
          <p:nvPr/>
        </p:nvSpPr>
        <p:spPr>
          <a:xfrm>
            <a:off x="489373" y="1144715"/>
            <a:ext cx="652652" cy="652652"/>
          </a:xfrm>
          <a:prstGeom prst="ellipse">
            <a:avLst/>
          </a:prstGeom>
          <a:solidFill>
            <a:srgbClr val="AD1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descr="bullseye.png">
            <a:extLst>
              <a:ext uri="{FF2B5EF4-FFF2-40B4-BE49-F238E27FC236}">
                <a16:creationId xmlns:a16="http://schemas.microsoft.com/office/drawing/2014/main" id="{F0592CBB-F739-08AB-653E-3A31EEFE7257}"/>
              </a:ext>
            </a:extLst>
          </p:cNvPr>
          <p:cNvPicPr>
            <a:picLocks noChangeAspect="1"/>
          </p:cNvPicPr>
          <p:nvPr/>
        </p:nvPicPr>
        <p:blipFill>
          <a:blip r:embed="rId3"/>
          <a:stretch>
            <a:fillRect/>
          </a:stretch>
        </p:blipFill>
        <p:spPr>
          <a:xfrm>
            <a:off x="682202" y="1337544"/>
            <a:ext cx="266995" cy="266995"/>
          </a:xfrm>
          <a:prstGeom prst="rect">
            <a:avLst/>
          </a:prstGeom>
        </p:spPr>
      </p:pic>
      <p:sp>
        <p:nvSpPr>
          <p:cNvPr id="12" name="Oval 11">
            <a:extLst>
              <a:ext uri="{FF2B5EF4-FFF2-40B4-BE49-F238E27FC236}">
                <a16:creationId xmlns:a16="http://schemas.microsoft.com/office/drawing/2014/main" id="{B46BD5E8-A79C-1BCB-5720-3E197C6886AA}"/>
              </a:ext>
            </a:extLst>
          </p:cNvPr>
          <p:cNvSpPr/>
          <p:nvPr/>
        </p:nvSpPr>
        <p:spPr>
          <a:xfrm>
            <a:off x="463599" y="2367003"/>
            <a:ext cx="593320" cy="593320"/>
          </a:xfrm>
          <a:prstGeom prst="ellipse">
            <a:avLst/>
          </a:prstGeom>
          <a:solidFill>
            <a:srgbClr val="005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4" name="Picture 13" descr="microscope.png">
            <a:extLst>
              <a:ext uri="{FF2B5EF4-FFF2-40B4-BE49-F238E27FC236}">
                <a16:creationId xmlns:a16="http://schemas.microsoft.com/office/drawing/2014/main" id="{ABC7E0C4-F7F0-FE1B-33FB-D0B84A0AA755}"/>
              </a:ext>
            </a:extLst>
          </p:cNvPr>
          <p:cNvPicPr>
            <a:picLocks noChangeAspect="1"/>
          </p:cNvPicPr>
          <p:nvPr/>
        </p:nvPicPr>
        <p:blipFill>
          <a:blip r:embed="rId4"/>
          <a:stretch>
            <a:fillRect/>
          </a:stretch>
        </p:blipFill>
        <p:spPr>
          <a:xfrm>
            <a:off x="669079" y="2572483"/>
            <a:ext cx="182361" cy="182361"/>
          </a:xfrm>
          <a:prstGeom prst="rect">
            <a:avLst/>
          </a:prstGeom>
        </p:spPr>
      </p:pic>
      <p:sp>
        <p:nvSpPr>
          <p:cNvPr id="16" name="Rounded Rectangle 12">
            <a:extLst>
              <a:ext uri="{FF2B5EF4-FFF2-40B4-BE49-F238E27FC236}">
                <a16:creationId xmlns:a16="http://schemas.microsoft.com/office/drawing/2014/main" id="{07A39844-650C-1791-983E-28312BF4E3E2}"/>
              </a:ext>
            </a:extLst>
          </p:cNvPr>
          <p:cNvSpPr/>
          <p:nvPr/>
        </p:nvSpPr>
        <p:spPr>
          <a:xfrm>
            <a:off x="365760" y="3611879"/>
            <a:ext cx="8183879" cy="777240"/>
          </a:xfrm>
          <a:prstGeom prst="roundRect">
            <a:avLst>
              <a:gd name="adj" fmla="val 12000"/>
            </a:avLst>
          </a:prstGeom>
          <a:solidFill>
            <a:srgbClr val="F8EA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a:extLst>
              <a:ext uri="{FF2B5EF4-FFF2-40B4-BE49-F238E27FC236}">
                <a16:creationId xmlns:a16="http://schemas.microsoft.com/office/drawing/2014/main" id="{490659BE-AD1E-60F1-65C2-602CA4F91F20}"/>
              </a:ext>
            </a:extLst>
          </p:cNvPr>
          <p:cNvSpPr txBox="1"/>
          <p:nvPr/>
        </p:nvSpPr>
        <p:spPr>
          <a:xfrm>
            <a:off x="594360" y="3685031"/>
            <a:ext cx="548640" cy="640080"/>
          </a:xfrm>
          <a:prstGeom prst="rect">
            <a:avLst/>
          </a:prstGeom>
          <a:noFill/>
        </p:spPr>
        <p:txBody>
          <a:bodyPr wrap="square" lIns="0" tIns="0" rIns="0" bIns="0" anchor="ctr">
            <a:spAutoFit/>
          </a:bodyPr>
          <a:lstStyle/>
          <a:p>
            <a:pPr algn="l">
              <a:lnSpc>
                <a:spcPct val="100000"/>
              </a:lnSpc>
              <a:spcBef>
                <a:spcPts val="0"/>
              </a:spcBef>
              <a:spcAft>
                <a:spcPts val="0"/>
              </a:spcAft>
            </a:pPr>
            <a:r>
              <a:rPr sz="4000" b="1" i="0">
                <a:solidFill>
                  <a:srgbClr val="AD122A"/>
                </a:solidFill>
                <a:latin typeface="Arial"/>
              </a:rPr>
              <a:t>“</a:t>
            </a:r>
          </a:p>
        </p:txBody>
      </p:sp>
      <p:sp>
        <p:nvSpPr>
          <p:cNvPr id="20" name="TextBox 19">
            <a:extLst>
              <a:ext uri="{FF2B5EF4-FFF2-40B4-BE49-F238E27FC236}">
                <a16:creationId xmlns:a16="http://schemas.microsoft.com/office/drawing/2014/main" id="{1D1B58D4-7FFF-30D6-15E0-6368F49476C1}"/>
              </a:ext>
            </a:extLst>
          </p:cNvPr>
          <p:cNvSpPr txBox="1"/>
          <p:nvPr/>
        </p:nvSpPr>
        <p:spPr>
          <a:xfrm>
            <a:off x="1143000" y="3772713"/>
            <a:ext cx="7223760" cy="455574"/>
          </a:xfrm>
          <a:prstGeom prst="rect">
            <a:avLst/>
          </a:prstGeom>
          <a:noFill/>
        </p:spPr>
        <p:txBody>
          <a:bodyPr wrap="square" lIns="0" tIns="0" rIns="0" bIns="0" anchor="ctr">
            <a:spAutoFit/>
          </a:bodyPr>
          <a:lstStyle/>
          <a:p>
            <a:pPr algn="l">
              <a:lnSpc>
                <a:spcPct val="110000"/>
              </a:lnSpc>
              <a:spcBef>
                <a:spcPts val="0"/>
              </a:spcBef>
              <a:spcAft>
                <a:spcPts val="0"/>
              </a:spcAft>
            </a:pPr>
            <a:r>
              <a:rPr sz="1400" b="0" i="1" dirty="0">
                <a:solidFill>
                  <a:srgbClr val="2F3A41"/>
                </a:solidFill>
                <a:latin typeface="Arial"/>
              </a:rPr>
              <a:t>In other words</a:t>
            </a:r>
            <a:r>
              <a:rPr lang="en-US" sz="1400" b="0" i="1" dirty="0">
                <a:solidFill>
                  <a:srgbClr val="2F3A41"/>
                </a:solidFill>
                <a:latin typeface="Arial"/>
              </a:rPr>
              <a:t>….</a:t>
            </a:r>
            <a:r>
              <a:rPr sz="1400" b="0" i="1" dirty="0">
                <a:solidFill>
                  <a:srgbClr val="2F3A41"/>
                </a:solidFill>
                <a:latin typeface="Arial"/>
              </a:rPr>
              <a:t> we're identifying tumors that can be effectively and safely treated with a single modality, where survival is highest and treatment sequelae are lowest.</a:t>
            </a:r>
          </a:p>
        </p:txBody>
      </p:sp>
    </p:spTree>
    <p:extLst>
      <p:ext uri="{BB962C8B-B14F-4D97-AF65-F5344CB8AC3E}">
        <p14:creationId xmlns:p14="http://schemas.microsoft.com/office/powerpoint/2010/main" val="57490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024CB-50F6-7310-371E-AC58974E2C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F210D-9AB2-E480-03A4-6E11A3941A58}"/>
              </a:ext>
            </a:extLst>
          </p:cNvPr>
          <p:cNvSpPr>
            <a:spLocks noGrp="1"/>
          </p:cNvSpPr>
          <p:nvPr>
            <p:ph type="title"/>
          </p:nvPr>
        </p:nvSpPr>
        <p:spPr/>
        <p:txBody>
          <a:bodyPr/>
          <a:lstStyle/>
          <a:p>
            <a:r>
              <a:rPr lang="en-US" dirty="0"/>
              <a:t>Building Capacity at UNMC: </a:t>
            </a:r>
            <a:r>
              <a:rPr lang="en-US" b="0" dirty="0"/>
              <a:t>Challenges, Opportunities, Outcomes</a:t>
            </a:r>
          </a:p>
        </p:txBody>
      </p:sp>
    </p:spTree>
    <p:extLst>
      <p:ext uri="{BB962C8B-B14F-4D97-AF65-F5344CB8AC3E}">
        <p14:creationId xmlns:p14="http://schemas.microsoft.com/office/powerpoint/2010/main" val="2795705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2D8F-D9F3-230D-F195-79C4940F91C8}"/>
              </a:ext>
            </a:extLst>
          </p:cNvPr>
          <p:cNvSpPr>
            <a:spLocks noGrp="1"/>
          </p:cNvSpPr>
          <p:nvPr>
            <p:ph type="title"/>
          </p:nvPr>
        </p:nvSpPr>
        <p:spPr>
          <a:xfrm>
            <a:off x="342029" y="171898"/>
            <a:ext cx="8459941" cy="922351"/>
          </a:xfrm>
        </p:spPr>
        <p:txBody>
          <a:bodyPr anchor="ctr">
            <a:normAutofit/>
          </a:bodyPr>
          <a:lstStyle/>
          <a:p>
            <a:r>
              <a:rPr lang="en-US" dirty="0"/>
              <a:t>Establishing a New Study Site</a:t>
            </a:r>
          </a:p>
        </p:txBody>
      </p:sp>
      <p:sp>
        <p:nvSpPr>
          <p:cNvPr id="3" name="Content Placeholder 2">
            <a:extLst>
              <a:ext uri="{FF2B5EF4-FFF2-40B4-BE49-F238E27FC236}">
                <a16:creationId xmlns:a16="http://schemas.microsoft.com/office/drawing/2014/main" id="{6701F0CA-97B2-4A84-9A53-B2F14A608575}"/>
              </a:ext>
            </a:extLst>
          </p:cNvPr>
          <p:cNvSpPr>
            <a:spLocks noGrp="1"/>
          </p:cNvSpPr>
          <p:nvPr>
            <p:ph idx="1"/>
          </p:nvPr>
        </p:nvSpPr>
        <p:spPr>
          <a:xfrm>
            <a:off x="2186417" y="1205568"/>
            <a:ext cx="6615553" cy="3211450"/>
          </a:xfrm>
        </p:spPr>
        <p:txBody>
          <a:bodyPr>
            <a:normAutofit/>
          </a:bodyPr>
          <a:lstStyle/>
          <a:p>
            <a:pPr marL="0" indent="0">
              <a:buNone/>
            </a:pPr>
            <a:r>
              <a:rPr lang="en-US" b="1">
                <a:solidFill>
                  <a:prstClr val="black"/>
                </a:solidFill>
              </a:rPr>
              <a:t>CHALLENGES: </a:t>
            </a:r>
          </a:p>
          <a:p>
            <a:r>
              <a:rPr lang="en-US">
                <a:solidFill>
                  <a:prstClr val="black"/>
                </a:solidFill>
              </a:rPr>
              <a:t>New Faculty position</a:t>
            </a:r>
          </a:p>
          <a:p>
            <a:r>
              <a:rPr lang="en-US">
                <a:solidFill>
                  <a:prstClr val="black"/>
                </a:solidFill>
              </a:rPr>
              <a:t>Minimal to no observational trials conducted through CTO</a:t>
            </a:r>
          </a:p>
          <a:p>
            <a:pPr lvl="1"/>
            <a:r>
              <a:rPr lang="en-US" i="1">
                <a:solidFill>
                  <a:prstClr val="black"/>
                </a:solidFill>
              </a:rPr>
              <a:t>Can we establish a new site? </a:t>
            </a:r>
          </a:p>
          <a:p>
            <a:pPr lvl="1"/>
            <a:r>
              <a:rPr lang="en-US" i="1">
                <a:solidFill>
                  <a:prstClr val="black"/>
                </a:solidFill>
              </a:rPr>
              <a:t>Can we recruit necessary collaborators and patients? </a:t>
            </a:r>
          </a:p>
          <a:p>
            <a:pPr lvl="1"/>
            <a:r>
              <a:rPr lang="en-US" i="1">
                <a:solidFill>
                  <a:prstClr val="black"/>
                </a:solidFill>
              </a:rPr>
              <a:t>Can we navigate institutional processes?</a:t>
            </a:r>
          </a:p>
        </p:txBody>
      </p:sp>
      <p:pic>
        <p:nvPicPr>
          <p:cNvPr id="5" name="Picture 4">
            <a:extLst>
              <a:ext uri="{FF2B5EF4-FFF2-40B4-BE49-F238E27FC236}">
                <a16:creationId xmlns:a16="http://schemas.microsoft.com/office/drawing/2014/main" id="{C7ED2B13-44A8-ECD2-B292-7120AC735B6B}"/>
              </a:ext>
            </a:extLst>
          </p:cNvPr>
          <p:cNvPicPr>
            <a:picLocks noChangeAspect="1"/>
          </p:cNvPicPr>
          <p:nvPr/>
        </p:nvPicPr>
        <p:blipFill>
          <a:blip r:embed="rId3"/>
          <a:srcRect l="24497" r="23597" b="-2"/>
          <a:stretch>
            <a:fillRect/>
          </a:stretch>
        </p:blipFill>
        <p:spPr>
          <a:xfrm>
            <a:off x="342029" y="1205568"/>
            <a:ext cx="1653888" cy="3211450"/>
          </a:xfrm>
          <a:prstGeom prst="rect">
            <a:avLst/>
          </a:prstGeom>
          <a:noFill/>
        </p:spPr>
      </p:pic>
    </p:spTree>
    <p:extLst>
      <p:ext uri="{BB962C8B-B14F-4D97-AF65-F5344CB8AC3E}">
        <p14:creationId xmlns:p14="http://schemas.microsoft.com/office/powerpoint/2010/main" val="4289675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0333DB-E331-EE6A-7C21-BF7429CCA796}"/>
              </a:ext>
            </a:extLst>
          </p:cNvPr>
          <p:cNvSpPr>
            <a:spLocks noGrp="1"/>
          </p:cNvSpPr>
          <p:nvPr>
            <p:ph type="title"/>
          </p:nvPr>
        </p:nvSpPr>
        <p:spPr>
          <a:xfrm>
            <a:off x="342029" y="116143"/>
            <a:ext cx="8459941" cy="922351"/>
          </a:xfrm>
        </p:spPr>
        <p:txBody>
          <a:bodyPr anchor="ctr">
            <a:normAutofit/>
          </a:bodyPr>
          <a:lstStyle/>
          <a:p>
            <a:r>
              <a:rPr lang="en-US" dirty="0"/>
              <a:t>Establishing a New Study Site</a:t>
            </a:r>
          </a:p>
        </p:txBody>
      </p:sp>
      <p:graphicFrame>
        <p:nvGraphicFramePr>
          <p:cNvPr id="6" name="Content Placeholder 2">
            <a:extLst>
              <a:ext uri="{FF2B5EF4-FFF2-40B4-BE49-F238E27FC236}">
                <a16:creationId xmlns:a16="http://schemas.microsoft.com/office/drawing/2014/main" id="{519161FD-D4E3-1E76-8232-B91838F60CEE}"/>
              </a:ext>
            </a:extLst>
          </p:cNvPr>
          <p:cNvGraphicFramePr>
            <a:graphicFrameLocks noGrp="1"/>
          </p:cNvGraphicFramePr>
          <p:nvPr>
            <p:ph idx="1"/>
            <p:extLst>
              <p:ext uri="{D42A27DB-BD31-4B8C-83A1-F6EECF244321}">
                <p14:modId xmlns:p14="http://schemas.microsoft.com/office/powerpoint/2010/main" val="4204651774"/>
              </p:ext>
            </p:extLst>
          </p:nvPr>
        </p:nvGraphicFramePr>
        <p:xfrm>
          <a:off x="342029" y="1094248"/>
          <a:ext cx="8459942" cy="33227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5100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757D8-2468-FF8C-30E6-0E39536A2BAA}"/>
              </a:ext>
            </a:extLst>
          </p:cNvPr>
          <p:cNvSpPr>
            <a:spLocks noGrp="1"/>
          </p:cNvSpPr>
          <p:nvPr>
            <p:ph type="title"/>
          </p:nvPr>
        </p:nvSpPr>
        <p:spPr>
          <a:xfrm>
            <a:off x="342029" y="51581"/>
            <a:ext cx="8459941" cy="922351"/>
          </a:xfrm>
        </p:spPr>
        <p:txBody>
          <a:bodyPr/>
          <a:lstStyle/>
          <a:p>
            <a:r>
              <a:rPr lang="en-US" dirty="0"/>
              <a:t>Building Blocks to Success</a:t>
            </a:r>
          </a:p>
        </p:txBody>
      </p:sp>
      <p:graphicFrame>
        <p:nvGraphicFramePr>
          <p:cNvPr id="4" name="Content Placeholder 3">
            <a:extLst>
              <a:ext uri="{FF2B5EF4-FFF2-40B4-BE49-F238E27FC236}">
                <a16:creationId xmlns:a16="http://schemas.microsoft.com/office/drawing/2014/main" id="{E2FAC206-C029-07F6-96BC-BBFF8AD0DD4D}"/>
              </a:ext>
            </a:extLst>
          </p:cNvPr>
          <p:cNvGraphicFramePr>
            <a:graphicFrameLocks noGrp="1"/>
          </p:cNvGraphicFramePr>
          <p:nvPr>
            <p:ph idx="1"/>
            <p:extLst>
              <p:ext uri="{D42A27DB-BD31-4B8C-83A1-F6EECF244321}">
                <p14:modId xmlns:p14="http://schemas.microsoft.com/office/powerpoint/2010/main" val="1047914740"/>
              </p:ext>
            </p:extLst>
          </p:nvPr>
        </p:nvGraphicFramePr>
        <p:xfrm>
          <a:off x="341313" y="1204913"/>
          <a:ext cx="8461375" cy="3211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1540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757D8-2468-FF8C-30E6-0E39536A2BAA}"/>
              </a:ext>
            </a:extLst>
          </p:cNvPr>
          <p:cNvSpPr>
            <a:spLocks noGrp="1"/>
          </p:cNvSpPr>
          <p:nvPr>
            <p:ph type="title"/>
          </p:nvPr>
        </p:nvSpPr>
        <p:spPr>
          <a:xfrm>
            <a:off x="342029" y="51581"/>
            <a:ext cx="8459941" cy="922351"/>
          </a:xfrm>
        </p:spPr>
        <p:txBody>
          <a:bodyPr/>
          <a:lstStyle/>
          <a:p>
            <a:r>
              <a:rPr lang="en-US" dirty="0"/>
              <a:t>OUTCOMES: Collaborative Team</a:t>
            </a:r>
          </a:p>
        </p:txBody>
      </p:sp>
      <p:sp>
        <p:nvSpPr>
          <p:cNvPr id="3" name="Content Placeholder 2">
            <a:extLst>
              <a:ext uri="{FF2B5EF4-FFF2-40B4-BE49-F238E27FC236}">
                <a16:creationId xmlns:a16="http://schemas.microsoft.com/office/drawing/2014/main" id="{6E70105F-052D-2473-C246-9DF2EA620B7D}"/>
              </a:ext>
            </a:extLst>
          </p:cNvPr>
          <p:cNvSpPr>
            <a:spLocks noGrp="1"/>
          </p:cNvSpPr>
          <p:nvPr>
            <p:ph idx="1"/>
          </p:nvPr>
        </p:nvSpPr>
        <p:spPr>
          <a:xfrm>
            <a:off x="342029" y="998621"/>
            <a:ext cx="8459942" cy="3418397"/>
          </a:xfrm>
        </p:spPr>
        <p:txBody>
          <a:bodyPr>
            <a:normAutofit fontScale="92500" lnSpcReduction="20000"/>
          </a:bodyPr>
          <a:lstStyle/>
          <a:p>
            <a:r>
              <a:rPr lang="en-US" sz="2000" dirty="0">
                <a:solidFill>
                  <a:srgbClr val="C00000"/>
                </a:solidFill>
              </a:rPr>
              <a:t>Clinicians</a:t>
            </a:r>
            <a:r>
              <a:rPr lang="en-US" sz="2000" dirty="0"/>
              <a:t> </a:t>
            </a:r>
          </a:p>
          <a:p>
            <a:pPr lvl="1"/>
            <a:r>
              <a:rPr lang="en-US" sz="2000" dirty="0">
                <a:solidFill>
                  <a:srgbClr val="303B42"/>
                </a:solidFill>
              </a:rPr>
              <a:t>Dr. Elizabeth Bradford Bell (Head &amp; Neck Surgical Oncology); Dr. Apar Ganti (Medical Oncology) and Dr. Omar </a:t>
            </a:r>
            <a:r>
              <a:rPr lang="en-US" sz="2000" dirty="0" err="1">
                <a:solidFill>
                  <a:srgbClr val="303B42"/>
                </a:solidFill>
              </a:rPr>
              <a:t>Abughanimeh</a:t>
            </a:r>
            <a:r>
              <a:rPr lang="en-US" sz="2000" dirty="0">
                <a:solidFill>
                  <a:srgbClr val="303B42"/>
                </a:solidFill>
              </a:rPr>
              <a:t> (Medical Oncology)</a:t>
            </a:r>
            <a:br>
              <a:rPr lang="en-US" sz="2000" dirty="0"/>
            </a:br>
            <a:endParaRPr lang="en-US" sz="2000" dirty="0"/>
          </a:p>
          <a:p>
            <a:r>
              <a:rPr lang="en-US" sz="2000" dirty="0">
                <a:solidFill>
                  <a:srgbClr val="C00000"/>
                </a:solidFill>
              </a:rPr>
              <a:t>Clinical Trials Office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2F3A41"/>
                </a:solidFill>
                <a:effectLst/>
                <a:uLnTx/>
                <a:uFillTx/>
                <a:latin typeface="Arial"/>
                <a:ea typeface="+mn-ea"/>
                <a:cs typeface="Arial"/>
              </a:rPr>
              <a:t>Institutional support for trial start-up and regulatory processes</a:t>
            </a:r>
            <a:br>
              <a:rPr kumimoji="0" lang="en-US" sz="2000" b="0" i="0" u="none" strike="noStrike" kern="1200" cap="none" spc="0" normalizeH="0" baseline="0" noProof="0" dirty="0">
                <a:ln>
                  <a:noFill/>
                </a:ln>
                <a:solidFill>
                  <a:srgbClr val="2F3A41"/>
                </a:solidFill>
                <a:effectLst/>
                <a:uLnTx/>
                <a:uFillTx/>
                <a:latin typeface="Arial"/>
                <a:ea typeface="+mn-ea"/>
                <a:cs typeface="Arial"/>
              </a:rPr>
            </a:br>
            <a:endParaRPr lang="en-US" sz="2000" dirty="0">
              <a:solidFill>
                <a:srgbClr val="C00000"/>
              </a:solidFill>
            </a:endParaRPr>
          </a:p>
          <a:p>
            <a:r>
              <a:rPr lang="en-US" sz="2000" dirty="0">
                <a:solidFill>
                  <a:srgbClr val="C00000"/>
                </a:solidFill>
              </a:rPr>
              <a:t>Research Coordinator </a:t>
            </a:r>
          </a:p>
          <a:p>
            <a:pPr lvl="1"/>
            <a:r>
              <a:rPr lang="en-US" sz="2000" dirty="0">
                <a:solidFill>
                  <a:srgbClr val="303B42"/>
                </a:solidFill>
              </a:rPr>
              <a:t>Non-interventional Trial Research Coordinator</a:t>
            </a:r>
            <a:br>
              <a:rPr lang="en-US" sz="2000" dirty="0"/>
            </a:br>
            <a:endParaRPr lang="en-US" sz="2000" dirty="0"/>
          </a:p>
          <a:p>
            <a:r>
              <a:rPr lang="en-US" sz="2000" dirty="0">
                <a:solidFill>
                  <a:srgbClr val="C00000"/>
                </a:solidFill>
              </a:rPr>
              <a:t>Lab</a:t>
            </a:r>
          </a:p>
          <a:p>
            <a:pPr lvl="1"/>
            <a:r>
              <a:rPr lang="en-US" sz="2000" dirty="0">
                <a:solidFill>
                  <a:srgbClr val="303B42"/>
                </a:solidFill>
              </a:rPr>
              <a:t>Institutional Biospecimen Bank</a:t>
            </a:r>
          </a:p>
        </p:txBody>
      </p:sp>
    </p:spTree>
    <p:extLst>
      <p:ext uri="{BB962C8B-B14F-4D97-AF65-F5344CB8AC3E}">
        <p14:creationId xmlns:p14="http://schemas.microsoft.com/office/powerpoint/2010/main" val="1706222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A789B-BDE9-D56E-FC5A-7D23C4E50CF0}"/>
              </a:ext>
            </a:extLst>
          </p:cNvPr>
          <p:cNvSpPr>
            <a:spLocks noGrp="1"/>
          </p:cNvSpPr>
          <p:nvPr>
            <p:ph type="title"/>
          </p:nvPr>
        </p:nvSpPr>
        <p:spPr/>
        <p:txBody>
          <a:bodyPr/>
          <a:lstStyle/>
          <a:p>
            <a:r>
              <a:rPr lang="en-US" dirty="0"/>
              <a:t>OUTCOMES: Enrollment</a:t>
            </a:r>
          </a:p>
        </p:txBody>
      </p:sp>
      <p:sp>
        <p:nvSpPr>
          <p:cNvPr id="5" name="TextBox 4">
            <a:extLst>
              <a:ext uri="{FF2B5EF4-FFF2-40B4-BE49-F238E27FC236}">
                <a16:creationId xmlns:a16="http://schemas.microsoft.com/office/drawing/2014/main" id="{C78FA6B2-6626-1996-EA09-F452D666901D}"/>
              </a:ext>
            </a:extLst>
          </p:cNvPr>
          <p:cNvSpPr txBox="1"/>
          <p:nvPr/>
        </p:nvSpPr>
        <p:spPr>
          <a:xfrm>
            <a:off x="640080" y="1033492"/>
            <a:ext cx="549131" cy="584775"/>
          </a:xfrm>
          <a:prstGeom prst="rect">
            <a:avLst/>
          </a:prstGeom>
          <a:noFill/>
        </p:spPr>
        <p:txBody>
          <a:bodyPr wrap="square" lIns="0" tIns="0" rIns="0" bIns="0" anchor="ctr">
            <a:spAutoFit/>
          </a:bodyPr>
          <a:lstStyle/>
          <a:p>
            <a:pPr algn="l">
              <a:lnSpc>
                <a:spcPct val="100000"/>
              </a:lnSpc>
              <a:spcBef>
                <a:spcPts val="0"/>
              </a:spcBef>
              <a:spcAft>
                <a:spcPts val="0"/>
              </a:spcAft>
            </a:pPr>
            <a:r>
              <a:rPr sz="3800" b="1" i="0" dirty="0">
                <a:latin typeface="Arial"/>
              </a:rPr>
              <a:t>2</a:t>
            </a:r>
            <a:r>
              <a:rPr lang="en-US" sz="3800" b="1" i="0" dirty="0">
                <a:latin typeface="Arial"/>
              </a:rPr>
              <a:t>4</a:t>
            </a:r>
            <a:endParaRPr sz="3800" b="1" i="0" dirty="0">
              <a:latin typeface="Arial"/>
            </a:endParaRPr>
          </a:p>
        </p:txBody>
      </p:sp>
      <p:sp>
        <p:nvSpPr>
          <p:cNvPr id="7" name="TextBox 6">
            <a:extLst>
              <a:ext uri="{FF2B5EF4-FFF2-40B4-BE49-F238E27FC236}">
                <a16:creationId xmlns:a16="http://schemas.microsoft.com/office/drawing/2014/main" id="{4D59C88B-D1ED-AA80-C6B2-43443F0F23C0}"/>
              </a:ext>
            </a:extLst>
          </p:cNvPr>
          <p:cNvSpPr txBox="1"/>
          <p:nvPr/>
        </p:nvSpPr>
        <p:spPr>
          <a:xfrm>
            <a:off x="2032004" y="1061544"/>
            <a:ext cx="6035040" cy="276999"/>
          </a:xfrm>
          <a:prstGeom prst="rect">
            <a:avLst/>
          </a:prstGeom>
          <a:noFill/>
        </p:spPr>
        <p:txBody>
          <a:bodyPr wrap="square" lIns="0" tIns="0" rIns="0" bIns="0" anchor="ctr">
            <a:spAutoFit/>
          </a:bodyPr>
          <a:lstStyle/>
          <a:p>
            <a:pPr algn="l">
              <a:lnSpc>
                <a:spcPct val="100000"/>
              </a:lnSpc>
              <a:spcBef>
                <a:spcPts val="0"/>
              </a:spcBef>
              <a:spcAft>
                <a:spcPts val="0"/>
              </a:spcAft>
            </a:pPr>
            <a:r>
              <a:rPr b="1" i="0" dirty="0">
                <a:latin typeface="Arial"/>
              </a:rPr>
              <a:t>Participants Enrolled to Date</a:t>
            </a:r>
          </a:p>
        </p:txBody>
      </p:sp>
      <p:sp>
        <p:nvSpPr>
          <p:cNvPr id="9" name="TextBox 8">
            <a:extLst>
              <a:ext uri="{FF2B5EF4-FFF2-40B4-BE49-F238E27FC236}">
                <a16:creationId xmlns:a16="http://schemas.microsoft.com/office/drawing/2014/main" id="{09FF4657-FE13-938F-2402-729A4C706030}"/>
              </a:ext>
            </a:extLst>
          </p:cNvPr>
          <p:cNvSpPr txBox="1"/>
          <p:nvPr/>
        </p:nvSpPr>
        <p:spPr>
          <a:xfrm>
            <a:off x="2032004" y="1382030"/>
            <a:ext cx="6035040" cy="184666"/>
          </a:xfrm>
          <a:prstGeom prst="rect">
            <a:avLst/>
          </a:prstGeom>
          <a:noFill/>
        </p:spPr>
        <p:txBody>
          <a:bodyPr wrap="square" lIns="0" tIns="0" rIns="0" bIns="0" anchor="ctr">
            <a:spAutoFit/>
          </a:bodyPr>
          <a:lstStyle/>
          <a:p>
            <a:pPr algn="l">
              <a:lnSpc>
                <a:spcPct val="100000"/>
              </a:lnSpc>
              <a:spcBef>
                <a:spcPts val="0"/>
              </a:spcBef>
              <a:spcAft>
                <a:spcPts val="0"/>
              </a:spcAft>
            </a:pPr>
            <a:r>
              <a:rPr sz="1200" b="0" i="1" dirty="0">
                <a:latin typeface="Arial"/>
              </a:rPr>
              <a:t>Across all case/control categories at the UNMC BASH-OPC site</a:t>
            </a:r>
          </a:p>
        </p:txBody>
      </p:sp>
      <p:sp>
        <p:nvSpPr>
          <p:cNvPr id="11" name="TextBox 10">
            <a:extLst>
              <a:ext uri="{FF2B5EF4-FFF2-40B4-BE49-F238E27FC236}">
                <a16:creationId xmlns:a16="http://schemas.microsoft.com/office/drawing/2014/main" id="{4232BD29-4A54-F110-F5A1-5B57E90BC6AD}"/>
              </a:ext>
            </a:extLst>
          </p:cNvPr>
          <p:cNvSpPr txBox="1"/>
          <p:nvPr/>
        </p:nvSpPr>
        <p:spPr>
          <a:xfrm>
            <a:off x="958610" y="2056098"/>
            <a:ext cx="1140311" cy="430887"/>
          </a:xfrm>
          <a:prstGeom prst="rect">
            <a:avLst/>
          </a:prstGeom>
          <a:noFill/>
        </p:spPr>
        <p:txBody>
          <a:bodyPr wrap="square" lIns="0" tIns="0" rIns="0" bIns="0" anchor="t">
            <a:spAutoFit/>
          </a:bodyPr>
          <a:lstStyle/>
          <a:p>
            <a:pPr algn="ctr">
              <a:lnSpc>
                <a:spcPct val="100000"/>
              </a:lnSpc>
              <a:spcBef>
                <a:spcPts val="0"/>
              </a:spcBef>
              <a:spcAft>
                <a:spcPts val="0"/>
              </a:spcAft>
            </a:pPr>
            <a:r>
              <a:rPr sz="2800" b="1" i="0" dirty="0">
                <a:solidFill>
                  <a:srgbClr val="005E63"/>
                </a:solidFill>
                <a:latin typeface="Arial"/>
              </a:rPr>
              <a:t>10</a:t>
            </a:r>
          </a:p>
        </p:txBody>
      </p:sp>
      <p:sp>
        <p:nvSpPr>
          <p:cNvPr id="13" name="TextBox 12">
            <a:extLst>
              <a:ext uri="{FF2B5EF4-FFF2-40B4-BE49-F238E27FC236}">
                <a16:creationId xmlns:a16="http://schemas.microsoft.com/office/drawing/2014/main" id="{1E30C9A7-CB10-C21F-21FF-6EF8204AC7C5}"/>
              </a:ext>
            </a:extLst>
          </p:cNvPr>
          <p:cNvSpPr txBox="1"/>
          <p:nvPr/>
        </p:nvSpPr>
        <p:spPr>
          <a:xfrm>
            <a:off x="2382578" y="2091974"/>
            <a:ext cx="1528611"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2F3A41"/>
                </a:solidFill>
                <a:latin typeface="Arial"/>
              </a:rPr>
              <a:t>CONTROL</a:t>
            </a:r>
            <a:r>
              <a:rPr lang="en-US" sz="1600" b="1" i="0" dirty="0">
                <a:solidFill>
                  <a:srgbClr val="2F3A41"/>
                </a:solidFill>
                <a:latin typeface="Arial"/>
              </a:rPr>
              <a:t>s</a:t>
            </a:r>
            <a:endParaRPr sz="1600" b="1" i="0" dirty="0">
              <a:solidFill>
                <a:srgbClr val="2F3A41"/>
              </a:solidFill>
              <a:latin typeface="Arial"/>
            </a:endParaRPr>
          </a:p>
        </p:txBody>
      </p:sp>
      <p:sp>
        <p:nvSpPr>
          <p:cNvPr id="17" name="TextBox 16">
            <a:extLst>
              <a:ext uri="{FF2B5EF4-FFF2-40B4-BE49-F238E27FC236}">
                <a16:creationId xmlns:a16="http://schemas.microsoft.com/office/drawing/2014/main" id="{7BA998C0-16C5-C6E4-ACF2-166AE51B4EC7}"/>
              </a:ext>
            </a:extLst>
          </p:cNvPr>
          <p:cNvSpPr txBox="1"/>
          <p:nvPr/>
        </p:nvSpPr>
        <p:spPr>
          <a:xfrm>
            <a:off x="1245479" y="2768188"/>
            <a:ext cx="506593" cy="430887"/>
          </a:xfrm>
          <a:prstGeom prst="rect">
            <a:avLst/>
          </a:prstGeom>
          <a:noFill/>
        </p:spPr>
        <p:txBody>
          <a:bodyPr wrap="square" lIns="0" tIns="0" rIns="0" bIns="0" anchor="t">
            <a:spAutoFit/>
          </a:bodyPr>
          <a:lstStyle/>
          <a:p>
            <a:pPr algn="ctr">
              <a:lnSpc>
                <a:spcPct val="100000"/>
              </a:lnSpc>
              <a:spcBef>
                <a:spcPts val="0"/>
              </a:spcBef>
              <a:spcAft>
                <a:spcPts val="0"/>
              </a:spcAft>
            </a:pPr>
            <a:r>
              <a:rPr lang="en-US" sz="2800" b="1" dirty="0">
                <a:solidFill>
                  <a:srgbClr val="129DBF"/>
                </a:solidFill>
                <a:latin typeface="Arial"/>
              </a:rPr>
              <a:t>7</a:t>
            </a:r>
            <a:endParaRPr sz="2800" b="1" i="0" dirty="0">
              <a:solidFill>
                <a:srgbClr val="129DBF"/>
              </a:solidFill>
              <a:latin typeface="Arial"/>
            </a:endParaRPr>
          </a:p>
        </p:txBody>
      </p:sp>
      <p:sp>
        <p:nvSpPr>
          <p:cNvPr id="19" name="TextBox 18">
            <a:extLst>
              <a:ext uri="{FF2B5EF4-FFF2-40B4-BE49-F238E27FC236}">
                <a16:creationId xmlns:a16="http://schemas.microsoft.com/office/drawing/2014/main" id="{0FD137A2-C7AD-02A2-A208-33160CFD302F}"/>
              </a:ext>
            </a:extLst>
          </p:cNvPr>
          <p:cNvSpPr txBox="1"/>
          <p:nvPr/>
        </p:nvSpPr>
        <p:spPr>
          <a:xfrm>
            <a:off x="2520656" y="2753641"/>
            <a:ext cx="1520520"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2F3A41"/>
                </a:solidFill>
                <a:latin typeface="Arial"/>
              </a:rPr>
              <a:t>EARLY CASE</a:t>
            </a:r>
            <a:r>
              <a:rPr lang="en-US" sz="1600" b="1" i="0" dirty="0">
                <a:solidFill>
                  <a:srgbClr val="2F3A41"/>
                </a:solidFill>
                <a:latin typeface="Arial"/>
              </a:rPr>
              <a:t>s</a:t>
            </a:r>
            <a:endParaRPr sz="1600" b="1" i="0" dirty="0">
              <a:solidFill>
                <a:srgbClr val="2F3A41"/>
              </a:solidFill>
              <a:latin typeface="Arial"/>
            </a:endParaRPr>
          </a:p>
        </p:txBody>
      </p:sp>
      <p:sp>
        <p:nvSpPr>
          <p:cNvPr id="23" name="TextBox 22">
            <a:extLst>
              <a:ext uri="{FF2B5EF4-FFF2-40B4-BE49-F238E27FC236}">
                <a16:creationId xmlns:a16="http://schemas.microsoft.com/office/drawing/2014/main" id="{7BF69DE3-9482-55A8-893D-3A10000688EA}"/>
              </a:ext>
            </a:extLst>
          </p:cNvPr>
          <p:cNvSpPr txBox="1"/>
          <p:nvPr/>
        </p:nvSpPr>
        <p:spPr>
          <a:xfrm>
            <a:off x="1275468" y="3423726"/>
            <a:ext cx="506593" cy="430887"/>
          </a:xfrm>
          <a:prstGeom prst="rect">
            <a:avLst/>
          </a:prstGeom>
          <a:noFill/>
        </p:spPr>
        <p:txBody>
          <a:bodyPr wrap="square" lIns="0" tIns="0" rIns="0" bIns="0" anchor="t">
            <a:spAutoFit/>
          </a:bodyPr>
          <a:lstStyle/>
          <a:p>
            <a:pPr algn="ctr">
              <a:lnSpc>
                <a:spcPct val="100000"/>
              </a:lnSpc>
              <a:spcBef>
                <a:spcPts val="0"/>
              </a:spcBef>
              <a:spcAft>
                <a:spcPts val="0"/>
              </a:spcAft>
            </a:pPr>
            <a:r>
              <a:rPr sz="2800" b="1" i="0" dirty="0">
                <a:solidFill>
                  <a:srgbClr val="F26721"/>
                </a:solidFill>
                <a:latin typeface="Arial"/>
              </a:rPr>
              <a:t>7</a:t>
            </a:r>
          </a:p>
        </p:txBody>
      </p:sp>
      <p:sp>
        <p:nvSpPr>
          <p:cNvPr id="27" name="TextBox 26">
            <a:extLst>
              <a:ext uri="{FF2B5EF4-FFF2-40B4-BE49-F238E27FC236}">
                <a16:creationId xmlns:a16="http://schemas.microsoft.com/office/drawing/2014/main" id="{0DCC2F9F-0939-C9EA-9772-95A9882A51F2}"/>
              </a:ext>
            </a:extLst>
          </p:cNvPr>
          <p:cNvSpPr txBox="1"/>
          <p:nvPr/>
        </p:nvSpPr>
        <p:spPr>
          <a:xfrm>
            <a:off x="2520656" y="3400461"/>
            <a:ext cx="1471580"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2F3A41"/>
                </a:solidFill>
                <a:latin typeface="Arial"/>
              </a:rPr>
              <a:t>LATE CASE</a:t>
            </a:r>
            <a:r>
              <a:rPr lang="en-US" sz="1600" b="1" i="0" dirty="0">
                <a:solidFill>
                  <a:srgbClr val="2F3A41"/>
                </a:solidFill>
                <a:latin typeface="Arial"/>
              </a:rPr>
              <a:t>s</a:t>
            </a:r>
            <a:endParaRPr sz="1600" b="1" i="0" dirty="0">
              <a:solidFill>
                <a:srgbClr val="2F3A41"/>
              </a:solidFill>
              <a:latin typeface="Arial"/>
            </a:endParaRPr>
          </a:p>
        </p:txBody>
      </p:sp>
      <p:sp>
        <p:nvSpPr>
          <p:cNvPr id="29" name="TextBox 28">
            <a:extLst>
              <a:ext uri="{FF2B5EF4-FFF2-40B4-BE49-F238E27FC236}">
                <a16:creationId xmlns:a16="http://schemas.microsoft.com/office/drawing/2014/main" id="{26E3DFE9-5BD6-8559-2DC3-4526E41C6CF9}"/>
              </a:ext>
            </a:extLst>
          </p:cNvPr>
          <p:cNvSpPr txBox="1"/>
          <p:nvPr/>
        </p:nvSpPr>
        <p:spPr>
          <a:xfrm>
            <a:off x="4880823" y="1901352"/>
            <a:ext cx="2727959"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005E63"/>
                </a:solidFill>
                <a:latin typeface="Arial"/>
              </a:rPr>
              <a:t>SEX</a:t>
            </a:r>
          </a:p>
        </p:txBody>
      </p:sp>
      <p:sp>
        <p:nvSpPr>
          <p:cNvPr id="31" name="TextBox 30">
            <a:extLst>
              <a:ext uri="{FF2B5EF4-FFF2-40B4-BE49-F238E27FC236}">
                <a16:creationId xmlns:a16="http://schemas.microsoft.com/office/drawing/2014/main" id="{E699E12F-084A-5229-3906-2C1E301C8E65}"/>
              </a:ext>
            </a:extLst>
          </p:cNvPr>
          <p:cNvSpPr txBox="1"/>
          <p:nvPr/>
        </p:nvSpPr>
        <p:spPr>
          <a:xfrm>
            <a:off x="4880823" y="2157384"/>
            <a:ext cx="2727959" cy="215444"/>
          </a:xfrm>
          <a:prstGeom prst="rect">
            <a:avLst/>
          </a:prstGeom>
          <a:noFill/>
        </p:spPr>
        <p:txBody>
          <a:bodyPr wrap="square" lIns="0" tIns="0" rIns="0" bIns="0" anchor="t">
            <a:spAutoFit/>
          </a:bodyPr>
          <a:lstStyle/>
          <a:p>
            <a:pPr algn="ctr">
              <a:lnSpc>
                <a:spcPct val="100000"/>
              </a:lnSpc>
              <a:spcBef>
                <a:spcPts val="0"/>
              </a:spcBef>
              <a:spcAft>
                <a:spcPts val="0"/>
              </a:spcAft>
            </a:pPr>
            <a:r>
              <a:rPr sz="1400" b="1" i="0" dirty="0">
                <a:solidFill>
                  <a:srgbClr val="2F3A41"/>
                </a:solidFill>
                <a:latin typeface="Arial"/>
              </a:rPr>
              <a:t>1</a:t>
            </a:r>
            <a:r>
              <a:rPr lang="en-US" sz="1400" b="1" i="0" dirty="0">
                <a:solidFill>
                  <a:srgbClr val="2F3A41"/>
                </a:solidFill>
                <a:latin typeface="Arial"/>
              </a:rPr>
              <a:t>9</a:t>
            </a:r>
            <a:r>
              <a:rPr sz="1400" b="1" i="0" dirty="0">
                <a:solidFill>
                  <a:srgbClr val="2F3A41"/>
                </a:solidFill>
                <a:latin typeface="Arial"/>
              </a:rPr>
              <a:t> male · 5 female</a:t>
            </a:r>
          </a:p>
        </p:txBody>
      </p:sp>
      <p:sp>
        <p:nvSpPr>
          <p:cNvPr id="33" name="TextBox 32">
            <a:extLst>
              <a:ext uri="{FF2B5EF4-FFF2-40B4-BE49-F238E27FC236}">
                <a16:creationId xmlns:a16="http://schemas.microsoft.com/office/drawing/2014/main" id="{988036AF-2BFF-31D9-D923-2F6934CF3E8F}"/>
              </a:ext>
            </a:extLst>
          </p:cNvPr>
          <p:cNvSpPr txBox="1"/>
          <p:nvPr/>
        </p:nvSpPr>
        <p:spPr>
          <a:xfrm>
            <a:off x="4880823" y="2543212"/>
            <a:ext cx="2727959"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005E63"/>
                </a:solidFill>
                <a:latin typeface="Arial"/>
              </a:rPr>
              <a:t>RACE</a:t>
            </a:r>
          </a:p>
        </p:txBody>
      </p:sp>
      <p:sp>
        <p:nvSpPr>
          <p:cNvPr id="35" name="TextBox 34">
            <a:extLst>
              <a:ext uri="{FF2B5EF4-FFF2-40B4-BE49-F238E27FC236}">
                <a16:creationId xmlns:a16="http://schemas.microsoft.com/office/drawing/2014/main" id="{736B3C36-B707-991B-C83D-4728C9AB561D}"/>
              </a:ext>
            </a:extLst>
          </p:cNvPr>
          <p:cNvSpPr txBox="1"/>
          <p:nvPr/>
        </p:nvSpPr>
        <p:spPr>
          <a:xfrm>
            <a:off x="4880823" y="2799244"/>
            <a:ext cx="2727959" cy="215444"/>
          </a:xfrm>
          <a:prstGeom prst="rect">
            <a:avLst/>
          </a:prstGeom>
          <a:noFill/>
        </p:spPr>
        <p:txBody>
          <a:bodyPr wrap="square" lIns="0" tIns="0" rIns="0" bIns="0" anchor="t">
            <a:spAutoFit/>
          </a:bodyPr>
          <a:lstStyle/>
          <a:p>
            <a:pPr algn="ctr">
              <a:lnSpc>
                <a:spcPct val="100000"/>
              </a:lnSpc>
              <a:spcBef>
                <a:spcPts val="0"/>
              </a:spcBef>
              <a:spcAft>
                <a:spcPts val="0"/>
              </a:spcAft>
            </a:pPr>
            <a:r>
              <a:rPr sz="1400" b="1" i="0" dirty="0">
                <a:solidFill>
                  <a:srgbClr val="2F3A41"/>
                </a:solidFill>
                <a:latin typeface="Arial"/>
              </a:rPr>
              <a:t>2</a:t>
            </a:r>
            <a:r>
              <a:rPr lang="en-US" sz="1400" b="1" i="0" dirty="0">
                <a:solidFill>
                  <a:srgbClr val="2F3A41"/>
                </a:solidFill>
                <a:latin typeface="Arial"/>
              </a:rPr>
              <a:t>3</a:t>
            </a:r>
            <a:r>
              <a:rPr sz="1400" b="1" i="0" dirty="0">
                <a:solidFill>
                  <a:srgbClr val="2F3A41"/>
                </a:solidFill>
                <a:latin typeface="Arial"/>
              </a:rPr>
              <a:t> White · 1 Black</a:t>
            </a:r>
          </a:p>
        </p:txBody>
      </p:sp>
      <p:sp>
        <p:nvSpPr>
          <p:cNvPr id="37" name="TextBox 36">
            <a:extLst>
              <a:ext uri="{FF2B5EF4-FFF2-40B4-BE49-F238E27FC236}">
                <a16:creationId xmlns:a16="http://schemas.microsoft.com/office/drawing/2014/main" id="{8DDE665C-E569-B072-3815-39C6B4FAB62A}"/>
              </a:ext>
            </a:extLst>
          </p:cNvPr>
          <p:cNvSpPr txBox="1"/>
          <p:nvPr/>
        </p:nvSpPr>
        <p:spPr>
          <a:xfrm>
            <a:off x="4880823" y="3329912"/>
            <a:ext cx="2727959"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005E63"/>
                </a:solidFill>
                <a:latin typeface="Arial"/>
              </a:rPr>
              <a:t>AGE</a:t>
            </a:r>
          </a:p>
        </p:txBody>
      </p:sp>
      <p:sp>
        <p:nvSpPr>
          <p:cNvPr id="39" name="TextBox 38">
            <a:extLst>
              <a:ext uri="{FF2B5EF4-FFF2-40B4-BE49-F238E27FC236}">
                <a16:creationId xmlns:a16="http://schemas.microsoft.com/office/drawing/2014/main" id="{F552A57F-60A8-0AB5-1DA1-CDFA92B6D26C}"/>
              </a:ext>
            </a:extLst>
          </p:cNvPr>
          <p:cNvSpPr txBox="1"/>
          <p:nvPr/>
        </p:nvSpPr>
        <p:spPr>
          <a:xfrm>
            <a:off x="4880823" y="3585944"/>
            <a:ext cx="2727959" cy="215444"/>
          </a:xfrm>
          <a:prstGeom prst="rect">
            <a:avLst/>
          </a:prstGeom>
          <a:noFill/>
        </p:spPr>
        <p:txBody>
          <a:bodyPr wrap="square" lIns="0" tIns="0" rIns="0" bIns="0" anchor="t">
            <a:spAutoFit/>
          </a:bodyPr>
          <a:lstStyle/>
          <a:p>
            <a:pPr algn="ctr">
              <a:lnSpc>
                <a:spcPct val="100000"/>
              </a:lnSpc>
              <a:spcBef>
                <a:spcPts val="0"/>
              </a:spcBef>
              <a:spcAft>
                <a:spcPts val="0"/>
              </a:spcAft>
            </a:pPr>
            <a:r>
              <a:rPr sz="1400" b="1" i="0" dirty="0">
                <a:solidFill>
                  <a:srgbClr val="2F3A41"/>
                </a:solidFill>
                <a:latin typeface="Arial"/>
              </a:rPr>
              <a:t>Mean </a:t>
            </a:r>
            <a:r>
              <a:rPr lang="en-US" sz="1400" b="1" i="0" dirty="0">
                <a:solidFill>
                  <a:srgbClr val="2F3A41"/>
                </a:solidFill>
                <a:latin typeface="Arial"/>
              </a:rPr>
              <a:t>60.96</a:t>
            </a:r>
            <a:r>
              <a:rPr sz="1400" b="1" i="0" dirty="0">
                <a:solidFill>
                  <a:srgbClr val="2F3A41"/>
                </a:solidFill>
                <a:latin typeface="Arial"/>
              </a:rPr>
              <a:t> yrs</a:t>
            </a:r>
          </a:p>
        </p:txBody>
      </p:sp>
      <p:sp>
        <p:nvSpPr>
          <p:cNvPr id="41" name="TextBox 40">
            <a:extLst>
              <a:ext uri="{FF2B5EF4-FFF2-40B4-BE49-F238E27FC236}">
                <a16:creationId xmlns:a16="http://schemas.microsoft.com/office/drawing/2014/main" id="{06FCAECB-4045-7633-1121-C591E9A9B3ED}"/>
              </a:ext>
            </a:extLst>
          </p:cNvPr>
          <p:cNvSpPr txBox="1"/>
          <p:nvPr/>
        </p:nvSpPr>
        <p:spPr>
          <a:xfrm>
            <a:off x="4880823" y="3823687"/>
            <a:ext cx="2727959" cy="184666"/>
          </a:xfrm>
          <a:prstGeom prst="rect">
            <a:avLst/>
          </a:prstGeom>
          <a:noFill/>
        </p:spPr>
        <p:txBody>
          <a:bodyPr wrap="square" lIns="0" tIns="0" rIns="0" bIns="0" anchor="t">
            <a:spAutoFit/>
          </a:bodyPr>
          <a:lstStyle/>
          <a:p>
            <a:pPr algn="ctr">
              <a:lnSpc>
                <a:spcPct val="100000"/>
              </a:lnSpc>
              <a:spcBef>
                <a:spcPts val="0"/>
              </a:spcBef>
              <a:spcAft>
                <a:spcPts val="0"/>
              </a:spcAft>
            </a:pPr>
            <a:r>
              <a:rPr sz="1200" b="0" i="0">
                <a:solidFill>
                  <a:schemeClr val="bg2">
                    <a:lumMod val="50000"/>
                  </a:schemeClr>
                </a:solidFill>
                <a:latin typeface="Arial"/>
              </a:rPr>
              <a:t>Range 40–</a:t>
            </a:r>
            <a:r>
              <a:rPr lang="en-US" sz="1200" b="0" i="0">
                <a:solidFill>
                  <a:schemeClr val="bg2">
                    <a:lumMod val="50000"/>
                  </a:schemeClr>
                </a:solidFill>
                <a:latin typeface="Arial"/>
              </a:rPr>
              <a:t>82</a:t>
            </a:r>
            <a:endParaRPr sz="1200" b="0" i="0" dirty="0">
              <a:solidFill>
                <a:schemeClr val="bg2">
                  <a:lumMod val="50000"/>
                </a:schemeClr>
              </a:solidFill>
              <a:latin typeface="Arial"/>
            </a:endParaRPr>
          </a:p>
        </p:txBody>
      </p:sp>
    </p:spTree>
    <p:extLst>
      <p:ext uri="{BB962C8B-B14F-4D97-AF65-F5344CB8AC3E}">
        <p14:creationId xmlns:p14="http://schemas.microsoft.com/office/powerpoint/2010/main" val="1881414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6E580CBB-EEB4-178D-91B0-BE0468DBA01F}"/>
              </a:ext>
            </a:extLst>
          </p:cNvPr>
          <p:cNvCxnSpPr>
            <a:cxnSpLocks/>
          </p:cNvCxnSpPr>
          <p:nvPr/>
        </p:nvCxnSpPr>
        <p:spPr>
          <a:xfrm flipV="1">
            <a:off x="375228" y="2309766"/>
            <a:ext cx="7620829" cy="5952"/>
          </a:xfrm>
          <a:prstGeom prst="line">
            <a:avLst/>
          </a:prstGeom>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DAC4606B-221E-D8FC-AB67-5E5C2FE6F57A}"/>
              </a:ext>
            </a:extLst>
          </p:cNvPr>
          <p:cNvSpPr txBox="1"/>
          <p:nvPr/>
        </p:nvSpPr>
        <p:spPr>
          <a:xfrm>
            <a:off x="777839" y="381969"/>
            <a:ext cx="1375427" cy="1146468"/>
          </a:xfrm>
          <a:prstGeom prst="rect">
            <a:avLst/>
          </a:prstGeom>
          <a:noFill/>
        </p:spPr>
        <p:txBody>
          <a:bodyPr wrap="square" rtlCol="0">
            <a:spAutoFit/>
          </a:bodyPr>
          <a:lstStyle/>
          <a:p>
            <a:r>
              <a:rPr lang="en-US" sz="1350" b="1" dirty="0">
                <a:latin typeface="Franklin Gothic Book" panose="020B0503020102020204" pitchFamily="34" charset="0"/>
              </a:rPr>
              <a:t>2020</a:t>
            </a:r>
          </a:p>
          <a:p>
            <a:r>
              <a:rPr lang="en-US" sz="1100" b="1" dirty="0">
                <a:latin typeface="Franklin Gothic Book" panose="020B0503020102020204" pitchFamily="34" charset="0"/>
              </a:rPr>
              <a:t>Brittney L. Dickey, PhD, MPH</a:t>
            </a:r>
          </a:p>
          <a:p>
            <a:r>
              <a:rPr lang="en-US" sz="1100" dirty="0">
                <a:latin typeface="Franklin Gothic Book" panose="020B0503020102020204" pitchFamily="34" charset="0"/>
              </a:rPr>
              <a:t>Post-doc </a:t>
            </a:r>
          </a:p>
          <a:p>
            <a:r>
              <a:rPr lang="en-US" sz="1100" dirty="0">
                <a:latin typeface="Franklin Gothic Book" panose="020B0503020102020204" pitchFamily="34" charset="0"/>
              </a:rPr>
              <a:t>Cancer Epidemiology</a:t>
            </a:r>
          </a:p>
        </p:txBody>
      </p:sp>
      <p:sp>
        <p:nvSpPr>
          <p:cNvPr id="24" name="TextBox 23">
            <a:extLst>
              <a:ext uri="{FF2B5EF4-FFF2-40B4-BE49-F238E27FC236}">
                <a16:creationId xmlns:a16="http://schemas.microsoft.com/office/drawing/2014/main" id="{4790DE16-2C2B-7B80-CCBB-F952AA986A12}"/>
              </a:ext>
            </a:extLst>
          </p:cNvPr>
          <p:cNvSpPr txBox="1"/>
          <p:nvPr/>
        </p:nvSpPr>
        <p:spPr>
          <a:xfrm>
            <a:off x="2898823" y="107996"/>
            <a:ext cx="1448276" cy="1823576"/>
          </a:xfrm>
          <a:prstGeom prst="rect">
            <a:avLst/>
          </a:prstGeom>
          <a:noFill/>
        </p:spPr>
        <p:txBody>
          <a:bodyPr wrap="square" rtlCol="0">
            <a:spAutoFit/>
          </a:bodyPr>
          <a:lstStyle/>
          <a:p>
            <a:r>
              <a:rPr lang="en-US" sz="1350" b="1" dirty="0">
                <a:latin typeface="Franklin Gothic Book" panose="020B0503020102020204" pitchFamily="34" charset="0"/>
              </a:rPr>
              <a:t>2022</a:t>
            </a:r>
          </a:p>
          <a:p>
            <a:r>
              <a:rPr lang="en-US" sz="1100" b="1" dirty="0">
                <a:latin typeface="Franklin Gothic Book" panose="020B0503020102020204" pitchFamily="34" charset="0"/>
              </a:rPr>
              <a:t>Jose Zevallos, MD, MPH</a:t>
            </a:r>
          </a:p>
          <a:p>
            <a:r>
              <a:rPr lang="en-US" sz="1100" dirty="0">
                <a:latin typeface="Franklin Gothic Book" panose="020B0503020102020204" pitchFamily="34" charset="0"/>
              </a:rPr>
              <a:t>Professor and Chair, Department of Otolaryngology-Head &amp; Neck Surgery</a:t>
            </a:r>
          </a:p>
          <a:p>
            <a:r>
              <a:rPr lang="en-US" sz="1100" dirty="0">
                <a:latin typeface="Franklin Gothic Book" panose="020B0503020102020204" pitchFamily="34" charset="0"/>
              </a:rPr>
              <a:t>Deputy Director, UPMC Hillman Cancer Center</a:t>
            </a:r>
          </a:p>
        </p:txBody>
      </p:sp>
      <p:grpSp>
        <p:nvGrpSpPr>
          <p:cNvPr id="31" name="Group 30">
            <a:extLst>
              <a:ext uri="{FF2B5EF4-FFF2-40B4-BE49-F238E27FC236}">
                <a16:creationId xmlns:a16="http://schemas.microsoft.com/office/drawing/2014/main" id="{F4E61884-D51D-1168-70AF-5745A1E8F86D}"/>
              </a:ext>
            </a:extLst>
          </p:cNvPr>
          <p:cNvGrpSpPr/>
          <p:nvPr/>
        </p:nvGrpSpPr>
        <p:grpSpPr>
          <a:xfrm>
            <a:off x="94528" y="2265292"/>
            <a:ext cx="280700" cy="1932566"/>
            <a:chOff x="1143000" y="3361765"/>
            <a:chExt cx="107576" cy="2960202"/>
          </a:xfrm>
          <a:solidFill>
            <a:schemeClr val="accent6"/>
          </a:solidFill>
        </p:grpSpPr>
        <p:sp>
          <p:nvSpPr>
            <p:cNvPr id="26" name="Oval 25">
              <a:extLst>
                <a:ext uri="{FF2B5EF4-FFF2-40B4-BE49-F238E27FC236}">
                  <a16:creationId xmlns:a16="http://schemas.microsoft.com/office/drawing/2014/main" id="{9EAFA485-ED42-FD48-E82C-6417CC6C41E0}"/>
                </a:ext>
              </a:extLst>
            </p:cNvPr>
            <p:cNvSpPr/>
            <p:nvPr/>
          </p:nvSpPr>
          <p:spPr>
            <a:xfrm rot="10800000">
              <a:off x="1143000" y="3361765"/>
              <a:ext cx="107576" cy="1479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7" name="Straight Connector 26">
              <a:extLst>
                <a:ext uri="{FF2B5EF4-FFF2-40B4-BE49-F238E27FC236}">
                  <a16:creationId xmlns:a16="http://schemas.microsoft.com/office/drawing/2014/main" id="{2EF8C93B-3131-620A-76F8-8C75E3DC4CD6}"/>
                </a:ext>
              </a:extLst>
            </p:cNvPr>
            <p:cNvCxnSpPr>
              <a:cxnSpLocks/>
            </p:cNvCxnSpPr>
            <p:nvPr/>
          </p:nvCxnSpPr>
          <p:spPr>
            <a:xfrm flipH="1">
              <a:off x="1194544" y="3435723"/>
              <a:ext cx="2244" cy="2886244"/>
            </a:xfrm>
            <a:prstGeom prst="line">
              <a:avLst/>
            </a:prstGeom>
            <a:ln/>
          </p:spPr>
          <p:style>
            <a:lnRef idx="1">
              <a:schemeClr val="accent6"/>
            </a:lnRef>
            <a:fillRef idx="0">
              <a:schemeClr val="accent6"/>
            </a:fillRef>
            <a:effectRef idx="0">
              <a:schemeClr val="accent6"/>
            </a:effectRef>
            <a:fontRef idx="minor">
              <a:schemeClr val="tx1"/>
            </a:fontRef>
          </p:style>
        </p:cxnSp>
      </p:grpSp>
      <p:sp>
        <p:nvSpPr>
          <p:cNvPr id="28" name="TextBox 27">
            <a:extLst>
              <a:ext uri="{FF2B5EF4-FFF2-40B4-BE49-F238E27FC236}">
                <a16:creationId xmlns:a16="http://schemas.microsoft.com/office/drawing/2014/main" id="{D048FAD9-FD1C-F192-8EC5-E042B6B2EBE5}"/>
              </a:ext>
            </a:extLst>
          </p:cNvPr>
          <p:cNvSpPr txBox="1"/>
          <p:nvPr/>
        </p:nvSpPr>
        <p:spPr>
          <a:xfrm>
            <a:off x="200788" y="2951980"/>
            <a:ext cx="1352371" cy="1654299"/>
          </a:xfrm>
          <a:prstGeom prst="rect">
            <a:avLst/>
          </a:prstGeom>
          <a:noFill/>
        </p:spPr>
        <p:txBody>
          <a:bodyPr wrap="square" rtlCol="0">
            <a:spAutoFit/>
          </a:bodyPr>
          <a:lstStyle/>
          <a:p>
            <a:r>
              <a:rPr lang="en-US" sz="1350" b="1" dirty="0">
                <a:latin typeface="Franklin Gothic Book" panose="020B0503020102020204" pitchFamily="34" charset="0"/>
              </a:rPr>
              <a:t>Before 2019</a:t>
            </a:r>
          </a:p>
          <a:p>
            <a:r>
              <a:rPr lang="en-US" sz="1100" b="1" dirty="0">
                <a:latin typeface="Franklin Gothic Book" panose="020B0503020102020204" pitchFamily="34" charset="0"/>
              </a:rPr>
              <a:t>Anna Giuliano, PhD</a:t>
            </a:r>
          </a:p>
          <a:p>
            <a:r>
              <a:rPr lang="en-US" sz="1100" dirty="0">
                <a:latin typeface="Franklin Gothic Book" panose="020B0503020102020204" pitchFamily="34" charset="0"/>
              </a:rPr>
              <a:t>Director, Center for Immunization and Infection Research in Cancer</a:t>
            </a:r>
          </a:p>
          <a:p>
            <a:r>
              <a:rPr lang="en-US" sz="1100" dirty="0">
                <a:latin typeface="Franklin Gothic Book" panose="020B0503020102020204" pitchFamily="34" charset="0"/>
              </a:rPr>
              <a:t>Senior Member,</a:t>
            </a:r>
          </a:p>
          <a:p>
            <a:r>
              <a:rPr lang="en-US" sz="1100" dirty="0">
                <a:latin typeface="Franklin Gothic Book" panose="020B0503020102020204" pitchFamily="34" charset="0"/>
              </a:rPr>
              <a:t>Cancer Epidemiology</a:t>
            </a:r>
          </a:p>
        </p:txBody>
      </p:sp>
      <p:sp>
        <p:nvSpPr>
          <p:cNvPr id="29" name="TextBox 28">
            <a:extLst>
              <a:ext uri="{FF2B5EF4-FFF2-40B4-BE49-F238E27FC236}">
                <a16:creationId xmlns:a16="http://schemas.microsoft.com/office/drawing/2014/main" id="{E2AB609D-58DE-1F0D-1819-88C30B98D6DD}"/>
              </a:ext>
            </a:extLst>
          </p:cNvPr>
          <p:cNvSpPr txBox="1"/>
          <p:nvPr/>
        </p:nvSpPr>
        <p:spPr>
          <a:xfrm>
            <a:off x="2610601" y="2932744"/>
            <a:ext cx="1297036" cy="1654299"/>
          </a:xfrm>
          <a:prstGeom prst="rect">
            <a:avLst/>
          </a:prstGeom>
          <a:noFill/>
        </p:spPr>
        <p:txBody>
          <a:bodyPr wrap="square" rtlCol="0">
            <a:spAutoFit/>
          </a:bodyPr>
          <a:lstStyle/>
          <a:p>
            <a:r>
              <a:rPr lang="en-US" sz="1350" b="1" dirty="0">
                <a:latin typeface="Franklin Gothic Book" panose="020B0503020102020204" pitchFamily="34" charset="0"/>
              </a:rPr>
              <a:t>2022</a:t>
            </a:r>
          </a:p>
          <a:p>
            <a:r>
              <a:rPr lang="en-US" sz="1100" b="1" dirty="0">
                <a:latin typeface="Franklin Gothic Book" panose="020B0503020102020204" pitchFamily="34" charset="0"/>
              </a:rPr>
              <a:t>Tony Amelio, PhD</a:t>
            </a:r>
          </a:p>
          <a:p>
            <a:r>
              <a:rPr lang="en-US" sz="1100" dirty="0">
                <a:latin typeface="Franklin Gothic Book" panose="020B0503020102020204" pitchFamily="34" charset="0"/>
              </a:rPr>
              <a:t>Vice Chair for Research, Head &amp; Neck Oncology</a:t>
            </a:r>
          </a:p>
          <a:p>
            <a:r>
              <a:rPr lang="en-US" sz="1100" dirty="0">
                <a:latin typeface="Franklin Gothic Book" panose="020B0503020102020204" pitchFamily="34" charset="0"/>
              </a:rPr>
              <a:t>Associate Member, Tumor Microenvironment &amp; Metastasis</a:t>
            </a:r>
          </a:p>
        </p:txBody>
      </p:sp>
      <p:grpSp>
        <p:nvGrpSpPr>
          <p:cNvPr id="32" name="Group 31">
            <a:extLst>
              <a:ext uri="{FF2B5EF4-FFF2-40B4-BE49-F238E27FC236}">
                <a16:creationId xmlns:a16="http://schemas.microsoft.com/office/drawing/2014/main" id="{2C193E88-1CF3-B5F5-23C5-5A581800B471}"/>
              </a:ext>
            </a:extLst>
          </p:cNvPr>
          <p:cNvGrpSpPr/>
          <p:nvPr/>
        </p:nvGrpSpPr>
        <p:grpSpPr>
          <a:xfrm>
            <a:off x="2442164" y="2265292"/>
            <a:ext cx="280700" cy="1932566"/>
            <a:chOff x="1143000" y="3361765"/>
            <a:chExt cx="107576" cy="2960202"/>
          </a:xfrm>
          <a:solidFill>
            <a:schemeClr val="accent6"/>
          </a:solidFill>
        </p:grpSpPr>
        <p:sp>
          <p:nvSpPr>
            <p:cNvPr id="33" name="Oval 32">
              <a:extLst>
                <a:ext uri="{FF2B5EF4-FFF2-40B4-BE49-F238E27FC236}">
                  <a16:creationId xmlns:a16="http://schemas.microsoft.com/office/drawing/2014/main" id="{A1CE03DF-B3BA-2830-ED50-BFAAE9BD553A}"/>
                </a:ext>
              </a:extLst>
            </p:cNvPr>
            <p:cNvSpPr/>
            <p:nvPr/>
          </p:nvSpPr>
          <p:spPr>
            <a:xfrm rot="10800000">
              <a:off x="1143000" y="3361765"/>
              <a:ext cx="107576" cy="1479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4" name="Straight Connector 33">
              <a:extLst>
                <a:ext uri="{FF2B5EF4-FFF2-40B4-BE49-F238E27FC236}">
                  <a16:creationId xmlns:a16="http://schemas.microsoft.com/office/drawing/2014/main" id="{8AD55BFC-792B-8421-AE45-741B21E479D6}"/>
                </a:ext>
              </a:extLst>
            </p:cNvPr>
            <p:cNvCxnSpPr>
              <a:cxnSpLocks/>
            </p:cNvCxnSpPr>
            <p:nvPr/>
          </p:nvCxnSpPr>
          <p:spPr>
            <a:xfrm flipH="1">
              <a:off x="1194544" y="3435723"/>
              <a:ext cx="2244" cy="2886244"/>
            </a:xfrm>
            <a:prstGeom prst="line">
              <a:avLst/>
            </a:prstGeom>
            <a:ln/>
          </p:spPr>
          <p:style>
            <a:lnRef idx="1">
              <a:schemeClr val="accent6"/>
            </a:lnRef>
            <a:fillRef idx="0">
              <a:schemeClr val="accent6"/>
            </a:fillRef>
            <a:effectRef idx="0">
              <a:schemeClr val="accent6"/>
            </a:effectRef>
            <a:fontRef idx="minor">
              <a:schemeClr val="tx1"/>
            </a:fontRef>
          </p:style>
        </p:cxnSp>
      </p:grpSp>
      <p:grpSp>
        <p:nvGrpSpPr>
          <p:cNvPr id="35" name="Group 34">
            <a:extLst>
              <a:ext uri="{FF2B5EF4-FFF2-40B4-BE49-F238E27FC236}">
                <a16:creationId xmlns:a16="http://schemas.microsoft.com/office/drawing/2014/main" id="{A499CB09-1993-32D3-A12F-E70F46854425}"/>
              </a:ext>
            </a:extLst>
          </p:cNvPr>
          <p:cNvGrpSpPr/>
          <p:nvPr/>
        </p:nvGrpSpPr>
        <p:grpSpPr>
          <a:xfrm rot="10800000">
            <a:off x="666417" y="478408"/>
            <a:ext cx="280700" cy="1884283"/>
            <a:chOff x="1143000" y="3361765"/>
            <a:chExt cx="107576" cy="2960202"/>
          </a:xfrm>
        </p:grpSpPr>
        <p:sp>
          <p:nvSpPr>
            <p:cNvPr id="36" name="Oval 35">
              <a:extLst>
                <a:ext uri="{FF2B5EF4-FFF2-40B4-BE49-F238E27FC236}">
                  <a16:creationId xmlns:a16="http://schemas.microsoft.com/office/drawing/2014/main" id="{3714D33C-9CA7-9FA5-07BC-6F475112D879}"/>
                </a:ext>
              </a:extLst>
            </p:cNvPr>
            <p:cNvSpPr/>
            <p:nvPr/>
          </p:nvSpPr>
          <p:spPr>
            <a:xfrm rot="10800000">
              <a:off x="1143000" y="3361765"/>
              <a:ext cx="107576" cy="14791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7" name="Straight Connector 36">
              <a:extLst>
                <a:ext uri="{FF2B5EF4-FFF2-40B4-BE49-F238E27FC236}">
                  <a16:creationId xmlns:a16="http://schemas.microsoft.com/office/drawing/2014/main" id="{F7E62380-C9E2-369C-CF15-263039D889E2}"/>
                </a:ext>
              </a:extLst>
            </p:cNvPr>
            <p:cNvCxnSpPr>
              <a:cxnSpLocks/>
            </p:cNvCxnSpPr>
            <p:nvPr/>
          </p:nvCxnSpPr>
          <p:spPr>
            <a:xfrm flipH="1">
              <a:off x="1194544" y="3435723"/>
              <a:ext cx="2244" cy="2886244"/>
            </a:xfrm>
            <a:prstGeom prst="line">
              <a:avLst/>
            </a:prstGeom>
            <a:ln/>
          </p:spPr>
          <p:style>
            <a:lnRef idx="1">
              <a:schemeClr val="accent6"/>
            </a:lnRef>
            <a:fillRef idx="0">
              <a:schemeClr val="accent6"/>
            </a:fillRef>
            <a:effectRef idx="0">
              <a:schemeClr val="accent6"/>
            </a:effectRef>
            <a:fontRef idx="minor">
              <a:schemeClr val="tx1"/>
            </a:fontRef>
          </p:style>
        </p:cxnSp>
      </p:grpSp>
      <p:grpSp>
        <p:nvGrpSpPr>
          <p:cNvPr id="40" name="Group 39">
            <a:extLst>
              <a:ext uri="{FF2B5EF4-FFF2-40B4-BE49-F238E27FC236}">
                <a16:creationId xmlns:a16="http://schemas.microsoft.com/office/drawing/2014/main" id="{AD44344D-096B-AFE9-82DD-7C688AF66C37}"/>
              </a:ext>
            </a:extLst>
          </p:cNvPr>
          <p:cNvGrpSpPr/>
          <p:nvPr/>
        </p:nvGrpSpPr>
        <p:grpSpPr>
          <a:xfrm rot="10800000">
            <a:off x="2773430" y="475945"/>
            <a:ext cx="280700" cy="1884283"/>
            <a:chOff x="1143000" y="3361765"/>
            <a:chExt cx="107576" cy="2960202"/>
          </a:xfrm>
          <a:solidFill>
            <a:schemeClr val="accent3"/>
          </a:solidFill>
        </p:grpSpPr>
        <p:sp>
          <p:nvSpPr>
            <p:cNvPr id="41" name="Oval 40">
              <a:extLst>
                <a:ext uri="{FF2B5EF4-FFF2-40B4-BE49-F238E27FC236}">
                  <a16:creationId xmlns:a16="http://schemas.microsoft.com/office/drawing/2014/main" id="{4409B3E4-52CF-9528-3516-EBEFCC5B7723}"/>
                </a:ext>
              </a:extLst>
            </p:cNvPr>
            <p:cNvSpPr/>
            <p:nvPr/>
          </p:nvSpPr>
          <p:spPr>
            <a:xfrm rot="10800000">
              <a:off x="1143000" y="3361765"/>
              <a:ext cx="107576" cy="1479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2" name="Straight Connector 41">
              <a:extLst>
                <a:ext uri="{FF2B5EF4-FFF2-40B4-BE49-F238E27FC236}">
                  <a16:creationId xmlns:a16="http://schemas.microsoft.com/office/drawing/2014/main" id="{DAD12F39-353D-FD94-B0E0-212D9AF6EEB8}"/>
                </a:ext>
              </a:extLst>
            </p:cNvPr>
            <p:cNvCxnSpPr>
              <a:cxnSpLocks/>
            </p:cNvCxnSpPr>
            <p:nvPr/>
          </p:nvCxnSpPr>
          <p:spPr>
            <a:xfrm flipH="1">
              <a:off x="1194544" y="3435723"/>
              <a:ext cx="2244" cy="2886244"/>
            </a:xfrm>
            <a:prstGeom prst="line">
              <a:avLst/>
            </a:prstGeom>
            <a:ln/>
          </p:spPr>
          <p:style>
            <a:lnRef idx="1">
              <a:schemeClr val="accent3"/>
            </a:lnRef>
            <a:fillRef idx="0">
              <a:schemeClr val="accent3"/>
            </a:fillRef>
            <a:effectRef idx="0">
              <a:schemeClr val="accent3"/>
            </a:effectRef>
            <a:fontRef idx="minor">
              <a:schemeClr val="tx1"/>
            </a:fontRef>
          </p:style>
        </p:cxnSp>
      </p:grpSp>
      <p:grpSp>
        <p:nvGrpSpPr>
          <p:cNvPr id="43" name="Group 42">
            <a:extLst>
              <a:ext uri="{FF2B5EF4-FFF2-40B4-BE49-F238E27FC236}">
                <a16:creationId xmlns:a16="http://schemas.microsoft.com/office/drawing/2014/main" id="{FF9FD473-F985-EFA1-D99D-8EE3CEDF6CA7}"/>
              </a:ext>
            </a:extLst>
          </p:cNvPr>
          <p:cNvGrpSpPr/>
          <p:nvPr/>
        </p:nvGrpSpPr>
        <p:grpSpPr>
          <a:xfrm>
            <a:off x="4811956" y="2261482"/>
            <a:ext cx="280700" cy="1932566"/>
            <a:chOff x="1143000" y="3361765"/>
            <a:chExt cx="107576" cy="2960202"/>
          </a:xfrm>
          <a:solidFill>
            <a:schemeClr val="accent6"/>
          </a:solidFill>
        </p:grpSpPr>
        <p:sp>
          <p:nvSpPr>
            <p:cNvPr id="44" name="Oval 43">
              <a:extLst>
                <a:ext uri="{FF2B5EF4-FFF2-40B4-BE49-F238E27FC236}">
                  <a16:creationId xmlns:a16="http://schemas.microsoft.com/office/drawing/2014/main" id="{517C90DE-9DB5-B2DB-60DC-1D7569844479}"/>
                </a:ext>
              </a:extLst>
            </p:cNvPr>
            <p:cNvSpPr/>
            <p:nvPr/>
          </p:nvSpPr>
          <p:spPr>
            <a:xfrm rot="10800000">
              <a:off x="1143000" y="3361765"/>
              <a:ext cx="107576" cy="1479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5" name="Straight Connector 44">
              <a:extLst>
                <a:ext uri="{FF2B5EF4-FFF2-40B4-BE49-F238E27FC236}">
                  <a16:creationId xmlns:a16="http://schemas.microsoft.com/office/drawing/2014/main" id="{5B67B5E8-D568-2CF8-2AE8-E1A5853DEA83}"/>
                </a:ext>
              </a:extLst>
            </p:cNvPr>
            <p:cNvCxnSpPr>
              <a:cxnSpLocks/>
            </p:cNvCxnSpPr>
            <p:nvPr/>
          </p:nvCxnSpPr>
          <p:spPr>
            <a:xfrm flipH="1">
              <a:off x="1194544" y="3435723"/>
              <a:ext cx="2244" cy="2886244"/>
            </a:xfrm>
            <a:prstGeom prst="line">
              <a:avLst/>
            </a:prstGeom>
            <a:ln/>
          </p:spPr>
          <p:style>
            <a:lnRef idx="1">
              <a:schemeClr val="accent6"/>
            </a:lnRef>
            <a:fillRef idx="0">
              <a:schemeClr val="accent6"/>
            </a:fillRef>
            <a:effectRef idx="0">
              <a:schemeClr val="accent6"/>
            </a:effectRef>
            <a:fontRef idx="minor">
              <a:schemeClr val="tx1"/>
            </a:fontRef>
          </p:style>
        </p:cxnSp>
      </p:grpSp>
      <p:sp>
        <p:nvSpPr>
          <p:cNvPr id="47" name="TextBox 46">
            <a:extLst>
              <a:ext uri="{FF2B5EF4-FFF2-40B4-BE49-F238E27FC236}">
                <a16:creationId xmlns:a16="http://schemas.microsoft.com/office/drawing/2014/main" id="{1CA86E51-B16C-5F0E-C614-9D96E27A0C9D}"/>
              </a:ext>
            </a:extLst>
          </p:cNvPr>
          <p:cNvSpPr txBox="1"/>
          <p:nvPr/>
        </p:nvSpPr>
        <p:spPr>
          <a:xfrm>
            <a:off x="4904452" y="2997990"/>
            <a:ext cx="1240491" cy="507831"/>
          </a:xfrm>
          <a:prstGeom prst="rect">
            <a:avLst/>
          </a:prstGeom>
          <a:noFill/>
        </p:spPr>
        <p:txBody>
          <a:bodyPr wrap="square" rtlCol="0">
            <a:spAutoFit/>
          </a:bodyPr>
          <a:lstStyle/>
          <a:p>
            <a:r>
              <a:rPr lang="en-US" sz="1350" b="1" dirty="0">
                <a:latin typeface="Franklin Gothic Book" panose="020B0503020102020204" pitchFamily="34" charset="0"/>
              </a:rPr>
              <a:t>2023</a:t>
            </a:r>
          </a:p>
          <a:p>
            <a:r>
              <a:rPr lang="en-US" sz="1350" b="1" dirty="0">
                <a:latin typeface="Franklin Gothic Book" panose="020B0503020102020204" pitchFamily="34" charset="0"/>
              </a:rPr>
              <a:t>U01 FUNDED</a:t>
            </a:r>
          </a:p>
        </p:txBody>
      </p:sp>
      <p:sp>
        <p:nvSpPr>
          <p:cNvPr id="48" name="TextBox 47">
            <a:extLst>
              <a:ext uri="{FF2B5EF4-FFF2-40B4-BE49-F238E27FC236}">
                <a16:creationId xmlns:a16="http://schemas.microsoft.com/office/drawing/2014/main" id="{4FB549BE-7608-128F-4ACA-D649D5312C19}"/>
              </a:ext>
            </a:extLst>
          </p:cNvPr>
          <p:cNvSpPr txBox="1"/>
          <p:nvPr/>
        </p:nvSpPr>
        <p:spPr>
          <a:xfrm>
            <a:off x="5323633" y="381969"/>
            <a:ext cx="1240491" cy="1146468"/>
          </a:xfrm>
          <a:prstGeom prst="rect">
            <a:avLst/>
          </a:prstGeom>
          <a:noFill/>
        </p:spPr>
        <p:txBody>
          <a:bodyPr wrap="square" rtlCol="0">
            <a:spAutoFit/>
          </a:bodyPr>
          <a:lstStyle/>
          <a:p>
            <a:r>
              <a:rPr lang="en-US" sz="1350" b="1" dirty="0">
                <a:latin typeface="Franklin Gothic Book" panose="020B0503020102020204" pitchFamily="34" charset="0"/>
              </a:rPr>
              <a:t>2023</a:t>
            </a:r>
          </a:p>
          <a:p>
            <a:r>
              <a:rPr lang="en-US" sz="1100" b="1" dirty="0">
                <a:latin typeface="Franklin Gothic Book" panose="020B0503020102020204" pitchFamily="34" charset="0"/>
              </a:rPr>
              <a:t>Brittney L. Dickey, PhD, MPH</a:t>
            </a:r>
          </a:p>
          <a:p>
            <a:r>
              <a:rPr lang="en-US" sz="1100" dirty="0">
                <a:latin typeface="Franklin Gothic Book" panose="020B0503020102020204" pitchFamily="34" charset="0"/>
              </a:rPr>
              <a:t>Assistant Professor</a:t>
            </a:r>
          </a:p>
          <a:p>
            <a:r>
              <a:rPr lang="en-US" sz="1100" dirty="0">
                <a:latin typeface="Franklin Gothic Book" panose="020B0503020102020204" pitchFamily="34" charset="0"/>
              </a:rPr>
              <a:t>Epidemiology</a:t>
            </a:r>
          </a:p>
        </p:txBody>
      </p:sp>
      <p:grpSp>
        <p:nvGrpSpPr>
          <p:cNvPr id="53" name="Group 52">
            <a:extLst>
              <a:ext uri="{FF2B5EF4-FFF2-40B4-BE49-F238E27FC236}">
                <a16:creationId xmlns:a16="http://schemas.microsoft.com/office/drawing/2014/main" id="{34A93671-FC96-4CDC-7905-F2CADA3D4A65}"/>
              </a:ext>
            </a:extLst>
          </p:cNvPr>
          <p:cNvGrpSpPr/>
          <p:nvPr/>
        </p:nvGrpSpPr>
        <p:grpSpPr>
          <a:xfrm rot="10800000">
            <a:off x="5186552" y="479670"/>
            <a:ext cx="280700" cy="1884283"/>
            <a:chOff x="1143000" y="3361765"/>
            <a:chExt cx="107576" cy="2960202"/>
          </a:xfrm>
        </p:grpSpPr>
        <p:sp>
          <p:nvSpPr>
            <p:cNvPr id="54" name="Oval 53">
              <a:extLst>
                <a:ext uri="{FF2B5EF4-FFF2-40B4-BE49-F238E27FC236}">
                  <a16:creationId xmlns:a16="http://schemas.microsoft.com/office/drawing/2014/main" id="{19375323-67A8-0453-21C2-41B610CF3CB5}"/>
                </a:ext>
              </a:extLst>
            </p:cNvPr>
            <p:cNvSpPr/>
            <p:nvPr/>
          </p:nvSpPr>
          <p:spPr>
            <a:xfrm rot="10800000">
              <a:off x="1143000" y="3361765"/>
              <a:ext cx="107576" cy="14791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5" name="Straight Connector 54">
              <a:extLst>
                <a:ext uri="{FF2B5EF4-FFF2-40B4-BE49-F238E27FC236}">
                  <a16:creationId xmlns:a16="http://schemas.microsoft.com/office/drawing/2014/main" id="{61DEEE66-E5EB-0D9C-48FF-0DC22E9556E6}"/>
                </a:ext>
              </a:extLst>
            </p:cNvPr>
            <p:cNvCxnSpPr>
              <a:cxnSpLocks/>
            </p:cNvCxnSpPr>
            <p:nvPr/>
          </p:nvCxnSpPr>
          <p:spPr>
            <a:xfrm flipH="1">
              <a:off x="1194544" y="3435723"/>
              <a:ext cx="2244" cy="2886244"/>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2" name="TextBox 1">
            <a:extLst>
              <a:ext uri="{FF2B5EF4-FFF2-40B4-BE49-F238E27FC236}">
                <a16:creationId xmlns:a16="http://schemas.microsoft.com/office/drawing/2014/main" id="{1FEFCA87-E574-1741-FE67-A46318BB5074}"/>
              </a:ext>
            </a:extLst>
          </p:cNvPr>
          <p:cNvSpPr txBox="1"/>
          <p:nvPr/>
        </p:nvSpPr>
        <p:spPr>
          <a:xfrm>
            <a:off x="6429426" y="2872935"/>
            <a:ext cx="1234636" cy="1485022"/>
          </a:xfrm>
          <a:prstGeom prst="rect">
            <a:avLst/>
          </a:prstGeom>
          <a:noFill/>
        </p:spPr>
        <p:txBody>
          <a:bodyPr wrap="square" rtlCol="0">
            <a:spAutoFit/>
          </a:bodyPr>
          <a:lstStyle/>
          <a:p>
            <a:r>
              <a:rPr lang="en-US" sz="1350" b="1" dirty="0">
                <a:latin typeface="Franklin Gothic Book" panose="020B0503020102020204" pitchFamily="34" charset="0"/>
              </a:rPr>
              <a:t>2024</a:t>
            </a:r>
          </a:p>
          <a:p>
            <a:r>
              <a:rPr lang="en-US" sz="1100" b="1" dirty="0">
                <a:latin typeface="Franklin Gothic Book" panose="020B0503020102020204" pitchFamily="34" charset="0"/>
              </a:rPr>
              <a:t>Elizabeth Bradford-Bell, MD</a:t>
            </a:r>
          </a:p>
          <a:p>
            <a:r>
              <a:rPr lang="en-US" sz="1100" dirty="0">
                <a:latin typeface="Franklin Gothic Book" panose="020B0503020102020204" pitchFamily="34" charset="0"/>
              </a:rPr>
              <a:t>Assistant Professor</a:t>
            </a:r>
          </a:p>
          <a:p>
            <a:r>
              <a:rPr lang="en-US" sz="1100" dirty="0">
                <a:latin typeface="Franklin Gothic Book" panose="020B0503020102020204" pitchFamily="34" charset="0"/>
              </a:rPr>
              <a:t>Otolaryngology—Head and Neck Surgery</a:t>
            </a:r>
          </a:p>
        </p:txBody>
      </p:sp>
      <p:grpSp>
        <p:nvGrpSpPr>
          <p:cNvPr id="3" name="Group 2">
            <a:extLst>
              <a:ext uri="{FF2B5EF4-FFF2-40B4-BE49-F238E27FC236}">
                <a16:creationId xmlns:a16="http://schemas.microsoft.com/office/drawing/2014/main" id="{2CF19822-E4A2-655F-F6F9-5D60B8A4FDEA}"/>
              </a:ext>
            </a:extLst>
          </p:cNvPr>
          <p:cNvGrpSpPr/>
          <p:nvPr/>
        </p:nvGrpSpPr>
        <p:grpSpPr>
          <a:xfrm>
            <a:off x="6306704" y="2261482"/>
            <a:ext cx="280700" cy="1932566"/>
            <a:chOff x="1143000" y="3361765"/>
            <a:chExt cx="107576" cy="2960202"/>
          </a:xfrm>
        </p:grpSpPr>
        <p:sp>
          <p:nvSpPr>
            <p:cNvPr id="4" name="Oval 3">
              <a:extLst>
                <a:ext uri="{FF2B5EF4-FFF2-40B4-BE49-F238E27FC236}">
                  <a16:creationId xmlns:a16="http://schemas.microsoft.com/office/drawing/2014/main" id="{8B6340B0-8F8A-46BC-5012-A7BE6767BA06}"/>
                </a:ext>
              </a:extLst>
            </p:cNvPr>
            <p:cNvSpPr/>
            <p:nvPr/>
          </p:nvSpPr>
          <p:spPr>
            <a:xfrm rot="10800000">
              <a:off x="1143000" y="3361765"/>
              <a:ext cx="107576" cy="14791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 name="Straight Connector 4">
              <a:extLst>
                <a:ext uri="{FF2B5EF4-FFF2-40B4-BE49-F238E27FC236}">
                  <a16:creationId xmlns:a16="http://schemas.microsoft.com/office/drawing/2014/main" id="{2F5BAC5F-E5B2-EE7F-A17E-8E6C40AB4B92}"/>
                </a:ext>
              </a:extLst>
            </p:cNvPr>
            <p:cNvCxnSpPr>
              <a:cxnSpLocks/>
            </p:cNvCxnSpPr>
            <p:nvPr/>
          </p:nvCxnSpPr>
          <p:spPr>
            <a:xfrm flipH="1">
              <a:off x="1194544" y="3435723"/>
              <a:ext cx="2244" cy="2886244"/>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CA99F2EA-59DE-7EB2-F824-1488DA3F82E5}"/>
              </a:ext>
            </a:extLst>
          </p:cNvPr>
          <p:cNvSpPr txBox="1"/>
          <p:nvPr/>
        </p:nvSpPr>
        <p:spPr>
          <a:xfrm>
            <a:off x="229023" y="2414755"/>
            <a:ext cx="7767034" cy="276999"/>
          </a:xfrm>
          <a:prstGeom prst="rect">
            <a:avLst/>
          </a:prstGeom>
          <a:solidFill>
            <a:schemeClr val="accent6"/>
          </a:solidFill>
        </p:spPr>
        <p:txBody>
          <a:bodyPr wrap="square" rtlCol="0">
            <a:spAutoFit/>
          </a:bodyPr>
          <a:lstStyle/>
          <a:p>
            <a:r>
              <a:rPr lang="en-US" sz="1200" dirty="0">
                <a:solidFill>
                  <a:schemeClr val="bg1"/>
                </a:solidFill>
              </a:rPr>
              <a:t>Moffitt Cancer Center</a:t>
            </a:r>
          </a:p>
        </p:txBody>
      </p:sp>
      <p:sp>
        <p:nvSpPr>
          <p:cNvPr id="7" name="TextBox 6">
            <a:extLst>
              <a:ext uri="{FF2B5EF4-FFF2-40B4-BE49-F238E27FC236}">
                <a16:creationId xmlns:a16="http://schemas.microsoft.com/office/drawing/2014/main" id="{A3F269A1-1C0C-7BA5-6AB3-867CC0C85E14}"/>
              </a:ext>
            </a:extLst>
          </p:cNvPr>
          <p:cNvSpPr txBox="1"/>
          <p:nvPr/>
        </p:nvSpPr>
        <p:spPr>
          <a:xfrm>
            <a:off x="2913780" y="1958921"/>
            <a:ext cx="5064708" cy="276999"/>
          </a:xfrm>
          <a:prstGeom prst="rect">
            <a:avLst/>
          </a:prstGeom>
          <a:solidFill>
            <a:schemeClr val="accent3"/>
          </a:solidFill>
          <a:ln>
            <a:noFill/>
          </a:ln>
        </p:spPr>
        <p:txBody>
          <a:bodyPr wrap="square" rtlCol="0">
            <a:spAutoFit/>
          </a:bodyPr>
          <a:lstStyle/>
          <a:p>
            <a:r>
              <a:rPr lang="en-US" sz="1200" dirty="0">
                <a:solidFill>
                  <a:schemeClr val="bg1"/>
                </a:solidFill>
              </a:rPr>
              <a:t>University of Pittsburgh Hillman Cancer Center</a:t>
            </a:r>
          </a:p>
        </p:txBody>
      </p:sp>
      <p:sp>
        <p:nvSpPr>
          <p:cNvPr id="8" name="TextBox 7">
            <a:extLst>
              <a:ext uri="{FF2B5EF4-FFF2-40B4-BE49-F238E27FC236}">
                <a16:creationId xmlns:a16="http://schemas.microsoft.com/office/drawing/2014/main" id="{D3F27A9E-B485-8B56-71B9-D397BFDB76B3}"/>
              </a:ext>
            </a:extLst>
          </p:cNvPr>
          <p:cNvSpPr txBox="1"/>
          <p:nvPr/>
        </p:nvSpPr>
        <p:spPr>
          <a:xfrm>
            <a:off x="5323633" y="1610673"/>
            <a:ext cx="2672424" cy="276999"/>
          </a:xfrm>
          <a:prstGeom prst="rect">
            <a:avLst/>
          </a:prstGeom>
          <a:solidFill>
            <a:schemeClr val="accent1"/>
          </a:solidFill>
          <a:ln>
            <a:noFill/>
          </a:ln>
        </p:spPr>
        <p:txBody>
          <a:bodyPr wrap="square" rtlCol="0">
            <a:spAutoFit/>
          </a:bodyPr>
          <a:lstStyle/>
          <a:p>
            <a:r>
              <a:rPr lang="en-US" sz="1200" dirty="0">
                <a:solidFill>
                  <a:schemeClr val="bg1"/>
                </a:solidFill>
              </a:rPr>
              <a:t>UNMC FPBCC</a:t>
            </a:r>
          </a:p>
        </p:txBody>
      </p:sp>
      <p:sp>
        <p:nvSpPr>
          <p:cNvPr id="9" name="TextBox 8">
            <a:extLst>
              <a:ext uri="{FF2B5EF4-FFF2-40B4-BE49-F238E27FC236}">
                <a16:creationId xmlns:a16="http://schemas.microsoft.com/office/drawing/2014/main" id="{B9E55D29-7A27-F197-4525-218653D87D2B}"/>
              </a:ext>
            </a:extLst>
          </p:cNvPr>
          <p:cNvSpPr txBox="1"/>
          <p:nvPr/>
        </p:nvSpPr>
        <p:spPr>
          <a:xfrm>
            <a:off x="7933400" y="381969"/>
            <a:ext cx="1240491" cy="638636"/>
          </a:xfrm>
          <a:prstGeom prst="rect">
            <a:avLst/>
          </a:prstGeom>
          <a:noFill/>
        </p:spPr>
        <p:txBody>
          <a:bodyPr wrap="square" rtlCol="0">
            <a:spAutoFit/>
          </a:bodyPr>
          <a:lstStyle/>
          <a:p>
            <a:r>
              <a:rPr lang="en-US" sz="1350" b="1" dirty="0">
                <a:latin typeface="Franklin Gothic Book" panose="020B0503020102020204" pitchFamily="34" charset="0"/>
              </a:rPr>
              <a:t>2025</a:t>
            </a:r>
          </a:p>
          <a:p>
            <a:r>
              <a:rPr lang="en-US" sz="1100" b="1" dirty="0">
                <a:latin typeface="Franklin Gothic Book" panose="020B0503020102020204" pitchFamily="34" charset="0"/>
              </a:rPr>
              <a:t>UNMC added as Site</a:t>
            </a:r>
          </a:p>
        </p:txBody>
      </p:sp>
      <p:grpSp>
        <p:nvGrpSpPr>
          <p:cNvPr id="10" name="Group 9">
            <a:extLst>
              <a:ext uri="{FF2B5EF4-FFF2-40B4-BE49-F238E27FC236}">
                <a16:creationId xmlns:a16="http://schemas.microsoft.com/office/drawing/2014/main" id="{0AA61842-3641-9ED3-CB2D-984CE151BF25}"/>
              </a:ext>
            </a:extLst>
          </p:cNvPr>
          <p:cNvGrpSpPr/>
          <p:nvPr/>
        </p:nvGrpSpPr>
        <p:grpSpPr>
          <a:xfrm rot="10800000">
            <a:off x="7729413" y="471203"/>
            <a:ext cx="280700" cy="1884283"/>
            <a:chOff x="1143000" y="3361765"/>
            <a:chExt cx="107576" cy="2960202"/>
          </a:xfrm>
        </p:grpSpPr>
        <p:sp>
          <p:nvSpPr>
            <p:cNvPr id="11" name="Oval 10">
              <a:extLst>
                <a:ext uri="{FF2B5EF4-FFF2-40B4-BE49-F238E27FC236}">
                  <a16:creationId xmlns:a16="http://schemas.microsoft.com/office/drawing/2014/main" id="{4594AF8F-7DD1-5B03-BE46-7F4F92371068}"/>
                </a:ext>
              </a:extLst>
            </p:cNvPr>
            <p:cNvSpPr/>
            <p:nvPr/>
          </p:nvSpPr>
          <p:spPr>
            <a:xfrm rot="10800000">
              <a:off x="1143000" y="3361765"/>
              <a:ext cx="107576" cy="14791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3" name="Straight Connector 12">
              <a:extLst>
                <a:ext uri="{FF2B5EF4-FFF2-40B4-BE49-F238E27FC236}">
                  <a16:creationId xmlns:a16="http://schemas.microsoft.com/office/drawing/2014/main" id="{8E9B51D1-0339-48EA-8A8E-5431902E85EB}"/>
                </a:ext>
              </a:extLst>
            </p:cNvPr>
            <p:cNvCxnSpPr>
              <a:cxnSpLocks/>
            </p:cNvCxnSpPr>
            <p:nvPr/>
          </p:nvCxnSpPr>
          <p:spPr>
            <a:xfrm flipH="1">
              <a:off x="1194544" y="3435723"/>
              <a:ext cx="2244" cy="2886244"/>
            </a:xfrm>
            <a:prstGeom prst="line">
              <a:avLst/>
            </a:prstGeom>
            <a:ln w="12700"/>
          </p:spPr>
          <p:style>
            <a:lnRef idx="1">
              <a:schemeClr val="accent1"/>
            </a:lnRef>
            <a:fillRef idx="0">
              <a:schemeClr val="accent1"/>
            </a:fillRef>
            <a:effectRef idx="0">
              <a:schemeClr val="accent1"/>
            </a:effectRef>
            <a:fontRef idx="minor">
              <a:schemeClr val="tx1"/>
            </a:fontRef>
          </p:style>
        </p:cxnSp>
      </p:grpSp>
      <p:pic>
        <p:nvPicPr>
          <p:cNvPr id="2050" name="Picture 2" descr="Antonio  Amelio">
            <a:extLst>
              <a:ext uri="{FF2B5EF4-FFF2-40B4-BE49-F238E27FC236}">
                <a16:creationId xmlns:a16="http://schemas.microsoft.com/office/drawing/2014/main" id="{00A7DD7A-64C2-2E67-FD4B-786F11B27B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9566" y="2798354"/>
            <a:ext cx="816484" cy="102060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José P. Zevallos">
            <a:extLst>
              <a:ext uri="{FF2B5EF4-FFF2-40B4-BE49-F238E27FC236}">
                <a16:creationId xmlns:a16="http://schemas.microsoft.com/office/drawing/2014/main" id="{D7672227-0D6E-BEFD-0D94-0E8B329BA1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652" y="196797"/>
            <a:ext cx="825004" cy="10312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nna  Giuliano">
            <a:extLst>
              <a:ext uri="{FF2B5EF4-FFF2-40B4-BE49-F238E27FC236}">
                <a16:creationId xmlns:a16="http://schemas.microsoft.com/office/drawing/2014/main" id="{7FF90E3C-9209-7FD4-69EF-33D3D2E3F3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7758" y="2790791"/>
            <a:ext cx="863285" cy="101268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rittney L. Dickey, PhD, MPH">
            <a:extLst>
              <a:ext uri="{FF2B5EF4-FFF2-40B4-BE49-F238E27FC236}">
                <a16:creationId xmlns:a16="http://schemas.microsoft.com/office/drawing/2014/main" id="{44441E04-BCA9-6609-4987-E03F6C44FD9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7677" r="21751"/>
          <a:stretch>
            <a:fillRect/>
          </a:stretch>
        </p:blipFill>
        <p:spPr bwMode="auto">
          <a:xfrm>
            <a:off x="6516492" y="173094"/>
            <a:ext cx="830640" cy="91681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lizabeth Bradford Bell, MD">
            <a:extLst>
              <a:ext uri="{FF2B5EF4-FFF2-40B4-BE49-F238E27FC236}">
                <a16:creationId xmlns:a16="http://schemas.microsoft.com/office/drawing/2014/main" id="{CEFC6C2D-10F2-4618-37C6-D68EA1D7CEB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4677" r="25995"/>
          <a:stretch>
            <a:fillRect/>
          </a:stretch>
        </p:blipFill>
        <p:spPr bwMode="auto">
          <a:xfrm>
            <a:off x="7594470" y="2777585"/>
            <a:ext cx="774060" cy="1039097"/>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07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5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8" grpId="0"/>
      <p:bldP spid="29" grpId="0"/>
      <p:bldP spid="47" grpId="0"/>
      <p:bldP spid="48" grpId="0"/>
      <p:bldP spid="2" grpId="0"/>
      <p:bldP spid="6" grpId="0" animBg="1"/>
      <p:bldP spid="7" grpId="0" animBg="1"/>
      <p:bldP spid="8" grpId="0" animBg="1"/>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623C-85F7-A1FF-1EF9-13B1FFBE8EDF}"/>
              </a:ext>
            </a:extLst>
          </p:cNvPr>
          <p:cNvSpPr>
            <a:spLocks noGrp="1"/>
          </p:cNvSpPr>
          <p:nvPr>
            <p:ph type="title"/>
          </p:nvPr>
        </p:nvSpPr>
        <p:spPr/>
        <p:txBody>
          <a:bodyPr/>
          <a:lstStyle/>
          <a:p>
            <a:r>
              <a:rPr lang="en-US" dirty="0"/>
              <a:t>Lessons Learned</a:t>
            </a:r>
          </a:p>
        </p:txBody>
      </p:sp>
    </p:spTree>
    <p:extLst>
      <p:ext uri="{BB962C8B-B14F-4D97-AF65-F5344CB8AC3E}">
        <p14:creationId xmlns:p14="http://schemas.microsoft.com/office/powerpoint/2010/main" val="1121341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C1DA6A-773D-3140-EC8C-B15823D08A07}"/>
              </a:ext>
            </a:extLst>
          </p:cNvPr>
          <p:cNvSpPr>
            <a:spLocks noGrp="1"/>
          </p:cNvSpPr>
          <p:nvPr>
            <p:ph idx="1"/>
          </p:nvPr>
        </p:nvSpPr>
        <p:spPr>
          <a:xfrm>
            <a:off x="342029" y="1420057"/>
            <a:ext cx="8459942" cy="3211450"/>
          </a:xfrm>
        </p:spPr>
        <p:txBody>
          <a:bodyPr/>
          <a:lstStyle/>
          <a:p>
            <a:r>
              <a:rPr lang="en-US" dirty="0"/>
              <a:t>New collaborations across the cancer center</a:t>
            </a:r>
          </a:p>
          <a:p>
            <a:r>
              <a:rPr lang="en-US" dirty="0"/>
              <a:t>Awareness of head and neck biomarker cancer research</a:t>
            </a:r>
          </a:p>
          <a:p>
            <a:r>
              <a:rPr lang="en-US" dirty="0"/>
              <a:t>New patient recruitment strategies</a:t>
            </a:r>
          </a:p>
          <a:p>
            <a:r>
              <a:rPr lang="en-US" dirty="0"/>
              <a:t>Foundation for future studies</a:t>
            </a:r>
          </a:p>
        </p:txBody>
      </p:sp>
      <p:sp>
        <p:nvSpPr>
          <p:cNvPr id="5" name="TextBox 4">
            <a:extLst>
              <a:ext uri="{FF2B5EF4-FFF2-40B4-BE49-F238E27FC236}">
                <a16:creationId xmlns:a16="http://schemas.microsoft.com/office/drawing/2014/main" id="{27898868-E4AB-CE84-B92E-B45565B33703}"/>
              </a:ext>
            </a:extLst>
          </p:cNvPr>
          <p:cNvSpPr txBox="1"/>
          <p:nvPr/>
        </p:nvSpPr>
        <p:spPr>
          <a:xfrm>
            <a:off x="365760" y="921688"/>
            <a:ext cx="8229600" cy="246221"/>
          </a:xfrm>
          <a:prstGeom prst="rect">
            <a:avLst/>
          </a:prstGeom>
          <a:noFill/>
        </p:spPr>
        <p:txBody>
          <a:bodyPr wrap="square" lIns="0" tIns="0" rIns="0" bIns="0" anchor="t">
            <a:spAutoFit/>
          </a:bodyPr>
          <a:lstStyle/>
          <a:p>
            <a:pPr algn="l">
              <a:lnSpc>
                <a:spcPct val="100000"/>
              </a:lnSpc>
              <a:spcBef>
                <a:spcPts val="0"/>
              </a:spcBef>
              <a:spcAft>
                <a:spcPts val="0"/>
              </a:spcAft>
            </a:pPr>
            <a:r>
              <a:rPr sz="1600" b="0" i="1" dirty="0">
                <a:solidFill>
                  <a:srgbClr val="005E63"/>
                </a:solidFill>
                <a:latin typeface="Arial"/>
              </a:rPr>
              <a:t>What the BASH-OPC site</a:t>
            </a:r>
            <a:r>
              <a:rPr lang="en-US" sz="1600" b="0" i="1" dirty="0">
                <a:solidFill>
                  <a:srgbClr val="005E63"/>
                </a:solidFill>
                <a:latin typeface="Arial"/>
              </a:rPr>
              <a:t> at UNMC</a:t>
            </a:r>
            <a:r>
              <a:rPr sz="1600" b="0" i="1" dirty="0">
                <a:solidFill>
                  <a:srgbClr val="005E63"/>
                </a:solidFill>
                <a:latin typeface="Arial"/>
              </a:rPr>
              <a:t> made possible beyond its original scope</a:t>
            </a:r>
          </a:p>
        </p:txBody>
      </p:sp>
      <p:sp>
        <p:nvSpPr>
          <p:cNvPr id="7" name="TextBox 6">
            <a:extLst>
              <a:ext uri="{FF2B5EF4-FFF2-40B4-BE49-F238E27FC236}">
                <a16:creationId xmlns:a16="http://schemas.microsoft.com/office/drawing/2014/main" id="{CFB3C87A-7EFA-A455-D83B-395503557993}"/>
              </a:ext>
            </a:extLst>
          </p:cNvPr>
          <p:cNvSpPr txBox="1"/>
          <p:nvPr/>
        </p:nvSpPr>
        <p:spPr>
          <a:xfrm>
            <a:off x="365760" y="245254"/>
            <a:ext cx="8467344" cy="430887"/>
          </a:xfrm>
          <a:prstGeom prst="rect">
            <a:avLst/>
          </a:prstGeom>
          <a:noFill/>
        </p:spPr>
        <p:txBody>
          <a:bodyPr wrap="square" lIns="0" tIns="0" rIns="0" bIns="0" anchor="t">
            <a:spAutoFit/>
          </a:bodyPr>
          <a:lstStyle/>
          <a:p>
            <a:pPr algn="l">
              <a:lnSpc>
                <a:spcPct val="100000"/>
              </a:lnSpc>
              <a:spcBef>
                <a:spcPts val="0"/>
              </a:spcBef>
              <a:spcAft>
                <a:spcPts val="0"/>
              </a:spcAft>
            </a:pPr>
            <a:r>
              <a:rPr sz="2800" b="1" i="0" dirty="0">
                <a:solidFill>
                  <a:srgbClr val="AD122A"/>
                </a:solidFill>
                <a:latin typeface="Arial"/>
              </a:rPr>
              <a:t>Beyond </a:t>
            </a:r>
            <a:r>
              <a:rPr lang="en-US" sz="2800" b="1" dirty="0">
                <a:solidFill>
                  <a:srgbClr val="AD122A"/>
                </a:solidFill>
                <a:latin typeface="Arial"/>
              </a:rPr>
              <a:t>Research</a:t>
            </a:r>
            <a:r>
              <a:rPr sz="2800" b="1" i="0" dirty="0">
                <a:solidFill>
                  <a:srgbClr val="AD122A"/>
                </a:solidFill>
                <a:latin typeface="Arial"/>
              </a:rPr>
              <a:t> Aims</a:t>
            </a:r>
          </a:p>
        </p:txBody>
      </p:sp>
    </p:spTree>
    <p:extLst>
      <p:ext uri="{BB962C8B-B14F-4D97-AF65-F5344CB8AC3E}">
        <p14:creationId xmlns:p14="http://schemas.microsoft.com/office/powerpoint/2010/main" val="1956151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D8981-8436-072F-C8DE-9E78AAC0E628}"/>
              </a:ext>
            </a:extLst>
          </p:cNvPr>
          <p:cNvSpPr>
            <a:spLocks noGrp="1"/>
          </p:cNvSpPr>
          <p:nvPr>
            <p:ph type="title"/>
          </p:nvPr>
        </p:nvSpPr>
        <p:spPr/>
        <p:txBody>
          <a:bodyPr/>
          <a:lstStyle/>
          <a:p>
            <a:r>
              <a:rPr lang="en-US" dirty="0"/>
              <a:t>Things they don’t teach you in school</a:t>
            </a:r>
          </a:p>
        </p:txBody>
      </p:sp>
      <p:sp>
        <p:nvSpPr>
          <p:cNvPr id="3" name="Content Placeholder 2">
            <a:extLst>
              <a:ext uri="{FF2B5EF4-FFF2-40B4-BE49-F238E27FC236}">
                <a16:creationId xmlns:a16="http://schemas.microsoft.com/office/drawing/2014/main" id="{4FB8E2E6-6D1E-D118-541C-D93A2EEDC048}"/>
              </a:ext>
            </a:extLst>
          </p:cNvPr>
          <p:cNvSpPr>
            <a:spLocks noGrp="1"/>
          </p:cNvSpPr>
          <p:nvPr>
            <p:ph idx="1"/>
          </p:nvPr>
        </p:nvSpPr>
        <p:spPr>
          <a:xfrm>
            <a:off x="804252" y="1436678"/>
            <a:ext cx="8459942" cy="3211450"/>
          </a:xfrm>
        </p:spPr>
        <p:txBody>
          <a:bodyPr/>
          <a:lstStyle/>
          <a:p>
            <a:pPr marL="0" indent="0">
              <a:buNone/>
            </a:pPr>
            <a:r>
              <a:rPr lang="en-US" dirty="0"/>
              <a:t>       Lesson 1: Infrastructure matters</a:t>
            </a:r>
          </a:p>
          <a:p>
            <a:pPr marL="0" indent="0">
              <a:buNone/>
            </a:pPr>
            <a:endParaRPr lang="en-US" dirty="0"/>
          </a:p>
          <a:p>
            <a:pPr marL="0" indent="0">
              <a:buNone/>
            </a:pPr>
            <a:r>
              <a:rPr lang="en-US" dirty="0"/>
              <a:t>       Lesson 2: Relationships accelerate research</a:t>
            </a:r>
          </a:p>
          <a:p>
            <a:pPr marL="0" indent="0">
              <a:buNone/>
            </a:pPr>
            <a:endParaRPr lang="en-US" dirty="0"/>
          </a:p>
          <a:p>
            <a:pPr marL="0" indent="0">
              <a:buNone/>
            </a:pPr>
            <a:r>
              <a:rPr lang="en-US" dirty="0"/>
              <a:t>       Lesson 3: Observational studies exist &amp; need support</a:t>
            </a:r>
          </a:p>
        </p:txBody>
      </p:sp>
      <p:pic>
        <p:nvPicPr>
          <p:cNvPr id="5" name="Picture 4" descr="tint_gears_1731842_85.png">
            <a:extLst>
              <a:ext uri="{FF2B5EF4-FFF2-40B4-BE49-F238E27FC236}">
                <a16:creationId xmlns:a16="http://schemas.microsoft.com/office/drawing/2014/main" id="{084FFA09-00DA-615F-2E00-AB534E186DF2}"/>
              </a:ext>
            </a:extLst>
          </p:cNvPr>
          <p:cNvPicPr>
            <a:picLocks noChangeAspect="1"/>
          </p:cNvPicPr>
          <p:nvPr/>
        </p:nvPicPr>
        <p:blipFill>
          <a:blip r:embed="rId3"/>
          <a:stretch>
            <a:fillRect/>
          </a:stretch>
        </p:blipFill>
        <p:spPr>
          <a:xfrm>
            <a:off x="632685" y="1299060"/>
            <a:ext cx="621792" cy="621792"/>
          </a:xfrm>
          <a:prstGeom prst="rect">
            <a:avLst/>
          </a:prstGeom>
        </p:spPr>
      </p:pic>
      <p:pic>
        <p:nvPicPr>
          <p:cNvPr id="7" name="Picture 6" descr="tint_handshake_09499_85.png">
            <a:extLst>
              <a:ext uri="{FF2B5EF4-FFF2-40B4-BE49-F238E27FC236}">
                <a16:creationId xmlns:a16="http://schemas.microsoft.com/office/drawing/2014/main" id="{375BAB3A-9A6A-F807-C4DB-C069452F0183}"/>
              </a:ext>
            </a:extLst>
          </p:cNvPr>
          <p:cNvPicPr>
            <a:picLocks noChangeAspect="1"/>
          </p:cNvPicPr>
          <p:nvPr/>
        </p:nvPicPr>
        <p:blipFill>
          <a:blip r:embed="rId4"/>
          <a:stretch>
            <a:fillRect/>
          </a:stretch>
        </p:blipFill>
        <p:spPr>
          <a:xfrm>
            <a:off x="632685" y="2181068"/>
            <a:ext cx="621792" cy="621792"/>
          </a:xfrm>
          <a:prstGeom prst="rect">
            <a:avLst/>
          </a:prstGeom>
        </p:spPr>
      </p:pic>
      <p:pic>
        <p:nvPicPr>
          <p:cNvPr id="9" name="Picture 8" descr="tint_chartline_18157191_85.png">
            <a:extLst>
              <a:ext uri="{FF2B5EF4-FFF2-40B4-BE49-F238E27FC236}">
                <a16:creationId xmlns:a16="http://schemas.microsoft.com/office/drawing/2014/main" id="{69D7877A-1CE3-156C-4362-18F9DCA6661E}"/>
              </a:ext>
            </a:extLst>
          </p:cNvPr>
          <p:cNvPicPr>
            <a:picLocks noChangeAspect="1"/>
          </p:cNvPicPr>
          <p:nvPr/>
        </p:nvPicPr>
        <p:blipFill>
          <a:blip r:embed="rId5"/>
          <a:stretch>
            <a:fillRect/>
          </a:stretch>
        </p:blipFill>
        <p:spPr>
          <a:xfrm>
            <a:off x="632685" y="3128693"/>
            <a:ext cx="621792" cy="621792"/>
          </a:xfrm>
          <a:prstGeom prst="rect">
            <a:avLst/>
          </a:prstGeom>
        </p:spPr>
      </p:pic>
    </p:spTree>
    <p:extLst>
      <p:ext uri="{BB962C8B-B14F-4D97-AF65-F5344CB8AC3E}">
        <p14:creationId xmlns:p14="http://schemas.microsoft.com/office/powerpoint/2010/main" val="137078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38427-8275-4CC1-4290-8A98571D0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1A58A-2F34-1C00-00D0-C27A40950A56}"/>
              </a:ext>
            </a:extLst>
          </p:cNvPr>
          <p:cNvSpPr>
            <a:spLocks noGrp="1"/>
          </p:cNvSpPr>
          <p:nvPr>
            <p:ph type="title"/>
          </p:nvPr>
        </p:nvSpPr>
        <p:spPr/>
        <p:txBody>
          <a:bodyPr/>
          <a:lstStyle/>
          <a:p>
            <a:r>
              <a:rPr lang="en-US" dirty="0"/>
              <a:t>Early Career Investigators &amp; EDRN</a:t>
            </a:r>
          </a:p>
        </p:txBody>
      </p:sp>
      <p:sp>
        <p:nvSpPr>
          <p:cNvPr id="7" name="Rounded Rectangle 2">
            <a:extLst>
              <a:ext uri="{FF2B5EF4-FFF2-40B4-BE49-F238E27FC236}">
                <a16:creationId xmlns:a16="http://schemas.microsoft.com/office/drawing/2014/main" id="{02D43553-5B30-2FBD-E014-75FC95F1BD46}"/>
              </a:ext>
            </a:extLst>
          </p:cNvPr>
          <p:cNvSpPr/>
          <p:nvPr/>
        </p:nvSpPr>
        <p:spPr>
          <a:xfrm>
            <a:off x="365760" y="2014620"/>
            <a:ext cx="2103120" cy="1371600"/>
          </a:xfrm>
          <a:prstGeom prst="roundRect">
            <a:avLst>
              <a:gd name="adj" fmla="val 12000"/>
            </a:avLst>
          </a:prstGeom>
          <a:solidFill>
            <a:srgbClr val="005E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sp>
        <p:nvSpPr>
          <p:cNvPr id="9" name="TextBox 8">
            <a:extLst>
              <a:ext uri="{FF2B5EF4-FFF2-40B4-BE49-F238E27FC236}">
                <a16:creationId xmlns:a16="http://schemas.microsoft.com/office/drawing/2014/main" id="{FF88A32B-F940-B52C-B340-62DB9971063D}"/>
              </a:ext>
            </a:extLst>
          </p:cNvPr>
          <p:cNvSpPr txBox="1"/>
          <p:nvPr/>
        </p:nvSpPr>
        <p:spPr>
          <a:xfrm>
            <a:off x="365760" y="2515755"/>
            <a:ext cx="2103120" cy="369332"/>
          </a:xfrm>
          <a:prstGeom prst="rect">
            <a:avLst/>
          </a:prstGeom>
          <a:noFill/>
        </p:spPr>
        <p:txBody>
          <a:bodyPr wrap="square" lIns="0" tIns="0" rIns="0" bIns="0" anchor="ctr">
            <a:spAutoFit/>
          </a:bodyPr>
          <a:lstStyle/>
          <a:p>
            <a:pPr algn="ctr">
              <a:lnSpc>
                <a:spcPct val="100000"/>
              </a:lnSpc>
              <a:spcBef>
                <a:spcPts val="0"/>
              </a:spcBef>
              <a:spcAft>
                <a:spcPts val="0"/>
              </a:spcAft>
            </a:pPr>
            <a:r>
              <a:rPr sz="2400" b="1" i="0" dirty="0">
                <a:solidFill>
                  <a:srgbClr val="FFFFFF"/>
                </a:solidFill>
                <a:latin typeface="Arial"/>
              </a:rPr>
              <a:t>EDRN</a:t>
            </a:r>
          </a:p>
        </p:txBody>
      </p:sp>
      <p:sp>
        <p:nvSpPr>
          <p:cNvPr id="11" name="Rounded Rectangle 4">
            <a:extLst>
              <a:ext uri="{FF2B5EF4-FFF2-40B4-BE49-F238E27FC236}">
                <a16:creationId xmlns:a16="http://schemas.microsoft.com/office/drawing/2014/main" id="{62F482F5-1C17-F407-0ABD-F540B366409E}"/>
              </a:ext>
            </a:extLst>
          </p:cNvPr>
          <p:cNvSpPr/>
          <p:nvPr/>
        </p:nvSpPr>
        <p:spPr>
          <a:xfrm>
            <a:off x="6620255" y="1963353"/>
            <a:ext cx="2331833" cy="1445127"/>
          </a:xfrm>
          <a:prstGeom prst="roundRect">
            <a:avLst>
              <a:gd name="adj" fmla="val 12000"/>
            </a:avLst>
          </a:prstGeom>
          <a:solidFill>
            <a:srgbClr val="AD1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p>
        </p:txBody>
      </p:sp>
      <p:sp>
        <p:nvSpPr>
          <p:cNvPr id="13" name="TextBox 12">
            <a:extLst>
              <a:ext uri="{FF2B5EF4-FFF2-40B4-BE49-F238E27FC236}">
                <a16:creationId xmlns:a16="http://schemas.microsoft.com/office/drawing/2014/main" id="{BEC50547-D18E-EB46-7080-808ED7839E40}"/>
              </a:ext>
            </a:extLst>
          </p:cNvPr>
          <p:cNvSpPr txBox="1"/>
          <p:nvPr/>
        </p:nvSpPr>
        <p:spPr>
          <a:xfrm>
            <a:off x="6675120" y="2274823"/>
            <a:ext cx="2103120" cy="748666"/>
          </a:xfrm>
          <a:prstGeom prst="rect">
            <a:avLst/>
          </a:prstGeom>
          <a:noFill/>
        </p:spPr>
        <p:txBody>
          <a:bodyPr wrap="square" lIns="0" tIns="0" rIns="0" bIns="0" anchor="ctr">
            <a:spAutoFit/>
          </a:bodyPr>
          <a:lstStyle/>
          <a:p>
            <a:pPr algn="ctr">
              <a:lnSpc>
                <a:spcPct val="105000"/>
              </a:lnSpc>
              <a:spcBef>
                <a:spcPts val="0"/>
              </a:spcBef>
              <a:spcAft>
                <a:spcPts val="0"/>
              </a:spcAft>
            </a:pPr>
            <a:r>
              <a:rPr sz="2400" b="1" i="0" dirty="0">
                <a:solidFill>
                  <a:srgbClr val="FFFFFF"/>
                </a:solidFill>
                <a:latin typeface="Arial"/>
              </a:rPr>
              <a:t>Early-Career</a:t>
            </a:r>
          </a:p>
          <a:p>
            <a:pPr algn="ctr">
              <a:lnSpc>
                <a:spcPct val="105000"/>
              </a:lnSpc>
              <a:spcBef>
                <a:spcPts val="0"/>
              </a:spcBef>
              <a:spcAft>
                <a:spcPts val="0"/>
              </a:spcAft>
            </a:pPr>
            <a:r>
              <a:rPr sz="2400" b="1" i="0" dirty="0">
                <a:solidFill>
                  <a:srgbClr val="FFFFFF"/>
                </a:solidFill>
                <a:latin typeface="Arial"/>
              </a:rPr>
              <a:t>Investigators</a:t>
            </a:r>
          </a:p>
        </p:txBody>
      </p:sp>
      <p:pic>
        <p:nvPicPr>
          <p:cNvPr id="15" name="Picture 14" descr="tint_arrow_right_09499_95.png">
            <a:extLst>
              <a:ext uri="{FF2B5EF4-FFF2-40B4-BE49-F238E27FC236}">
                <a16:creationId xmlns:a16="http://schemas.microsoft.com/office/drawing/2014/main" id="{EF4FBC80-E04D-E73E-98CA-25BDD92BE788}"/>
              </a:ext>
            </a:extLst>
          </p:cNvPr>
          <p:cNvPicPr>
            <a:picLocks noChangeAspect="1"/>
          </p:cNvPicPr>
          <p:nvPr/>
        </p:nvPicPr>
        <p:blipFill>
          <a:blip r:embed="rId3"/>
          <a:stretch>
            <a:fillRect/>
          </a:stretch>
        </p:blipFill>
        <p:spPr>
          <a:xfrm>
            <a:off x="2688336" y="1903105"/>
            <a:ext cx="384048" cy="384048"/>
          </a:xfrm>
          <a:prstGeom prst="rect">
            <a:avLst/>
          </a:prstGeom>
        </p:spPr>
      </p:pic>
      <p:sp>
        <p:nvSpPr>
          <p:cNvPr id="17" name="TextBox 16">
            <a:extLst>
              <a:ext uri="{FF2B5EF4-FFF2-40B4-BE49-F238E27FC236}">
                <a16:creationId xmlns:a16="http://schemas.microsoft.com/office/drawing/2014/main" id="{BFF19ED1-9BBC-10FB-5CCD-A47C97EB2B90}"/>
              </a:ext>
            </a:extLst>
          </p:cNvPr>
          <p:cNvSpPr txBox="1"/>
          <p:nvPr/>
        </p:nvSpPr>
        <p:spPr>
          <a:xfrm>
            <a:off x="2606040" y="1601353"/>
            <a:ext cx="3931920"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005E63"/>
                </a:solidFill>
                <a:latin typeface="Arial"/>
              </a:rPr>
              <a:t>What EDRN gives ECIs</a:t>
            </a:r>
          </a:p>
        </p:txBody>
      </p:sp>
      <p:sp>
        <p:nvSpPr>
          <p:cNvPr id="19" name="TextBox 18">
            <a:extLst>
              <a:ext uri="{FF2B5EF4-FFF2-40B4-BE49-F238E27FC236}">
                <a16:creationId xmlns:a16="http://schemas.microsoft.com/office/drawing/2014/main" id="{8EDDDEA4-FE23-2A6F-67B6-66A9DE1A2154}"/>
              </a:ext>
            </a:extLst>
          </p:cNvPr>
          <p:cNvSpPr txBox="1"/>
          <p:nvPr/>
        </p:nvSpPr>
        <p:spPr>
          <a:xfrm>
            <a:off x="3154680" y="1963354"/>
            <a:ext cx="3246120" cy="455574"/>
          </a:xfrm>
          <a:prstGeom prst="rect">
            <a:avLst/>
          </a:prstGeom>
          <a:noFill/>
        </p:spPr>
        <p:txBody>
          <a:bodyPr wrap="square" lIns="0" tIns="0" rIns="0" bIns="0" anchor="ctr">
            <a:spAutoFit/>
          </a:bodyPr>
          <a:lstStyle/>
          <a:p>
            <a:pPr>
              <a:lnSpc>
                <a:spcPct val="110000"/>
              </a:lnSpc>
            </a:pPr>
            <a:r>
              <a:rPr lang="en-US" sz="1400" dirty="0">
                <a:solidFill>
                  <a:srgbClr val="2F3A41"/>
                </a:solidFill>
              </a:rPr>
              <a:t>· </a:t>
            </a:r>
            <a:r>
              <a:rPr sz="1400" b="0" i="0" dirty="0">
                <a:solidFill>
                  <a:srgbClr val="2F3A41"/>
                </a:solidFill>
                <a:latin typeface="Arial"/>
              </a:rPr>
              <a:t>National collaborations · Exposure to new research · Access to resources</a:t>
            </a:r>
          </a:p>
        </p:txBody>
      </p:sp>
      <p:pic>
        <p:nvPicPr>
          <p:cNvPr id="21" name="Picture 20" descr="tint_arrow_left_1731842_95.png">
            <a:extLst>
              <a:ext uri="{FF2B5EF4-FFF2-40B4-BE49-F238E27FC236}">
                <a16:creationId xmlns:a16="http://schemas.microsoft.com/office/drawing/2014/main" id="{30982856-24A5-EBB7-20AF-E4271CC5AEC5}"/>
              </a:ext>
            </a:extLst>
          </p:cNvPr>
          <p:cNvPicPr>
            <a:picLocks noChangeAspect="1"/>
          </p:cNvPicPr>
          <p:nvPr/>
        </p:nvPicPr>
        <p:blipFill>
          <a:blip r:embed="rId4"/>
          <a:stretch>
            <a:fillRect/>
          </a:stretch>
        </p:blipFill>
        <p:spPr>
          <a:xfrm>
            <a:off x="2688336" y="3024433"/>
            <a:ext cx="384048" cy="384048"/>
          </a:xfrm>
          <a:prstGeom prst="rect">
            <a:avLst/>
          </a:prstGeom>
        </p:spPr>
      </p:pic>
      <p:sp>
        <p:nvSpPr>
          <p:cNvPr id="23" name="TextBox 22">
            <a:extLst>
              <a:ext uri="{FF2B5EF4-FFF2-40B4-BE49-F238E27FC236}">
                <a16:creationId xmlns:a16="http://schemas.microsoft.com/office/drawing/2014/main" id="{C03A9CE8-156D-261D-7938-B8F3E00523ED}"/>
              </a:ext>
            </a:extLst>
          </p:cNvPr>
          <p:cNvSpPr txBox="1"/>
          <p:nvPr/>
        </p:nvSpPr>
        <p:spPr>
          <a:xfrm>
            <a:off x="2606040" y="2700103"/>
            <a:ext cx="3931920" cy="246221"/>
          </a:xfrm>
          <a:prstGeom prst="rect">
            <a:avLst/>
          </a:prstGeom>
          <a:noFill/>
        </p:spPr>
        <p:txBody>
          <a:bodyPr wrap="square" lIns="0" tIns="0" rIns="0" bIns="0" anchor="t">
            <a:spAutoFit/>
          </a:bodyPr>
          <a:lstStyle/>
          <a:p>
            <a:pPr algn="ctr">
              <a:lnSpc>
                <a:spcPct val="100000"/>
              </a:lnSpc>
              <a:spcBef>
                <a:spcPts val="0"/>
              </a:spcBef>
              <a:spcAft>
                <a:spcPts val="0"/>
              </a:spcAft>
            </a:pPr>
            <a:r>
              <a:rPr sz="1600" b="1" i="0" dirty="0">
                <a:solidFill>
                  <a:srgbClr val="AD122A"/>
                </a:solidFill>
                <a:latin typeface="Arial"/>
              </a:rPr>
              <a:t>What ECIs give back</a:t>
            </a:r>
          </a:p>
        </p:txBody>
      </p:sp>
      <p:sp>
        <p:nvSpPr>
          <p:cNvPr id="25" name="TextBox 24">
            <a:extLst>
              <a:ext uri="{FF2B5EF4-FFF2-40B4-BE49-F238E27FC236}">
                <a16:creationId xmlns:a16="http://schemas.microsoft.com/office/drawing/2014/main" id="{E0EDE3DC-6191-E047-DC79-7B88CAA69D5B}"/>
              </a:ext>
            </a:extLst>
          </p:cNvPr>
          <p:cNvSpPr txBox="1"/>
          <p:nvPr/>
        </p:nvSpPr>
        <p:spPr>
          <a:xfrm>
            <a:off x="3154680" y="2966189"/>
            <a:ext cx="3246120" cy="692562"/>
          </a:xfrm>
          <a:prstGeom prst="rect">
            <a:avLst/>
          </a:prstGeom>
          <a:noFill/>
        </p:spPr>
        <p:txBody>
          <a:bodyPr wrap="square" lIns="0" tIns="0" rIns="0" bIns="0" anchor="ctr">
            <a:spAutoFit/>
          </a:bodyPr>
          <a:lstStyle/>
          <a:p>
            <a:pPr>
              <a:lnSpc>
                <a:spcPct val="110000"/>
              </a:lnSpc>
            </a:pPr>
            <a:r>
              <a:rPr lang="en-US" sz="1400" dirty="0">
                <a:solidFill>
                  <a:srgbClr val="2F3A41"/>
                </a:solidFill>
              </a:rPr>
              <a:t>· </a:t>
            </a:r>
            <a:r>
              <a:rPr sz="1400" b="0" i="0" dirty="0">
                <a:solidFill>
                  <a:srgbClr val="2F3A41"/>
                </a:solidFill>
                <a:latin typeface="Arial"/>
              </a:rPr>
              <a:t>New institutional connections · Energy for implementation · Future leadership of multicenter studies</a:t>
            </a:r>
          </a:p>
        </p:txBody>
      </p:sp>
    </p:spTree>
    <p:extLst>
      <p:ext uri="{BB962C8B-B14F-4D97-AF65-F5344CB8AC3E}">
        <p14:creationId xmlns:p14="http://schemas.microsoft.com/office/powerpoint/2010/main" val="3609637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5963F4E-97D8-94F9-EF79-9AFF78842EFE}"/>
              </a:ext>
            </a:extLst>
          </p:cNvPr>
          <p:cNvSpPr>
            <a:spLocks noGrp="1"/>
          </p:cNvSpPr>
          <p:nvPr>
            <p:ph type="body" idx="1"/>
          </p:nvPr>
        </p:nvSpPr>
        <p:spPr/>
        <p:txBody>
          <a:bodyPr/>
          <a:lstStyle/>
          <a:p>
            <a:r>
              <a:rPr lang="en-US" dirty="0"/>
              <a:t>EDRN &amp; AHEAD</a:t>
            </a:r>
          </a:p>
          <a:p>
            <a:r>
              <a:rPr lang="en-US" dirty="0"/>
              <a:t>UNMC CTO &amp; IIT</a:t>
            </a:r>
          </a:p>
          <a:p>
            <a:pPr lvl="1"/>
            <a:r>
              <a:rPr lang="en-US" dirty="0"/>
              <a:t>Jordyn Rockwell</a:t>
            </a:r>
          </a:p>
          <a:p>
            <a:pPr lvl="1"/>
            <a:r>
              <a:rPr lang="en-US" dirty="0"/>
              <a:t>Jackson </a:t>
            </a:r>
            <a:r>
              <a:rPr lang="en-US" dirty="0" err="1"/>
              <a:t>Schiefelbien</a:t>
            </a:r>
            <a:endParaRPr lang="en-US" dirty="0"/>
          </a:p>
          <a:p>
            <a:pPr lvl="1"/>
            <a:r>
              <a:rPr lang="en-US" dirty="0"/>
              <a:t>Stephanie Parker</a:t>
            </a:r>
          </a:p>
          <a:p>
            <a:r>
              <a:rPr lang="en-US" dirty="0"/>
              <a:t>UNMC Institutional </a:t>
            </a:r>
            <a:r>
              <a:rPr lang="en-US" dirty="0" err="1"/>
              <a:t>Biospecimen</a:t>
            </a:r>
            <a:r>
              <a:rPr lang="en-US" dirty="0"/>
              <a:t> Bank</a:t>
            </a:r>
          </a:p>
          <a:p>
            <a:r>
              <a:rPr lang="en-US" dirty="0"/>
              <a:t>FPBCC Leadership</a:t>
            </a:r>
          </a:p>
          <a:p>
            <a:endParaRPr lang="en-US" dirty="0"/>
          </a:p>
        </p:txBody>
      </p:sp>
      <p:sp>
        <p:nvSpPr>
          <p:cNvPr id="2" name="Text Placeholder 1">
            <a:extLst>
              <a:ext uri="{FF2B5EF4-FFF2-40B4-BE49-F238E27FC236}">
                <a16:creationId xmlns:a16="http://schemas.microsoft.com/office/drawing/2014/main" id="{F51FFC4F-2470-C138-2C65-8BEEE6CAC68E}"/>
              </a:ext>
            </a:extLst>
          </p:cNvPr>
          <p:cNvSpPr>
            <a:spLocks noGrp="1"/>
          </p:cNvSpPr>
          <p:nvPr>
            <p:ph type="body" idx="14"/>
          </p:nvPr>
        </p:nvSpPr>
        <p:spPr/>
        <p:txBody>
          <a:bodyPr/>
          <a:lstStyle/>
          <a:p>
            <a:r>
              <a:rPr lang="en-US" dirty="0" err="1"/>
              <a:t>Moffitt</a:t>
            </a:r>
            <a:r>
              <a:rPr lang="en-US" dirty="0"/>
              <a:t> Collaborators</a:t>
            </a:r>
          </a:p>
          <a:p>
            <a:pPr lvl="1"/>
            <a:r>
              <a:rPr lang="en-US" dirty="0"/>
              <a:t>Dr. Anna Giuliano </a:t>
            </a:r>
          </a:p>
          <a:p>
            <a:pPr lvl="1"/>
            <a:r>
              <a:rPr lang="en-US" dirty="0"/>
              <a:t>Dr. Toni </a:t>
            </a:r>
            <a:r>
              <a:rPr lang="en-US" dirty="0" err="1"/>
              <a:t>Amelio</a:t>
            </a:r>
            <a:endParaRPr lang="en-US" dirty="0"/>
          </a:p>
          <a:p>
            <a:pPr lvl="1"/>
            <a:r>
              <a:rPr lang="en-US" dirty="0"/>
              <a:t>Julie </a:t>
            </a:r>
            <a:r>
              <a:rPr lang="en-US" dirty="0" err="1"/>
              <a:t>Rathwell</a:t>
            </a:r>
            <a:endParaRPr lang="en-US" dirty="0"/>
          </a:p>
          <a:p>
            <a:pPr lvl="1"/>
            <a:r>
              <a:rPr lang="en-US" dirty="0"/>
              <a:t>Kim Isaacs-Soriano</a:t>
            </a:r>
          </a:p>
          <a:p>
            <a:r>
              <a:rPr lang="en-US" dirty="0"/>
              <a:t>Pittsburgh Team</a:t>
            </a:r>
          </a:p>
          <a:p>
            <a:endParaRPr lang="en-US" dirty="0"/>
          </a:p>
        </p:txBody>
      </p:sp>
      <p:sp>
        <p:nvSpPr>
          <p:cNvPr id="5" name="Title 4">
            <a:extLst>
              <a:ext uri="{FF2B5EF4-FFF2-40B4-BE49-F238E27FC236}">
                <a16:creationId xmlns:a16="http://schemas.microsoft.com/office/drawing/2014/main" id="{3B2F7D10-1867-228F-F08A-8B72B5AB0DC4}"/>
              </a:ext>
            </a:extLst>
          </p:cNvPr>
          <p:cNvSpPr>
            <a:spLocks noGrp="1"/>
          </p:cNvSpPr>
          <p:nvPr>
            <p:ph type="title"/>
          </p:nvPr>
        </p:nvSpPr>
        <p:spPr/>
        <p:txBody>
          <a:bodyPr/>
          <a:lstStyle/>
          <a:p>
            <a:r>
              <a:rPr lang="en-US" dirty="0"/>
              <a:t>Acknowledgments</a:t>
            </a:r>
          </a:p>
        </p:txBody>
      </p:sp>
    </p:spTree>
    <p:extLst>
      <p:ext uri="{BB962C8B-B14F-4D97-AF65-F5344CB8AC3E}">
        <p14:creationId xmlns:p14="http://schemas.microsoft.com/office/powerpoint/2010/main" val="1702555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478244"/>
      </p:ext>
    </p:extLst>
  </p:cSld>
  <p:clrMapOvr>
    <a:masterClrMapping/>
  </p:clrMapOvr>
</p:sld>
</file>

<file path=ppt/theme/theme1.xml><?xml version="1.0" encoding="utf-8"?>
<a:theme xmlns:a="http://schemas.openxmlformats.org/drawingml/2006/main" name="UNMC Theme">
  <a:themeElements>
    <a:clrScheme name="Custom 6">
      <a:dk1>
        <a:srgbClr val="000000"/>
      </a:dk1>
      <a:lt1>
        <a:srgbClr val="FFFFFF"/>
      </a:lt1>
      <a:dk2>
        <a:srgbClr val="2F3A41"/>
      </a:dk2>
      <a:lt2>
        <a:srgbClr val="DCDDDF"/>
      </a:lt2>
      <a:accent1>
        <a:srgbClr val="AD122A"/>
      </a:accent1>
      <a:accent2>
        <a:srgbClr val="005E63"/>
      </a:accent2>
      <a:accent3>
        <a:srgbClr val="00B2B9"/>
      </a:accent3>
      <a:accent4>
        <a:srgbClr val="129DBF"/>
      </a:accent4>
      <a:accent5>
        <a:srgbClr val="F26721"/>
      </a:accent5>
      <a:accent6>
        <a:srgbClr val="FCB614"/>
      </a:accent6>
      <a:hlink>
        <a:srgbClr val="007999"/>
      </a:hlink>
      <a:folHlink>
        <a:srgbClr val="00285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4a28940-b464-41c3-ba3b-b4fa6665bc05}" enabled="0" method="" siteId="{84a28940-b464-41c3-ba3b-b4fa6665bc05}" removed="1"/>
</clbl:labelList>
</file>

<file path=docProps/app.xml><?xml version="1.0" encoding="utf-8"?>
<Properties xmlns="http://schemas.openxmlformats.org/officeDocument/2006/extended-properties" xmlns:vt="http://schemas.openxmlformats.org/officeDocument/2006/docPropsVTypes">
  <Template/>
  <TotalTime>3430</TotalTime>
  <Words>966</Words>
  <Application>Microsoft Macintosh PowerPoint</Application>
  <PresentationFormat>On-screen Show (16:9)</PresentationFormat>
  <Paragraphs>179</Paragraphs>
  <Slides>17</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Arial-BoldMT</vt:lpstr>
      <vt:lpstr>Calibri</vt:lpstr>
      <vt:lpstr>Franklin Gothic Book</vt:lpstr>
      <vt:lpstr>UNMC Theme</vt:lpstr>
      <vt:lpstr>From Postdoc to Site PI:  Building research capacity through collaboration with AHEAD and the EDRN</vt:lpstr>
      <vt:lpstr>My EDRN/AHEAD Journey </vt:lpstr>
      <vt:lpstr>Why this mattered</vt:lpstr>
      <vt:lpstr>BASH-OPC (U01 DE033329)</vt:lpstr>
      <vt:lpstr>Building Capacity at UNMC: Challenges, Opportunities, Outcomes</vt:lpstr>
      <vt:lpstr>Establishing a New Study Site</vt:lpstr>
      <vt:lpstr>Establishing a New Study Site</vt:lpstr>
      <vt:lpstr>Building Blocks to Success</vt:lpstr>
      <vt:lpstr>OUTCOMES: Collaborative Team</vt:lpstr>
      <vt:lpstr>OUTCOMES: Enrollment</vt:lpstr>
      <vt:lpstr>PowerPoint Presentation</vt:lpstr>
      <vt:lpstr>Lessons Learned</vt:lpstr>
      <vt:lpstr>PowerPoint Presentation</vt:lpstr>
      <vt:lpstr>Things they don’t teach you in school</vt:lpstr>
      <vt:lpstr>Early Career Investigators &amp; EDRN</vt:lpstr>
      <vt:lpstr>Acknowledgments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dc:creator>
  <cp:lastModifiedBy>Dickey, Brittney L</cp:lastModifiedBy>
  <cp:revision>67</cp:revision>
  <dcterms:created xsi:type="dcterms:W3CDTF">2014-09-17T15:14:42Z</dcterms:created>
  <dcterms:modified xsi:type="dcterms:W3CDTF">2026-09-23T16:23:35Z</dcterms:modified>
</cp:coreProperties>
</file>