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9311" r:id="rId4"/>
  </p:sldMasterIdLst>
  <p:notesMasterIdLst>
    <p:notesMasterId r:id="rId27"/>
  </p:notesMasterIdLst>
  <p:sldIdLst>
    <p:sldId id="441" r:id="rId5"/>
    <p:sldId id="263" r:id="rId6"/>
    <p:sldId id="2147474962" r:id="rId7"/>
    <p:sldId id="2146847573" r:id="rId8"/>
    <p:sldId id="267" r:id="rId9"/>
    <p:sldId id="260" r:id="rId10"/>
    <p:sldId id="259" r:id="rId11"/>
    <p:sldId id="2140754406" r:id="rId12"/>
    <p:sldId id="261" r:id="rId13"/>
    <p:sldId id="2147476826" r:id="rId14"/>
    <p:sldId id="2147483647" r:id="rId15"/>
    <p:sldId id="2147476823" r:id="rId16"/>
    <p:sldId id="262" r:id="rId17"/>
    <p:sldId id="264" r:id="rId18"/>
    <p:sldId id="2147476748" r:id="rId19"/>
    <p:sldId id="258" r:id="rId20"/>
    <p:sldId id="2146847750" r:id="rId21"/>
    <p:sldId id="257" r:id="rId22"/>
    <p:sldId id="2147473544" r:id="rId23"/>
    <p:sldId id="2147483646" r:id="rId24"/>
    <p:sldId id="256" r:id="rId25"/>
    <p:sldId id="452" r:id="rId26"/>
  </p:sldIdLst>
  <p:sldSz cx="9144000" cy="5143500" type="screen16x9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1225" indent="31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66838" indent="47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2450" indent="635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1FA462-E3E8-D2B5-5069-43CE8499AE78}" name="CDRH" initials="OP" userId="CDRH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00CC"/>
    <a:srgbClr val="9966FF"/>
    <a:srgbClr val="009999"/>
    <a:srgbClr val="33CCCC"/>
    <a:srgbClr val="66FFFF"/>
    <a:srgbClr val="CCFFFF"/>
    <a:srgbClr val="0000FF"/>
    <a:srgbClr val="CC0000"/>
    <a:srgbClr val="FFFF0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8B6BB7-0E39-4966-B897-2BE9DA2C17AC}" v="114" dt="2026-09-24T18:12:33.0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070" y="4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s, Courtney H" userId="664d9799-b6f4-4e57-a191-1a05bd2a81a1" providerId="ADAL" clId="{E434E3BC-5A07-4323-B1B6-1C1D8A65157F}"/>
    <pc:docChg chg="undo custSel addSld delSld modSld sldOrd">
      <pc:chgData name="Lias, Courtney H" userId="664d9799-b6f4-4e57-a191-1a05bd2a81a1" providerId="ADAL" clId="{E434E3BC-5A07-4323-B1B6-1C1D8A65157F}" dt="2026-09-24T18:09:57.037" v="1242" actId="14100"/>
      <pc:docMkLst>
        <pc:docMk/>
      </pc:docMkLst>
      <pc:sldChg chg="add">
        <pc:chgData name="Lias, Courtney H" userId="664d9799-b6f4-4e57-a191-1a05bd2a81a1" providerId="ADAL" clId="{E434E3BC-5A07-4323-B1B6-1C1D8A65157F}" dt="2026-09-18T18:53:12.222" v="60" actId="2890"/>
        <pc:sldMkLst>
          <pc:docMk/>
          <pc:sldMk cId="4114861247" sldId="256"/>
        </pc:sldMkLst>
      </pc:sldChg>
      <pc:sldChg chg="addSp delSp modSp add mod">
        <pc:chgData name="Lias, Courtney H" userId="664d9799-b6f4-4e57-a191-1a05bd2a81a1" providerId="ADAL" clId="{E434E3BC-5A07-4323-B1B6-1C1D8A65157F}" dt="2026-09-24T16:54:24.275" v="1205" actId="207"/>
        <pc:sldMkLst>
          <pc:docMk/>
          <pc:sldMk cId="2789932974" sldId="257"/>
        </pc:sldMkLst>
        <pc:spChg chg="add del mod">
          <ac:chgData name="Lias, Courtney H" userId="664d9799-b6f4-4e57-a191-1a05bd2a81a1" providerId="ADAL" clId="{E434E3BC-5A07-4323-B1B6-1C1D8A65157F}" dt="2026-09-24T11:35:10.367" v="692" actId="478"/>
          <ac:spMkLst>
            <pc:docMk/>
            <pc:sldMk cId="2789932974" sldId="257"/>
            <ac:spMk id="2" creationId="{546B9A11-AEAD-5365-EF68-F58B69433A2E}"/>
          </ac:spMkLst>
        </pc:spChg>
        <pc:spChg chg="add mod">
          <ac:chgData name="Lias, Courtney H" userId="664d9799-b6f4-4e57-a191-1a05bd2a81a1" providerId="ADAL" clId="{E434E3BC-5A07-4323-B1B6-1C1D8A65157F}" dt="2026-09-24T16:54:24.275" v="1205" actId="207"/>
          <ac:spMkLst>
            <pc:docMk/>
            <pc:sldMk cId="2789932974" sldId="257"/>
            <ac:spMk id="7" creationId="{8E3B0C36-142D-007F-4EDF-143BD5D5F71F}"/>
          </ac:spMkLst>
        </pc:spChg>
        <pc:spChg chg="add mod ord">
          <ac:chgData name="Lias, Courtney H" userId="664d9799-b6f4-4e57-a191-1a05bd2a81a1" providerId="ADAL" clId="{E434E3BC-5A07-4323-B1B6-1C1D8A65157F}" dt="2026-09-24T16:54:10.252" v="1204" actId="207"/>
          <ac:spMkLst>
            <pc:docMk/>
            <pc:sldMk cId="2789932974" sldId="257"/>
            <ac:spMk id="8" creationId="{19F35F94-210E-8CF9-E52E-BADBE1618883}"/>
          </ac:spMkLst>
        </pc:spChg>
        <pc:picChg chg="add mod">
          <ac:chgData name="Lias, Courtney H" userId="664d9799-b6f4-4e57-a191-1a05bd2a81a1" providerId="ADAL" clId="{E434E3BC-5A07-4323-B1B6-1C1D8A65157F}" dt="2026-09-24T11:35:27.507" v="697" actId="29295"/>
          <ac:picMkLst>
            <pc:docMk/>
            <pc:sldMk cId="2789932974" sldId="257"/>
            <ac:picMk id="4" creationId="{B7E277E8-ADC4-D1A6-D8C5-0B0FDC845712}"/>
          </ac:picMkLst>
        </pc:picChg>
        <pc:picChg chg="add mod modCrop">
          <ac:chgData name="Lias, Courtney H" userId="664d9799-b6f4-4e57-a191-1a05bd2a81a1" providerId="ADAL" clId="{E434E3BC-5A07-4323-B1B6-1C1D8A65157F}" dt="2026-09-24T11:35:51.617" v="699" actId="732"/>
          <ac:picMkLst>
            <pc:docMk/>
            <pc:sldMk cId="2789932974" sldId="257"/>
            <ac:picMk id="6" creationId="{B9178A91-85E2-FCC0-3E51-D31EBCA70D5D}"/>
          </ac:picMkLst>
        </pc:picChg>
      </pc:sldChg>
      <pc:sldChg chg="add">
        <pc:chgData name="Lias, Courtney H" userId="664d9799-b6f4-4e57-a191-1a05bd2a81a1" providerId="ADAL" clId="{E434E3BC-5A07-4323-B1B6-1C1D8A65157F}" dt="2026-09-18T18:56:20.964" v="84"/>
        <pc:sldMkLst>
          <pc:docMk/>
          <pc:sldMk cId="1987581398" sldId="258"/>
        </pc:sldMkLst>
      </pc:sldChg>
      <pc:sldChg chg="add ord">
        <pc:chgData name="Lias, Courtney H" userId="664d9799-b6f4-4e57-a191-1a05bd2a81a1" providerId="ADAL" clId="{E434E3BC-5A07-4323-B1B6-1C1D8A65157F}" dt="2026-09-24T16:59:48.555" v="1214"/>
        <pc:sldMkLst>
          <pc:docMk/>
          <pc:sldMk cId="701522458" sldId="259"/>
        </pc:sldMkLst>
      </pc:sldChg>
      <pc:sldChg chg="addSp delSp modSp add mod ord modClrScheme chgLayout">
        <pc:chgData name="Lias, Courtney H" userId="664d9799-b6f4-4e57-a191-1a05bd2a81a1" providerId="ADAL" clId="{E434E3BC-5A07-4323-B1B6-1C1D8A65157F}" dt="2026-09-24T16:59:32.979" v="1212" actId="20577"/>
        <pc:sldMkLst>
          <pc:docMk/>
          <pc:sldMk cId="4270194408" sldId="260"/>
        </pc:sldMkLst>
        <pc:spChg chg="add mod">
          <ac:chgData name="Lias, Courtney H" userId="664d9799-b6f4-4e57-a191-1a05bd2a81a1" providerId="ADAL" clId="{E434E3BC-5A07-4323-B1B6-1C1D8A65157F}" dt="2026-09-22T13:56:54.060" v="436" actId="1076"/>
          <ac:spMkLst>
            <pc:docMk/>
            <pc:sldMk cId="4270194408" sldId="260"/>
            <ac:spMk id="9" creationId="{9FF32A74-DC09-AF34-315D-905E4025DE64}"/>
          </ac:spMkLst>
        </pc:spChg>
        <pc:spChg chg="add mod">
          <ac:chgData name="Lias, Courtney H" userId="664d9799-b6f4-4e57-a191-1a05bd2a81a1" providerId="ADAL" clId="{E434E3BC-5A07-4323-B1B6-1C1D8A65157F}" dt="2026-09-24T16:59:32.979" v="1212" actId="20577"/>
          <ac:spMkLst>
            <pc:docMk/>
            <pc:sldMk cId="4270194408" sldId="260"/>
            <ac:spMk id="12" creationId="{752BEF15-0792-ADE9-7E63-448A4164C0D0}"/>
          </ac:spMkLst>
        </pc:spChg>
        <pc:picChg chg="add mod">
          <ac:chgData name="Lias, Courtney H" userId="664d9799-b6f4-4e57-a191-1a05bd2a81a1" providerId="ADAL" clId="{E434E3BC-5A07-4323-B1B6-1C1D8A65157F}" dt="2026-09-22T13:57:03.902" v="446" actId="1037"/>
          <ac:picMkLst>
            <pc:docMk/>
            <pc:sldMk cId="4270194408" sldId="260"/>
            <ac:picMk id="7" creationId="{30FC5C97-A9FD-423F-C3CE-0B3FA2AD5365}"/>
          </ac:picMkLst>
        </pc:picChg>
      </pc:sldChg>
      <pc:sldChg chg="addSp delSp modSp add mod ord">
        <pc:chgData name="Lias, Courtney H" userId="664d9799-b6f4-4e57-a191-1a05bd2a81a1" providerId="ADAL" clId="{E434E3BC-5A07-4323-B1B6-1C1D8A65157F}" dt="2026-09-22T15:44:58.462" v="623" actId="14100"/>
        <pc:sldMkLst>
          <pc:docMk/>
          <pc:sldMk cId="3261900282" sldId="261"/>
        </pc:sldMkLst>
        <pc:picChg chg="add mod">
          <ac:chgData name="Lias, Courtney H" userId="664d9799-b6f4-4e57-a191-1a05bd2a81a1" providerId="ADAL" clId="{E434E3BC-5A07-4323-B1B6-1C1D8A65157F}" dt="2026-09-22T15:44:58.462" v="623" actId="14100"/>
          <ac:picMkLst>
            <pc:docMk/>
            <pc:sldMk cId="3261900282" sldId="261"/>
            <ac:picMk id="8" creationId="{EC21F679-9FEA-D1A2-0416-237A8326059D}"/>
          </ac:picMkLst>
        </pc:picChg>
      </pc:sldChg>
      <pc:sldChg chg="addSp delSp modSp add mod ord">
        <pc:chgData name="Lias, Courtney H" userId="664d9799-b6f4-4e57-a191-1a05bd2a81a1" providerId="ADAL" clId="{E434E3BC-5A07-4323-B1B6-1C1D8A65157F}" dt="2026-09-22T15:26:23.018" v="573"/>
        <pc:sldMkLst>
          <pc:docMk/>
          <pc:sldMk cId="1232852222" sldId="262"/>
        </pc:sldMkLst>
        <pc:picChg chg="add mod">
          <ac:chgData name="Lias, Courtney H" userId="664d9799-b6f4-4e57-a191-1a05bd2a81a1" providerId="ADAL" clId="{E434E3BC-5A07-4323-B1B6-1C1D8A65157F}" dt="2026-09-22T14:35:22.572" v="490" actId="14100"/>
          <ac:picMkLst>
            <pc:docMk/>
            <pc:sldMk cId="1232852222" sldId="262"/>
            <ac:picMk id="3" creationId="{F4674FB4-C460-2AB6-2E62-FD04DD42E0D1}"/>
          </ac:picMkLst>
        </pc:picChg>
      </pc:sldChg>
      <pc:sldChg chg="add">
        <pc:chgData name="Lias, Courtney H" userId="664d9799-b6f4-4e57-a191-1a05bd2a81a1" providerId="ADAL" clId="{E434E3BC-5A07-4323-B1B6-1C1D8A65157F}" dt="2026-09-22T16:37:15.029" v="657" actId="2890"/>
        <pc:sldMkLst>
          <pc:docMk/>
          <pc:sldMk cId="3749076384" sldId="263"/>
        </pc:sldMkLst>
      </pc:sldChg>
      <pc:sldChg chg="delSp modSp add mod ord">
        <pc:chgData name="Lias, Courtney H" userId="664d9799-b6f4-4e57-a191-1a05bd2a81a1" providerId="ADAL" clId="{E434E3BC-5A07-4323-B1B6-1C1D8A65157F}" dt="2026-09-24T17:00:56.872" v="1218"/>
        <pc:sldMkLst>
          <pc:docMk/>
          <pc:sldMk cId="2254654628" sldId="264"/>
        </pc:sldMkLst>
        <pc:picChg chg="mod">
          <ac:chgData name="Lias, Courtney H" userId="664d9799-b6f4-4e57-a191-1a05bd2a81a1" providerId="ADAL" clId="{E434E3BC-5A07-4323-B1B6-1C1D8A65157F}" dt="2026-09-22T18:58:50.002" v="684" actId="14100"/>
          <ac:picMkLst>
            <pc:docMk/>
            <pc:sldMk cId="2254654628" sldId="264"/>
            <ac:picMk id="7" creationId="{FE1A4FF4-F81D-0082-0ADA-7352E716DF7F}"/>
          </ac:picMkLst>
        </pc:picChg>
      </pc:sldChg>
      <pc:sldChg chg="addSp delSp modSp add mod modAnim">
        <pc:chgData name="Lias, Courtney H" userId="664d9799-b6f4-4e57-a191-1a05bd2a81a1" providerId="ADAL" clId="{E434E3BC-5A07-4323-B1B6-1C1D8A65157F}" dt="2026-09-22T15:27:53.310" v="613" actId="1036"/>
        <pc:sldMkLst>
          <pc:docMk/>
          <pc:sldMk cId="3181888138" sldId="267"/>
        </pc:sldMkLst>
        <pc:spChg chg="add mod">
          <ac:chgData name="Lias, Courtney H" userId="664d9799-b6f4-4e57-a191-1a05bd2a81a1" providerId="ADAL" clId="{E434E3BC-5A07-4323-B1B6-1C1D8A65157F}" dt="2026-09-22T15:27:53.310" v="613" actId="1036"/>
          <ac:spMkLst>
            <pc:docMk/>
            <pc:sldMk cId="3181888138" sldId="267"/>
            <ac:spMk id="10" creationId="{0686E4C2-3462-0323-B49D-9BC65AEFFFA6}"/>
          </ac:spMkLst>
        </pc:spChg>
        <pc:spChg chg="mod">
          <ac:chgData name="Lias, Courtney H" userId="664d9799-b6f4-4e57-a191-1a05bd2a81a1" providerId="ADAL" clId="{E434E3BC-5A07-4323-B1B6-1C1D8A65157F}" dt="2026-09-22T13:31:25.205" v="165" actId="255"/>
          <ac:spMkLst>
            <pc:docMk/>
            <pc:sldMk cId="3181888138" sldId="267"/>
            <ac:spMk id="21" creationId="{C3E7F9D5-AE0B-4E3C-9B85-1AFE501951D4}"/>
          </ac:spMkLst>
        </pc:spChg>
        <pc:spChg chg="mod">
          <ac:chgData name="Lias, Courtney H" userId="664d9799-b6f4-4e57-a191-1a05bd2a81a1" providerId="ADAL" clId="{E434E3BC-5A07-4323-B1B6-1C1D8A65157F}" dt="2026-09-22T13:47:28.437" v="295" actId="255"/>
          <ac:spMkLst>
            <pc:docMk/>
            <pc:sldMk cId="3181888138" sldId="267"/>
            <ac:spMk id="24" creationId="{A3C50B6D-679E-4A30-8D27-D9009F6F7509}"/>
          </ac:spMkLst>
        </pc:spChg>
        <pc:spChg chg="mod">
          <ac:chgData name="Lias, Courtney H" userId="664d9799-b6f4-4e57-a191-1a05bd2a81a1" providerId="ADAL" clId="{E434E3BC-5A07-4323-B1B6-1C1D8A65157F}" dt="2026-09-22T13:47:19.369" v="293" actId="1076"/>
          <ac:spMkLst>
            <pc:docMk/>
            <pc:sldMk cId="3181888138" sldId="267"/>
            <ac:spMk id="25" creationId="{25DA1345-BCC0-43DF-9E2D-0EEA590B9744}"/>
          </ac:spMkLst>
        </pc:spChg>
        <pc:spChg chg="mod">
          <ac:chgData name="Lias, Courtney H" userId="664d9799-b6f4-4e57-a191-1a05bd2a81a1" providerId="ADAL" clId="{E434E3BC-5A07-4323-B1B6-1C1D8A65157F}" dt="2026-09-22T15:27:42.772" v="586" actId="1076"/>
          <ac:spMkLst>
            <pc:docMk/>
            <pc:sldMk cId="3181888138" sldId="267"/>
            <ac:spMk id="26" creationId="{E0C952A3-6577-470B-9E5A-02399DE31F71}"/>
          </ac:spMkLst>
        </pc:spChg>
        <pc:picChg chg="add mod">
          <ac:chgData name="Lias, Courtney H" userId="664d9799-b6f4-4e57-a191-1a05bd2a81a1" providerId="ADAL" clId="{E434E3BC-5A07-4323-B1B6-1C1D8A65157F}" dt="2026-09-22T13:44:13.581" v="271" actId="1076"/>
          <ac:picMkLst>
            <pc:docMk/>
            <pc:sldMk cId="3181888138" sldId="267"/>
            <ac:picMk id="7" creationId="{D1D2697E-47BC-E2F4-4A72-4670A9FB682B}"/>
          </ac:picMkLst>
        </pc:picChg>
        <pc:cxnChg chg="mod ord">
          <ac:chgData name="Lias, Courtney H" userId="664d9799-b6f4-4e57-a191-1a05bd2a81a1" providerId="ADAL" clId="{E434E3BC-5A07-4323-B1B6-1C1D8A65157F}" dt="2026-09-22T13:46:10.931" v="282" actId="14100"/>
          <ac:cxnSpMkLst>
            <pc:docMk/>
            <pc:sldMk cId="3181888138" sldId="267"/>
            <ac:cxnSpMk id="27" creationId="{265E449C-FD50-41F2-9C8E-BBD8DD590BFF}"/>
          </ac:cxnSpMkLst>
        </pc:cxnChg>
      </pc:sldChg>
      <pc:sldChg chg="addSp delSp modSp add del mod">
        <pc:chgData name="Lias, Courtney H" userId="664d9799-b6f4-4e57-a191-1a05bd2a81a1" providerId="ADAL" clId="{E434E3BC-5A07-4323-B1B6-1C1D8A65157F}" dt="2026-09-18T18:35:13.356" v="46" actId="207"/>
        <pc:sldMkLst>
          <pc:docMk/>
          <pc:sldMk cId="3146773255" sldId="441"/>
        </pc:sldMkLst>
        <pc:spChg chg="mod">
          <ac:chgData name="Lias, Courtney H" userId="664d9799-b6f4-4e57-a191-1a05bd2a81a1" providerId="ADAL" clId="{E434E3BC-5A07-4323-B1B6-1C1D8A65157F}" dt="2026-09-18T18:33:34.934" v="38" actId="1076"/>
          <ac:spMkLst>
            <pc:docMk/>
            <pc:sldMk cId="3146773255" sldId="441"/>
            <ac:spMk id="3" creationId="{00000000-0000-0000-0000-000000000000}"/>
          </ac:spMkLst>
        </pc:spChg>
        <pc:spChg chg="mod">
          <ac:chgData name="Lias, Courtney H" userId="664d9799-b6f4-4e57-a191-1a05bd2a81a1" providerId="ADAL" clId="{E434E3BC-5A07-4323-B1B6-1C1D8A65157F}" dt="2026-09-18T18:33:57.989" v="43" actId="1076"/>
          <ac:spMkLst>
            <pc:docMk/>
            <pc:sldMk cId="3146773255" sldId="441"/>
            <ac:spMk id="4" creationId="{66A8CA97-9D96-C668-4308-0802FCA54EDC}"/>
          </ac:spMkLst>
        </pc:spChg>
        <pc:spChg chg="add mod">
          <ac:chgData name="Lias, Courtney H" userId="664d9799-b6f4-4e57-a191-1a05bd2a81a1" providerId="ADAL" clId="{E434E3BC-5A07-4323-B1B6-1C1D8A65157F}" dt="2026-09-18T18:35:13.356" v="46" actId="207"/>
          <ac:spMkLst>
            <pc:docMk/>
            <pc:sldMk cId="3146773255" sldId="441"/>
            <ac:spMk id="6" creationId="{7CF2FFCF-7175-B099-1607-8646D997ADEF}"/>
          </ac:spMkLst>
        </pc:spChg>
      </pc:sldChg>
      <pc:sldChg chg="add del">
        <pc:chgData name="Lias, Courtney H" userId="664d9799-b6f4-4e57-a191-1a05bd2a81a1" providerId="ADAL" clId="{E434E3BC-5A07-4323-B1B6-1C1D8A65157F}" dt="2026-08-26T18:28:02.714" v="2" actId="47"/>
        <pc:sldMkLst>
          <pc:docMk/>
          <pc:sldMk cId="163978595" sldId="452"/>
        </pc:sldMkLst>
      </pc:sldChg>
      <pc:sldChg chg="addSp delSp modSp add mod ord">
        <pc:chgData name="Lias, Courtney H" userId="664d9799-b6f4-4e57-a191-1a05bd2a81a1" providerId="ADAL" clId="{E434E3BC-5A07-4323-B1B6-1C1D8A65157F}" dt="2026-09-24T16:59:50.722" v="1216"/>
        <pc:sldMkLst>
          <pc:docMk/>
          <pc:sldMk cId="2277873232" sldId="2140754406"/>
        </pc:sldMkLst>
        <pc:picChg chg="add mod">
          <ac:chgData name="Lias, Courtney H" userId="664d9799-b6f4-4e57-a191-1a05bd2a81a1" providerId="ADAL" clId="{E434E3BC-5A07-4323-B1B6-1C1D8A65157F}" dt="2026-09-22T14:11:54.596" v="471" actId="14100"/>
          <ac:picMkLst>
            <pc:docMk/>
            <pc:sldMk cId="2277873232" sldId="2140754406"/>
            <ac:picMk id="25" creationId="{7B00E864-9C44-03A0-2A89-317CB1D5B8A3}"/>
          </ac:picMkLst>
        </pc:picChg>
      </pc:sldChg>
      <pc:sldChg chg="addSp delSp modSp add mod ord modNotesTx">
        <pc:chgData name="Lias, Courtney H" userId="664d9799-b6f4-4e57-a191-1a05bd2a81a1" providerId="ADAL" clId="{E434E3BC-5A07-4323-B1B6-1C1D8A65157F}" dt="2026-09-24T16:59:17.002" v="1209"/>
        <pc:sldMkLst>
          <pc:docMk/>
          <pc:sldMk cId="3640105017" sldId="2146847573"/>
        </pc:sldMkLst>
        <pc:picChg chg="add mod">
          <ac:chgData name="Lias, Courtney H" userId="664d9799-b6f4-4e57-a191-1a05bd2a81a1" providerId="ADAL" clId="{E434E3BC-5A07-4323-B1B6-1C1D8A65157F}" dt="2026-09-22T16:37:26.179" v="662" actId="14100"/>
          <ac:picMkLst>
            <pc:docMk/>
            <pc:sldMk cId="3640105017" sldId="2146847573"/>
            <ac:picMk id="16" creationId="{05833BE3-108D-A42A-C462-D62C891910FA}"/>
          </ac:picMkLst>
        </pc:picChg>
      </pc:sldChg>
      <pc:sldChg chg="addSp delSp modSp add mod modNotesTx">
        <pc:chgData name="Lias, Courtney H" userId="664d9799-b6f4-4e57-a191-1a05bd2a81a1" providerId="ADAL" clId="{E434E3BC-5A07-4323-B1B6-1C1D8A65157F}" dt="2026-09-18T18:53:21.927" v="64" actId="27614"/>
        <pc:sldMkLst>
          <pc:docMk/>
          <pc:sldMk cId="2812076120" sldId="2146847750"/>
        </pc:sldMkLst>
        <pc:picChg chg="add mod">
          <ac:chgData name="Lias, Courtney H" userId="664d9799-b6f4-4e57-a191-1a05bd2a81a1" providerId="ADAL" clId="{E434E3BC-5A07-4323-B1B6-1C1D8A65157F}" dt="2026-09-18T18:53:21.927" v="64" actId="27614"/>
          <ac:picMkLst>
            <pc:docMk/>
            <pc:sldMk cId="2812076120" sldId="2146847750"/>
            <ac:picMk id="11" creationId="{CF0F3920-0A78-33A8-9EFA-9CBEB7BE4A59}"/>
          </ac:picMkLst>
        </pc:picChg>
      </pc:sldChg>
      <pc:sldChg chg="add">
        <pc:chgData name="Lias, Courtney H" userId="664d9799-b6f4-4e57-a191-1a05bd2a81a1" providerId="ADAL" clId="{E434E3BC-5A07-4323-B1B6-1C1D8A65157F}" dt="2026-09-22T15:03:27.808" v="531"/>
        <pc:sldMkLst>
          <pc:docMk/>
          <pc:sldMk cId="2884571950" sldId="2147473544"/>
        </pc:sldMkLst>
      </pc:sldChg>
      <pc:sldChg chg="addSp delSp modSp add mod ord modNotesTx">
        <pc:chgData name="Lias, Courtney H" userId="664d9799-b6f4-4e57-a191-1a05bd2a81a1" providerId="ADAL" clId="{E434E3BC-5A07-4323-B1B6-1C1D8A65157F}" dt="2026-09-24T16:59:03.038" v="1207"/>
        <pc:sldMkLst>
          <pc:docMk/>
          <pc:sldMk cId="2205859629" sldId="2147474962"/>
        </pc:sldMkLst>
        <pc:picChg chg="add mod">
          <ac:chgData name="Lias, Courtney H" userId="664d9799-b6f4-4e57-a191-1a05bd2a81a1" providerId="ADAL" clId="{E434E3BC-5A07-4323-B1B6-1C1D8A65157F}" dt="2026-09-22T14:55:40.708" v="517"/>
          <ac:picMkLst>
            <pc:docMk/>
            <pc:sldMk cId="2205859629" sldId="2147474962"/>
            <ac:picMk id="9" creationId="{421CA36A-0763-DBF4-8E53-73AA7C4C8B2F}"/>
          </ac:picMkLst>
        </pc:picChg>
      </pc:sldChg>
      <pc:sldChg chg="addSp delSp modSp add del mod">
        <pc:chgData name="Lias, Courtney H" userId="664d9799-b6f4-4e57-a191-1a05bd2a81a1" providerId="ADAL" clId="{E434E3BC-5A07-4323-B1B6-1C1D8A65157F}" dt="2026-09-24T18:09:57.037" v="1242" actId="14100"/>
        <pc:sldMkLst>
          <pc:docMk/>
          <pc:sldMk cId="2935688048" sldId="2147476748"/>
        </pc:sldMkLst>
        <pc:spChg chg="mod">
          <ac:chgData name="Lias, Courtney H" userId="664d9799-b6f4-4e57-a191-1a05bd2a81a1" providerId="ADAL" clId="{E434E3BC-5A07-4323-B1B6-1C1D8A65157F}" dt="2026-09-22T17:56:47.235" v="668" actId="207"/>
          <ac:spMkLst>
            <pc:docMk/>
            <pc:sldMk cId="2935688048" sldId="2147476748"/>
            <ac:spMk id="5" creationId="{2D06F318-A117-DF64-DADC-A38CC39CEAEF}"/>
          </ac:spMkLst>
        </pc:spChg>
        <pc:spChg chg="mod topLvl">
          <ac:chgData name="Lias, Courtney H" userId="664d9799-b6f4-4e57-a191-1a05bd2a81a1" providerId="ADAL" clId="{E434E3BC-5A07-4323-B1B6-1C1D8A65157F}" dt="2026-09-24T18:09:54.969" v="1241" actId="338"/>
          <ac:spMkLst>
            <pc:docMk/>
            <pc:sldMk cId="2935688048" sldId="2147476748"/>
            <ac:spMk id="14" creationId="{76BA3C82-AECF-CBEB-D8A8-710B2E22C8A8}"/>
          </ac:spMkLst>
        </pc:spChg>
        <pc:spChg chg="del mod topLvl">
          <ac:chgData name="Lias, Courtney H" userId="664d9799-b6f4-4e57-a191-1a05bd2a81a1" providerId="ADAL" clId="{E434E3BC-5A07-4323-B1B6-1C1D8A65157F}" dt="2026-09-24T18:09:46.975" v="1239" actId="478"/>
          <ac:spMkLst>
            <pc:docMk/>
            <pc:sldMk cId="2935688048" sldId="2147476748"/>
            <ac:spMk id="15" creationId="{882FF29C-523C-60EB-E4E5-3B7F105204FA}"/>
          </ac:spMkLst>
        </pc:spChg>
        <pc:spChg chg="mod topLvl">
          <ac:chgData name="Lias, Courtney H" userId="664d9799-b6f4-4e57-a191-1a05bd2a81a1" providerId="ADAL" clId="{E434E3BC-5A07-4323-B1B6-1C1D8A65157F}" dt="2026-09-24T18:09:54.969" v="1241" actId="338"/>
          <ac:spMkLst>
            <pc:docMk/>
            <pc:sldMk cId="2935688048" sldId="2147476748"/>
            <ac:spMk id="17" creationId="{5B93D213-913C-2B7D-02BC-28BC9D6E3FFF}"/>
          </ac:spMkLst>
        </pc:spChg>
        <pc:grpChg chg="add mod">
          <ac:chgData name="Lias, Courtney H" userId="664d9799-b6f4-4e57-a191-1a05bd2a81a1" providerId="ADAL" clId="{E434E3BC-5A07-4323-B1B6-1C1D8A65157F}" dt="2026-09-24T18:09:57.037" v="1242" actId="14100"/>
          <ac:grpSpMkLst>
            <pc:docMk/>
            <pc:sldMk cId="2935688048" sldId="2147476748"/>
            <ac:grpSpMk id="6" creationId="{F10016E0-0B93-751B-1D5E-106A4D8E16EB}"/>
          </ac:grpSpMkLst>
        </pc:grpChg>
        <pc:grpChg chg="del mod">
          <ac:chgData name="Lias, Courtney H" userId="664d9799-b6f4-4e57-a191-1a05bd2a81a1" providerId="ADAL" clId="{E434E3BC-5A07-4323-B1B6-1C1D8A65157F}" dt="2026-09-24T18:09:41.637" v="1238" actId="165"/>
          <ac:grpSpMkLst>
            <pc:docMk/>
            <pc:sldMk cId="2935688048" sldId="2147476748"/>
            <ac:grpSpMk id="13" creationId="{D04EC395-8424-B2A9-CD05-A1C5C8275426}"/>
          </ac:grpSpMkLst>
        </pc:grpChg>
        <pc:picChg chg="add mod">
          <ac:chgData name="Lias, Courtney H" userId="664d9799-b6f4-4e57-a191-1a05bd2a81a1" providerId="ADAL" clId="{E434E3BC-5A07-4323-B1B6-1C1D8A65157F}" dt="2026-09-24T18:09:13.991" v="1235" actId="1076"/>
          <ac:picMkLst>
            <pc:docMk/>
            <pc:sldMk cId="2935688048" sldId="2147476748"/>
            <ac:picMk id="4" creationId="{2E349994-ABF4-A6DD-CB79-9806BB674DBD}"/>
          </ac:picMkLst>
        </pc:picChg>
        <pc:picChg chg="mod topLvl">
          <ac:chgData name="Lias, Courtney H" userId="664d9799-b6f4-4e57-a191-1a05bd2a81a1" providerId="ADAL" clId="{E434E3BC-5A07-4323-B1B6-1C1D8A65157F}" dt="2026-09-24T18:09:54.969" v="1241" actId="338"/>
          <ac:picMkLst>
            <pc:docMk/>
            <pc:sldMk cId="2935688048" sldId="2147476748"/>
            <ac:picMk id="16" creationId="{991F4FFD-60DE-D885-7370-5E93E057BDB0}"/>
          </ac:picMkLst>
        </pc:picChg>
        <pc:picChg chg="del mod">
          <ac:chgData name="Lias, Courtney H" userId="664d9799-b6f4-4e57-a191-1a05bd2a81a1" providerId="ADAL" clId="{E434E3BC-5A07-4323-B1B6-1C1D8A65157F}" dt="2026-09-24T18:06:35.805" v="1219" actId="478"/>
          <ac:picMkLst>
            <pc:docMk/>
            <pc:sldMk cId="2935688048" sldId="2147476748"/>
            <ac:picMk id="19" creationId="{5FB6035E-2EA6-BDAD-DF1C-D20FD81EB3EE}"/>
          </ac:picMkLst>
        </pc:picChg>
        <pc:picChg chg="del mod">
          <ac:chgData name="Lias, Courtney H" userId="664d9799-b6f4-4e57-a191-1a05bd2a81a1" providerId="ADAL" clId="{E434E3BC-5A07-4323-B1B6-1C1D8A65157F}" dt="2026-09-24T18:06:35.805" v="1219" actId="478"/>
          <ac:picMkLst>
            <pc:docMk/>
            <pc:sldMk cId="2935688048" sldId="2147476748"/>
            <ac:picMk id="20" creationId="{AD435943-BDDB-DFF7-A3B0-E60AB4EB2263}"/>
          </ac:picMkLst>
        </pc:picChg>
      </pc:sldChg>
      <pc:sldChg chg="addSp delSp modSp add mod ord modNotesTx">
        <pc:chgData name="Lias, Courtney H" userId="664d9799-b6f4-4e57-a191-1a05bd2a81a1" providerId="ADAL" clId="{E434E3BC-5A07-4323-B1B6-1C1D8A65157F}" dt="2026-09-22T15:26:50.787" v="579"/>
        <pc:sldMkLst>
          <pc:docMk/>
          <pc:sldMk cId="1128988830" sldId="2147476823"/>
        </pc:sldMkLst>
        <pc:picChg chg="add mod">
          <ac:chgData name="Lias, Courtney H" userId="664d9799-b6f4-4e57-a191-1a05bd2a81a1" providerId="ADAL" clId="{E434E3BC-5A07-4323-B1B6-1C1D8A65157F}" dt="2026-09-22T15:17:52.697" v="545" actId="14100"/>
          <ac:picMkLst>
            <pc:docMk/>
            <pc:sldMk cId="1128988830" sldId="2147476823"/>
            <ac:picMk id="11" creationId="{0665F626-E53B-5653-1941-FA728740ADF0}"/>
          </ac:picMkLst>
        </pc:picChg>
      </pc:sldChg>
      <pc:sldChg chg="addSp delSp modSp add mod ord modNotesTx">
        <pc:chgData name="Lias, Courtney H" userId="664d9799-b6f4-4e57-a191-1a05bd2a81a1" providerId="ADAL" clId="{E434E3BC-5A07-4323-B1B6-1C1D8A65157F}" dt="2026-09-22T15:26:32.464" v="575"/>
        <pc:sldMkLst>
          <pc:docMk/>
          <pc:sldMk cId="654550892" sldId="2147476826"/>
        </pc:sldMkLst>
        <pc:picChg chg="add mod">
          <ac:chgData name="Lias, Courtney H" userId="664d9799-b6f4-4e57-a191-1a05bd2a81a1" providerId="ADAL" clId="{E434E3BC-5A07-4323-B1B6-1C1D8A65157F}" dt="2026-09-22T14:52:26.380" v="511" actId="14100"/>
          <ac:picMkLst>
            <pc:docMk/>
            <pc:sldMk cId="654550892" sldId="2147476826"/>
            <ac:picMk id="29" creationId="{BA0C7062-8261-2E5D-08E5-F170DE149316}"/>
          </ac:picMkLst>
        </pc:picChg>
      </pc:sldChg>
      <pc:sldChg chg="addSp delSp modSp add del mod ord">
        <pc:chgData name="Lias, Courtney H" userId="664d9799-b6f4-4e57-a191-1a05bd2a81a1" providerId="ADAL" clId="{E434E3BC-5A07-4323-B1B6-1C1D8A65157F}" dt="2026-09-22T16:38:37.085" v="666"/>
        <pc:sldMkLst>
          <pc:docMk/>
          <pc:sldMk cId="2230969797" sldId="2147483646"/>
        </pc:sldMkLst>
        <pc:picChg chg="add mod">
          <ac:chgData name="Lias, Courtney H" userId="664d9799-b6f4-4e57-a191-1a05bd2a81a1" providerId="ADAL" clId="{E434E3BC-5A07-4323-B1B6-1C1D8A65157F}" dt="2026-09-22T15:24:10.699" v="563" actId="14100"/>
          <ac:picMkLst>
            <pc:docMk/>
            <pc:sldMk cId="2230969797" sldId="2147483646"/>
            <ac:picMk id="3" creationId="{524DD7F2-A8C0-E159-2847-7F50EAA34094}"/>
          </ac:picMkLst>
        </pc:picChg>
      </pc:sldChg>
      <pc:sldChg chg="addSp delSp modSp add mod">
        <pc:chgData name="Lias, Courtney H" userId="664d9799-b6f4-4e57-a191-1a05bd2a81a1" providerId="ADAL" clId="{E434E3BC-5A07-4323-B1B6-1C1D8A65157F}" dt="2026-09-22T16:19:29.768" v="656"/>
        <pc:sldMkLst>
          <pc:docMk/>
          <pc:sldMk cId="3432418857" sldId="2147483647"/>
        </pc:sldMkLst>
        <pc:picChg chg="add mod">
          <ac:chgData name="Lias, Courtney H" userId="664d9799-b6f4-4e57-a191-1a05bd2a81a1" providerId="ADAL" clId="{E434E3BC-5A07-4323-B1B6-1C1D8A65157F}" dt="2026-09-22T16:19:29.768" v="656"/>
          <ac:picMkLst>
            <pc:docMk/>
            <pc:sldMk cId="3432418857" sldId="2147483647"/>
            <ac:picMk id="3" creationId="{61A06124-D61B-26EC-9E82-E879889C0F9F}"/>
          </ac:picMkLst>
        </pc:picChg>
      </pc:sldChg>
      <pc:sldMasterChg chg="addSldLayout delSldLayout">
        <pc:chgData name="Lias, Courtney H" userId="664d9799-b6f4-4e57-a191-1a05bd2a81a1" providerId="ADAL" clId="{E434E3BC-5A07-4323-B1B6-1C1D8A65157F}" dt="2026-08-26T18:28:30.301" v="7" actId="47"/>
        <pc:sldMasterMkLst>
          <pc:docMk/>
          <pc:sldMasterMk cId="1105815762" sldId="2147489311"/>
        </pc:sldMasterMkLst>
        <pc:sldLayoutChg chg="add del">
          <pc:chgData name="Lias, Courtney H" userId="664d9799-b6f4-4e57-a191-1a05bd2a81a1" providerId="ADAL" clId="{E434E3BC-5A07-4323-B1B6-1C1D8A65157F}" dt="2026-08-26T18:28:02.714" v="2" actId="47"/>
          <pc:sldLayoutMkLst>
            <pc:docMk/>
            <pc:sldMasterMk cId="1105815762" sldId="2147489311"/>
            <pc:sldLayoutMk cId="1073698366" sldId="2147489312"/>
          </pc:sldLayoutMkLst>
        </pc:sldLayoutChg>
        <pc:sldLayoutChg chg="add del">
          <pc:chgData name="Lias, Courtney H" userId="664d9799-b6f4-4e57-a191-1a05bd2a81a1" providerId="ADAL" clId="{E434E3BC-5A07-4323-B1B6-1C1D8A65157F}" dt="2026-08-26T18:28:02.714" v="2" actId="47"/>
          <pc:sldLayoutMkLst>
            <pc:docMk/>
            <pc:sldMasterMk cId="1105815762" sldId="2147489311"/>
            <pc:sldLayoutMk cId="3229544007" sldId="2147489314"/>
          </pc:sldLayoutMkLst>
        </pc:sldLayoutChg>
        <pc:sldLayoutChg chg="add del">
          <pc:chgData name="Lias, Courtney H" userId="664d9799-b6f4-4e57-a191-1a05bd2a81a1" providerId="ADAL" clId="{E434E3BC-5A07-4323-B1B6-1C1D8A65157F}" dt="2026-08-26T18:28:02.714" v="2" actId="47"/>
          <pc:sldLayoutMkLst>
            <pc:docMk/>
            <pc:sldMasterMk cId="1105815762" sldId="2147489311"/>
            <pc:sldLayoutMk cId="609147080" sldId="214748932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2099" tIns="46049" rIns="92099" bIns="46049" rtlCol="0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wrap="square" lIns="92099" tIns="46049" rIns="92099" bIns="4604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934ACF68-271C-4564-A744-D5DBE95EBD25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9" tIns="46049" rIns="92099" bIns="460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2099" tIns="46049" rIns="92099" bIns="4604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2099" tIns="46049" rIns="92099" bIns="46049" rtlCol="0" anchor="b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wrap="square" lIns="92099" tIns="46049" rIns="92099" bIns="4604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5C95F579-8D91-4C38-A0F6-655015F0B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27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12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668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24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78126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3752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89380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5004" algn="l" defTabSz="911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95F579-8D91-4C38-A0F6-655015F0B13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95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995D5-BFF6-E483-A26E-84F59AB08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60B504-0D11-9F3D-8EC9-7854D2115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9C9B5C-9185-9D02-A957-61F9F2083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8A476-35B0-AE10-F65A-0536BE8BC0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D5F60-3CDD-4D98-B258-7C3AEB0D59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382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058E-2352-4A90-A6E1-D6CC76CC40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78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D5F60-3CDD-4D98-B258-7C3AEB0D59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30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C05B7-1E89-4F34-B022-F2B602B65B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37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3A5CB-2601-3A36-4084-395FED866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6A9B36-B357-E7B6-AFE8-FCEE8B00C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49E619-5F21-64F6-DE90-8391C5FDB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FC70-C48B-9AA2-6E9F-6EE1151FCB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F0F412-F981-4289-9284-F69BC603AC4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95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FADC6-7550-A705-1335-CC087F720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6A0102-DDF0-45AF-8A87-2101FF5F12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46173-C6DF-357D-46BD-324B66E0C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C06FB-36AC-5901-0F20-4842DCEE6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24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95F579-8D91-4C38-A0F6-655015F0B13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80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3124C-72FA-E51E-9AF6-9EA654C02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26F524-C7E1-338C-3CAD-CB64C0C80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DB5A9B-16B0-9C5E-0F68-E378C7F63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278A4-8B9B-F10A-29C2-C86EFF626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77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196FA-C21B-47EA-949E-D880F95D29E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38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5F0A4-DF60-7612-3FA0-F09906740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423358-E541-F07D-294B-B6134F2333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A0F88E-5600-1F7E-E80B-D1F2CF4891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CA7EC-B32B-8092-9AA3-109ED46DA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196FA-C21B-47EA-949E-D880F95D29E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97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058E-2352-4A90-A6E1-D6CC76CC40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90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085C4-951D-0E06-D01C-4AB2012D8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166701-5D23-83B8-4C98-F23AC57F6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3C80F-B467-29D9-9DA8-49652623D3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ABC8B1-1BAF-BAEA-A86E-80EB6DFDB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88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BDDAE-B4D2-3CEA-0AB2-6BB818307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0B25DE-F428-5FEB-D5F1-D059CAB18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BA6D54-87BE-C951-F4CA-ED38B1B882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07E8F-2A08-2863-23C6-A4439065FA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E33A0-81F0-47F5-9E94-1587C6CB573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76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E33A0-81F0-47F5-9E94-1587C6CB57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42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A007D-96C8-B94D-2329-78E4F6763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234B39-56A0-C962-E486-3051858FD1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F5BA22-C28A-8CD0-D9E6-78BDEA1515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E4D60-ED17-EF72-26B2-31EE108AD2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48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A6B02-CA2B-F018-81E7-0C62F33E1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7F5643-E945-BB70-1862-1C32E26A5C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071624-52B3-F13C-B05A-6398BEF14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D622B-49A2-917B-7401-C4D0994693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E458A8-E06A-4801-8431-A3E0C75BC06E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1795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33698-72B8-6319-FA35-F66F9DC59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BDDA13-A6F3-1C0A-7FDB-6D7715AFE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BECC5-4296-727A-821A-590C90066B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0156D-F529-269D-2851-012CB3F3EE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E458A8-E06A-4801-8431-A3E0C75BC06E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101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058E-2352-4A90-A6E1-D6CC76CC400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F9EAC-8BEF-FD64-2CA3-DC4FA56D7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2A87F7-A919-1550-461A-E43DAD6FA7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B20217-E5A9-CA18-8114-FAF3C89F6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80DEA-AE87-AE62-17E6-A7190DF503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488F4B-C8AB-4DED-82A3-6F6C06D43A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123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2BD0C-4A77-139B-9B51-8454087E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0B29BB-0680-7C87-C581-705B0DAFC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FD15BE-814C-E2ED-A030-2896092E6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5956A-7AC0-E552-CB9B-9806D7272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E458A8-E06A-4801-8431-A3E0C75BC06E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8020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kumimoji="0" lang="en-US" sz="3733" b="0" i="0" u="none" strike="noStrike" kern="1200" cap="none" spc="0" normalizeH="0" baseline="0" noProof="0">
                <a:ln>
                  <a:noFill/>
                </a:ln>
                <a:solidFill>
                  <a:srgbClr val="007DBA"/>
                </a:solidFill>
                <a:effectLst/>
                <a:uLnTx/>
                <a:uFillTx/>
                <a:latin typeface="Merriweather" panose="02000000000000000000" pitchFamily="2" charset="77"/>
                <a:ea typeface="+mj-ea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>
            <a:normAutofit/>
          </a:bodyPr>
          <a:lstStyle>
            <a:lvl1pPr marL="0" indent="0" algn="ctr" defTabSz="609570" rtl="0" eaLnBrk="1" latinLnBrk="0" hangingPunct="1">
              <a:spcBef>
                <a:spcPct val="20000"/>
              </a:spcBef>
              <a:buFont typeface="Arial"/>
              <a:buNone/>
              <a:defRPr lang="en-US" sz="2667" kern="1200" dirty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4766445"/>
            <a:ext cx="2133600" cy="273844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4788694"/>
            <a:ext cx="2895600" cy="273844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285750"/>
            <a:ext cx="3078487" cy="64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9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767759"/>
            <a:ext cx="8509103" cy="694515"/>
          </a:xfrm>
        </p:spPr>
        <p:txBody>
          <a:bodyPr/>
          <a:lstStyle/>
          <a:p>
            <a:r>
              <a:rPr kumimoji="0" lang="en-US" sz="3733" b="0" i="0" u="none" strike="noStrike" kern="1200" cap="none" spc="0" normalizeH="0" baseline="0" noProof="0">
                <a:ln>
                  <a:noFill/>
                </a:ln>
                <a:solidFill>
                  <a:srgbClr val="007DBA"/>
                </a:solidFill>
                <a:effectLst/>
                <a:uLnTx/>
                <a:uFillTx/>
                <a:latin typeface="Merriweather" panose="02000000000000000000" pitchFamily="2" charset="77"/>
                <a:ea typeface="+mj-ea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1" y="1507332"/>
            <a:ext cx="8509103" cy="32145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4781550"/>
            <a:ext cx="2133600" cy="273844"/>
          </a:xfrm>
        </p:spPr>
        <p:txBody>
          <a:bodyPr/>
          <a:lstStyle>
            <a:lvl1pPr algn="ctr">
              <a:defRPr/>
            </a:lvl1pPr>
          </a:lstStyle>
          <a:p>
            <a:fld id="{A349544A-F1CD-3844-BFB3-6D230A0137DD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4788694"/>
            <a:ext cx="2895600" cy="273844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80" y="4807330"/>
            <a:ext cx="372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0048" y="133351"/>
            <a:ext cx="636341" cy="76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4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0273" y="1834838"/>
            <a:ext cx="4207727" cy="87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14307" y="4785257"/>
            <a:ext cx="2133600" cy="273844"/>
          </a:xfrm>
        </p:spPr>
        <p:txBody>
          <a:bodyPr/>
          <a:lstStyle/>
          <a:p>
            <a:fld id="{D53297C4-AE42-4C76-A183-8A3EC6951CDD}" type="datetime1">
              <a:rPr lang="en-US" smtClean="0"/>
              <a:t>9/24/2026</a:t>
            </a:fld>
            <a:endParaRPr lang="en-US" dirty="0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2414" y="181875"/>
            <a:ext cx="620543" cy="55731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4788699"/>
            <a:ext cx="2895600" cy="273844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640633" y="4807333"/>
            <a:ext cx="279565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fld id="{42D067E6-6582-4AD4-8521-F7089C370E58}" type="slidenum">
              <a:rPr lang="en-US" sz="9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9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1818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298B-CF0A-4228-9460-E55D53BF7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E884FD-4939-4775-B55F-3FEA070CA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BDE5-953B-47B7-9B65-C3540D3FECD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2CF182-4ACE-4A48-9BC3-F51C9896E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4DDE39-BC13-47F0-B09E-EFE65E53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35099-0A83-43F7-A79E-50EC1E2F8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1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3733" b="0" i="0" u="none" strike="noStrike" kern="1200" cap="none" spc="0" normalizeH="0" baseline="0" noProof="0">
                <a:ln>
                  <a:noFill/>
                </a:ln>
                <a:solidFill>
                  <a:srgbClr val="007DBA"/>
                </a:solidFill>
                <a:effectLst/>
                <a:uLnTx/>
                <a:uFillTx/>
                <a:latin typeface="Merriweather" panose="02000000000000000000" pitchFamily="2" charset="77"/>
                <a:ea typeface="+mj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2247A0-0566-4976-A476-FFE498ECC3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312" r:id="rId1"/>
    <p:sldLayoutId id="2147489314" r:id="rId2"/>
    <p:sldLayoutId id="2147489322" r:id="rId3"/>
    <p:sldLayoutId id="2147489323" r:id="rId4"/>
    <p:sldLayoutId id="2147489324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cer.gov/about-cancer/screen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da.gov/medical-devices/digital-health-center-excellence/considerations-regulation-generative-ai-enabled-medical-devices-discussion-paper-and-request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0160" y="2498112"/>
            <a:ext cx="6400800" cy="867609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/>
              <a:t>15th EDRN Workshop</a:t>
            </a:r>
          </a:p>
          <a:p>
            <a:r>
              <a:rPr lang="en-US" b="1" dirty="0"/>
              <a:t>Reimagining Early Detection in the Era of Multimodal Science</a:t>
            </a:r>
          </a:p>
          <a:p>
            <a:r>
              <a:rPr lang="en-US" sz="2400" dirty="0"/>
              <a:t>September 25, 2026</a:t>
            </a:r>
            <a:endParaRPr lang="en-US" dirty="0">
              <a:latin typeface="Merriweather" pitchFamily="50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A8CA97-9D96-C668-4308-0802FCA54EDC}"/>
              </a:ext>
            </a:extLst>
          </p:cNvPr>
          <p:cNvSpPr txBox="1">
            <a:spLocks/>
          </p:cNvSpPr>
          <p:nvPr/>
        </p:nvSpPr>
        <p:spPr>
          <a:xfrm>
            <a:off x="1" y="1087648"/>
            <a:ext cx="9143999" cy="14104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70" rtl="0" eaLnBrk="1" latinLnBrk="0" hangingPunct="1">
              <a:spcBef>
                <a:spcPct val="0"/>
              </a:spcBef>
              <a:buNone/>
              <a:defRPr sz="5333" b="0" i="0" kern="1200" baseline="0">
                <a:solidFill>
                  <a:srgbClr val="007DBA"/>
                </a:solidFill>
                <a:latin typeface="Merriweather" panose="02000000000000000000" pitchFamily="2" charset="77"/>
                <a:ea typeface="+mj-ea"/>
                <a:cs typeface="Merriweather" panose="02000000000000000000" pitchFamily="2" charset="77"/>
              </a:defRPr>
            </a:lvl1pPr>
          </a:lstStyle>
          <a:p>
            <a:pPr lvl="0" fontAlgn="auto">
              <a:spcAft>
                <a:spcPts val="0"/>
              </a:spcAft>
              <a:defRPr/>
            </a:pPr>
            <a:r>
              <a:rPr lang="en-US" sz="4400" dirty="0"/>
              <a:t>Early Detection: FDA Perspective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DBA"/>
              </a:solidFill>
              <a:effectLst/>
              <a:uLnTx/>
              <a:uFillTx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F2FFCF-7175-B099-1607-8646D997ADEF}"/>
              </a:ext>
            </a:extLst>
          </p:cNvPr>
          <p:cNvSpPr txBox="1"/>
          <p:nvPr/>
        </p:nvSpPr>
        <p:spPr>
          <a:xfrm>
            <a:off x="1645920" y="3501191"/>
            <a:ext cx="457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0" u="none" strike="noStrike" baseline="0" dirty="0">
                <a:solidFill>
                  <a:srgbClr val="0070C0"/>
                </a:solidFill>
                <a:latin typeface="Merriweather" pitchFamily="50" charset="0"/>
              </a:rPr>
              <a:t>Courtney H. Lias, Ph.D.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070C0"/>
                </a:solidFill>
                <a:latin typeface="Merriweather" pitchFamily="50" charset="0"/>
              </a:rPr>
              <a:t>Director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070C0"/>
                </a:solidFill>
                <a:latin typeface="Merriweather" pitchFamily="50" charset="0"/>
              </a:rPr>
              <a:t>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erriweather" pitchFamily="50" charset="0"/>
              </a:rPr>
              <a:t>HT7: Office of In Vitro Diagnostics</a:t>
            </a:r>
          </a:p>
          <a:p>
            <a:pPr algn="l" defTabSz="914400" eaLnBrk="0" fontAlgn="base" hangingPunct="0">
              <a:spcAft>
                <a:spcPct val="0"/>
              </a:spcAft>
            </a:pPr>
            <a:r>
              <a:rPr lang="en-US" altLang="en-US" sz="1600" kern="0" dirty="0">
                <a:solidFill>
                  <a:srgbClr val="0070C0"/>
                </a:solidFill>
                <a:latin typeface="Merriweather" pitchFamily="50" charset="0"/>
                <a:cs typeface="Helvetica" panose="020B0604020202020204" pitchFamily="34" charset="0"/>
              </a:rPr>
              <a:t>Office of Product Evaluation and Quality </a:t>
            </a:r>
          </a:p>
          <a:p>
            <a:pPr algn="l" defTabSz="914400" eaLnBrk="0" fontAlgn="base" hangingPunct="0">
              <a:spcAft>
                <a:spcPct val="0"/>
              </a:spcAft>
            </a:pPr>
            <a:r>
              <a:rPr lang="en-US" altLang="en-US" sz="1600" kern="0" dirty="0">
                <a:solidFill>
                  <a:srgbClr val="0070C0"/>
                </a:solidFill>
                <a:latin typeface="Merriweather" pitchFamily="50" charset="0"/>
                <a:cs typeface="Helvetica" panose="020B0604020202020204" pitchFamily="34" charset="0"/>
              </a:rPr>
              <a:t>CDRH | Food and Drug Administration </a:t>
            </a:r>
          </a:p>
        </p:txBody>
      </p:sp>
    </p:spTree>
    <p:extLst>
      <p:ext uri="{BB962C8B-B14F-4D97-AF65-F5344CB8AC3E}">
        <p14:creationId xmlns:p14="http://schemas.microsoft.com/office/powerpoint/2010/main" val="314677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A5486-1B92-8BB6-510D-28656A607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01730B0-2577-240F-8B76-63BCA6DDAA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76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21CA36A-0763-DBF4-8E53-73AA7C4C8B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59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5833BE3-108D-A42A-C462-D62C891910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0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C3E7F9D5-AE0B-4E3C-9B85-1AFE50195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-19050"/>
            <a:ext cx="7683552" cy="694515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Merriweather" pitchFamily="50" charset="0"/>
              </a:rPr>
              <a:t>Screening vs. Early Diagnosis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C50B6D-679E-4A30-8D27-D9009F6F7509}"/>
              </a:ext>
            </a:extLst>
          </p:cNvPr>
          <p:cNvSpPr txBox="1"/>
          <p:nvPr/>
        </p:nvSpPr>
        <p:spPr>
          <a:xfrm>
            <a:off x="46078" y="3355158"/>
            <a:ext cx="43064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sz="1200" b="1" u="sng" dirty="0">
                <a:effectLst/>
                <a:latin typeface="Merriweather" pitchFamily="50" charset="0"/>
              </a:rPr>
              <a:t>Screening</a:t>
            </a:r>
            <a:r>
              <a:rPr lang="en-US" sz="1200" b="1" u="sng" baseline="30000" dirty="0">
                <a:effectLst/>
                <a:latin typeface="Merriweather" pitchFamily="50" charset="0"/>
              </a:rPr>
              <a:t>2</a:t>
            </a:r>
            <a:r>
              <a:rPr lang="en-US" sz="1200" b="1" u="sng" dirty="0">
                <a:effectLst/>
                <a:latin typeface="Merriweather" pitchFamily="50" charset="0"/>
              </a:rPr>
              <a:t>:</a:t>
            </a:r>
          </a:p>
          <a:p>
            <a:pPr rtl="0"/>
            <a:r>
              <a:rPr lang="en-US" sz="1200" dirty="0">
                <a:effectLst/>
                <a:latin typeface="Merriweather" pitchFamily="50" charset="0"/>
              </a:rPr>
              <a:t>Checking for cancer (or abnormal cells that may become cancer) in people </a:t>
            </a:r>
            <a:r>
              <a:rPr lang="en-US" sz="1200" dirty="0">
                <a:solidFill>
                  <a:srgbClr val="0000FF"/>
                </a:solidFill>
                <a:effectLst/>
                <a:latin typeface="Merriweather" pitchFamily="50" charset="0"/>
              </a:rPr>
              <a:t>who have no symptoms</a:t>
            </a:r>
            <a:r>
              <a:rPr lang="en-US" sz="1200" dirty="0">
                <a:effectLst/>
                <a:latin typeface="Merriweather" pitchFamily="50" charset="0"/>
              </a:rPr>
              <a:t>. </a:t>
            </a:r>
          </a:p>
          <a:p>
            <a:endParaRPr lang="en-US" sz="1200" dirty="0">
              <a:effectLst/>
              <a:latin typeface="Merriweather" pitchFamily="50" charset="0"/>
            </a:endParaRPr>
          </a:p>
          <a:p>
            <a:r>
              <a:rPr lang="en-US" sz="1200" b="1" u="sng" dirty="0">
                <a:effectLst/>
                <a:latin typeface="Merriweather" pitchFamily="50" charset="0"/>
              </a:rPr>
              <a:t>Early Detection</a:t>
            </a:r>
            <a:r>
              <a:rPr lang="en-US" sz="1200" b="1" u="sng" baseline="30000" dirty="0">
                <a:effectLst/>
                <a:latin typeface="Merriweather" pitchFamily="50" charset="0"/>
              </a:rPr>
              <a:t>3</a:t>
            </a:r>
            <a:r>
              <a:rPr lang="en-US" sz="1200" b="1" u="sng" dirty="0">
                <a:effectLst/>
                <a:latin typeface="Merriweather" pitchFamily="50" charset="0"/>
              </a:rPr>
              <a:t>:</a:t>
            </a:r>
          </a:p>
          <a:p>
            <a:r>
              <a:rPr lang="en-US" sz="1200" dirty="0">
                <a:solidFill>
                  <a:srgbClr val="0000FF"/>
                </a:solidFill>
                <a:effectLst/>
                <a:latin typeface="Merriweather" pitchFamily="50" charset="0"/>
              </a:rPr>
              <a:t>Detecting a disease </a:t>
            </a:r>
            <a:r>
              <a:rPr lang="en-US" sz="1200" dirty="0">
                <a:effectLst/>
                <a:latin typeface="Merriweather" pitchFamily="50" charset="0"/>
              </a:rPr>
              <a:t>at an </a:t>
            </a:r>
            <a:r>
              <a:rPr lang="en-US" sz="1200" dirty="0">
                <a:solidFill>
                  <a:srgbClr val="0000FF"/>
                </a:solidFill>
                <a:effectLst/>
                <a:latin typeface="Merriweather" pitchFamily="50" charset="0"/>
              </a:rPr>
              <a:t>earlier stage </a:t>
            </a:r>
            <a:r>
              <a:rPr lang="en-US" sz="1200" dirty="0">
                <a:effectLst/>
                <a:latin typeface="Merriweather" pitchFamily="50" charset="0"/>
              </a:rPr>
              <a:t>than would usually occur in </a:t>
            </a:r>
            <a:r>
              <a:rPr lang="en-US" sz="1200" dirty="0">
                <a:solidFill>
                  <a:srgbClr val="0000FF"/>
                </a:solidFill>
                <a:effectLst/>
                <a:latin typeface="Merriweather" pitchFamily="50" charset="0"/>
              </a:rPr>
              <a:t>standard practice</a:t>
            </a:r>
            <a:r>
              <a:rPr lang="en-US" sz="1200" dirty="0">
                <a:effectLst/>
                <a:latin typeface="Merriweather" pitchFamily="50" charset="0"/>
              </a:rPr>
              <a:t>, at which point the patient has no clinical complaint (</a:t>
            </a:r>
            <a:r>
              <a:rPr lang="en-US" sz="1200" dirty="0">
                <a:solidFill>
                  <a:srgbClr val="0000FF"/>
                </a:solidFill>
                <a:effectLst/>
                <a:latin typeface="Merriweather" pitchFamily="50" charset="0"/>
              </a:rPr>
              <a:t>no symptoms or signs</a:t>
            </a:r>
            <a:r>
              <a:rPr lang="en-US" sz="1200" dirty="0">
                <a:effectLst/>
                <a:latin typeface="Merriweather" pitchFamily="50" charset="0"/>
              </a:rPr>
              <a:t>).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DA1345-BCC0-43DF-9E2D-0EEA590B9744}"/>
              </a:ext>
            </a:extLst>
          </p:cNvPr>
          <p:cNvSpPr txBox="1"/>
          <p:nvPr/>
        </p:nvSpPr>
        <p:spPr>
          <a:xfrm>
            <a:off x="4876800" y="4609848"/>
            <a:ext cx="44588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>
                <a:latin typeface="Merriweather" pitchFamily="50" charset="0"/>
              </a:rPr>
              <a:t>Guide to cancer early diagnosis. Geneva: World Health Organization; 2017.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>
                <a:effectLst/>
                <a:latin typeface="Merriweather" pitchFamily="50" charset="0"/>
                <a:hlinkClick r:id="rId3"/>
              </a:rPr>
              <a:t>https://www.cancer.gov/about-cancer/screening</a:t>
            </a:r>
            <a:endParaRPr lang="en-US" sz="800" dirty="0">
              <a:effectLst/>
              <a:latin typeface="Merriweather" pitchFamily="50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800" dirty="0" err="1">
                <a:effectLst/>
                <a:latin typeface="Merriweather" pitchFamily="50" charset="0"/>
              </a:rPr>
              <a:t>Gordis</a:t>
            </a:r>
            <a:r>
              <a:rPr lang="en-US" sz="800" dirty="0">
                <a:effectLst/>
                <a:latin typeface="Merriweather" pitchFamily="50" charset="0"/>
              </a:rPr>
              <a:t> L (2004) </a:t>
            </a:r>
            <a:r>
              <a:rPr lang="en-US" sz="800" u="sng" dirty="0">
                <a:effectLst/>
                <a:latin typeface="Merriweather" pitchFamily="50" charset="0"/>
              </a:rPr>
              <a:t>Epidemiology</a:t>
            </a:r>
            <a:r>
              <a:rPr lang="en-US" sz="800" dirty="0">
                <a:effectLst/>
                <a:latin typeface="Merriweather" pitchFamily="50" charset="0"/>
              </a:rPr>
              <a:t>. Elsevier Saunders, Philadelphia.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C952A3-6577-470B-9E5A-02399DE31F71}"/>
              </a:ext>
            </a:extLst>
          </p:cNvPr>
          <p:cNvSpPr txBox="1"/>
          <p:nvPr/>
        </p:nvSpPr>
        <p:spPr>
          <a:xfrm>
            <a:off x="4477056" y="3399479"/>
            <a:ext cx="44588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effectLst/>
                <a:latin typeface="Merriweather" pitchFamily="50" charset="0"/>
              </a:rPr>
              <a:t>Early Diagnosis</a:t>
            </a:r>
            <a:r>
              <a:rPr lang="en-US" sz="1200" b="1" u="sng" baseline="30000" dirty="0">
                <a:effectLst/>
                <a:latin typeface="Merriweather" pitchFamily="50" charset="0"/>
              </a:rPr>
              <a:t>1</a:t>
            </a:r>
            <a:r>
              <a:rPr lang="en-US" sz="1200" b="1" u="sng" dirty="0">
                <a:effectLst/>
                <a:latin typeface="Merriweather" pitchFamily="50" charset="0"/>
              </a:rPr>
              <a:t>:</a:t>
            </a:r>
          </a:p>
          <a:p>
            <a:r>
              <a:rPr lang="en-US" sz="1200" dirty="0">
                <a:effectLst/>
                <a:latin typeface="Merriweather" pitchFamily="50" charset="0"/>
              </a:rPr>
              <a:t>Detecting </a:t>
            </a:r>
            <a:r>
              <a:rPr lang="en-US" sz="1200" dirty="0">
                <a:solidFill>
                  <a:srgbClr val="0000FF"/>
                </a:solidFill>
                <a:effectLst/>
                <a:latin typeface="Merriweather" pitchFamily="50" charset="0"/>
              </a:rPr>
              <a:t>symptomatic patients </a:t>
            </a:r>
            <a:r>
              <a:rPr lang="en-US" sz="1200" dirty="0">
                <a:effectLst/>
                <a:latin typeface="Merriweather" pitchFamily="50" charset="0"/>
              </a:rPr>
              <a:t>as early as possible so they have </a:t>
            </a:r>
            <a:r>
              <a:rPr lang="en-US" sz="1200" dirty="0">
                <a:solidFill>
                  <a:srgbClr val="0000FF"/>
                </a:solidFill>
                <a:effectLst/>
                <a:latin typeface="Merriweather" pitchFamily="50" charset="0"/>
              </a:rPr>
              <a:t>the best chance for successful treatment</a:t>
            </a:r>
            <a:r>
              <a:rPr lang="en-US" sz="1200" dirty="0">
                <a:effectLst/>
                <a:latin typeface="Merriweather" pitchFamily="50" charset="0"/>
              </a:rPr>
              <a:t>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65E449C-FD50-41F2-9C8E-BBD8DD590BFF}"/>
              </a:ext>
            </a:extLst>
          </p:cNvPr>
          <p:cNvCxnSpPr>
            <a:cxnSpLocks/>
          </p:cNvCxnSpPr>
          <p:nvPr/>
        </p:nvCxnSpPr>
        <p:spPr>
          <a:xfrm>
            <a:off x="4418120" y="3399479"/>
            <a:ext cx="0" cy="1672034"/>
          </a:xfrm>
          <a:prstGeom prst="line">
            <a:avLst/>
          </a:prstGeom>
          <a:ln w="28575">
            <a:solidFill>
              <a:srgbClr val="0DB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1D2697E-47BC-E2F4-4A72-4670A9FB68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2391" y="689793"/>
            <a:ext cx="5671457" cy="25206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86E4C2-3462-0323-B49D-9BC65AEFFFA6}"/>
              </a:ext>
            </a:extLst>
          </p:cNvPr>
          <p:cNvSpPr txBox="1"/>
          <p:nvPr/>
        </p:nvSpPr>
        <p:spPr>
          <a:xfrm>
            <a:off x="6849477" y="2901522"/>
            <a:ext cx="191403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Merriweather" pitchFamily="50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81888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219B0-5F08-9F1E-BC58-7BB5B10BF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52BEF15-0792-ADE9-7E63-448A4164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1" y="198799"/>
            <a:ext cx="7722870" cy="6945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  <a:latin typeface="Merriweather" pitchFamily="50" charset="0"/>
              </a:rPr>
              <a:t>Screening/ED – Test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FC5C97-A9FD-423F-C3CE-0B3FA2AD53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" y="1161891"/>
            <a:ext cx="5472451" cy="3652861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F32A74-DC09-AF34-315D-905E4025DE64}"/>
              </a:ext>
            </a:extLst>
          </p:cNvPr>
          <p:cNvSpPr txBox="1"/>
          <p:nvPr/>
        </p:nvSpPr>
        <p:spPr>
          <a:xfrm>
            <a:off x="5665491" y="1242398"/>
            <a:ext cx="3276859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Merriweather" pitchFamily="50" charset="0"/>
              </a:rPr>
              <a:t>Complexity: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erriweather" pitchFamily="50" charset="0"/>
              </a:rPr>
              <a:t>Invasive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erriweather" pitchFamily="50" charset="0"/>
              </a:rPr>
              <a:t>Specimen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erriweather" pitchFamily="50" charset="0"/>
              </a:rPr>
              <a:t>Timing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erriweather" pitchFamily="50" charset="0"/>
              </a:rPr>
              <a:t>Frequency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erriweather" pitchFamily="50" charset="0"/>
              </a:rPr>
              <a:t>Follow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Merriweather" pitchFamily="50" charset="0"/>
              </a:rPr>
              <a:t>Etc</a:t>
            </a:r>
            <a:r>
              <a:rPr lang="en-US" sz="2400" dirty="0">
                <a:latin typeface="Merriweather" pitchFamily="50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4270194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10611-39C7-70E4-397D-073267B10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ADF0733-72B1-CE58-1685-4A61D5D4D0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2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191"/>
    </mc:Choice>
    <mc:Fallback xmlns="">
      <p:transition spd="slow" advTm="7819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7B00E864-9C44-03A0-2A89-317CB1D5B8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73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13C10-B9ED-7929-AA9F-30600C965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21F679-9FEA-D1A2-0416-237A832605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0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191"/>
    </mc:Choice>
    <mc:Fallback xmlns="">
      <p:transition spd="slow" advTm="7819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BA0C7062-8261-2E5D-08E5-F170DE1493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50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76873-03A7-CBF5-7139-4324FFE76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06124-D61B-26EC-9E82-E879889C0F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418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665F626-E53B-5653-1941-FA728740AD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88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AE74D-001F-AEC4-928D-54D3FB4F3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674FB4-C460-2AB6-2E62-FD04DD42E0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85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191"/>
    </mc:Choice>
    <mc:Fallback xmlns="">
      <p:transition spd="slow" advTm="7819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D19C1-A170-EF64-C841-EE003519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E1A4FF4-F81D-0082-0ADA-7352E716DF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54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D06F318-A117-DF64-DADC-A38CC39CEAEF}"/>
              </a:ext>
            </a:extLst>
          </p:cNvPr>
          <p:cNvSpPr txBox="1">
            <a:spLocks/>
          </p:cNvSpPr>
          <p:nvPr/>
        </p:nvSpPr>
        <p:spPr>
          <a:xfrm>
            <a:off x="457199" y="102393"/>
            <a:ext cx="8140890" cy="79836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solidFill>
                  <a:srgbClr val="0070C0"/>
                </a:solidFill>
                <a:latin typeface="Merriweather" pitchFamily="50" charset="0"/>
                <a:ea typeface="Verdana" panose="020B0604030504040204" pitchFamily="34" charset="0"/>
              </a:rPr>
              <a:t>AI-Enabled Medical Devices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0016E0-0B93-751B-1D5E-106A4D8E16EB}"/>
              </a:ext>
            </a:extLst>
          </p:cNvPr>
          <p:cNvGrpSpPr/>
          <p:nvPr/>
        </p:nvGrpSpPr>
        <p:grpSpPr>
          <a:xfrm>
            <a:off x="4527644" y="1422400"/>
            <a:ext cx="4490720" cy="3058160"/>
            <a:chOff x="4527644" y="1879600"/>
            <a:chExt cx="4490720" cy="26009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6BA3C82-AECF-CBEB-D8A8-710B2E22C8A8}"/>
                </a:ext>
              </a:extLst>
            </p:cNvPr>
            <p:cNvSpPr/>
            <p:nvPr/>
          </p:nvSpPr>
          <p:spPr>
            <a:xfrm>
              <a:off x="4527644" y="1879600"/>
              <a:ext cx="4490720" cy="260096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91F4FFD-60DE-D885-7370-5E93E057B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6319" y="2427139"/>
              <a:ext cx="4246015" cy="19673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93D213-913C-2B7D-02BC-28BC9D6E3FFF}"/>
                </a:ext>
              </a:extLst>
            </p:cNvPr>
            <p:cNvSpPr txBox="1"/>
            <p:nvPr/>
          </p:nvSpPr>
          <p:spPr>
            <a:xfrm>
              <a:off x="4995286" y="1963344"/>
              <a:ext cx="3555428" cy="4605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342892" fontAlgn="auto">
                <a:spcAft>
                  <a:spcPts val="0"/>
                </a:spcAft>
                <a:defRPr/>
              </a:pPr>
              <a:r>
                <a:rPr lang="en-US" sz="1200" i="1" dirty="0">
                  <a:latin typeface="Aptos" panose="020B0004020202020204" pitchFamily="34" charset="0"/>
                  <a:ea typeface="+mj-ea"/>
                  <a:cs typeface="Arial" panose="020B0604020202020204" pitchFamily="34" charset="0"/>
                </a:rPr>
                <a:t>Over 1,600 AI</a:t>
              </a:r>
              <a:r>
                <a:rPr lang="en-US" sz="1200" i="1" dirty="0">
                  <a:latin typeface="Aptos" panose="020B00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1200" i="1" dirty="0">
                  <a:latin typeface="Aptos" panose="020B0004020202020204" pitchFamily="34" charset="0"/>
                  <a:ea typeface="+mj-ea"/>
                  <a:cs typeface="Arial" panose="020B0604020202020204" pitchFamily="34" charset="0"/>
                </a:rPr>
                <a:t>enabled devices have been authorized by FDA</a:t>
              </a:r>
            </a:p>
          </p:txBody>
        </p:sp>
      </p:grp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C3E4504-DE7E-D6FA-0FEF-9CC73913E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C2247A0-0566-4976-A476-FFE498ECC3D7}" type="slidenum">
              <a:rPr lang="en-US" smtClean="0"/>
              <a:pPr>
                <a:defRPr/>
              </a:pPr>
              <a:t>15</a:t>
            </a:fld>
            <a:endParaRPr lang="en-US">
              <a:latin typeface="Aptos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349994-ABF4-A6DD-CB79-9806BB674D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166" y="1194485"/>
            <a:ext cx="4201504" cy="3364707"/>
          </a:xfrm>
          <a:custGeom>
            <a:avLst/>
            <a:gdLst>
              <a:gd name="csX0" fmla="*/ 0 w 4201504"/>
              <a:gd name="csY0" fmla="*/ 0 h 3364707"/>
              <a:gd name="csX1" fmla="*/ 525188 w 4201504"/>
              <a:gd name="csY1" fmla="*/ 0 h 3364707"/>
              <a:gd name="csX2" fmla="*/ 924331 w 4201504"/>
              <a:gd name="csY2" fmla="*/ 0 h 3364707"/>
              <a:gd name="csX3" fmla="*/ 1533549 w 4201504"/>
              <a:gd name="csY3" fmla="*/ 0 h 3364707"/>
              <a:gd name="csX4" fmla="*/ 1974707 w 4201504"/>
              <a:gd name="csY4" fmla="*/ 0 h 3364707"/>
              <a:gd name="csX5" fmla="*/ 2373850 w 4201504"/>
              <a:gd name="csY5" fmla="*/ 0 h 3364707"/>
              <a:gd name="csX6" fmla="*/ 2857023 w 4201504"/>
              <a:gd name="csY6" fmla="*/ 0 h 3364707"/>
              <a:gd name="csX7" fmla="*/ 3424226 w 4201504"/>
              <a:gd name="csY7" fmla="*/ 0 h 3364707"/>
              <a:gd name="csX8" fmla="*/ 4201504 w 4201504"/>
              <a:gd name="csY8" fmla="*/ 0 h 3364707"/>
              <a:gd name="csX9" fmla="*/ 4201504 w 4201504"/>
              <a:gd name="csY9" fmla="*/ 594432 h 3364707"/>
              <a:gd name="csX10" fmla="*/ 4201504 w 4201504"/>
              <a:gd name="csY10" fmla="*/ 1121569 h 3364707"/>
              <a:gd name="csX11" fmla="*/ 4201504 w 4201504"/>
              <a:gd name="csY11" fmla="*/ 1615059 h 3364707"/>
              <a:gd name="csX12" fmla="*/ 4201504 w 4201504"/>
              <a:gd name="csY12" fmla="*/ 2074903 h 3364707"/>
              <a:gd name="csX13" fmla="*/ 4201504 w 4201504"/>
              <a:gd name="csY13" fmla="*/ 2635687 h 3364707"/>
              <a:gd name="csX14" fmla="*/ 4201504 w 4201504"/>
              <a:gd name="csY14" fmla="*/ 3364707 h 3364707"/>
              <a:gd name="csX15" fmla="*/ 3802361 w 4201504"/>
              <a:gd name="csY15" fmla="*/ 3364707 h 3364707"/>
              <a:gd name="csX16" fmla="*/ 3193143 w 4201504"/>
              <a:gd name="csY16" fmla="*/ 3364707 h 3364707"/>
              <a:gd name="csX17" fmla="*/ 2794000 w 4201504"/>
              <a:gd name="csY17" fmla="*/ 3364707 h 3364707"/>
              <a:gd name="csX18" fmla="*/ 2310827 w 4201504"/>
              <a:gd name="csY18" fmla="*/ 3364707 h 3364707"/>
              <a:gd name="csX19" fmla="*/ 1827654 w 4201504"/>
              <a:gd name="csY19" fmla="*/ 3364707 h 3364707"/>
              <a:gd name="csX20" fmla="*/ 1428511 w 4201504"/>
              <a:gd name="csY20" fmla="*/ 3364707 h 3364707"/>
              <a:gd name="csX21" fmla="*/ 945338 w 4201504"/>
              <a:gd name="csY21" fmla="*/ 3364707 h 3364707"/>
              <a:gd name="csX22" fmla="*/ 0 w 4201504"/>
              <a:gd name="csY22" fmla="*/ 3364707 h 3364707"/>
              <a:gd name="csX23" fmla="*/ 0 w 4201504"/>
              <a:gd name="csY23" fmla="*/ 2736628 h 3364707"/>
              <a:gd name="csX24" fmla="*/ 0 w 4201504"/>
              <a:gd name="csY24" fmla="*/ 2243138 h 3364707"/>
              <a:gd name="csX25" fmla="*/ 0 w 4201504"/>
              <a:gd name="csY25" fmla="*/ 1682354 h 3364707"/>
              <a:gd name="csX26" fmla="*/ 0 w 4201504"/>
              <a:gd name="csY26" fmla="*/ 1188863 h 3364707"/>
              <a:gd name="csX27" fmla="*/ 0 w 4201504"/>
              <a:gd name="csY27" fmla="*/ 729020 h 3364707"/>
              <a:gd name="csX28" fmla="*/ 0 w 4201504"/>
              <a:gd name="csY28" fmla="*/ 0 h 33647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4201504" h="3364707" fill="none" extrusionOk="0">
                <a:moveTo>
                  <a:pt x="0" y="0"/>
                </a:moveTo>
                <a:cubicBezTo>
                  <a:pt x="155271" y="-24950"/>
                  <a:pt x="324958" y="39242"/>
                  <a:pt x="525188" y="0"/>
                </a:cubicBezTo>
                <a:cubicBezTo>
                  <a:pt x="725418" y="-39242"/>
                  <a:pt x="785490" y="38352"/>
                  <a:pt x="924331" y="0"/>
                </a:cubicBezTo>
                <a:cubicBezTo>
                  <a:pt x="1063172" y="-38352"/>
                  <a:pt x="1389385" y="30539"/>
                  <a:pt x="1533549" y="0"/>
                </a:cubicBezTo>
                <a:cubicBezTo>
                  <a:pt x="1677713" y="-30539"/>
                  <a:pt x="1788198" y="13467"/>
                  <a:pt x="1974707" y="0"/>
                </a:cubicBezTo>
                <a:cubicBezTo>
                  <a:pt x="2161216" y="-13467"/>
                  <a:pt x="2263247" y="28459"/>
                  <a:pt x="2373850" y="0"/>
                </a:cubicBezTo>
                <a:cubicBezTo>
                  <a:pt x="2484453" y="-28459"/>
                  <a:pt x="2649180" y="14390"/>
                  <a:pt x="2857023" y="0"/>
                </a:cubicBezTo>
                <a:cubicBezTo>
                  <a:pt x="3064866" y="-14390"/>
                  <a:pt x="3256884" y="44691"/>
                  <a:pt x="3424226" y="0"/>
                </a:cubicBezTo>
                <a:cubicBezTo>
                  <a:pt x="3591568" y="-44691"/>
                  <a:pt x="3943577" y="82471"/>
                  <a:pt x="4201504" y="0"/>
                </a:cubicBezTo>
                <a:cubicBezTo>
                  <a:pt x="4251269" y="267909"/>
                  <a:pt x="4175161" y="392073"/>
                  <a:pt x="4201504" y="594432"/>
                </a:cubicBezTo>
                <a:cubicBezTo>
                  <a:pt x="4227847" y="796791"/>
                  <a:pt x="4192236" y="922481"/>
                  <a:pt x="4201504" y="1121569"/>
                </a:cubicBezTo>
                <a:cubicBezTo>
                  <a:pt x="4210772" y="1320657"/>
                  <a:pt x="4192533" y="1515113"/>
                  <a:pt x="4201504" y="1615059"/>
                </a:cubicBezTo>
                <a:cubicBezTo>
                  <a:pt x="4210475" y="1715005"/>
                  <a:pt x="4152703" y="1949356"/>
                  <a:pt x="4201504" y="2074903"/>
                </a:cubicBezTo>
                <a:cubicBezTo>
                  <a:pt x="4250305" y="2200450"/>
                  <a:pt x="4163901" y="2412293"/>
                  <a:pt x="4201504" y="2635687"/>
                </a:cubicBezTo>
                <a:cubicBezTo>
                  <a:pt x="4239107" y="2859081"/>
                  <a:pt x="4178613" y="3122864"/>
                  <a:pt x="4201504" y="3364707"/>
                </a:cubicBezTo>
                <a:cubicBezTo>
                  <a:pt x="4076317" y="3380294"/>
                  <a:pt x="3921896" y="3342288"/>
                  <a:pt x="3802361" y="3364707"/>
                </a:cubicBezTo>
                <a:cubicBezTo>
                  <a:pt x="3682826" y="3387126"/>
                  <a:pt x="3487194" y="3362835"/>
                  <a:pt x="3193143" y="3364707"/>
                </a:cubicBezTo>
                <a:cubicBezTo>
                  <a:pt x="2899092" y="3366579"/>
                  <a:pt x="2953275" y="3318969"/>
                  <a:pt x="2794000" y="3364707"/>
                </a:cubicBezTo>
                <a:cubicBezTo>
                  <a:pt x="2634725" y="3410445"/>
                  <a:pt x="2485681" y="3312806"/>
                  <a:pt x="2310827" y="3364707"/>
                </a:cubicBezTo>
                <a:cubicBezTo>
                  <a:pt x="2135973" y="3416608"/>
                  <a:pt x="1942168" y="3326270"/>
                  <a:pt x="1827654" y="3364707"/>
                </a:cubicBezTo>
                <a:cubicBezTo>
                  <a:pt x="1713140" y="3403144"/>
                  <a:pt x="1515782" y="3336039"/>
                  <a:pt x="1428511" y="3364707"/>
                </a:cubicBezTo>
                <a:cubicBezTo>
                  <a:pt x="1341240" y="3393375"/>
                  <a:pt x="1098439" y="3322514"/>
                  <a:pt x="945338" y="3364707"/>
                </a:cubicBezTo>
                <a:cubicBezTo>
                  <a:pt x="792237" y="3406900"/>
                  <a:pt x="454763" y="3254247"/>
                  <a:pt x="0" y="3364707"/>
                </a:cubicBezTo>
                <a:cubicBezTo>
                  <a:pt x="-57784" y="3203209"/>
                  <a:pt x="32263" y="3010706"/>
                  <a:pt x="0" y="2736628"/>
                </a:cubicBezTo>
                <a:cubicBezTo>
                  <a:pt x="-32263" y="2462550"/>
                  <a:pt x="25944" y="2456825"/>
                  <a:pt x="0" y="2243138"/>
                </a:cubicBezTo>
                <a:cubicBezTo>
                  <a:pt x="-25944" y="2029451"/>
                  <a:pt x="59656" y="1920394"/>
                  <a:pt x="0" y="1682354"/>
                </a:cubicBezTo>
                <a:cubicBezTo>
                  <a:pt x="-59656" y="1444314"/>
                  <a:pt x="12896" y="1342749"/>
                  <a:pt x="0" y="1188863"/>
                </a:cubicBezTo>
                <a:cubicBezTo>
                  <a:pt x="-12896" y="1034977"/>
                  <a:pt x="54533" y="869589"/>
                  <a:pt x="0" y="729020"/>
                </a:cubicBezTo>
                <a:cubicBezTo>
                  <a:pt x="-54533" y="588451"/>
                  <a:pt x="77736" y="280499"/>
                  <a:pt x="0" y="0"/>
                </a:cubicBezTo>
                <a:close/>
              </a:path>
              <a:path w="4201504" h="3364707" stroke="0" extrusionOk="0">
                <a:moveTo>
                  <a:pt x="0" y="0"/>
                </a:moveTo>
                <a:cubicBezTo>
                  <a:pt x="197684" y="-55061"/>
                  <a:pt x="338094" y="4356"/>
                  <a:pt x="525188" y="0"/>
                </a:cubicBezTo>
                <a:cubicBezTo>
                  <a:pt x="712282" y="-4356"/>
                  <a:pt x="791793" y="45301"/>
                  <a:pt x="1008361" y="0"/>
                </a:cubicBezTo>
                <a:cubicBezTo>
                  <a:pt x="1224929" y="-45301"/>
                  <a:pt x="1465407" y="36203"/>
                  <a:pt x="1617579" y="0"/>
                </a:cubicBezTo>
                <a:cubicBezTo>
                  <a:pt x="1769751" y="-36203"/>
                  <a:pt x="1840733" y="13312"/>
                  <a:pt x="2058737" y="0"/>
                </a:cubicBezTo>
                <a:cubicBezTo>
                  <a:pt x="2276741" y="-13312"/>
                  <a:pt x="2474816" y="50411"/>
                  <a:pt x="2583925" y="0"/>
                </a:cubicBezTo>
                <a:cubicBezTo>
                  <a:pt x="2693034" y="-50411"/>
                  <a:pt x="3048006" y="297"/>
                  <a:pt x="3193143" y="0"/>
                </a:cubicBezTo>
                <a:cubicBezTo>
                  <a:pt x="3338280" y="-297"/>
                  <a:pt x="3756349" y="82801"/>
                  <a:pt x="4201504" y="0"/>
                </a:cubicBezTo>
                <a:cubicBezTo>
                  <a:pt x="4249608" y="293011"/>
                  <a:pt x="4177831" y="420422"/>
                  <a:pt x="4201504" y="594432"/>
                </a:cubicBezTo>
                <a:cubicBezTo>
                  <a:pt x="4225177" y="768442"/>
                  <a:pt x="4152418" y="877304"/>
                  <a:pt x="4201504" y="1121569"/>
                </a:cubicBezTo>
                <a:cubicBezTo>
                  <a:pt x="4250590" y="1365834"/>
                  <a:pt x="4165390" y="1447288"/>
                  <a:pt x="4201504" y="1716001"/>
                </a:cubicBezTo>
                <a:cubicBezTo>
                  <a:pt x="4237618" y="1984714"/>
                  <a:pt x="4140861" y="2094561"/>
                  <a:pt x="4201504" y="2243138"/>
                </a:cubicBezTo>
                <a:cubicBezTo>
                  <a:pt x="4262147" y="2391715"/>
                  <a:pt x="4146472" y="2549341"/>
                  <a:pt x="4201504" y="2702981"/>
                </a:cubicBezTo>
                <a:cubicBezTo>
                  <a:pt x="4256536" y="2856621"/>
                  <a:pt x="4158853" y="3229344"/>
                  <a:pt x="4201504" y="3364707"/>
                </a:cubicBezTo>
                <a:cubicBezTo>
                  <a:pt x="4054752" y="3399887"/>
                  <a:pt x="3849504" y="3313099"/>
                  <a:pt x="3634301" y="3364707"/>
                </a:cubicBezTo>
                <a:cubicBezTo>
                  <a:pt x="3419098" y="3416315"/>
                  <a:pt x="3328890" y="3361388"/>
                  <a:pt x="3109113" y="3364707"/>
                </a:cubicBezTo>
                <a:cubicBezTo>
                  <a:pt x="2889336" y="3368026"/>
                  <a:pt x="2861629" y="3322667"/>
                  <a:pt x="2709970" y="3364707"/>
                </a:cubicBezTo>
                <a:cubicBezTo>
                  <a:pt x="2558311" y="3406747"/>
                  <a:pt x="2396973" y="3354701"/>
                  <a:pt x="2226797" y="3364707"/>
                </a:cubicBezTo>
                <a:cubicBezTo>
                  <a:pt x="2056621" y="3374713"/>
                  <a:pt x="1950321" y="3354704"/>
                  <a:pt x="1827654" y="3364707"/>
                </a:cubicBezTo>
                <a:cubicBezTo>
                  <a:pt x="1704987" y="3374710"/>
                  <a:pt x="1477862" y="3345892"/>
                  <a:pt x="1344481" y="3364707"/>
                </a:cubicBezTo>
                <a:cubicBezTo>
                  <a:pt x="1211100" y="3383522"/>
                  <a:pt x="1035752" y="3332329"/>
                  <a:pt x="861308" y="3364707"/>
                </a:cubicBezTo>
                <a:cubicBezTo>
                  <a:pt x="686864" y="3397085"/>
                  <a:pt x="258167" y="3274535"/>
                  <a:pt x="0" y="3364707"/>
                </a:cubicBezTo>
                <a:cubicBezTo>
                  <a:pt x="-13853" y="3239763"/>
                  <a:pt x="60603" y="2944052"/>
                  <a:pt x="0" y="2837570"/>
                </a:cubicBezTo>
                <a:cubicBezTo>
                  <a:pt x="-60603" y="2731088"/>
                  <a:pt x="27605" y="2556468"/>
                  <a:pt x="0" y="2310432"/>
                </a:cubicBezTo>
                <a:cubicBezTo>
                  <a:pt x="-27605" y="2064396"/>
                  <a:pt x="50230" y="1939106"/>
                  <a:pt x="0" y="1816942"/>
                </a:cubicBezTo>
                <a:cubicBezTo>
                  <a:pt x="-50230" y="1694778"/>
                  <a:pt x="51750" y="1478847"/>
                  <a:pt x="0" y="1222510"/>
                </a:cubicBezTo>
                <a:cubicBezTo>
                  <a:pt x="-51750" y="966173"/>
                  <a:pt x="40297" y="782751"/>
                  <a:pt x="0" y="661726"/>
                </a:cubicBezTo>
                <a:cubicBezTo>
                  <a:pt x="-40297" y="540701"/>
                  <a:pt x="26129" y="136558"/>
                  <a:pt x="0" y="0"/>
                </a:cubicBezTo>
                <a:close/>
              </a:path>
            </a:pathLst>
          </a:custGeom>
          <a:ln w="57150"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1576675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2935688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6F511-A91A-E4D9-5E80-1B72461E4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CAEDE6-14F7-CA26-7D0A-393E9A850F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35"/>
          <a:stretch>
            <a:fillRect/>
          </a:stretch>
        </p:blipFill>
        <p:spPr>
          <a:xfrm>
            <a:off x="0" y="0"/>
            <a:ext cx="3986643" cy="4866501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CF107B-9E45-1F15-CB1C-4B16ABBFB76B}"/>
              </a:ext>
            </a:extLst>
          </p:cNvPr>
          <p:cNvSpPr txBox="1"/>
          <p:nvPr/>
        </p:nvSpPr>
        <p:spPr>
          <a:xfrm>
            <a:off x="-50800" y="4866501"/>
            <a:ext cx="9072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Considerations for the Regulation of Generative AI-Enabled Medical Devices: Discussion Paper and Request for Feedback | FDA</a:t>
            </a:r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A54030-D0D8-C3FB-7CED-AB2A06FB5CCB}"/>
              </a:ext>
            </a:extLst>
          </p:cNvPr>
          <p:cNvSpPr txBox="1"/>
          <p:nvPr/>
        </p:nvSpPr>
        <p:spPr>
          <a:xfrm>
            <a:off x="4037443" y="586590"/>
            <a:ext cx="45974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0" i="0" dirty="0">
                <a:solidFill>
                  <a:srgbClr val="333333"/>
                </a:solidFill>
                <a:effectLst/>
                <a:latin typeface="+mj-lt"/>
              </a:rPr>
              <a:t>Discussion paper intended to engage stakeholders on GenAI-enabled medical devices to advance regulatory approaches for these devices.</a:t>
            </a:r>
          </a:p>
          <a:p>
            <a:pPr algn="l">
              <a:buNone/>
            </a:pPr>
            <a:endParaRPr lang="en-US" b="0" i="0" dirty="0">
              <a:solidFill>
                <a:srgbClr val="333333"/>
              </a:solidFill>
              <a:effectLst/>
              <a:latin typeface="+mj-lt"/>
            </a:endParaRPr>
          </a:p>
          <a:p>
            <a:pPr algn="l">
              <a:buNone/>
            </a:pPr>
            <a:r>
              <a:rPr lang="en-US" b="0" i="0" dirty="0">
                <a:solidFill>
                  <a:srgbClr val="333333"/>
                </a:solidFill>
                <a:effectLst/>
                <a:latin typeface="+mj-lt"/>
              </a:rPr>
              <a:t>Covers: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+mj-lt"/>
              </a:rPr>
              <a:t>considerations for the assessment of risk 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+mj-lt"/>
              </a:rPr>
              <a:t>considerations for premarket evaluation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+mj-lt"/>
              </a:rPr>
              <a:t>postmarket monitoring, and 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+mj-lt"/>
              </a:rPr>
              <a:t>other topics relevant to the regulation of GenAI-enabled medical devices.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endParaRPr lang="en-US" dirty="0">
              <a:solidFill>
                <a:srgbClr val="333333"/>
              </a:solidFill>
              <a:latin typeface="+mj-lt"/>
            </a:endParaRPr>
          </a:p>
          <a:p>
            <a:pPr marL="0" lvl="1" indent="0"/>
            <a:r>
              <a:rPr lang="en-US" b="0" i="0" dirty="0">
                <a:solidFill>
                  <a:srgbClr val="333333"/>
                </a:solidFill>
                <a:effectLst/>
                <a:latin typeface="+mj-lt"/>
              </a:rPr>
              <a:t>Open for comment until October 19, </a:t>
            </a:r>
            <a:r>
              <a:rPr lang="en-US" dirty="0">
                <a:solidFill>
                  <a:srgbClr val="333333"/>
                </a:solidFill>
                <a:latin typeface="+mj-lt"/>
              </a:rPr>
              <a:t>2026</a:t>
            </a:r>
            <a:endParaRPr lang="en-US" b="0" i="0" dirty="0">
              <a:solidFill>
                <a:srgbClr val="333333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758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191"/>
    </mc:Choice>
    <mc:Fallback xmlns="">
      <p:transition spd="slow" advTm="7819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35146-98B9-4877-F052-9A54BB4AC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, application, Teams&#10;&#10;AI-generated content may be incorrect.">
            <a:extLst>
              <a:ext uri="{FF2B5EF4-FFF2-40B4-BE49-F238E27FC236}">
                <a16:creationId xmlns:a16="http://schemas.microsoft.com/office/drawing/2014/main" id="{CF0F3920-0A78-33A8-9EFA-9CBEB7BE4A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76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5D0F2-6AB5-82FD-E268-8A080B910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E277E8-ADC4-D1A6-D8C5-0B0FDC8457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 descr="Graphical user interface, application, Teams&#10;&#10;AI-generated content may be incorrect.">
            <a:extLst>
              <a:ext uri="{FF2B5EF4-FFF2-40B4-BE49-F238E27FC236}">
                <a16:creationId xmlns:a16="http://schemas.microsoft.com/office/drawing/2014/main" id="{B9178A91-85E2-FCC0-3E51-D31EBCA70D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29" y="0"/>
            <a:ext cx="9139141" cy="82296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9F35F94-210E-8CF9-E52E-BADBE1618883}"/>
              </a:ext>
            </a:extLst>
          </p:cNvPr>
          <p:cNvSpPr/>
          <p:nvPr/>
        </p:nvSpPr>
        <p:spPr>
          <a:xfrm>
            <a:off x="660400" y="894080"/>
            <a:ext cx="6929120" cy="41148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3B0C36-142D-007F-4EDF-143BD5D5F71F}"/>
              </a:ext>
            </a:extLst>
          </p:cNvPr>
          <p:cNvSpPr txBox="1"/>
          <p:nvPr/>
        </p:nvSpPr>
        <p:spPr>
          <a:xfrm>
            <a:off x="762000" y="998071"/>
            <a:ext cx="69291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Merriweather" pitchFamily="50" charset="0"/>
              </a:rPr>
              <a:t>Panel consensus that clinical significance of Galleri greatest for cancers without guideline-recommended screening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>
                  <a:lumMod val="50000"/>
                </a:schemeClr>
              </a:solidFill>
              <a:latin typeface="Merriweath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Merriweather" pitchFamily="50" charset="0"/>
              </a:rPr>
              <a:t>Panel called for clear labeling to help with informed shared decision making between HCPs and patients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>
                  <a:lumMod val="50000"/>
                </a:schemeClr>
              </a:solidFill>
              <a:latin typeface="Merriweath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Merriweather" pitchFamily="50" charset="0"/>
              </a:rPr>
              <a:t>Questions about whether the test detects cancers “early”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Merriweather" pitchFamily="50" charset="0"/>
              </a:rPr>
              <a:t>Desire for ongoing data collection to refine understanding, including of clinical outcomes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>
                  <a:lumMod val="50000"/>
                </a:schemeClr>
              </a:solidFill>
              <a:latin typeface="Merriweath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Merriweather" pitchFamily="50" charset="0"/>
              </a:rPr>
              <a:t>The Panel voted on safety (10 Y, 0 N), effectiveness (6 Y, 4 N), and whether the benefits outweigh the risks (7 Y, 2, N, 1 Abs.)</a:t>
            </a:r>
          </a:p>
        </p:txBody>
      </p:sp>
    </p:spTree>
    <p:extLst>
      <p:ext uri="{BB962C8B-B14F-4D97-AF65-F5344CB8AC3E}">
        <p14:creationId xmlns:p14="http://schemas.microsoft.com/office/powerpoint/2010/main" val="2789932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ED2F21-6DB1-F744-765C-6B8E91E2B3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71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4265D-4CB4-759A-F77D-6BA2D57FC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4DD7F2-A8C0-E159-2847-7F50EAA340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69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28BB8-1494-DD66-7CC1-B766D47AD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95225-5F76-4D74-83E6-D9D0F2F30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8055"/>
            <a:ext cx="8229600" cy="673253"/>
          </a:xfrm>
        </p:spPr>
        <p:txBody>
          <a:bodyPr anchor="ctr">
            <a:normAutofit fontScale="90000"/>
          </a:bodyPr>
          <a:lstStyle/>
          <a:p>
            <a:r>
              <a:rPr lang="en-US" altLang="en-US" b="1" dirty="0">
                <a:solidFill>
                  <a:srgbClr val="0070C0"/>
                </a:solidFill>
                <a:latin typeface="Merriweather" pitchFamily="50" charset="0"/>
              </a:rPr>
              <a:t>Innovation</a:t>
            </a:r>
            <a:endParaRPr lang="en-US" dirty="0">
              <a:solidFill>
                <a:srgbClr val="0070C0"/>
              </a:solidFill>
              <a:latin typeface="Merriweather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D5BDAA-5AFC-8575-3F19-4BEFF0F710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78" y="4865076"/>
            <a:ext cx="1042506" cy="310923"/>
          </a:xfrm>
          <a:prstGeom prst="rect">
            <a:avLst/>
          </a:prstGeom>
        </p:spPr>
      </p:pic>
      <p:pic>
        <p:nvPicPr>
          <p:cNvPr id="5" name="Picture 4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8C02843A-23D5-6994-1920-8E6293C087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832236"/>
            <a:ext cx="7894320" cy="399191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14861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8595"/>
      </p:ext>
    </p:extLst>
  </p:cSld>
  <p:clrMapOvr>
    <a:masterClrMapping/>
  </p:clrMapOvr>
</p:sld>
</file>

<file path=ppt/theme/theme1.xml><?xml version="1.0" encoding="utf-8"?>
<a:theme xmlns:a="http://schemas.openxmlformats.org/drawingml/2006/main" name="ppt1DB1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3b743dd-490c-4ce8-909f-8ca9390af63e">
      <Terms xmlns="http://schemas.microsoft.com/office/infopath/2007/PartnerControls"/>
    </lcf76f155ced4ddcb4097134ff3c332f>
    <TaxCatchAll xmlns="20867c8d-1cc9-4acd-a073-94634f6a764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70D6BBF2E1644A8865B69F43CAEC07" ma:contentTypeVersion="14" ma:contentTypeDescription="Create a new document." ma:contentTypeScope="" ma:versionID="ac6fcceb50eb88107d448b763435efce">
  <xsd:schema xmlns:xsd="http://www.w3.org/2001/XMLSchema" xmlns:xs="http://www.w3.org/2001/XMLSchema" xmlns:p="http://schemas.microsoft.com/office/2006/metadata/properties" xmlns:ns2="f3b743dd-490c-4ce8-909f-8ca9390af63e" xmlns:ns3="97020f62-d699-43c4-bf49-e304984b84cf" xmlns:ns4="20867c8d-1cc9-4acd-a073-94634f6a764f" targetNamespace="http://schemas.microsoft.com/office/2006/metadata/properties" ma:root="true" ma:fieldsID="0154c5881f3d6adf3ea5930e53a04993" ns2:_="" ns3:_="" ns4:_="">
    <xsd:import namespace="f3b743dd-490c-4ce8-909f-8ca9390af63e"/>
    <xsd:import namespace="97020f62-d699-43c4-bf49-e304984b84cf"/>
    <xsd:import namespace="20867c8d-1cc9-4acd-a073-94634f6a76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b743dd-490c-4ce8-909f-8ca9390af6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9cf906e-e933-44a8-8421-1c91ada6f1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020f62-d699-43c4-bf49-e304984b84c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867c8d-1cc9-4acd-a073-94634f6a7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78b58f-e6f1-4350-932a-4990099ecabb}" ma:internalName="TaxCatchAll" ma:showField="CatchAllData" ma:web="97020f62-d699-43c4-bf49-e304984b84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A61307-3CBC-4B7E-B64D-B3E640DA53BA}">
  <ds:schemaRefs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  <ds:schemaRef ds:uri="http://schemas.openxmlformats.org/package/2006/metadata/core-properties"/>
    <ds:schemaRef ds:uri="97020f62-d699-43c4-bf49-e304984b84cf"/>
    <ds:schemaRef ds:uri="http://purl.org/dc/elements/1.1/"/>
    <ds:schemaRef ds:uri="http://schemas.microsoft.com/office/2006/documentManagement/types"/>
    <ds:schemaRef ds:uri="20867c8d-1cc9-4acd-a073-94634f6a764f"/>
    <ds:schemaRef ds:uri="f3b743dd-490c-4ce8-909f-8ca9390af63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F1EE5E5-B910-4429-9D0B-BA19521E7E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6FFFD8-C84E-41B0-B649-3E2D63D3D1B8}">
  <ds:schemaRefs>
    <ds:schemaRef ds:uri="20867c8d-1cc9-4acd-a073-94634f6a764f"/>
    <ds:schemaRef ds:uri="97020f62-d699-43c4-bf49-e304984b84cf"/>
    <ds:schemaRef ds:uri="f3b743dd-490c-4ce8-909f-8ca9390af63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ec5e5a7a-e5c2-40a5-a786-0194463cad57}" enabled="1" method="Standard" siteId="{7d2fdb41-339c-4257-87f2-a665730b31f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TC102455519[[fn=Winter]]</Template>
  <TotalTime>1390</TotalTime>
  <Words>381</Words>
  <Application>Microsoft Office PowerPoint</Application>
  <PresentationFormat>On-screen Show (16:9)</PresentationFormat>
  <Paragraphs>72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Arial</vt:lpstr>
      <vt:lpstr>Calibri</vt:lpstr>
      <vt:lpstr>Helvetica</vt:lpstr>
      <vt:lpstr>Merriweather</vt:lpstr>
      <vt:lpstr>Segoe UI</vt:lpstr>
      <vt:lpstr>Times New Roman</vt:lpstr>
      <vt:lpstr>ppt1DB1.tmp</vt:lpstr>
      <vt:lpstr>PowerPoint Presentation</vt:lpstr>
      <vt:lpstr>PowerPoint Presentation</vt:lpstr>
      <vt:lpstr>PowerPoint Presentation</vt:lpstr>
      <vt:lpstr>PowerPoint Presentation</vt:lpstr>
      <vt:lpstr>Screening vs. Early Diagnosis</vt:lpstr>
      <vt:lpstr>Screening/ED – Test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Innovation</vt:lpstr>
      <vt:lpstr>PowerPoint Presentation</vt:lpstr>
    </vt:vector>
  </TitlesOfParts>
  <Company>US FDA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NCTR</dc:creator>
  <cp:lastModifiedBy>Lias, Courtney H</cp:lastModifiedBy>
  <cp:revision>2</cp:revision>
  <cp:lastPrinted>2013-06-18T15:33:48Z</cp:lastPrinted>
  <dcterms:created xsi:type="dcterms:W3CDTF">2012-09-06T19:53:40Z</dcterms:created>
  <dcterms:modified xsi:type="dcterms:W3CDTF">2026-09-24T18:12:41Z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0x010100AB70D6BBF2E1644A8865B69F43CAEC07</vt:lpwstr>
  </property>
  <property fmtid="{D5CDD505-2E9C-101B-9397-08002B2CF9AE}" pid="3" name="MediaServiceImageTags">
    <vt:lpwstr/>
  </property>
</Properties>
</file>