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437" r:id="rId2"/>
    <p:sldId id="736" r:id="rId3"/>
    <p:sldId id="716" r:id="rId4"/>
    <p:sldId id="670" r:id="rId5"/>
    <p:sldId id="718" r:id="rId6"/>
    <p:sldId id="701" r:id="rId7"/>
    <p:sldId id="676" r:id="rId8"/>
    <p:sldId id="696" r:id="rId9"/>
    <p:sldId id="719" r:id="rId10"/>
    <p:sldId id="702" r:id="rId11"/>
    <p:sldId id="709" r:id="rId12"/>
    <p:sldId id="732" r:id="rId13"/>
    <p:sldId id="731" r:id="rId14"/>
    <p:sldId id="722" r:id="rId15"/>
    <p:sldId id="723" r:id="rId16"/>
    <p:sldId id="733" r:id="rId17"/>
    <p:sldId id="726" r:id="rId18"/>
    <p:sldId id="727" r:id="rId19"/>
    <p:sldId id="728" r:id="rId20"/>
    <p:sldId id="694" r:id="rId21"/>
  </p:sldIdLst>
  <p:sldSz cx="10287000" cy="6858000" type="35mm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2">
          <p15:clr>
            <a:srgbClr val="A4A3A4"/>
          </p15:clr>
        </p15:guide>
        <p15:guide id="2" pos="3240">
          <p15:clr>
            <a:srgbClr val="A4A3A4"/>
          </p15:clr>
        </p15:guide>
        <p15:guide id="3" orient="horz" pos="5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FBFF"/>
    <a:srgbClr val="7474BA"/>
    <a:srgbClr val="EFEFFF"/>
    <a:srgbClr val="E0E0F0"/>
    <a:srgbClr val="E3E3F1"/>
    <a:srgbClr val="EBEBFF"/>
    <a:srgbClr val="D1D1FF"/>
    <a:srgbClr val="7070B8"/>
    <a:srgbClr val="DFFEDA"/>
    <a:srgbClr val="B8FD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4882" autoAdjust="0"/>
    <p:restoredTop sz="85055" autoAdjust="0"/>
  </p:normalViewPr>
  <p:slideViewPr>
    <p:cSldViewPr snapToGrid="0" showGuides="1">
      <p:cViewPr>
        <p:scale>
          <a:sx n="50" d="100"/>
          <a:sy n="50" d="100"/>
        </p:scale>
        <p:origin x="-1884" y="-348"/>
      </p:cViewPr>
      <p:guideLst>
        <p:guide orient="horz" pos="1142"/>
        <p:guide orient="horz" pos="701"/>
        <p:guide pos="32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2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a\Desktop\070913&#27425;&#19990;&#20195;&#12364;&#12435;&#20013;&#38291;&#22577;&#21578;&#20250;\&#12503;&#12525;&#12486;&#12458;\070113LC_Cont_seru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a\Desktop\070913&#27425;&#19990;&#20195;&#12364;&#12435;&#20013;&#38291;&#22577;&#21578;&#20250;\&#12503;&#12525;&#12486;&#12458;\070113LC_Cont_seru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011214MAPSerumHSLC1_3IDAmergeLibHSLC_Proteins%20-%20Protei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JSTNCI\011214MAPSerumHSLC1_3IDAmergeLibHSLC_Proteins%20-%20Protein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yoshi\Desktop\030816\3&#26376;5&#26085;&#20013;&#26468;&#22238;&#31572;\3_(2)log10_and_no_normalize\1_training\miss_rate_0.t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CC0000"/>
              </a:solidFill>
              <a:ln>
                <a:solidFill>
                  <a:srgbClr val="CC0000"/>
                </a:solidFill>
              </a:ln>
            </c:spPr>
          </c:marker>
          <c:xVal>
            <c:numRef>
              <c:f>AHSG!$A$2:$A$50</c:f>
              <c:numCache>
                <c:formatCode>General</c:formatCode>
                <c:ptCount val="49"/>
                <c:pt idx="0">
                  <c:v>23</c:v>
                </c:pt>
                <c:pt idx="1">
                  <c:v>23</c:v>
                </c:pt>
                <c:pt idx="2">
                  <c:v>27</c:v>
                </c:pt>
                <c:pt idx="3">
                  <c:v>26</c:v>
                </c:pt>
                <c:pt idx="4">
                  <c:v>24</c:v>
                </c:pt>
                <c:pt idx="5">
                  <c:v>25</c:v>
                </c:pt>
                <c:pt idx="6">
                  <c:v>23</c:v>
                </c:pt>
                <c:pt idx="7">
                  <c:v>27</c:v>
                </c:pt>
                <c:pt idx="8">
                  <c:v>25</c:v>
                </c:pt>
                <c:pt idx="9">
                  <c:v>22</c:v>
                </c:pt>
                <c:pt idx="10">
                  <c:v>24</c:v>
                </c:pt>
                <c:pt idx="11">
                  <c:v>26</c:v>
                </c:pt>
                <c:pt idx="12">
                  <c:v>26</c:v>
                </c:pt>
                <c:pt idx="13">
                  <c:v>26</c:v>
                </c:pt>
                <c:pt idx="14">
                  <c:v>24</c:v>
                </c:pt>
                <c:pt idx="15">
                  <c:v>25</c:v>
                </c:pt>
                <c:pt idx="16">
                  <c:v>23</c:v>
                </c:pt>
                <c:pt idx="17">
                  <c:v>27</c:v>
                </c:pt>
                <c:pt idx="18">
                  <c:v>25</c:v>
                </c:pt>
                <c:pt idx="19">
                  <c:v>22</c:v>
                </c:pt>
                <c:pt idx="20">
                  <c:v>24</c:v>
                </c:pt>
                <c:pt idx="21">
                  <c:v>25</c:v>
                </c:pt>
                <c:pt idx="22">
                  <c:v>23</c:v>
                </c:pt>
                <c:pt idx="23">
                  <c:v>26</c:v>
                </c:pt>
                <c:pt idx="24">
                  <c:v>24</c:v>
                </c:pt>
                <c:pt idx="25">
                  <c:v>25</c:v>
                </c:pt>
                <c:pt idx="26">
                  <c:v>23</c:v>
                </c:pt>
                <c:pt idx="27">
                  <c:v>27</c:v>
                </c:pt>
                <c:pt idx="28">
                  <c:v>22</c:v>
                </c:pt>
                <c:pt idx="29">
                  <c:v>22</c:v>
                </c:pt>
                <c:pt idx="30">
                  <c:v>23</c:v>
                </c:pt>
                <c:pt idx="31">
                  <c:v>26</c:v>
                </c:pt>
                <c:pt idx="32">
                  <c:v>25</c:v>
                </c:pt>
                <c:pt idx="33">
                  <c:v>24</c:v>
                </c:pt>
                <c:pt idx="34">
                  <c:v>25</c:v>
                </c:pt>
                <c:pt idx="35">
                  <c:v>24</c:v>
                </c:pt>
                <c:pt idx="36">
                  <c:v>23</c:v>
                </c:pt>
                <c:pt idx="37">
                  <c:v>26</c:v>
                </c:pt>
                <c:pt idx="38">
                  <c:v>23</c:v>
                </c:pt>
                <c:pt idx="39">
                  <c:v>24</c:v>
                </c:pt>
                <c:pt idx="40">
                  <c:v>25</c:v>
                </c:pt>
                <c:pt idx="41">
                  <c:v>26</c:v>
                </c:pt>
                <c:pt idx="42">
                  <c:v>24</c:v>
                </c:pt>
                <c:pt idx="43">
                  <c:v>25</c:v>
                </c:pt>
                <c:pt idx="44">
                  <c:v>24</c:v>
                </c:pt>
                <c:pt idx="45">
                  <c:v>25</c:v>
                </c:pt>
                <c:pt idx="46">
                  <c:v>24</c:v>
                </c:pt>
                <c:pt idx="47">
                  <c:v>25</c:v>
                </c:pt>
                <c:pt idx="48">
                  <c:v>25</c:v>
                </c:pt>
              </c:numCache>
            </c:numRef>
          </c:xVal>
          <c:yVal>
            <c:numRef>
              <c:f>AHSG!$B$2:$B$50</c:f>
              <c:numCache>
                <c:formatCode>0.000</c:formatCode>
                <c:ptCount val="49"/>
                <c:pt idx="0">
                  <c:v>6.4000000000000792E-3</c:v>
                </c:pt>
                <c:pt idx="1">
                  <c:v>6.6000000000000503E-3</c:v>
                </c:pt>
                <c:pt idx="2">
                  <c:v>7.8000000000000673E-3</c:v>
                </c:pt>
                <c:pt idx="3">
                  <c:v>8.5000000000000266E-3</c:v>
                </c:pt>
                <c:pt idx="4">
                  <c:v>9.7000000000000228E-3</c:v>
                </c:pt>
                <c:pt idx="5">
                  <c:v>1.1299999999999999E-2</c:v>
                </c:pt>
                <c:pt idx="6">
                  <c:v>1.2400000000000104E-2</c:v>
                </c:pt>
                <c:pt idx="7">
                  <c:v>1.2500000000000107E-2</c:v>
                </c:pt>
                <c:pt idx="8">
                  <c:v>1.3500000000000154E-2</c:v>
                </c:pt>
                <c:pt idx="9">
                  <c:v>1.3899999999999999E-2</c:v>
                </c:pt>
                <c:pt idx="10">
                  <c:v>1.4400000000000098E-2</c:v>
                </c:pt>
                <c:pt idx="11">
                  <c:v>1.4600000000000102E-2</c:v>
                </c:pt>
                <c:pt idx="12">
                  <c:v>1.9300000000000164E-2</c:v>
                </c:pt>
                <c:pt idx="13">
                  <c:v>1.9599999999999999E-2</c:v>
                </c:pt>
                <c:pt idx="14">
                  <c:v>2.1900000000000051E-2</c:v>
                </c:pt>
                <c:pt idx="15">
                  <c:v>2.2700000000000012E-2</c:v>
                </c:pt>
                <c:pt idx="16">
                  <c:v>2.2800000000000299E-2</c:v>
                </c:pt>
                <c:pt idx="17">
                  <c:v>2.3900000000000001E-2</c:v>
                </c:pt>
                <c:pt idx="18">
                  <c:v>2.4300000000000002E-2</c:v>
                </c:pt>
                <c:pt idx="19">
                  <c:v>2.5100000000000011E-2</c:v>
                </c:pt>
                <c:pt idx="20">
                  <c:v>2.6800000000000299E-2</c:v>
                </c:pt>
                <c:pt idx="21">
                  <c:v>2.7400000000000323E-2</c:v>
                </c:pt>
                <c:pt idx="22">
                  <c:v>2.7700000000000242E-2</c:v>
                </c:pt>
                <c:pt idx="23">
                  <c:v>2.8600000000000052E-2</c:v>
                </c:pt>
                <c:pt idx="24">
                  <c:v>2.930000000000001E-2</c:v>
                </c:pt>
                <c:pt idx="25">
                  <c:v>2.9700000000000011E-2</c:v>
                </c:pt>
                <c:pt idx="26">
                  <c:v>3.1500000000000042E-2</c:v>
                </c:pt>
                <c:pt idx="27">
                  <c:v>3.1600000000000315E-2</c:v>
                </c:pt>
                <c:pt idx="28">
                  <c:v>3.2100000000000052E-2</c:v>
                </c:pt>
                <c:pt idx="29">
                  <c:v>3.2600000000000406E-2</c:v>
                </c:pt>
                <c:pt idx="30">
                  <c:v>3.2600000000000406E-2</c:v>
                </c:pt>
                <c:pt idx="31">
                  <c:v>3.3000000000000002E-2</c:v>
                </c:pt>
                <c:pt idx="32">
                  <c:v>3.5600000000000312E-2</c:v>
                </c:pt>
                <c:pt idx="33">
                  <c:v>3.6100000000000056E-2</c:v>
                </c:pt>
                <c:pt idx="34">
                  <c:v>3.6900000000000092E-2</c:v>
                </c:pt>
                <c:pt idx="35">
                  <c:v>3.6900000000000092E-2</c:v>
                </c:pt>
                <c:pt idx="36">
                  <c:v>4.0800000000000024E-2</c:v>
                </c:pt>
                <c:pt idx="37">
                  <c:v>4.4600000000000112E-2</c:v>
                </c:pt>
                <c:pt idx="38">
                  <c:v>4.8000000000000084E-2</c:v>
                </c:pt>
                <c:pt idx="39">
                  <c:v>4.9000000000000522E-2</c:v>
                </c:pt>
                <c:pt idx="40">
                  <c:v>4.9500000000000134E-2</c:v>
                </c:pt>
                <c:pt idx="41">
                  <c:v>5.0200000000000022E-2</c:v>
                </c:pt>
                <c:pt idx="42">
                  <c:v>5.3800000000000132E-2</c:v>
                </c:pt>
                <c:pt idx="43">
                  <c:v>5.5000000000000132E-2</c:v>
                </c:pt>
                <c:pt idx="44">
                  <c:v>5.6400000000000033E-2</c:v>
                </c:pt>
                <c:pt idx="45">
                  <c:v>7.4300000000000893E-2</c:v>
                </c:pt>
                <c:pt idx="46">
                  <c:v>7.6200000000000004E-2</c:v>
                </c:pt>
                <c:pt idx="47">
                  <c:v>7.6600000000000001E-2</c:v>
                </c:pt>
                <c:pt idx="48">
                  <c:v>9.0600000000000763E-2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3"/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AHSG!$D$2:$D$61</c:f>
              <c:numCache>
                <c:formatCode>General</c:formatCode>
                <c:ptCount val="60"/>
                <c:pt idx="0">
                  <c:v>9.8000000000000007</c:v>
                </c:pt>
                <c:pt idx="1">
                  <c:v>9.8000000000000007</c:v>
                </c:pt>
                <c:pt idx="2">
                  <c:v>9.8000000000000007</c:v>
                </c:pt>
                <c:pt idx="3">
                  <c:v>8.4</c:v>
                </c:pt>
                <c:pt idx="4">
                  <c:v>8.8000000000000007</c:v>
                </c:pt>
                <c:pt idx="5">
                  <c:v>9.2000000000000011</c:v>
                </c:pt>
                <c:pt idx="6">
                  <c:v>9.6</c:v>
                </c:pt>
                <c:pt idx="7">
                  <c:v>10</c:v>
                </c:pt>
                <c:pt idx="8">
                  <c:v>10.4</c:v>
                </c:pt>
                <c:pt idx="9">
                  <c:v>10.8</c:v>
                </c:pt>
                <c:pt idx="10">
                  <c:v>11.2</c:v>
                </c:pt>
                <c:pt idx="11">
                  <c:v>8</c:v>
                </c:pt>
                <c:pt idx="12">
                  <c:v>7.6</c:v>
                </c:pt>
                <c:pt idx="13">
                  <c:v>11.6</c:v>
                </c:pt>
                <c:pt idx="14">
                  <c:v>8.1</c:v>
                </c:pt>
                <c:pt idx="15">
                  <c:v>8.5</c:v>
                </c:pt>
                <c:pt idx="16">
                  <c:v>8.9</c:v>
                </c:pt>
                <c:pt idx="17">
                  <c:v>9.2000000000000011</c:v>
                </c:pt>
                <c:pt idx="18">
                  <c:v>9.6</c:v>
                </c:pt>
                <c:pt idx="19">
                  <c:v>10</c:v>
                </c:pt>
                <c:pt idx="20">
                  <c:v>10.4</c:v>
                </c:pt>
                <c:pt idx="21">
                  <c:v>10.8</c:v>
                </c:pt>
                <c:pt idx="22">
                  <c:v>11.2</c:v>
                </c:pt>
                <c:pt idx="23">
                  <c:v>11.6</c:v>
                </c:pt>
                <c:pt idx="24">
                  <c:v>7.7</c:v>
                </c:pt>
                <c:pt idx="25">
                  <c:v>8.1</c:v>
                </c:pt>
                <c:pt idx="26">
                  <c:v>8.5</c:v>
                </c:pt>
                <c:pt idx="27">
                  <c:v>8.9</c:v>
                </c:pt>
                <c:pt idx="28">
                  <c:v>9.2000000000000011</c:v>
                </c:pt>
                <c:pt idx="29">
                  <c:v>9.6</c:v>
                </c:pt>
                <c:pt idx="30">
                  <c:v>10</c:v>
                </c:pt>
                <c:pt idx="31">
                  <c:v>10.4</c:v>
                </c:pt>
                <c:pt idx="32">
                  <c:v>10.8</c:v>
                </c:pt>
                <c:pt idx="33">
                  <c:v>11.2</c:v>
                </c:pt>
                <c:pt idx="34">
                  <c:v>11.6</c:v>
                </c:pt>
                <c:pt idx="35">
                  <c:v>7.7</c:v>
                </c:pt>
                <c:pt idx="36">
                  <c:v>7.3</c:v>
                </c:pt>
                <c:pt idx="37">
                  <c:v>12</c:v>
                </c:pt>
                <c:pt idx="38">
                  <c:v>6.9</c:v>
                </c:pt>
                <c:pt idx="39">
                  <c:v>12.4</c:v>
                </c:pt>
                <c:pt idx="40">
                  <c:v>6.5</c:v>
                </c:pt>
                <c:pt idx="41">
                  <c:v>12.8</c:v>
                </c:pt>
                <c:pt idx="42">
                  <c:v>6.1</c:v>
                </c:pt>
                <c:pt idx="43">
                  <c:v>13.2</c:v>
                </c:pt>
                <c:pt idx="44">
                  <c:v>5.7</c:v>
                </c:pt>
                <c:pt idx="45">
                  <c:v>13.6</c:v>
                </c:pt>
                <c:pt idx="46">
                  <c:v>9.7000000000000011</c:v>
                </c:pt>
                <c:pt idx="47">
                  <c:v>10.5</c:v>
                </c:pt>
                <c:pt idx="48">
                  <c:v>9.2000000000000011</c:v>
                </c:pt>
                <c:pt idx="49">
                  <c:v>9.7000000000000011</c:v>
                </c:pt>
                <c:pt idx="50">
                  <c:v>10.200000000000001</c:v>
                </c:pt>
                <c:pt idx="51">
                  <c:v>9.5</c:v>
                </c:pt>
                <c:pt idx="52">
                  <c:v>10</c:v>
                </c:pt>
                <c:pt idx="53">
                  <c:v>9.3000000000000007</c:v>
                </c:pt>
                <c:pt idx="54">
                  <c:v>9.8000000000000007</c:v>
                </c:pt>
                <c:pt idx="55">
                  <c:v>10.3</c:v>
                </c:pt>
                <c:pt idx="56">
                  <c:v>9.6</c:v>
                </c:pt>
                <c:pt idx="57">
                  <c:v>10</c:v>
                </c:pt>
                <c:pt idx="58">
                  <c:v>9.8000000000000007</c:v>
                </c:pt>
                <c:pt idx="59">
                  <c:v>9.8000000000000007</c:v>
                </c:pt>
              </c:numCache>
            </c:numRef>
          </c:xVal>
          <c:yVal>
            <c:numRef>
              <c:f>AHSG!$E$2:$E$61</c:f>
              <c:numCache>
                <c:formatCode>0.000</c:formatCode>
                <c:ptCount val="60"/>
                <c:pt idx="0">
                  <c:v>1.8000000000000203E-3</c:v>
                </c:pt>
                <c:pt idx="1">
                  <c:v>4.8000000000000334E-3</c:v>
                </c:pt>
                <c:pt idx="2">
                  <c:v>8.3000000000000747E-3</c:v>
                </c:pt>
                <c:pt idx="3">
                  <c:v>1.2999999999999998E-2</c:v>
                </c:pt>
                <c:pt idx="4">
                  <c:v>1.2999999999999998E-2</c:v>
                </c:pt>
                <c:pt idx="5">
                  <c:v>1.3200000000000144E-2</c:v>
                </c:pt>
                <c:pt idx="6">
                  <c:v>1.2999999999999998E-2</c:v>
                </c:pt>
                <c:pt idx="7">
                  <c:v>1.3400000000000164E-2</c:v>
                </c:pt>
                <c:pt idx="8">
                  <c:v>1.2999999999999998E-2</c:v>
                </c:pt>
                <c:pt idx="9">
                  <c:v>1.2999999999999998E-2</c:v>
                </c:pt>
                <c:pt idx="10">
                  <c:v>1.3100000000000136E-2</c:v>
                </c:pt>
                <c:pt idx="11">
                  <c:v>1.2999999999999998E-2</c:v>
                </c:pt>
                <c:pt idx="12">
                  <c:v>1.2999999999999998E-2</c:v>
                </c:pt>
                <c:pt idx="13">
                  <c:v>1.2999999999999998E-2</c:v>
                </c:pt>
                <c:pt idx="14">
                  <c:v>1.5100000000000132E-2</c:v>
                </c:pt>
                <c:pt idx="15">
                  <c:v>1.5100000000000132E-2</c:v>
                </c:pt>
                <c:pt idx="16">
                  <c:v>1.5100000000000132E-2</c:v>
                </c:pt>
                <c:pt idx="17">
                  <c:v>1.5200000000000142E-2</c:v>
                </c:pt>
                <c:pt idx="18">
                  <c:v>1.5100000000000132E-2</c:v>
                </c:pt>
                <c:pt idx="19">
                  <c:v>1.5400000000000143E-2</c:v>
                </c:pt>
                <c:pt idx="20">
                  <c:v>1.5100000000000132E-2</c:v>
                </c:pt>
                <c:pt idx="21">
                  <c:v>1.5100000000000132E-2</c:v>
                </c:pt>
                <c:pt idx="22">
                  <c:v>1.5299999999999999E-2</c:v>
                </c:pt>
                <c:pt idx="23">
                  <c:v>1.5100000000000132E-2</c:v>
                </c:pt>
                <c:pt idx="24">
                  <c:v>1.5100000000000132E-2</c:v>
                </c:pt>
                <c:pt idx="25">
                  <c:v>1.7000000000000202E-2</c:v>
                </c:pt>
                <c:pt idx="26">
                  <c:v>1.7000000000000202E-2</c:v>
                </c:pt>
                <c:pt idx="27">
                  <c:v>1.7000000000000202E-2</c:v>
                </c:pt>
                <c:pt idx="28">
                  <c:v>1.7100000000000209E-2</c:v>
                </c:pt>
                <c:pt idx="29">
                  <c:v>1.7000000000000202E-2</c:v>
                </c:pt>
                <c:pt idx="30">
                  <c:v>1.740000000000021E-2</c:v>
                </c:pt>
                <c:pt idx="31">
                  <c:v>1.7000000000000202E-2</c:v>
                </c:pt>
                <c:pt idx="32">
                  <c:v>1.7000000000000202E-2</c:v>
                </c:pt>
                <c:pt idx="33">
                  <c:v>1.7000000000000202E-2</c:v>
                </c:pt>
                <c:pt idx="34">
                  <c:v>1.7200000000000215E-2</c:v>
                </c:pt>
                <c:pt idx="35">
                  <c:v>1.7000000000000202E-2</c:v>
                </c:pt>
                <c:pt idx="36">
                  <c:v>1.7200000000000215E-2</c:v>
                </c:pt>
                <c:pt idx="37">
                  <c:v>1.7200000000000215E-2</c:v>
                </c:pt>
                <c:pt idx="38">
                  <c:v>1.7200000000000215E-2</c:v>
                </c:pt>
                <c:pt idx="39">
                  <c:v>1.7299999999999999E-2</c:v>
                </c:pt>
                <c:pt idx="40">
                  <c:v>1.7200000000000215E-2</c:v>
                </c:pt>
                <c:pt idx="41">
                  <c:v>1.7200000000000215E-2</c:v>
                </c:pt>
                <c:pt idx="42">
                  <c:v>1.7200000000000215E-2</c:v>
                </c:pt>
                <c:pt idx="43">
                  <c:v>1.7200000000000215E-2</c:v>
                </c:pt>
                <c:pt idx="44">
                  <c:v>1.7200000000000215E-2</c:v>
                </c:pt>
                <c:pt idx="45">
                  <c:v>1.7200000000000215E-2</c:v>
                </c:pt>
                <c:pt idx="46">
                  <c:v>1.7200000000000215E-2</c:v>
                </c:pt>
                <c:pt idx="47">
                  <c:v>1.9199999999999998E-2</c:v>
                </c:pt>
                <c:pt idx="48">
                  <c:v>1.9199999999999998E-2</c:v>
                </c:pt>
                <c:pt idx="49">
                  <c:v>1.9199999999999998E-2</c:v>
                </c:pt>
                <c:pt idx="50">
                  <c:v>1.9199999999999998E-2</c:v>
                </c:pt>
                <c:pt idx="51">
                  <c:v>1.9199999999999998E-2</c:v>
                </c:pt>
                <c:pt idx="52">
                  <c:v>1.9199999999999998E-2</c:v>
                </c:pt>
                <c:pt idx="53">
                  <c:v>1.9199999999999998E-2</c:v>
                </c:pt>
                <c:pt idx="54">
                  <c:v>1.9199999999999998E-2</c:v>
                </c:pt>
                <c:pt idx="55">
                  <c:v>1.9199999999999998E-2</c:v>
                </c:pt>
                <c:pt idx="56">
                  <c:v>1.9199999999999998E-2</c:v>
                </c:pt>
                <c:pt idx="57">
                  <c:v>1.9199999999999998E-2</c:v>
                </c:pt>
                <c:pt idx="58">
                  <c:v>2.6100000000000012E-2</c:v>
                </c:pt>
                <c:pt idx="59">
                  <c:v>3.0300000000000042E-2</c:v>
                </c:pt>
              </c:numCache>
            </c:numRef>
          </c:yVal>
        </c:ser>
        <c:axId val="158435968"/>
        <c:axId val="162550528"/>
      </c:scatterChart>
      <c:valAx>
        <c:axId val="158435968"/>
        <c:scaling>
          <c:orientation val="minMax"/>
        </c:scaling>
        <c:delete val="1"/>
        <c:axPos val="b"/>
        <c:numFmt formatCode="General" sourceLinked="1"/>
        <c:tickLblPos val="none"/>
        <c:crossAx val="162550528"/>
        <c:crosses val="autoZero"/>
        <c:crossBetween val="midCat"/>
      </c:valAx>
      <c:valAx>
        <c:axId val="162550528"/>
        <c:scaling>
          <c:orientation val="minMax"/>
        </c:scaling>
        <c:delete val="1"/>
        <c:axPos val="l"/>
        <c:numFmt formatCode="0.000" sourceLinked="1"/>
        <c:tickLblPos val="none"/>
        <c:crossAx val="158435968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'CA2'!$Q$2:$Q$61</c:f>
              <c:numCache>
                <c:formatCode>0.0000_);[Red]\(0.0000\)</c:formatCode>
                <c:ptCount val="60"/>
                <c:pt idx="0">
                  <c:v>9.8000000000000007</c:v>
                </c:pt>
                <c:pt idx="1">
                  <c:v>9.8000000000000007</c:v>
                </c:pt>
                <c:pt idx="2">
                  <c:v>8.1</c:v>
                </c:pt>
                <c:pt idx="3">
                  <c:v>8.5</c:v>
                </c:pt>
                <c:pt idx="4">
                  <c:v>8.9</c:v>
                </c:pt>
                <c:pt idx="5">
                  <c:v>9.2000000000000011</c:v>
                </c:pt>
                <c:pt idx="6">
                  <c:v>9.6</c:v>
                </c:pt>
                <c:pt idx="7">
                  <c:v>10</c:v>
                </c:pt>
                <c:pt idx="8">
                  <c:v>10.4</c:v>
                </c:pt>
                <c:pt idx="9">
                  <c:v>10.8</c:v>
                </c:pt>
                <c:pt idx="10">
                  <c:v>11.2</c:v>
                </c:pt>
                <c:pt idx="11">
                  <c:v>11.6</c:v>
                </c:pt>
                <c:pt idx="12">
                  <c:v>7.7</c:v>
                </c:pt>
                <c:pt idx="13">
                  <c:v>7.3</c:v>
                </c:pt>
                <c:pt idx="14">
                  <c:v>12</c:v>
                </c:pt>
                <c:pt idx="15">
                  <c:v>6.9</c:v>
                </c:pt>
                <c:pt idx="16">
                  <c:v>12.4</c:v>
                </c:pt>
                <c:pt idx="17">
                  <c:v>6.5</c:v>
                </c:pt>
                <c:pt idx="18">
                  <c:v>12.8</c:v>
                </c:pt>
                <c:pt idx="19">
                  <c:v>6.1</c:v>
                </c:pt>
                <c:pt idx="20">
                  <c:v>13.2</c:v>
                </c:pt>
                <c:pt idx="21">
                  <c:v>5.7</c:v>
                </c:pt>
                <c:pt idx="22">
                  <c:v>13.6</c:v>
                </c:pt>
                <c:pt idx="23">
                  <c:v>5.3</c:v>
                </c:pt>
                <c:pt idx="24">
                  <c:v>8.1</c:v>
                </c:pt>
                <c:pt idx="25">
                  <c:v>8.5</c:v>
                </c:pt>
                <c:pt idx="26">
                  <c:v>8.9</c:v>
                </c:pt>
                <c:pt idx="27">
                  <c:v>9.2000000000000011</c:v>
                </c:pt>
                <c:pt idx="28">
                  <c:v>9.6</c:v>
                </c:pt>
                <c:pt idx="29">
                  <c:v>10</c:v>
                </c:pt>
                <c:pt idx="30">
                  <c:v>10.4</c:v>
                </c:pt>
                <c:pt idx="31">
                  <c:v>10.8</c:v>
                </c:pt>
                <c:pt idx="32">
                  <c:v>11.2</c:v>
                </c:pt>
                <c:pt idx="33">
                  <c:v>11.6</c:v>
                </c:pt>
                <c:pt idx="34">
                  <c:v>7.7</c:v>
                </c:pt>
                <c:pt idx="35">
                  <c:v>9.8000000000000007</c:v>
                </c:pt>
                <c:pt idx="36">
                  <c:v>8.1</c:v>
                </c:pt>
                <c:pt idx="37">
                  <c:v>8.5</c:v>
                </c:pt>
                <c:pt idx="38">
                  <c:v>8.9</c:v>
                </c:pt>
                <c:pt idx="39">
                  <c:v>9.2000000000000011</c:v>
                </c:pt>
                <c:pt idx="40">
                  <c:v>9.6</c:v>
                </c:pt>
                <c:pt idx="41">
                  <c:v>10</c:v>
                </c:pt>
                <c:pt idx="42">
                  <c:v>10.4</c:v>
                </c:pt>
                <c:pt idx="43">
                  <c:v>10.8</c:v>
                </c:pt>
                <c:pt idx="44">
                  <c:v>11.2</c:v>
                </c:pt>
                <c:pt idx="45">
                  <c:v>11.6</c:v>
                </c:pt>
                <c:pt idx="46">
                  <c:v>7.7</c:v>
                </c:pt>
                <c:pt idx="47">
                  <c:v>9.8000000000000007</c:v>
                </c:pt>
                <c:pt idx="48">
                  <c:v>8.1</c:v>
                </c:pt>
                <c:pt idx="49">
                  <c:v>8.5</c:v>
                </c:pt>
                <c:pt idx="50">
                  <c:v>8.9</c:v>
                </c:pt>
                <c:pt idx="51">
                  <c:v>9.2000000000000011</c:v>
                </c:pt>
                <c:pt idx="52">
                  <c:v>9.6</c:v>
                </c:pt>
                <c:pt idx="53">
                  <c:v>10</c:v>
                </c:pt>
                <c:pt idx="54">
                  <c:v>10.4</c:v>
                </c:pt>
                <c:pt idx="55">
                  <c:v>10.8</c:v>
                </c:pt>
                <c:pt idx="56">
                  <c:v>11.2</c:v>
                </c:pt>
                <c:pt idx="57">
                  <c:v>11.6</c:v>
                </c:pt>
                <c:pt idx="58">
                  <c:v>7.7</c:v>
                </c:pt>
                <c:pt idx="59">
                  <c:v>9.8000000000000007</c:v>
                </c:pt>
              </c:numCache>
            </c:numRef>
          </c:xVal>
          <c:yVal>
            <c:numRef>
              <c:f>'CA2'!$P$2:$P$61</c:f>
              <c:numCache>
                <c:formatCode>0.0000_);[Red]\(0.0000\)</c:formatCode>
                <c:ptCount val="60"/>
                <c:pt idx="0">
                  <c:v>1.2999999999999978E-3</c:v>
                </c:pt>
                <c:pt idx="1">
                  <c:v>3.0000000000000092E-3</c:v>
                </c:pt>
                <c:pt idx="2">
                  <c:v>3.6000000000000298E-3</c:v>
                </c:pt>
                <c:pt idx="3">
                  <c:v>3.6000000000000298E-3</c:v>
                </c:pt>
                <c:pt idx="4">
                  <c:v>3.6000000000000298E-3</c:v>
                </c:pt>
                <c:pt idx="5">
                  <c:v>3.6100000000000012E-3</c:v>
                </c:pt>
                <c:pt idx="6">
                  <c:v>3.6000000000000298E-3</c:v>
                </c:pt>
                <c:pt idx="7">
                  <c:v>3.6000000000000298E-3</c:v>
                </c:pt>
                <c:pt idx="8">
                  <c:v>3.6000000000000298E-3</c:v>
                </c:pt>
                <c:pt idx="9">
                  <c:v>3.620000000000032E-3</c:v>
                </c:pt>
                <c:pt idx="10">
                  <c:v>3.6000000000000298E-3</c:v>
                </c:pt>
                <c:pt idx="11">
                  <c:v>3.6000000000000298E-3</c:v>
                </c:pt>
                <c:pt idx="12">
                  <c:v>3.6000000000000298E-3</c:v>
                </c:pt>
                <c:pt idx="13">
                  <c:v>3.6000000000000298E-3</c:v>
                </c:pt>
                <c:pt idx="14">
                  <c:v>3.6300000000000052E-3</c:v>
                </c:pt>
                <c:pt idx="15">
                  <c:v>3.6000000000000298E-3</c:v>
                </c:pt>
                <c:pt idx="16">
                  <c:v>3.6000000000000298E-3</c:v>
                </c:pt>
                <c:pt idx="17">
                  <c:v>3.6000000000000298E-3</c:v>
                </c:pt>
                <c:pt idx="18">
                  <c:v>3.6000000000000298E-3</c:v>
                </c:pt>
                <c:pt idx="19">
                  <c:v>3.6000000000000298E-3</c:v>
                </c:pt>
                <c:pt idx="20">
                  <c:v>3.6000000000000298E-3</c:v>
                </c:pt>
                <c:pt idx="21">
                  <c:v>3.6400000000000334E-3</c:v>
                </c:pt>
                <c:pt idx="22">
                  <c:v>3.6000000000000298E-3</c:v>
                </c:pt>
                <c:pt idx="23">
                  <c:v>3.6000000000000298E-3</c:v>
                </c:pt>
                <c:pt idx="24">
                  <c:v>4.3000000000000104E-3</c:v>
                </c:pt>
                <c:pt idx="25">
                  <c:v>4.3000000000000104E-3</c:v>
                </c:pt>
                <c:pt idx="26">
                  <c:v>4.3100000000000013E-3</c:v>
                </c:pt>
                <c:pt idx="27">
                  <c:v>4.3000000000000104E-3</c:v>
                </c:pt>
                <c:pt idx="28">
                  <c:v>4.3299999999999996E-3</c:v>
                </c:pt>
                <c:pt idx="29">
                  <c:v>4.3000000000000104E-3</c:v>
                </c:pt>
                <c:pt idx="30">
                  <c:v>4.3200000000000001E-3</c:v>
                </c:pt>
                <c:pt idx="31">
                  <c:v>4.3000000000000104E-3</c:v>
                </c:pt>
                <c:pt idx="32">
                  <c:v>4.3000000000000104E-3</c:v>
                </c:pt>
                <c:pt idx="33">
                  <c:v>4.3400000000000114E-3</c:v>
                </c:pt>
                <c:pt idx="34">
                  <c:v>4.3000000000000104E-3</c:v>
                </c:pt>
                <c:pt idx="35">
                  <c:v>4.7000000000000123E-3</c:v>
                </c:pt>
                <c:pt idx="36">
                  <c:v>4.9000000000000519E-3</c:v>
                </c:pt>
                <c:pt idx="37">
                  <c:v>4.9000000000000519E-3</c:v>
                </c:pt>
                <c:pt idx="38">
                  <c:v>4.9000000000000519E-3</c:v>
                </c:pt>
                <c:pt idx="39">
                  <c:v>4.9000000000000519E-3</c:v>
                </c:pt>
                <c:pt idx="40">
                  <c:v>4.9000000000000519E-3</c:v>
                </c:pt>
                <c:pt idx="41">
                  <c:v>4.9000000000000519E-3</c:v>
                </c:pt>
                <c:pt idx="42">
                  <c:v>4.9000000000000519E-3</c:v>
                </c:pt>
                <c:pt idx="43">
                  <c:v>4.9000000000000519E-3</c:v>
                </c:pt>
                <c:pt idx="44">
                  <c:v>4.9000000000000519E-3</c:v>
                </c:pt>
                <c:pt idx="45">
                  <c:v>4.9000000000000519E-3</c:v>
                </c:pt>
                <c:pt idx="46">
                  <c:v>4.9000000000000519E-3</c:v>
                </c:pt>
                <c:pt idx="47">
                  <c:v>5.1000000000000004E-3</c:v>
                </c:pt>
                <c:pt idx="48">
                  <c:v>5.1999999999999998E-3</c:v>
                </c:pt>
                <c:pt idx="49">
                  <c:v>5.1999999999999998E-3</c:v>
                </c:pt>
                <c:pt idx="50">
                  <c:v>5.1999999999999998E-3</c:v>
                </c:pt>
                <c:pt idx="51">
                  <c:v>5.1999999999999998E-3</c:v>
                </c:pt>
                <c:pt idx="52">
                  <c:v>5.1999999999999998E-3</c:v>
                </c:pt>
                <c:pt idx="53">
                  <c:v>5.1999999999999998E-3</c:v>
                </c:pt>
                <c:pt idx="54">
                  <c:v>5.1999999999999998E-3</c:v>
                </c:pt>
                <c:pt idx="55">
                  <c:v>5.1999999999999998E-3</c:v>
                </c:pt>
                <c:pt idx="56">
                  <c:v>5.1999999999999998E-3</c:v>
                </c:pt>
                <c:pt idx="57">
                  <c:v>5.1999999999999998E-3</c:v>
                </c:pt>
                <c:pt idx="58">
                  <c:v>5.1999999999999998E-3</c:v>
                </c:pt>
                <c:pt idx="59">
                  <c:v>1.0500000000000021E-2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CC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'CA2'!$B$2:$B$50</c:f>
              <c:numCache>
                <c:formatCode>General</c:formatCode>
                <c:ptCount val="49"/>
                <c:pt idx="0">
                  <c:v>23</c:v>
                </c:pt>
                <c:pt idx="1">
                  <c:v>23</c:v>
                </c:pt>
                <c:pt idx="2">
                  <c:v>27</c:v>
                </c:pt>
                <c:pt idx="3">
                  <c:v>26</c:v>
                </c:pt>
                <c:pt idx="4">
                  <c:v>24</c:v>
                </c:pt>
                <c:pt idx="5">
                  <c:v>25</c:v>
                </c:pt>
                <c:pt idx="6">
                  <c:v>23</c:v>
                </c:pt>
                <c:pt idx="7">
                  <c:v>27</c:v>
                </c:pt>
                <c:pt idx="8">
                  <c:v>25</c:v>
                </c:pt>
                <c:pt idx="9">
                  <c:v>22</c:v>
                </c:pt>
                <c:pt idx="10">
                  <c:v>24</c:v>
                </c:pt>
                <c:pt idx="11">
                  <c:v>26</c:v>
                </c:pt>
                <c:pt idx="12">
                  <c:v>26</c:v>
                </c:pt>
                <c:pt idx="13">
                  <c:v>26</c:v>
                </c:pt>
                <c:pt idx="14">
                  <c:v>24</c:v>
                </c:pt>
                <c:pt idx="15">
                  <c:v>25</c:v>
                </c:pt>
                <c:pt idx="16">
                  <c:v>23</c:v>
                </c:pt>
                <c:pt idx="17">
                  <c:v>27</c:v>
                </c:pt>
                <c:pt idx="18">
                  <c:v>25</c:v>
                </c:pt>
                <c:pt idx="19">
                  <c:v>22</c:v>
                </c:pt>
                <c:pt idx="20">
                  <c:v>24</c:v>
                </c:pt>
                <c:pt idx="21">
                  <c:v>25</c:v>
                </c:pt>
                <c:pt idx="22">
                  <c:v>23</c:v>
                </c:pt>
                <c:pt idx="23">
                  <c:v>26</c:v>
                </c:pt>
                <c:pt idx="24">
                  <c:v>24</c:v>
                </c:pt>
                <c:pt idx="25">
                  <c:v>25</c:v>
                </c:pt>
                <c:pt idx="26">
                  <c:v>23</c:v>
                </c:pt>
                <c:pt idx="27">
                  <c:v>27</c:v>
                </c:pt>
                <c:pt idx="28">
                  <c:v>22</c:v>
                </c:pt>
                <c:pt idx="29">
                  <c:v>22</c:v>
                </c:pt>
                <c:pt idx="30">
                  <c:v>23</c:v>
                </c:pt>
                <c:pt idx="31">
                  <c:v>26</c:v>
                </c:pt>
                <c:pt idx="32">
                  <c:v>25</c:v>
                </c:pt>
                <c:pt idx="33">
                  <c:v>24</c:v>
                </c:pt>
                <c:pt idx="34">
                  <c:v>25</c:v>
                </c:pt>
                <c:pt idx="35">
                  <c:v>24</c:v>
                </c:pt>
                <c:pt idx="36">
                  <c:v>23</c:v>
                </c:pt>
                <c:pt idx="37">
                  <c:v>26</c:v>
                </c:pt>
                <c:pt idx="38">
                  <c:v>23</c:v>
                </c:pt>
                <c:pt idx="39">
                  <c:v>24</c:v>
                </c:pt>
                <c:pt idx="40">
                  <c:v>25</c:v>
                </c:pt>
                <c:pt idx="41">
                  <c:v>26</c:v>
                </c:pt>
                <c:pt idx="42">
                  <c:v>24</c:v>
                </c:pt>
                <c:pt idx="43">
                  <c:v>25</c:v>
                </c:pt>
                <c:pt idx="44">
                  <c:v>24</c:v>
                </c:pt>
                <c:pt idx="45">
                  <c:v>25</c:v>
                </c:pt>
                <c:pt idx="46">
                  <c:v>24</c:v>
                </c:pt>
                <c:pt idx="47">
                  <c:v>25</c:v>
                </c:pt>
                <c:pt idx="48">
                  <c:v>25</c:v>
                </c:pt>
              </c:numCache>
            </c:numRef>
          </c:xVal>
          <c:yVal>
            <c:numRef>
              <c:f>'CA2'!$A$2:$A$50</c:f>
              <c:numCache>
                <c:formatCode>0.000</c:formatCode>
                <c:ptCount val="49"/>
                <c:pt idx="0">
                  <c:v>1.5000000000000115E-3</c:v>
                </c:pt>
                <c:pt idx="1">
                  <c:v>2.2000000000000092E-3</c:v>
                </c:pt>
                <c:pt idx="2">
                  <c:v>2.5000000000000092E-3</c:v>
                </c:pt>
                <c:pt idx="3">
                  <c:v>2.5000000000000092E-3</c:v>
                </c:pt>
                <c:pt idx="4">
                  <c:v>2.5000000000000092E-3</c:v>
                </c:pt>
                <c:pt idx="5">
                  <c:v>2.5999999999999999E-3</c:v>
                </c:pt>
                <c:pt idx="6">
                  <c:v>2.7000000000000275E-3</c:v>
                </c:pt>
                <c:pt idx="7">
                  <c:v>2.7000000000000275E-3</c:v>
                </c:pt>
                <c:pt idx="8">
                  <c:v>2.8000000000000052E-3</c:v>
                </c:pt>
                <c:pt idx="9">
                  <c:v>3.5000000000000265E-3</c:v>
                </c:pt>
                <c:pt idx="10">
                  <c:v>3.6000000000000298E-3</c:v>
                </c:pt>
                <c:pt idx="11">
                  <c:v>3.6000000000000298E-3</c:v>
                </c:pt>
                <c:pt idx="12">
                  <c:v>4.0000000000000114E-3</c:v>
                </c:pt>
                <c:pt idx="13">
                  <c:v>4.1999999999999997E-3</c:v>
                </c:pt>
                <c:pt idx="14">
                  <c:v>4.3000000000000104E-3</c:v>
                </c:pt>
                <c:pt idx="15">
                  <c:v>4.4000000000000124E-3</c:v>
                </c:pt>
                <c:pt idx="16">
                  <c:v>4.5000000000000014E-3</c:v>
                </c:pt>
                <c:pt idx="17">
                  <c:v>4.6000000000000034E-3</c:v>
                </c:pt>
                <c:pt idx="18">
                  <c:v>4.7000000000000123E-3</c:v>
                </c:pt>
                <c:pt idx="19">
                  <c:v>4.7000000000000123E-3</c:v>
                </c:pt>
                <c:pt idx="20">
                  <c:v>4.9000000000000519E-3</c:v>
                </c:pt>
                <c:pt idx="21">
                  <c:v>5.0000000000000114E-3</c:v>
                </c:pt>
                <c:pt idx="22">
                  <c:v>5.1999999999999998E-3</c:v>
                </c:pt>
                <c:pt idx="23">
                  <c:v>5.3000000000000104E-3</c:v>
                </c:pt>
                <c:pt idx="24">
                  <c:v>5.3000000000000104E-3</c:v>
                </c:pt>
                <c:pt idx="25">
                  <c:v>5.4000000000000124E-3</c:v>
                </c:pt>
                <c:pt idx="26">
                  <c:v>5.4000000000000124E-3</c:v>
                </c:pt>
                <c:pt idx="27">
                  <c:v>5.4000000000000124E-3</c:v>
                </c:pt>
                <c:pt idx="28">
                  <c:v>5.6000000000000034E-3</c:v>
                </c:pt>
                <c:pt idx="29">
                  <c:v>5.7000000000000123E-3</c:v>
                </c:pt>
                <c:pt idx="30">
                  <c:v>5.9000000000000545E-3</c:v>
                </c:pt>
                <c:pt idx="31">
                  <c:v>6.0000000000000114E-3</c:v>
                </c:pt>
                <c:pt idx="32">
                  <c:v>6.4000000000000602E-3</c:v>
                </c:pt>
                <c:pt idx="33">
                  <c:v>6.8000000000000334E-3</c:v>
                </c:pt>
                <c:pt idx="34">
                  <c:v>7.2000000000000544E-3</c:v>
                </c:pt>
                <c:pt idx="35">
                  <c:v>7.3000000000000113E-3</c:v>
                </c:pt>
                <c:pt idx="36">
                  <c:v>7.6000000000000104E-3</c:v>
                </c:pt>
                <c:pt idx="37">
                  <c:v>7.7000000000000636E-3</c:v>
                </c:pt>
                <c:pt idx="38">
                  <c:v>7.9000000000000771E-3</c:v>
                </c:pt>
                <c:pt idx="39">
                  <c:v>7.9000000000000771E-3</c:v>
                </c:pt>
                <c:pt idx="40">
                  <c:v>8.2000000000000007E-3</c:v>
                </c:pt>
                <c:pt idx="41">
                  <c:v>8.5000000000000006E-3</c:v>
                </c:pt>
                <c:pt idx="42">
                  <c:v>8.6000000000000208E-3</c:v>
                </c:pt>
                <c:pt idx="43">
                  <c:v>8.9000000000000207E-3</c:v>
                </c:pt>
                <c:pt idx="44">
                  <c:v>9.5000000000000067E-3</c:v>
                </c:pt>
                <c:pt idx="45">
                  <c:v>9.8000000000000708E-3</c:v>
                </c:pt>
                <c:pt idx="46">
                  <c:v>1.0200000000000001E-2</c:v>
                </c:pt>
                <c:pt idx="47">
                  <c:v>1.2999999999999998E-2</c:v>
                </c:pt>
                <c:pt idx="48">
                  <c:v>1.4200000000000001E-2</c:v>
                </c:pt>
              </c:numCache>
            </c:numRef>
          </c:yVal>
        </c:ser>
        <c:axId val="164729600"/>
        <c:axId val="164731520"/>
      </c:scatterChart>
      <c:valAx>
        <c:axId val="164729600"/>
        <c:scaling>
          <c:orientation val="minMax"/>
        </c:scaling>
        <c:delete val="1"/>
        <c:axPos val="b"/>
        <c:numFmt formatCode="0.0000_);[Red]\(0.0000\)" sourceLinked="1"/>
        <c:tickLblPos val="none"/>
        <c:crossAx val="164731520"/>
        <c:crosses val="autoZero"/>
        <c:crossBetween val="midCat"/>
      </c:valAx>
      <c:valAx>
        <c:axId val="164731520"/>
        <c:scaling>
          <c:orientation val="minMax"/>
        </c:scaling>
        <c:delete val="1"/>
        <c:axPos val="l"/>
        <c:numFmt formatCode="0.0000_);[Red]\(0.0000\)" sourceLinked="1"/>
        <c:tickLblPos val="none"/>
        <c:crossAx val="164729600"/>
        <c:crosses val="autoZero"/>
        <c:crossBetween val="midCat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0"/>
          <c:y val="5.0925925925925923E-2"/>
          <c:w val="1"/>
          <c:h val="0.89814814814814814"/>
        </c:manualLayout>
      </c:layout>
      <c:scatterChart>
        <c:scatterStyle val="lineMarker"/>
        <c:ser>
          <c:idx val="0"/>
          <c:order val="0"/>
          <c:tx>
            <c:strRef>
              <c:f>PGRP2!$A$2</c:f>
              <c:strCache>
                <c:ptCount val="1"/>
                <c:pt idx="0">
                  <c:v>HS</c:v>
                </c:pt>
              </c:strCache>
            </c:strRef>
          </c:tx>
          <c:spPr>
            <a:ln w="2857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circle"/>
            <c:size val="3"/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PGRP2!$B$3:$B$47</c:f>
              <c:numCache>
                <c:formatCode>General</c:formatCode>
                <c:ptCount val="45"/>
                <c:pt idx="0">
                  <c:v>1.05</c:v>
                </c:pt>
                <c:pt idx="1">
                  <c:v>0.95000000000000062</c:v>
                </c:pt>
                <c:pt idx="2">
                  <c:v>1</c:v>
                </c:pt>
                <c:pt idx="3">
                  <c:v>1.05</c:v>
                </c:pt>
                <c:pt idx="4">
                  <c:v>0.95000000000000062</c:v>
                </c:pt>
                <c:pt idx="5">
                  <c:v>1</c:v>
                </c:pt>
                <c:pt idx="6">
                  <c:v>1.05</c:v>
                </c:pt>
                <c:pt idx="7">
                  <c:v>0.95000000000000062</c:v>
                </c:pt>
                <c:pt idx="8">
                  <c:v>1</c:v>
                </c:pt>
                <c:pt idx="9">
                  <c:v>1.05</c:v>
                </c:pt>
                <c:pt idx="10">
                  <c:v>0.95000000000000062</c:v>
                </c:pt>
                <c:pt idx="11">
                  <c:v>1</c:v>
                </c:pt>
                <c:pt idx="12">
                  <c:v>1.05</c:v>
                </c:pt>
                <c:pt idx="13">
                  <c:v>0.95000000000000062</c:v>
                </c:pt>
                <c:pt idx="14">
                  <c:v>1</c:v>
                </c:pt>
                <c:pt idx="15">
                  <c:v>1.05</c:v>
                </c:pt>
                <c:pt idx="16">
                  <c:v>0.95000000000000062</c:v>
                </c:pt>
                <c:pt idx="17">
                  <c:v>1</c:v>
                </c:pt>
                <c:pt idx="18">
                  <c:v>1.05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0.95000000000000062</c:v>
                </c:pt>
                <c:pt idx="23">
                  <c:v>1</c:v>
                </c:pt>
                <c:pt idx="24">
                  <c:v>1.05</c:v>
                </c:pt>
                <c:pt idx="25">
                  <c:v>0.95000000000000062</c:v>
                </c:pt>
                <c:pt idx="26">
                  <c:v>1</c:v>
                </c:pt>
                <c:pt idx="27">
                  <c:v>1.05</c:v>
                </c:pt>
                <c:pt idx="28">
                  <c:v>0.95000000000000062</c:v>
                </c:pt>
                <c:pt idx="29">
                  <c:v>1</c:v>
                </c:pt>
                <c:pt idx="30">
                  <c:v>1.05</c:v>
                </c:pt>
                <c:pt idx="31">
                  <c:v>0.95000000000000062</c:v>
                </c:pt>
                <c:pt idx="32">
                  <c:v>1</c:v>
                </c:pt>
                <c:pt idx="33">
                  <c:v>1.05</c:v>
                </c:pt>
                <c:pt idx="34">
                  <c:v>0.95000000000000062</c:v>
                </c:pt>
                <c:pt idx="35">
                  <c:v>1</c:v>
                </c:pt>
                <c:pt idx="36">
                  <c:v>1.05</c:v>
                </c:pt>
                <c:pt idx="37">
                  <c:v>0.95000000000000062</c:v>
                </c:pt>
                <c:pt idx="38">
                  <c:v>1</c:v>
                </c:pt>
                <c:pt idx="39">
                  <c:v>1.05</c:v>
                </c:pt>
                <c:pt idx="40">
                  <c:v>0.95000000000000062</c:v>
                </c:pt>
                <c:pt idx="41">
                  <c:v>1</c:v>
                </c:pt>
                <c:pt idx="42">
                  <c:v>1.05</c:v>
                </c:pt>
                <c:pt idx="43">
                  <c:v>0.95000000000000062</c:v>
                </c:pt>
                <c:pt idx="44">
                  <c:v>1</c:v>
                </c:pt>
              </c:numCache>
            </c:numRef>
          </c:xVal>
          <c:yVal>
            <c:numRef>
              <c:f>PGRP2!$A$3:$A$47</c:f>
              <c:numCache>
                <c:formatCode>General</c:formatCode>
                <c:ptCount val="45"/>
                <c:pt idx="0">
                  <c:v>111565.747729747</c:v>
                </c:pt>
                <c:pt idx="1">
                  <c:v>147940.347550593</c:v>
                </c:pt>
                <c:pt idx="2">
                  <c:v>84426.993989490278</c:v>
                </c:pt>
                <c:pt idx="3">
                  <c:v>175091.57837893142</c:v>
                </c:pt>
                <c:pt idx="4">
                  <c:v>183412.70917530014</c:v>
                </c:pt>
                <c:pt idx="5">
                  <c:v>150125.89901557282</c:v>
                </c:pt>
                <c:pt idx="6">
                  <c:v>177531.175466135</c:v>
                </c:pt>
                <c:pt idx="7">
                  <c:v>152687.429780468</c:v>
                </c:pt>
                <c:pt idx="8">
                  <c:v>234824.33643338562</c:v>
                </c:pt>
                <c:pt idx="9">
                  <c:v>158721.28906259843</c:v>
                </c:pt>
                <c:pt idx="10">
                  <c:v>171496.60399530199</c:v>
                </c:pt>
                <c:pt idx="11">
                  <c:v>139555.04884305401</c:v>
                </c:pt>
                <c:pt idx="12">
                  <c:v>174716.020960711</c:v>
                </c:pt>
                <c:pt idx="13">
                  <c:v>167755.51469223373</c:v>
                </c:pt>
                <c:pt idx="14">
                  <c:v>173749.44251926811</c:v>
                </c:pt>
                <c:pt idx="15">
                  <c:v>105654.8</c:v>
                </c:pt>
                <c:pt idx="16">
                  <c:v>145369.1</c:v>
                </c:pt>
                <c:pt idx="17">
                  <c:v>83568.3</c:v>
                </c:pt>
                <c:pt idx="18">
                  <c:v>170263.4</c:v>
                </c:pt>
                <c:pt idx="19">
                  <c:v>178653.6</c:v>
                </c:pt>
                <c:pt idx="20">
                  <c:v>146523.9</c:v>
                </c:pt>
                <c:pt idx="21">
                  <c:v>165923.5</c:v>
                </c:pt>
                <c:pt idx="22">
                  <c:v>143652.4</c:v>
                </c:pt>
                <c:pt idx="23">
                  <c:v>226584.6</c:v>
                </c:pt>
                <c:pt idx="24">
                  <c:v>146853.20000000001</c:v>
                </c:pt>
                <c:pt idx="25">
                  <c:v>162589.29999999999</c:v>
                </c:pt>
                <c:pt idx="26">
                  <c:v>126545.5</c:v>
                </c:pt>
                <c:pt idx="27">
                  <c:v>165423.29999999999</c:v>
                </c:pt>
                <c:pt idx="28">
                  <c:v>152453.6</c:v>
                </c:pt>
                <c:pt idx="29">
                  <c:v>156575.5</c:v>
                </c:pt>
                <c:pt idx="30">
                  <c:v>110365.2</c:v>
                </c:pt>
                <c:pt idx="31">
                  <c:v>138954.20000000001</c:v>
                </c:pt>
                <c:pt idx="32">
                  <c:v>90215.3</c:v>
                </c:pt>
                <c:pt idx="33">
                  <c:v>180142.3</c:v>
                </c:pt>
                <c:pt idx="34">
                  <c:v>182354.5</c:v>
                </c:pt>
                <c:pt idx="35">
                  <c:v>138426.6</c:v>
                </c:pt>
                <c:pt idx="36">
                  <c:v>170123.9</c:v>
                </c:pt>
                <c:pt idx="37">
                  <c:v>153261.20000000001</c:v>
                </c:pt>
                <c:pt idx="38">
                  <c:v>232145.6</c:v>
                </c:pt>
                <c:pt idx="39">
                  <c:v>146987.29999999999</c:v>
                </c:pt>
                <c:pt idx="40">
                  <c:v>159365.4</c:v>
                </c:pt>
                <c:pt idx="41">
                  <c:v>132456.5</c:v>
                </c:pt>
                <c:pt idx="42">
                  <c:v>159542.39999999962</c:v>
                </c:pt>
                <c:pt idx="43">
                  <c:v>145865.29999999999</c:v>
                </c:pt>
                <c:pt idx="44">
                  <c:v>162432.1</c:v>
                </c:pt>
              </c:numCache>
            </c:numRef>
          </c:yVal>
        </c:ser>
        <c:ser>
          <c:idx val="1"/>
          <c:order val="1"/>
          <c:tx>
            <c:strRef>
              <c:f>PGRP2!$C$2</c:f>
              <c:strCache>
                <c:ptCount val="1"/>
                <c:pt idx="0">
                  <c:v>Lca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PGRP2!$D$3:$D$47</c:f>
              <c:numCache>
                <c:formatCode>General</c:formatCode>
                <c:ptCount val="45"/>
                <c:pt idx="0">
                  <c:v>2.0499999999999998</c:v>
                </c:pt>
                <c:pt idx="1">
                  <c:v>1.9500000000000082</c:v>
                </c:pt>
                <c:pt idx="2">
                  <c:v>2</c:v>
                </c:pt>
                <c:pt idx="3">
                  <c:v>2.0499999999999998</c:v>
                </c:pt>
                <c:pt idx="4">
                  <c:v>1.9500000000000082</c:v>
                </c:pt>
                <c:pt idx="5">
                  <c:v>2</c:v>
                </c:pt>
                <c:pt idx="6">
                  <c:v>2.0499999999999998</c:v>
                </c:pt>
                <c:pt idx="7">
                  <c:v>1.9500000000000082</c:v>
                </c:pt>
                <c:pt idx="8">
                  <c:v>2</c:v>
                </c:pt>
                <c:pt idx="9">
                  <c:v>2.0499999999999998</c:v>
                </c:pt>
                <c:pt idx="10">
                  <c:v>1.9500000000000082</c:v>
                </c:pt>
                <c:pt idx="11">
                  <c:v>2</c:v>
                </c:pt>
                <c:pt idx="12">
                  <c:v>2.0499999999999998</c:v>
                </c:pt>
                <c:pt idx="13">
                  <c:v>1.9500000000000082</c:v>
                </c:pt>
                <c:pt idx="14">
                  <c:v>2</c:v>
                </c:pt>
                <c:pt idx="15">
                  <c:v>2.0499999999999998</c:v>
                </c:pt>
                <c:pt idx="16">
                  <c:v>1.9500000000000082</c:v>
                </c:pt>
                <c:pt idx="17">
                  <c:v>2</c:v>
                </c:pt>
                <c:pt idx="18">
                  <c:v>2.0499999999999998</c:v>
                </c:pt>
                <c:pt idx="19">
                  <c:v>1.9500000000000082</c:v>
                </c:pt>
                <c:pt idx="20">
                  <c:v>2</c:v>
                </c:pt>
                <c:pt idx="21">
                  <c:v>2.0499999999999998</c:v>
                </c:pt>
                <c:pt idx="22">
                  <c:v>1.9500000000000082</c:v>
                </c:pt>
                <c:pt idx="23">
                  <c:v>2</c:v>
                </c:pt>
                <c:pt idx="24">
                  <c:v>2.0499999999999998</c:v>
                </c:pt>
                <c:pt idx="25">
                  <c:v>1.9500000000000082</c:v>
                </c:pt>
                <c:pt idx="26">
                  <c:v>2</c:v>
                </c:pt>
                <c:pt idx="27">
                  <c:v>2.0499999999999998</c:v>
                </c:pt>
                <c:pt idx="28">
                  <c:v>1.9500000000000082</c:v>
                </c:pt>
                <c:pt idx="29">
                  <c:v>2</c:v>
                </c:pt>
                <c:pt idx="30">
                  <c:v>2.0499999999999998</c:v>
                </c:pt>
                <c:pt idx="31">
                  <c:v>1.9500000000000082</c:v>
                </c:pt>
                <c:pt idx="32">
                  <c:v>2</c:v>
                </c:pt>
                <c:pt idx="33">
                  <c:v>2.0499999999999998</c:v>
                </c:pt>
                <c:pt idx="34">
                  <c:v>1.9500000000000082</c:v>
                </c:pt>
                <c:pt idx="35">
                  <c:v>2</c:v>
                </c:pt>
                <c:pt idx="36">
                  <c:v>2.0499999999999998</c:v>
                </c:pt>
                <c:pt idx="37">
                  <c:v>1.9500000000000082</c:v>
                </c:pt>
                <c:pt idx="38">
                  <c:v>2</c:v>
                </c:pt>
                <c:pt idx="39">
                  <c:v>2.0499999999999998</c:v>
                </c:pt>
                <c:pt idx="40">
                  <c:v>1.9500000000000082</c:v>
                </c:pt>
                <c:pt idx="41">
                  <c:v>2</c:v>
                </c:pt>
                <c:pt idx="42">
                  <c:v>2.0499999999999998</c:v>
                </c:pt>
                <c:pt idx="43">
                  <c:v>1.9500000000000082</c:v>
                </c:pt>
                <c:pt idx="44">
                  <c:v>2</c:v>
                </c:pt>
              </c:numCache>
            </c:numRef>
          </c:xVal>
          <c:yVal>
            <c:numRef>
              <c:f>PGRP2!$C$3:$C$47</c:f>
              <c:numCache>
                <c:formatCode>General</c:formatCode>
                <c:ptCount val="45"/>
                <c:pt idx="0">
                  <c:v>127832.60098268042</c:v>
                </c:pt>
                <c:pt idx="1">
                  <c:v>113307.56812786302</c:v>
                </c:pt>
                <c:pt idx="2">
                  <c:v>90631.495645325878</c:v>
                </c:pt>
                <c:pt idx="3">
                  <c:v>159173.89104512898</c:v>
                </c:pt>
                <c:pt idx="4">
                  <c:v>162360.38201241568</c:v>
                </c:pt>
                <c:pt idx="5">
                  <c:v>150367.22075403901</c:v>
                </c:pt>
                <c:pt idx="6">
                  <c:v>135583.37918697068</c:v>
                </c:pt>
                <c:pt idx="7">
                  <c:v>138164.192788591</c:v>
                </c:pt>
                <c:pt idx="8">
                  <c:v>2351553.40011852</c:v>
                </c:pt>
                <c:pt idx="9">
                  <c:v>3064326.6153555866</c:v>
                </c:pt>
                <c:pt idx="10">
                  <c:v>1649693.5918475101</c:v>
                </c:pt>
                <c:pt idx="11">
                  <c:v>1513679.24238941</c:v>
                </c:pt>
                <c:pt idx="12">
                  <c:v>832891.72866399505</c:v>
                </c:pt>
                <c:pt idx="13">
                  <c:v>1094545.0272787001</c:v>
                </c:pt>
                <c:pt idx="14">
                  <c:v>1019363.2090937789</c:v>
                </c:pt>
                <c:pt idx="15">
                  <c:v>138467.6</c:v>
                </c:pt>
                <c:pt idx="16">
                  <c:v>123659.2</c:v>
                </c:pt>
                <c:pt idx="17">
                  <c:v>103654.6</c:v>
                </c:pt>
                <c:pt idx="18">
                  <c:v>168425.3</c:v>
                </c:pt>
                <c:pt idx="19">
                  <c:v>175125.6</c:v>
                </c:pt>
                <c:pt idx="20">
                  <c:v>160354.20000000001</c:v>
                </c:pt>
                <c:pt idx="21">
                  <c:v>154562.29999999999</c:v>
                </c:pt>
                <c:pt idx="22">
                  <c:v>149836.5</c:v>
                </c:pt>
                <c:pt idx="23">
                  <c:v>2456395.6</c:v>
                </c:pt>
                <c:pt idx="24">
                  <c:v>3024685.5</c:v>
                </c:pt>
                <c:pt idx="25">
                  <c:v>1655842.2</c:v>
                </c:pt>
                <c:pt idx="26">
                  <c:v>1654892.3</c:v>
                </c:pt>
                <c:pt idx="27">
                  <c:v>842356.6</c:v>
                </c:pt>
                <c:pt idx="28">
                  <c:v>1125632.6000000001</c:v>
                </c:pt>
                <c:pt idx="29">
                  <c:v>1285462.2</c:v>
                </c:pt>
                <c:pt idx="30">
                  <c:v>125485.6</c:v>
                </c:pt>
                <c:pt idx="31">
                  <c:v>154385.60000000001</c:v>
                </c:pt>
                <c:pt idx="32">
                  <c:v>112569.3</c:v>
                </c:pt>
                <c:pt idx="33">
                  <c:v>175629.3</c:v>
                </c:pt>
                <c:pt idx="34">
                  <c:v>185363.3</c:v>
                </c:pt>
                <c:pt idx="35">
                  <c:v>175246.3</c:v>
                </c:pt>
                <c:pt idx="36">
                  <c:v>165263.29999999999</c:v>
                </c:pt>
                <c:pt idx="37">
                  <c:v>152493.5</c:v>
                </c:pt>
                <c:pt idx="38">
                  <c:v>2568753.6</c:v>
                </c:pt>
                <c:pt idx="39">
                  <c:v>3245691.4</c:v>
                </c:pt>
                <c:pt idx="40">
                  <c:v>1756353.8</c:v>
                </c:pt>
                <c:pt idx="41">
                  <c:v>1576973.7</c:v>
                </c:pt>
                <c:pt idx="42">
                  <c:v>846524.5</c:v>
                </c:pt>
                <c:pt idx="43">
                  <c:v>1249865.2</c:v>
                </c:pt>
                <c:pt idx="44">
                  <c:v>1184526.6000000001</c:v>
                </c:pt>
              </c:numCache>
            </c:numRef>
          </c:yVal>
        </c:ser>
        <c:axId val="164747904"/>
        <c:axId val="165422592"/>
      </c:scatterChart>
      <c:valAx>
        <c:axId val="164747904"/>
        <c:scaling>
          <c:orientation val="minMax"/>
          <c:max val="3"/>
        </c:scaling>
        <c:delete val="1"/>
        <c:axPos val="b"/>
        <c:numFmt formatCode="General" sourceLinked="1"/>
        <c:tickLblPos val="none"/>
        <c:crossAx val="165422592"/>
        <c:crosses val="autoZero"/>
        <c:crossBetween val="midCat"/>
      </c:valAx>
      <c:valAx>
        <c:axId val="1654225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164747904"/>
        <c:crosses val="autoZero"/>
        <c:crossBetween val="midCat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plotArea>
      <c:layout>
        <c:manualLayout>
          <c:layoutTarget val="inner"/>
          <c:xMode val="edge"/>
          <c:yMode val="edge"/>
          <c:x val="2.5904199335873439E-2"/>
          <c:y val="5.0925925925925923E-2"/>
          <c:w val="0.97409580066413493"/>
          <c:h val="0.89814814814814814"/>
        </c:manualLayout>
      </c:layout>
      <c:scatterChart>
        <c:scatterStyle val="lineMarker"/>
        <c:ser>
          <c:idx val="0"/>
          <c:order val="0"/>
          <c:tx>
            <c:v>FETUBHS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FETUB!$B$3:$B$47</c:f>
              <c:numCache>
                <c:formatCode>General</c:formatCode>
                <c:ptCount val="45"/>
                <c:pt idx="0">
                  <c:v>1.05</c:v>
                </c:pt>
                <c:pt idx="1">
                  <c:v>0.95000000000000062</c:v>
                </c:pt>
                <c:pt idx="2">
                  <c:v>1</c:v>
                </c:pt>
                <c:pt idx="3">
                  <c:v>1.05</c:v>
                </c:pt>
                <c:pt idx="4">
                  <c:v>0.95000000000000062</c:v>
                </c:pt>
                <c:pt idx="5">
                  <c:v>1</c:v>
                </c:pt>
                <c:pt idx="6">
                  <c:v>1.05</c:v>
                </c:pt>
                <c:pt idx="7">
                  <c:v>0.95000000000000062</c:v>
                </c:pt>
                <c:pt idx="8">
                  <c:v>1</c:v>
                </c:pt>
                <c:pt idx="9">
                  <c:v>1.05</c:v>
                </c:pt>
                <c:pt idx="10">
                  <c:v>0.95000000000000062</c:v>
                </c:pt>
                <c:pt idx="11">
                  <c:v>1</c:v>
                </c:pt>
                <c:pt idx="12">
                  <c:v>1.05</c:v>
                </c:pt>
                <c:pt idx="13">
                  <c:v>0.95000000000000062</c:v>
                </c:pt>
                <c:pt idx="14">
                  <c:v>1</c:v>
                </c:pt>
                <c:pt idx="15">
                  <c:v>1.05</c:v>
                </c:pt>
                <c:pt idx="16">
                  <c:v>0.95000000000000062</c:v>
                </c:pt>
                <c:pt idx="17">
                  <c:v>1</c:v>
                </c:pt>
                <c:pt idx="18">
                  <c:v>1.05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0.95000000000000062</c:v>
                </c:pt>
                <c:pt idx="23">
                  <c:v>1</c:v>
                </c:pt>
                <c:pt idx="24">
                  <c:v>1.05</c:v>
                </c:pt>
                <c:pt idx="25">
                  <c:v>0.95000000000000062</c:v>
                </c:pt>
                <c:pt idx="26">
                  <c:v>1</c:v>
                </c:pt>
                <c:pt idx="27">
                  <c:v>1.05</c:v>
                </c:pt>
                <c:pt idx="28">
                  <c:v>0.95000000000000062</c:v>
                </c:pt>
                <c:pt idx="29">
                  <c:v>1</c:v>
                </c:pt>
                <c:pt idx="30">
                  <c:v>1.05</c:v>
                </c:pt>
                <c:pt idx="31">
                  <c:v>0.95000000000000062</c:v>
                </c:pt>
                <c:pt idx="32">
                  <c:v>1</c:v>
                </c:pt>
                <c:pt idx="33">
                  <c:v>1.05</c:v>
                </c:pt>
                <c:pt idx="34">
                  <c:v>0.95000000000000062</c:v>
                </c:pt>
                <c:pt idx="35">
                  <c:v>1</c:v>
                </c:pt>
                <c:pt idx="36">
                  <c:v>1.05</c:v>
                </c:pt>
                <c:pt idx="37">
                  <c:v>0.95000000000000062</c:v>
                </c:pt>
                <c:pt idx="38">
                  <c:v>1</c:v>
                </c:pt>
                <c:pt idx="39">
                  <c:v>1.05</c:v>
                </c:pt>
                <c:pt idx="40">
                  <c:v>0.95000000000000062</c:v>
                </c:pt>
                <c:pt idx="41">
                  <c:v>1</c:v>
                </c:pt>
                <c:pt idx="42">
                  <c:v>1.05</c:v>
                </c:pt>
                <c:pt idx="43">
                  <c:v>0.95000000000000062</c:v>
                </c:pt>
                <c:pt idx="44">
                  <c:v>1</c:v>
                </c:pt>
              </c:numCache>
            </c:numRef>
          </c:xVal>
          <c:yVal>
            <c:numRef>
              <c:f>FETUB!$A$3:$A$47</c:f>
              <c:numCache>
                <c:formatCode>General</c:formatCode>
                <c:ptCount val="45"/>
                <c:pt idx="0">
                  <c:v>9852.2999999999811</c:v>
                </c:pt>
                <c:pt idx="1">
                  <c:v>10571.072048835711</c:v>
                </c:pt>
                <c:pt idx="2">
                  <c:v>12365.8</c:v>
                </c:pt>
                <c:pt idx="3">
                  <c:v>26548.3</c:v>
                </c:pt>
                <c:pt idx="4">
                  <c:v>27125.599999999897</c:v>
                </c:pt>
                <c:pt idx="5">
                  <c:v>27885.993178913399</c:v>
                </c:pt>
                <c:pt idx="6">
                  <c:v>32426.400000000001</c:v>
                </c:pt>
                <c:pt idx="7">
                  <c:v>32654.2</c:v>
                </c:pt>
                <c:pt idx="8">
                  <c:v>33177.726912227903</c:v>
                </c:pt>
                <c:pt idx="9">
                  <c:v>33548.199999999997</c:v>
                </c:pt>
                <c:pt idx="10">
                  <c:v>33580.6</c:v>
                </c:pt>
                <c:pt idx="11">
                  <c:v>33659.199999999997</c:v>
                </c:pt>
                <c:pt idx="12">
                  <c:v>34562.300000000003</c:v>
                </c:pt>
                <c:pt idx="13">
                  <c:v>34701.977047205903</c:v>
                </c:pt>
                <c:pt idx="14">
                  <c:v>35468.300000000003</c:v>
                </c:pt>
                <c:pt idx="15">
                  <c:v>35478.300000000003</c:v>
                </c:pt>
                <c:pt idx="16">
                  <c:v>36446.087136900802</c:v>
                </c:pt>
                <c:pt idx="17">
                  <c:v>36485.9</c:v>
                </c:pt>
                <c:pt idx="18">
                  <c:v>36548.5</c:v>
                </c:pt>
                <c:pt idx="19">
                  <c:v>36557.4608613577</c:v>
                </c:pt>
                <c:pt idx="20">
                  <c:v>36982.400000000001</c:v>
                </c:pt>
                <c:pt idx="21">
                  <c:v>37051.713717555074</c:v>
                </c:pt>
                <c:pt idx="22">
                  <c:v>37561.4</c:v>
                </c:pt>
                <c:pt idx="23">
                  <c:v>37821.599999999999</c:v>
                </c:pt>
                <c:pt idx="24">
                  <c:v>37990.431231534101</c:v>
                </c:pt>
                <c:pt idx="25">
                  <c:v>38018.817253211011</c:v>
                </c:pt>
                <c:pt idx="26">
                  <c:v>38042.6</c:v>
                </c:pt>
                <c:pt idx="27">
                  <c:v>38256.300000000003</c:v>
                </c:pt>
                <c:pt idx="28">
                  <c:v>38965.4</c:v>
                </c:pt>
                <c:pt idx="29">
                  <c:v>39000.432906476613</c:v>
                </c:pt>
                <c:pt idx="30">
                  <c:v>39548.6</c:v>
                </c:pt>
                <c:pt idx="31">
                  <c:v>39568.400000000001</c:v>
                </c:pt>
                <c:pt idx="32">
                  <c:v>40367.2866735762</c:v>
                </c:pt>
                <c:pt idx="33">
                  <c:v>43512.2</c:v>
                </c:pt>
                <c:pt idx="34">
                  <c:v>45475.521747339175</c:v>
                </c:pt>
                <c:pt idx="35">
                  <c:v>45621.3</c:v>
                </c:pt>
                <c:pt idx="36">
                  <c:v>52364.5</c:v>
                </c:pt>
                <c:pt idx="37">
                  <c:v>53645.4</c:v>
                </c:pt>
                <c:pt idx="38">
                  <c:v>53770.030783974384</c:v>
                </c:pt>
                <c:pt idx="39">
                  <c:v>56243.199999999997</c:v>
                </c:pt>
                <c:pt idx="40">
                  <c:v>57018.100050470399</c:v>
                </c:pt>
                <c:pt idx="41">
                  <c:v>57856.6</c:v>
                </c:pt>
                <c:pt idx="42">
                  <c:v>145896.20000000001</c:v>
                </c:pt>
                <c:pt idx="43">
                  <c:v>154693.29999999999</c:v>
                </c:pt>
                <c:pt idx="44">
                  <c:v>168602.38162461465</c:v>
                </c:pt>
              </c:numCache>
            </c:numRef>
          </c:yVal>
        </c:ser>
        <c:ser>
          <c:idx val="2"/>
          <c:order val="1"/>
          <c:tx>
            <c:v>FETUBLCa2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FETUB!$D$3:$D$47</c:f>
              <c:numCache>
                <c:formatCode>General</c:formatCode>
                <c:ptCount val="45"/>
                <c:pt idx="0">
                  <c:v>2.0499999999999998</c:v>
                </c:pt>
                <c:pt idx="1">
                  <c:v>1.9500000000000073</c:v>
                </c:pt>
                <c:pt idx="2">
                  <c:v>2</c:v>
                </c:pt>
                <c:pt idx="3">
                  <c:v>2.0499999999999998</c:v>
                </c:pt>
                <c:pt idx="4">
                  <c:v>1.9500000000000073</c:v>
                </c:pt>
                <c:pt idx="5">
                  <c:v>2</c:v>
                </c:pt>
                <c:pt idx="6">
                  <c:v>2.0499999999999998</c:v>
                </c:pt>
                <c:pt idx="7">
                  <c:v>1.9500000000000073</c:v>
                </c:pt>
                <c:pt idx="8">
                  <c:v>2</c:v>
                </c:pt>
                <c:pt idx="9">
                  <c:v>2.0499999999999998</c:v>
                </c:pt>
                <c:pt idx="10">
                  <c:v>1.9500000000000073</c:v>
                </c:pt>
                <c:pt idx="11">
                  <c:v>2</c:v>
                </c:pt>
                <c:pt idx="12">
                  <c:v>2.0499999999999998</c:v>
                </c:pt>
                <c:pt idx="13">
                  <c:v>1.9500000000000073</c:v>
                </c:pt>
                <c:pt idx="14">
                  <c:v>2</c:v>
                </c:pt>
                <c:pt idx="15">
                  <c:v>2.0499999999999998</c:v>
                </c:pt>
                <c:pt idx="16">
                  <c:v>1.9500000000000073</c:v>
                </c:pt>
                <c:pt idx="17">
                  <c:v>2</c:v>
                </c:pt>
                <c:pt idx="18">
                  <c:v>2.0499999999999998</c:v>
                </c:pt>
                <c:pt idx="19">
                  <c:v>1.9500000000000073</c:v>
                </c:pt>
                <c:pt idx="20">
                  <c:v>2</c:v>
                </c:pt>
                <c:pt idx="21">
                  <c:v>2.0499999999999998</c:v>
                </c:pt>
                <c:pt idx="22">
                  <c:v>1.9500000000000073</c:v>
                </c:pt>
                <c:pt idx="23">
                  <c:v>2</c:v>
                </c:pt>
                <c:pt idx="24">
                  <c:v>2.0499999999999998</c:v>
                </c:pt>
                <c:pt idx="25">
                  <c:v>1.9500000000000073</c:v>
                </c:pt>
                <c:pt idx="26">
                  <c:v>2</c:v>
                </c:pt>
                <c:pt idx="27">
                  <c:v>2.0499999999999998</c:v>
                </c:pt>
                <c:pt idx="28">
                  <c:v>1.9500000000000073</c:v>
                </c:pt>
                <c:pt idx="29">
                  <c:v>2</c:v>
                </c:pt>
                <c:pt idx="30">
                  <c:v>2.0499999999999998</c:v>
                </c:pt>
                <c:pt idx="31">
                  <c:v>1.9500000000000073</c:v>
                </c:pt>
                <c:pt idx="32">
                  <c:v>2</c:v>
                </c:pt>
                <c:pt idx="33">
                  <c:v>2.0499999999999998</c:v>
                </c:pt>
                <c:pt idx="34">
                  <c:v>1.9500000000000073</c:v>
                </c:pt>
                <c:pt idx="35">
                  <c:v>2</c:v>
                </c:pt>
                <c:pt idx="36">
                  <c:v>2.0499999999999998</c:v>
                </c:pt>
                <c:pt idx="37">
                  <c:v>1.9500000000000073</c:v>
                </c:pt>
                <c:pt idx="38">
                  <c:v>2</c:v>
                </c:pt>
                <c:pt idx="39">
                  <c:v>2.0499999999999998</c:v>
                </c:pt>
                <c:pt idx="40">
                  <c:v>1.9500000000000073</c:v>
                </c:pt>
                <c:pt idx="41">
                  <c:v>2</c:v>
                </c:pt>
                <c:pt idx="42">
                  <c:v>2.0499999999999998</c:v>
                </c:pt>
                <c:pt idx="43">
                  <c:v>1.9500000000000073</c:v>
                </c:pt>
                <c:pt idx="44">
                  <c:v>2</c:v>
                </c:pt>
              </c:numCache>
            </c:numRef>
          </c:xVal>
          <c:yVal>
            <c:numRef>
              <c:f>FETUB!$C$3:$C$47</c:f>
              <c:numCache>
                <c:formatCode>General</c:formatCode>
                <c:ptCount val="45"/>
                <c:pt idx="0">
                  <c:v>11894.841755306674</c:v>
                </c:pt>
                <c:pt idx="1">
                  <c:v>14562.3</c:v>
                </c:pt>
                <c:pt idx="2">
                  <c:v>15689.3</c:v>
                </c:pt>
                <c:pt idx="3">
                  <c:v>18411.626913517401</c:v>
                </c:pt>
                <c:pt idx="4">
                  <c:v>19875.3</c:v>
                </c:pt>
                <c:pt idx="5">
                  <c:v>19986.725271093401</c:v>
                </c:pt>
                <c:pt idx="6">
                  <c:v>20306.782492553612</c:v>
                </c:pt>
                <c:pt idx="7">
                  <c:v>20486.3</c:v>
                </c:pt>
                <c:pt idx="8">
                  <c:v>20777.852998772498</c:v>
                </c:pt>
                <c:pt idx="9">
                  <c:v>21364.3</c:v>
                </c:pt>
                <c:pt idx="10">
                  <c:v>21536.3</c:v>
                </c:pt>
                <c:pt idx="11">
                  <c:v>22365.4</c:v>
                </c:pt>
                <c:pt idx="12">
                  <c:v>22549.599999999897</c:v>
                </c:pt>
                <c:pt idx="13">
                  <c:v>22700.619750455109</c:v>
                </c:pt>
                <c:pt idx="14">
                  <c:v>23206.9790421994</c:v>
                </c:pt>
                <c:pt idx="15">
                  <c:v>23564.3</c:v>
                </c:pt>
                <c:pt idx="16">
                  <c:v>23695.3</c:v>
                </c:pt>
                <c:pt idx="17">
                  <c:v>25635.200000000001</c:v>
                </c:pt>
                <c:pt idx="18">
                  <c:v>25648.5</c:v>
                </c:pt>
                <c:pt idx="19">
                  <c:v>26845.4</c:v>
                </c:pt>
                <c:pt idx="20">
                  <c:v>27863.3</c:v>
                </c:pt>
                <c:pt idx="21">
                  <c:v>79047.938449480702</c:v>
                </c:pt>
                <c:pt idx="22">
                  <c:v>84265.3</c:v>
                </c:pt>
                <c:pt idx="23">
                  <c:v>86542.3</c:v>
                </c:pt>
                <c:pt idx="24">
                  <c:v>94935.213087368378</c:v>
                </c:pt>
                <c:pt idx="25">
                  <c:v>103643.5</c:v>
                </c:pt>
                <c:pt idx="26">
                  <c:v>112645.3</c:v>
                </c:pt>
                <c:pt idx="27">
                  <c:v>120684.80296638705</c:v>
                </c:pt>
                <c:pt idx="28">
                  <c:v>126595.3</c:v>
                </c:pt>
                <c:pt idx="29">
                  <c:v>128965.3</c:v>
                </c:pt>
                <c:pt idx="30">
                  <c:v>135624.29999999999</c:v>
                </c:pt>
                <c:pt idx="31">
                  <c:v>142136.29999999999</c:v>
                </c:pt>
                <c:pt idx="32">
                  <c:v>146956.45550260865</c:v>
                </c:pt>
                <c:pt idx="33">
                  <c:v>156954.29999999999</c:v>
                </c:pt>
                <c:pt idx="34">
                  <c:v>169822.3</c:v>
                </c:pt>
                <c:pt idx="35">
                  <c:v>265427.35001224402</c:v>
                </c:pt>
                <c:pt idx="36">
                  <c:v>278213.3</c:v>
                </c:pt>
                <c:pt idx="37">
                  <c:v>295466.3</c:v>
                </c:pt>
                <c:pt idx="38">
                  <c:v>614371.50243221805</c:v>
                </c:pt>
                <c:pt idx="39">
                  <c:v>626975.30000000005</c:v>
                </c:pt>
                <c:pt idx="40">
                  <c:v>636955.9</c:v>
                </c:pt>
                <c:pt idx="41">
                  <c:v>703297.352073382</c:v>
                </c:pt>
                <c:pt idx="42">
                  <c:v>721569.3</c:v>
                </c:pt>
                <c:pt idx="43">
                  <c:v>765423.6</c:v>
                </c:pt>
                <c:pt idx="44">
                  <c:v>1202012.57854052</c:v>
                </c:pt>
              </c:numCache>
            </c:numRef>
          </c:yVal>
        </c:ser>
        <c:axId val="165438976"/>
        <c:axId val="165450112"/>
      </c:scatterChart>
      <c:valAx>
        <c:axId val="165438976"/>
        <c:scaling>
          <c:orientation val="minMax"/>
          <c:max val="3"/>
        </c:scaling>
        <c:delete val="1"/>
        <c:axPos val="b"/>
        <c:numFmt formatCode="General" sourceLinked="1"/>
        <c:tickLblPos val="none"/>
        <c:crossAx val="165450112"/>
        <c:crosses val="autoZero"/>
        <c:crossBetween val="midCat"/>
      </c:valAx>
      <c:valAx>
        <c:axId val="165450112"/>
        <c:scaling>
          <c:orientation val="minMax"/>
        </c:scaling>
        <c:delete val="1"/>
        <c:axPos val="l"/>
        <c:numFmt formatCode="General" sourceLinked="1"/>
        <c:tickLblPos val="none"/>
        <c:crossAx val="165438976"/>
        <c:crosses val="autoZero"/>
        <c:crossBetween val="midCat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/>
      <c:areaChart>
        <c:grouping val="standard"/>
        <c:ser>
          <c:idx val="0"/>
          <c:order val="0"/>
          <c:tx>
            <c:v>MissRate</c:v>
          </c:tx>
          <c:spPr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val>
            <c:numRef>
              <c:f>miss_rate_0!$B$2:$B$348</c:f>
              <c:numCache>
                <c:formatCode>General</c:formatCode>
                <c:ptCount val="347"/>
                <c:pt idx="0">
                  <c:v>0.18782750000000001</c:v>
                </c:pt>
                <c:pt idx="1">
                  <c:v>0.16391900000000023</c:v>
                </c:pt>
                <c:pt idx="2">
                  <c:v>9.2968500000000023E-2</c:v>
                </c:pt>
                <c:pt idx="3">
                  <c:v>8.5417000000000021E-2</c:v>
                </c:pt>
                <c:pt idx="4">
                  <c:v>6.3935500000000006E-2</c:v>
                </c:pt>
                <c:pt idx="5">
                  <c:v>7.5861000000000012E-2</c:v>
                </c:pt>
                <c:pt idx="6">
                  <c:v>6.4544000000000004E-2</c:v>
                </c:pt>
                <c:pt idx="7">
                  <c:v>5.5116000000000068E-2</c:v>
                </c:pt>
                <c:pt idx="8">
                  <c:v>5.1197000000000013E-2</c:v>
                </c:pt>
                <c:pt idx="9">
                  <c:v>4.8972000000000002E-2</c:v>
                </c:pt>
                <c:pt idx="10">
                  <c:v>4.8840999999999996E-2</c:v>
                </c:pt>
                <c:pt idx="11">
                  <c:v>4.7643999999999999E-2</c:v>
                </c:pt>
                <c:pt idx="12">
                  <c:v>5.1642999999999988E-2</c:v>
                </c:pt>
                <c:pt idx="13">
                  <c:v>5.3637000000000004E-2</c:v>
                </c:pt>
                <c:pt idx="14">
                  <c:v>5.6759999999999998E-2</c:v>
                </c:pt>
                <c:pt idx="15">
                  <c:v>5.9896000000000109E-2</c:v>
                </c:pt>
                <c:pt idx="16">
                  <c:v>6.2485500000000013E-2</c:v>
                </c:pt>
                <c:pt idx="17">
                  <c:v>6.5079999999999999E-2</c:v>
                </c:pt>
                <c:pt idx="18">
                  <c:v>6.6975000000000007E-2</c:v>
                </c:pt>
                <c:pt idx="19">
                  <c:v>6.7503499999999994E-2</c:v>
                </c:pt>
                <c:pt idx="20">
                  <c:v>6.7688999999999999E-2</c:v>
                </c:pt>
                <c:pt idx="21">
                  <c:v>6.7860000000000087E-2</c:v>
                </c:pt>
                <c:pt idx="22">
                  <c:v>6.7666500000000004E-2</c:v>
                </c:pt>
                <c:pt idx="23">
                  <c:v>6.8222000000000019E-2</c:v>
                </c:pt>
                <c:pt idx="24">
                  <c:v>6.9162500000000085E-2</c:v>
                </c:pt>
                <c:pt idx="25">
                  <c:v>6.9813000000000097E-2</c:v>
                </c:pt>
                <c:pt idx="26">
                  <c:v>7.0265500000000009E-2</c:v>
                </c:pt>
                <c:pt idx="27">
                  <c:v>7.0716000000000098E-2</c:v>
                </c:pt>
                <c:pt idx="28">
                  <c:v>7.0907000000000012E-2</c:v>
                </c:pt>
                <c:pt idx="29">
                  <c:v>7.0604500000000001E-2</c:v>
                </c:pt>
                <c:pt idx="30">
                  <c:v>7.0239999999999997E-2</c:v>
                </c:pt>
                <c:pt idx="31">
                  <c:v>6.965300000000002E-2</c:v>
                </c:pt>
                <c:pt idx="32">
                  <c:v>6.8602999999999997E-2</c:v>
                </c:pt>
                <c:pt idx="33">
                  <c:v>6.7409000000000011E-2</c:v>
                </c:pt>
                <c:pt idx="34">
                  <c:v>6.6151000000000001E-2</c:v>
                </c:pt>
                <c:pt idx="35">
                  <c:v>6.47370000000001E-2</c:v>
                </c:pt>
                <c:pt idx="36">
                  <c:v>6.3275999999999999E-2</c:v>
                </c:pt>
                <c:pt idx="37">
                  <c:v>6.1909499999999999E-2</c:v>
                </c:pt>
                <c:pt idx="38">
                  <c:v>6.0563500000000034E-2</c:v>
                </c:pt>
                <c:pt idx="39">
                  <c:v>5.9289500000000002E-2</c:v>
                </c:pt>
                <c:pt idx="40">
                  <c:v>5.8022500000000012E-2</c:v>
                </c:pt>
                <c:pt idx="41">
                  <c:v>5.6815999999999998E-2</c:v>
                </c:pt>
                <c:pt idx="42">
                  <c:v>5.5688000000000001E-2</c:v>
                </c:pt>
                <c:pt idx="43">
                  <c:v>5.4506500000000034E-2</c:v>
                </c:pt>
                <c:pt idx="44">
                  <c:v>5.3313000000000076E-2</c:v>
                </c:pt>
                <c:pt idx="45">
                  <c:v>5.2115000000000022E-2</c:v>
                </c:pt>
                <c:pt idx="46">
                  <c:v>5.0902500000000024E-2</c:v>
                </c:pt>
                <c:pt idx="47">
                  <c:v>4.9884500000000033E-2</c:v>
                </c:pt>
                <c:pt idx="48">
                  <c:v>4.8984E-2</c:v>
                </c:pt>
                <c:pt idx="49">
                  <c:v>4.8227999999999986E-2</c:v>
                </c:pt>
                <c:pt idx="50">
                  <c:v>4.7654500000000002E-2</c:v>
                </c:pt>
                <c:pt idx="51">
                  <c:v>4.7329500000000004E-2</c:v>
                </c:pt>
                <c:pt idx="52">
                  <c:v>4.7013000000000076E-2</c:v>
                </c:pt>
                <c:pt idx="53">
                  <c:v>4.6713500000000033E-2</c:v>
                </c:pt>
                <c:pt idx="54">
                  <c:v>4.6555499999999986E-2</c:v>
                </c:pt>
                <c:pt idx="55">
                  <c:v>4.6422500000000012E-2</c:v>
                </c:pt>
                <c:pt idx="56">
                  <c:v>4.6433000000000002E-2</c:v>
                </c:pt>
                <c:pt idx="57">
                  <c:v>4.6411500000000001E-2</c:v>
                </c:pt>
                <c:pt idx="58">
                  <c:v>4.6242999999999986E-2</c:v>
                </c:pt>
                <c:pt idx="59">
                  <c:v>4.6099500000000002E-2</c:v>
                </c:pt>
                <c:pt idx="60">
                  <c:v>4.5948499999999996E-2</c:v>
                </c:pt>
                <c:pt idx="61">
                  <c:v>4.5715500000000013E-2</c:v>
                </c:pt>
                <c:pt idx="62">
                  <c:v>4.5352000000000066E-2</c:v>
                </c:pt>
                <c:pt idx="63">
                  <c:v>4.4957000000000032E-2</c:v>
                </c:pt>
                <c:pt idx="64">
                  <c:v>4.4444000000000004E-2</c:v>
                </c:pt>
                <c:pt idx="65">
                  <c:v>4.4035500000000012E-2</c:v>
                </c:pt>
                <c:pt idx="66">
                  <c:v>4.3539499999999995E-2</c:v>
                </c:pt>
                <c:pt idx="67">
                  <c:v>4.3127499999999999E-2</c:v>
                </c:pt>
                <c:pt idx="68">
                  <c:v>4.2639499999999997E-2</c:v>
                </c:pt>
                <c:pt idx="69">
                  <c:v>4.2200000000000001E-2</c:v>
                </c:pt>
                <c:pt idx="70">
                  <c:v>4.1856500000000012E-2</c:v>
                </c:pt>
                <c:pt idx="71">
                  <c:v>4.1569499999999995E-2</c:v>
                </c:pt>
                <c:pt idx="72">
                  <c:v>4.1339500000000001E-2</c:v>
                </c:pt>
                <c:pt idx="73">
                  <c:v>4.1095E-2</c:v>
                </c:pt>
                <c:pt idx="74">
                  <c:v>4.0978000000000001E-2</c:v>
                </c:pt>
                <c:pt idx="75">
                  <c:v>4.0831000000000013E-2</c:v>
                </c:pt>
                <c:pt idx="76">
                  <c:v>4.0819000000000022E-2</c:v>
                </c:pt>
                <c:pt idx="77">
                  <c:v>4.0614500000000012E-2</c:v>
                </c:pt>
                <c:pt idx="78">
                  <c:v>4.0560500000000013E-2</c:v>
                </c:pt>
                <c:pt idx="79">
                  <c:v>4.0521499999999995E-2</c:v>
                </c:pt>
                <c:pt idx="80">
                  <c:v>4.0422000000000013E-2</c:v>
                </c:pt>
                <c:pt idx="81">
                  <c:v>4.0379999999999999E-2</c:v>
                </c:pt>
                <c:pt idx="82">
                  <c:v>4.0344499999999998E-2</c:v>
                </c:pt>
                <c:pt idx="83">
                  <c:v>4.030250000000006E-2</c:v>
                </c:pt>
                <c:pt idx="84">
                  <c:v>4.0187E-2</c:v>
                </c:pt>
                <c:pt idx="85">
                  <c:v>4.0043999999999996E-2</c:v>
                </c:pt>
                <c:pt idx="86">
                  <c:v>3.9953500000000003E-2</c:v>
                </c:pt>
                <c:pt idx="87">
                  <c:v>3.9837000000000039E-2</c:v>
                </c:pt>
                <c:pt idx="88">
                  <c:v>3.9730000000000001E-2</c:v>
                </c:pt>
                <c:pt idx="89">
                  <c:v>3.9625E-2</c:v>
                </c:pt>
                <c:pt idx="90">
                  <c:v>3.9542000000000001E-2</c:v>
                </c:pt>
                <c:pt idx="91">
                  <c:v>3.9411000000000002E-2</c:v>
                </c:pt>
                <c:pt idx="92">
                  <c:v>3.9387999999999999E-2</c:v>
                </c:pt>
                <c:pt idx="93">
                  <c:v>3.9328499999999968E-2</c:v>
                </c:pt>
                <c:pt idx="94">
                  <c:v>3.9266500000000003E-2</c:v>
                </c:pt>
                <c:pt idx="95">
                  <c:v>3.9210500000000002E-2</c:v>
                </c:pt>
                <c:pt idx="96">
                  <c:v>3.9155500000000003E-2</c:v>
                </c:pt>
                <c:pt idx="97">
                  <c:v>3.91115E-2</c:v>
                </c:pt>
                <c:pt idx="98">
                  <c:v>3.9071000000000043E-2</c:v>
                </c:pt>
                <c:pt idx="99">
                  <c:v>3.901700000000001E-2</c:v>
                </c:pt>
                <c:pt idx="100">
                  <c:v>3.9085000000000016E-2</c:v>
                </c:pt>
                <c:pt idx="101">
                  <c:v>3.913500000000001E-2</c:v>
                </c:pt>
                <c:pt idx="102">
                  <c:v>3.9160500000000001E-2</c:v>
                </c:pt>
                <c:pt idx="103">
                  <c:v>3.930100000000001E-2</c:v>
                </c:pt>
                <c:pt idx="104">
                  <c:v>3.9449499999999998E-2</c:v>
                </c:pt>
                <c:pt idx="105">
                  <c:v>3.9556500000000001E-2</c:v>
                </c:pt>
                <c:pt idx="106">
                  <c:v>3.9709500000000002E-2</c:v>
                </c:pt>
                <c:pt idx="107">
                  <c:v>3.986300000000001E-2</c:v>
                </c:pt>
                <c:pt idx="108">
                  <c:v>4.0113000000000024E-2</c:v>
                </c:pt>
                <c:pt idx="109">
                  <c:v>4.0332000000000076E-2</c:v>
                </c:pt>
                <c:pt idx="110">
                  <c:v>4.0592000000000066E-2</c:v>
                </c:pt>
                <c:pt idx="111">
                  <c:v>4.0860500000000022E-2</c:v>
                </c:pt>
                <c:pt idx="112">
                  <c:v>4.1127499999999997E-2</c:v>
                </c:pt>
                <c:pt idx="113">
                  <c:v>4.1433000000000011E-2</c:v>
                </c:pt>
                <c:pt idx="114">
                  <c:v>4.1717500000000032E-2</c:v>
                </c:pt>
                <c:pt idx="115">
                  <c:v>4.2076500000000003E-2</c:v>
                </c:pt>
                <c:pt idx="116">
                  <c:v>4.2416500000000065E-2</c:v>
                </c:pt>
                <c:pt idx="117">
                  <c:v>4.2762000000000105E-2</c:v>
                </c:pt>
                <c:pt idx="118">
                  <c:v>4.3060000000000022E-2</c:v>
                </c:pt>
                <c:pt idx="119">
                  <c:v>4.3383500000000012E-2</c:v>
                </c:pt>
                <c:pt idx="120">
                  <c:v>4.3727000000000002E-2</c:v>
                </c:pt>
                <c:pt idx="121">
                  <c:v>4.4108500000000002E-2</c:v>
                </c:pt>
                <c:pt idx="122">
                  <c:v>4.4440000000000014E-2</c:v>
                </c:pt>
                <c:pt idx="123">
                  <c:v>4.4776000000000066E-2</c:v>
                </c:pt>
                <c:pt idx="124">
                  <c:v>4.5138500000000012E-2</c:v>
                </c:pt>
                <c:pt idx="125">
                  <c:v>4.5462500000000065E-2</c:v>
                </c:pt>
                <c:pt idx="126">
                  <c:v>4.5832500000000061E-2</c:v>
                </c:pt>
                <c:pt idx="127">
                  <c:v>4.6169499999999995E-2</c:v>
                </c:pt>
                <c:pt idx="128">
                  <c:v>4.6498000000000012E-2</c:v>
                </c:pt>
                <c:pt idx="129">
                  <c:v>4.6808999999999996E-2</c:v>
                </c:pt>
                <c:pt idx="130">
                  <c:v>4.7123000000000012E-2</c:v>
                </c:pt>
                <c:pt idx="131">
                  <c:v>4.7450500000000014E-2</c:v>
                </c:pt>
                <c:pt idx="132">
                  <c:v>4.7742500000000014E-2</c:v>
                </c:pt>
                <c:pt idx="133">
                  <c:v>4.8042000000000001E-2</c:v>
                </c:pt>
                <c:pt idx="134">
                  <c:v>4.8338000000000013E-2</c:v>
                </c:pt>
                <c:pt idx="135">
                  <c:v>4.8596000000000056E-2</c:v>
                </c:pt>
                <c:pt idx="136">
                  <c:v>4.8862000000000058E-2</c:v>
                </c:pt>
                <c:pt idx="137">
                  <c:v>4.9086000000000067E-2</c:v>
                </c:pt>
                <c:pt idx="138">
                  <c:v>4.9330000000000068E-2</c:v>
                </c:pt>
                <c:pt idx="139">
                  <c:v>4.9604000000000002E-2</c:v>
                </c:pt>
                <c:pt idx="140">
                  <c:v>4.9754500000000056E-2</c:v>
                </c:pt>
                <c:pt idx="141">
                  <c:v>4.9969000000000013E-2</c:v>
                </c:pt>
                <c:pt idx="142">
                  <c:v>5.0172000000000001E-2</c:v>
                </c:pt>
                <c:pt idx="143">
                  <c:v>5.0326000000000051E-2</c:v>
                </c:pt>
                <c:pt idx="144">
                  <c:v>5.0533000000000022E-2</c:v>
                </c:pt>
                <c:pt idx="145">
                  <c:v>5.0719000000000014E-2</c:v>
                </c:pt>
                <c:pt idx="146">
                  <c:v>5.0884500000000013E-2</c:v>
                </c:pt>
                <c:pt idx="147">
                  <c:v>5.1066500000000022E-2</c:v>
                </c:pt>
                <c:pt idx="148">
                  <c:v>5.1223999999999985E-2</c:v>
                </c:pt>
                <c:pt idx="149">
                  <c:v>5.1298000000000003E-2</c:v>
                </c:pt>
                <c:pt idx="150">
                  <c:v>5.1483000000000022E-2</c:v>
                </c:pt>
                <c:pt idx="151">
                  <c:v>5.1649499999999966E-2</c:v>
                </c:pt>
                <c:pt idx="152">
                  <c:v>5.1800000000000013E-2</c:v>
                </c:pt>
                <c:pt idx="153">
                  <c:v>5.1903000000000012E-2</c:v>
                </c:pt>
                <c:pt idx="154">
                  <c:v>5.2066500000000078E-2</c:v>
                </c:pt>
                <c:pt idx="155">
                  <c:v>5.2211000000000014E-2</c:v>
                </c:pt>
                <c:pt idx="156">
                  <c:v>5.2332000000000087E-2</c:v>
                </c:pt>
                <c:pt idx="157">
                  <c:v>5.2406000000000071E-2</c:v>
                </c:pt>
                <c:pt idx="158">
                  <c:v>5.2521999999999999E-2</c:v>
                </c:pt>
                <c:pt idx="159">
                  <c:v>5.2678000000000003E-2</c:v>
                </c:pt>
                <c:pt idx="160">
                  <c:v>5.2782000000000093E-2</c:v>
                </c:pt>
                <c:pt idx="161">
                  <c:v>5.2885500000000002E-2</c:v>
                </c:pt>
                <c:pt idx="162">
                  <c:v>5.2967500000000056E-2</c:v>
                </c:pt>
                <c:pt idx="163">
                  <c:v>5.3037500000000022E-2</c:v>
                </c:pt>
                <c:pt idx="164">
                  <c:v>5.3123499999999997E-2</c:v>
                </c:pt>
                <c:pt idx="165">
                  <c:v>5.3261000000000003E-2</c:v>
                </c:pt>
                <c:pt idx="166">
                  <c:v>5.3314000000000056E-2</c:v>
                </c:pt>
                <c:pt idx="167">
                  <c:v>5.3392000000000092E-2</c:v>
                </c:pt>
                <c:pt idx="168">
                  <c:v>5.3477500000000004E-2</c:v>
                </c:pt>
                <c:pt idx="169">
                  <c:v>5.3516000000000057E-2</c:v>
                </c:pt>
                <c:pt idx="170">
                  <c:v>5.3552000000000002E-2</c:v>
                </c:pt>
                <c:pt idx="171">
                  <c:v>5.3639999999999986E-2</c:v>
                </c:pt>
                <c:pt idx="172">
                  <c:v>5.3701500000000013E-2</c:v>
                </c:pt>
                <c:pt idx="173">
                  <c:v>5.3744500000000001E-2</c:v>
                </c:pt>
                <c:pt idx="174">
                  <c:v>5.3811000000000012E-2</c:v>
                </c:pt>
                <c:pt idx="175">
                  <c:v>5.3886500000000032E-2</c:v>
                </c:pt>
                <c:pt idx="176">
                  <c:v>5.3876500000000022E-2</c:v>
                </c:pt>
                <c:pt idx="177">
                  <c:v>5.3909499999999999E-2</c:v>
                </c:pt>
                <c:pt idx="178">
                  <c:v>5.3936500000000012E-2</c:v>
                </c:pt>
                <c:pt idx="179">
                  <c:v>5.3985999999999999E-2</c:v>
                </c:pt>
                <c:pt idx="180">
                  <c:v>5.4060000000000046E-2</c:v>
                </c:pt>
                <c:pt idx="181">
                  <c:v>5.4123500000000012E-2</c:v>
                </c:pt>
                <c:pt idx="182">
                  <c:v>5.4211500000000003E-2</c:v>
                </c:pt>
                <c:pt idx="183">
                  <c:v>5.4246000000000003E-2</c:v>
                </c:pt>
                <c:pt idx="184">
                  <c:v>5.4279000000000001E-2</c:v>
                </c:pt>
                <c:pt idx="185">
                  <c:v>5.4341500000000001E-2</c:v>
                </c:pt>
                <c:pt idx="186">
                  <c:v>5.4384000000000064E-2</c:v>
                </c:pt>
                <c:pt idx="187">
                  <c:v>5.4468500000000065E-2</c:v>
                </c:pt>
                <c:pt idx="188">
                  <c:v>5.4516000000000092E-2</c:v>
                </c:pt>
                <c:pt idx="189">
                  <c:v>5.459450000000006E-2</c:v>
                </c:pt>
                <c:pt idx="190">
                  <c:v>5.4696500000000065E-2</c:v>
                </c:pt>
                <c:pt idx="191">
                  <c:v>5.4801000000000023E-2</c:v>
                </c:pt>
                <c:pt idx="192">
                  <c:v>5.4912000000000093E-2</c:v>
                </c:pt>
                <c:pt idx="193">
                  <c:v>5.4947500000000003E-2</c:v>
                </c:pt>
                <c:pt idx="194">
                  <c:v>5.5038000000000004E-2</c:v>
                </c:pt>
                <c:pt idx="195">
                  <c:v>5.5129499999999998E-2</c:v>
                </c:pt>
                <c:pt idx="196">
                  <c:v>5.5230000000000001E-2</c:v>
                </c:pt>
                <c:pt idx="197">
                  <c:v>5.5315500000000024E-2</c:v>
                </c:pt>
                <c:pt idx="198">
                  <c:v>5.540650000000006E-2</c:v>
                </c:pt>
                <c:pt idx="199">
                  <c:v>5.5468500000000004E-2</c:v>
                </c:pt>
                <c:pt idx="200">
                  <c:v>5.5587000000000004E-2</c:v>
                </c:pt>
                <c:pt idx="201">
                  <c:v>5.5675499999999996E-2</c:v>
                </c:pt>
                <c:pt idx="202">
                  <c:v>5.5745500000000003E-2</c:v>
                </c:pt>
                <c:pt idx="203">
                  <c:v>5.5844999999999999E-2</c:v>
                </c:pt>
                <c:pt idx="204">
                  <c:v>5.5917500000000023E-2</c:v>
                </c:pt>
                <c:pt idx="205">
                  <c:v>5.6045999999999985E-2</c:v>
                </c:pt>
                <c:pt idx="206">
                  <c:v>5.6135499999999998E-2</c:v>
                </c:pt>
                <c:pt idx="207">
                  <c:v>5.6172E-2</c:v>
                </c:pt>
                <c:pt idx="208">
                  <c:v>5.6254999999999986E-2</c:v>
                </c:pt>
                <c:pt idx="209">
                  <c:v>5.6264999999999996E-2</c:v>
                </c:pt>
                <c:pt idx="210">
                  <c:v>5.6395000000000022E-2</c:v>
                </c:pt>
                <c:pt idx="211">
                  <c:v>5.6531499999999998E-2</c:v>
                </c:pt>
                <c:pt idx="212">
                  <c:v>5.6587499999999999E-2</c:v>
                </c:pt>
                <c:pt idx="213">
                  <c:v>5.6656499999999999E-2</c:v>
                </c:pt>
                <c:pt idx="214">
                  <c:v>5.6691499999999999E-2</c:v>
                </c:pt>
                <c:pt idx="215">
                  <c:v>5.6774000000000012E-2</c:v>
                </c:pt>
                <c:pt idx="216">
                  <c:v>5.6825499999999987E-2</c:v>
                </c:pt>
                <c:pt idx="217">
                  <c:v>5.6878499999999999E-2</c:v>
                </c:pt>
                <c:pt idx="218">
                  <c:v>5.6913000000000012E-2</c:v>
                </c:pt>
                <c:pt idx="219">
                  <c:v>5.69355E-2</c:v>
                </c:pt>
                <c:pt idx="220">
                  <c:v>5.6973000000000003E-2</c:v>
                </c:pt>
                <c:pt idx="221">
                  <c:v>5.6993500000000002E-2</c:v>
                </c:pt>
                <c:pt idx="222">
                  <c:v>5.7041000000000001E-2</c:v>
                </c:pt>
                <c:pt idx="223">
                  <c:v>5.7059000000000012E-2</c:v>
                </c:pt>
                <c:pt idx="224">
                  <c:v>5.7148499999999998E-2</c:v>
                </c:pt>
                <c:pt idx="225">
                  <c:v>5.7128000000000012E-2</c:v>
                </c:pt>
                <c:pt idx="226">
                  <c:v>5.7171E-2</c:v>
                </c:pt>
                <c:pt idx="227">
                  <c:v>5.7191000000000013E-2</c:v>
                </c:pt>
                <c:pt idx="228">
                  <c:v>5.7208500000000002E-2</c:v>
                </c:pt>
                <c:pt idx="229">
                  <c:v>5.7329000000000012E-2</c:v>
                </c:pt>
                <c:pt idx="230">
                  <c:v>5.7264000000000002E-2</c:v>
                </c:pt>
                <c:pt idx="231">
                  <c:v>5.7290000000000049E-2</c:v>
                </c:pt>
                <c:pt idx="232">
                  <c:v>5.7309500000000013E-2</c:v>
                </c:pt>
                <c:pt idx="233">
                  <c:v>5.7340500000000003E-2</c:v>
                </c:pt>
                <c:pt idx="234">
                  <c:v>5.7317500000000084E-2</c:v>
                </c:pt>
                <c:pt idx="235">
                  <c:v>5.734250000000006E-2</c:v>
                </c:pt>
                <c:pt idx="236">
                  <c:v>5.7317000000000097E-2</c:v>
                </c:pt>
                <c:pt idx="237">
                  <c:v>5.734650000000005E-2</c:v>
                </c:pt>
                <c:pt idx="238">
                  <c:v>5.7361500000000051E-2</c:v>
                </c:pt>
                <c:pt idx="239">
                  <c:v>5.7369000000000024E-2</c:v>
                </c:pt>
                <c:pt idx="240">
                  <c:v>5.7382500000000086E-2</c:v>
                </c:pt>
                <c:pt idx="241">
                  <c:v>5.7392000000000117E-2</c:v>
                </c:pt>
                <c:pt idx="242">
                  <c:v>5.7438500000000024E-2</c:v>
                </c:pt>
                <c:pt idx="243">
                  <c:v>5.7446500000000032E-2</c:v>
                </c:pt>
                <c:pt idx="244">
                  <c:v>5.7440999999999999E-2</c:v>
                </c:pt>
                <c:pt idx="245">
                  <c:v>5.7426500000000033E-2</c:v>
                </c:pt>
                <c:pt idx="246">
                  <c:v>5.7433500000000061E-2</c:v>
                </c:pt>
                <c:pt idx="247">
                  <c:v>5.7431500000000003E-2</c:v>
                </c:pt>
                <c:pt idx="248">
                  <c:v>5.7417000000000086E-2</c:v>
                </c:pt>
                <c:pt idx="249">
                  <c:v>5.7475499999999999E-2</c:v>
                </c:pt>
                <c:pt idx="250">
                  <c:v>5.7443000000000022E-2</c:v>
                </c:pt>
                <c:pt idx="251">
                  <c:v>5.7455000000000013E-2</c:v>
                </c:pt>
                <c:pt idx="252">
                  <c:v>5.7443000000000022E-2</c:v>
                </c:pt>
                <c:pt idx="253">
                  <c:v>5.7463000000000077E-2</c:v>
                </c:pt>
                <c:pt idx="254">
                  <c:v>5.7423500000000023E-2</c:v>
                </c:pt>
                <c:pt idx="255">
                  <c:v>5.7450500000000022E-2</c:v>
                </c:pt>
                <c:pt idx="256">
                  <c:v>5.7461000000000033E-2</c:v>
                </c:pt>
                <c:pt idx="257">
                  <c:v>5.7508500000000004E-2</c:v>
                </c:pt>
                <c:pt idx="258">
                  <c:v>5.7511500000000014E-2</c:v>
                </c:pt>
                <c:pt idx="259">
                  <c:v>5.7499500000000023E-2</c:v>
                </c:pt>
                <c:pt idx="260">
                  <c:v>5.7529999999999998E-2</c:v>
                </c:pt>
                <c:pt idx="261">
                  <c:v>5.7497500000000076E-2</c:v>
                </c:pt>
                <c:pt idx="262">
                  <c:v>5.7508500000000004E-2</c:v>
                </c:pt>
                <c:pt idx="263">
                  <c:v>5.7482000000000068E-2</c:v>
                </c:pt>
                <c:pt idx="264">
                  <c:v>5.7504500000000014E-2</c:v>
                </c:pt>
                <c:pt idx="265">
                  <c:v>5.7529999999999998E-2</c:v>
                </c:pt>
                <c:pt idx="266">
                  <c:v>5.7523500000000012E-2</c:v>
                </c:pt>
                <c:pt idx="267">
                  <c:v>5.7522500000000004E-2</c:v>
                </c:pt>
                <c:pt idx="268">
                  <c:v>5.7513000000000064E-2</c:v>
                </c:pt>
                <c:pt idx="269">
                  <c:v>5.749900000000005E-2</c:v>
                </c:pt>
                <c:pt idx="270">
                  <c:v>5.7488500000000033E-2</c:v>
                </c:pt>
                <c:pt idx="271">
                  <c:v>5.7492000000000106E-2</c:v>
                </c:pt>
                <c:pt idx="272">
                  <c:v>5.7482500000000068E-2</c:v>
                </c:pt>
                <c:pt idx="273">
                  <c:v>5.7466500000000087E-2</c:v>
                </c:pt>
                <c:pt idx="274">
                  <c:v>5.7462500000000076E-2</c:v>
                </c:pt>
                <c:pt idx="275">
                  <c:v>5.7442000000000014E-2</c:v>
                </c:pt>
                <c:pt idx="276">
                  <c:v>5.7427000000000034E-2</c:v>
                </c:pt>
                <c:pt idx="277">
                  <c:v>5.7434000000000034E-2</c:v>
                </c:pt>
                <c:pt idx="278">
                  <c:v>5.7439000000000004E-2</c:v>
                </c:pt>
                <c:pt idx="279">
                  <c:v>5.7420000000000013E-2</c:v>
                </c:pt>
                <c:pt idx="280">
                  <c:v>5.7400000000000034E-2</c:v>
                </c:pt>
                <c:pt idx="281">
                  <c:v>5.7409000000000023E-2</c:v>
                </c:pt>
                <c:pt idx="282">
                  <c:v>5.741850000000006E-2</c:v>
                </c:pt>
                <c:pt idx="283">
                  <c:v>5.7387500000000063E-2</c:v>
                </c:pt>
                <c:pt idx="284">
                  <c:v>5.7373000000000056E-2</c:v>
                </c:pt>
                <c:pt idx="285">
                  <c:v>5.7348000000000003E-2</c:v>
                </c:pt>
                <c:pt idx="286">
                  <c:v>5.7331000000000056E-2</c:v>
                </c:pt>
                <c:pt idx="287">
                  <c:v>5.7327000000000065E-2</c:v>
                </c:pt>
                <c:pt idx="288">
                  <c:v>5.7325500000000001E-2</c:v>
                </c:pt>
                <c:pt idx="289">
                  <c:v>5.7301500000000033E-2</c:v>
                </c:pt>
                <c:pt idx="290">
                  <c:v>5.7306500000000066E-2</c:v>
                </c:pt>
                <c:pt idx="291">
                  <c:v>5.7284500000000002E-2</c:v>
                </c:pt>
                <c:pt idx="292">
                  <c:v>5.7253500000000013E-2</c:v>
                </c:pt>
                <c:pt idx="293">
                  <c:v>5.7243999999999996E-2</c:v>
                </c:pt>
                <c:pt idx="294">
                  <c:v>5.7215500000000002E-2</c:v>
                </c:pt>
                <c:pt idx="295">
                  <c:v>5.7204500000000012E-2</c:v>
                </c:pt>
                <c:pt idx="296">
                  <c:v>5.7204500000000012E-2</c:v>
                </c:pt>
                <c:pt idx="297">
                  <c:v>5.7209499999999996E-2</c:v>
                </c:pt>
                <c:pt idx="298">
                  <c:v>5.7171E-2</c:v>
                </c:pt>
                <c:pt idx="299">
                  <c:v>5.7154000000000003E-2</c:v>
                </c:pt>
                <c:pt idx="300">
                  <c:v>5.7149499999999999E-2</c:v>
                </c:pt>
                <c:pt idx="301">
                  <c:v>5.7145499999999995E-2</c:v>
                </c:pt>
                <c:pt idx="302">
                  <c:v>5.7138000000000022E-2</c:v>
                </c:pt>
                <c:pt idx="303">
                  <c:v>5.7125500000000003E-2</c:v>
                </c:pt>
                <c:pt idx="304">
                  <c:v>5.7116000000000076E-2</c:v>
                </c:pt>
                <c:pt idx="305">
                  <c:v>5.7081500000000014E-2</c:v>
                </c:pt>
                <c:pt idx="306">
                  <c:v>5.7064000000000024E-2</c:v>
                </c:pt>
                <c:pt idx="307">
                  <c:v>5.7072500000000033E-2</c:v>
                </c:pt>
                <c:pt idx="308">
                  <c:v>5.7057500000000004E-2</c:v>
                </c:pt>
                <c:pt idx="309">
                  <c:v>5.7043500000000004E-2</c:v>
                </c:pt>
                <c:pt idx="310">
                  <c:v>5.7041000000000001E-2</c:v>
                </c:pt>
                <c:pt idx="311">
                  <c:v>5.7034500000000023E-2</c:v>
                </c:pt>
                <c:pt idx="312">
                  <c:v>5.7014500000000051E-2</c:v>
                </c:pt>
                <c:pt idx="313">
                  <c:v>5.7006000000000077E-2</c:v>
                </c:pt>
                <c:pt idx="314">
                  <c:v>5.6985000000000001E-2</c:v>
                </c:pt>
                <c:pt idx="315">
                  <c:v>5.6988499999999997E-2</c:v>
                </c:pt>
                <c:pt idx="316">
                  <c:v>5.6985000000000001E-2</c:v>
                </c:pt>
                <c:pt idx="317">
                  <c:v>5.6962500000000013E-2</c:v>
                </c:pt>
                <c:pt idx="318">
                  <c:v>5.6944499999999995E-2</c:v>
                </c:pt>
                <c:pt idx="319">
                  <c:v>5.6946999999999998E-2</c:v>
                </c:pt>
                <c:pt idx="320">
                  <c:v>5.6915E-2</c:v>
                </c:pt>
                <c:pt idx="321">
                  <c:v>5.6920999999999999E-2</c:v>
                </c:pt>
                <c:pt idx="322">
                  <c:v>5.6911000000000003E-2</c:v>
                </c:pt>
                <c:pt idx="323">
                  <c:v>5.6895500000000002E-2</c:v>
                </c:pt>
                <c:pt idx="324">
                  <c:v>5.6910000000000002E-2</c:v>
                </c:pt>
                <c:pt idx="325">
                  <c:v>5.6893500000000014E-2</c:v>
                </c:pt>
                <c:pt idx="326">
                  <c:v>5.6913000000000012E-2</c:v>
                </c:pt>
                <c:pt idx="327">
                  <c:v>5.6890000000000024E-2</c:v>
                </c:pt>
                <c:pt idx="328">
                  <c:v>5.6889500000000003E-2</c:v>
                </c:pt>
                <c:pt idx="329">
                  <c:v>5.6882000000000023E-2</c:v>
                </c:pt>
                <c:pt idx="330">
                  <c:v>5.6869500000000003E-2</c:v>
                </c:pt>
                <c:pt idx="331">
                  <c:v>5.6873E-2</c:v>
                </c:pt>
                <c:pt idx="332">
                  <c:v>5.6865499999999999E-2</c:v>
                </c:pt>
                <c:pt idx="333">
                  <c:v>5.6870499999999997E-2</c:v>
                </c:pt>
                <c:pt idx="334">
                  <c:v>5.6869500000000003E-2</c:v>
                </c:pt>
                <c:pt idx="335">
                  <c:v>5.6868000000000002E-2</c:v>
                </c:pt>
                <c:pt idx="336">
                  <c:v>5.6869000000000003E-2</c:v>
                </c:pt>
                <c:pt idx="337">
                  <c:v>5.6863000000000032E-2</c:v>
                </c:pt>
                <c:pt idx="338">
                  <c:v>5.6855000000000003E-2</c:v>
                </c:pt>
                <c:pt idx="339">
                  <c:v>5.6852500000000014E-2</c:v>
                </c:pt>
                <c:pt idx="340">
                  <c:v>5.6853000000000022E-2</c:v>
                </c:pt>
                <c:pt idx="341">
                  <c:v>5.6854000000000002E-2</c:v>
                </c:pt>
                <c:pt idx="342">
                  <c:v>5.6847500000000002E-2</c:v>
                </c:pt>
                <c:pt idx="343">
                  <c:v>5.6846000000000001E-2</c:v>
                </c:pt>
                <c:pt idx="344">
                  <c:v>5.6849499999999997E-2</c:v>
                </c:pt>
                <c:pt idx="345">
                  <c:v>5.6848499999999996E-2</c:v>
                </c:pt>
                <c:pt idx="346">
                  <c:v>5.6848499999999996E-2</c:v>
                </c:pt>
              </c:numCache>
            </c:numRef>
          </c:val>
        </c:ser>
        <c:axId val="169789696"/>
        <c:axId val="169795584"/>
      </c:areaChart>
      <c:catAx>
        <c:axId val="169789696"/>
        <c:scaling>
          <c:orientation val="minMax"/>
        </c:scaling>
        <c:delete val="1"/>
        <c:axPos val="b"/>
        <c:tickLblPos val="none"/>
        <c:crossAx val="169795584"/>
        <c:crosses val="autoZero"/>
        <c:auto val="1"/>
        <c:lblAlgn val="ctr"/>
        <c:lblOffset val="100"/>
      </c:catAx>
      <c:valAx>
        <c:axId val="169795584"/>
        <c:scaling>
          <c:orientation val="minMax"/>
          <c:max val="0.25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latin typeface="Comic Sans MS" pitchFamily="66" charset="0"/>
              </a:defRPr>
            </a:pPr>
            <a:endParaRPr lang="ja-JP"/>
          </a:p>
        </c:txPr>
        <c:crossAx val="169789696"/>
        <c:crosses val="autoZero"/>
        <c:crossBetween val="midCat"/>
        <c:majorUnit val="0.05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9575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73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9" y="2"/>
            <a:ext cx="2949575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73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2451"/>
            <a:ext cx="2949575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73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9" y="9442451"/>
            <a:ext cx="2949575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2A6B06F-3A62-408E-9BB7-28BDF9F710E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812825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9575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1" y="2"/>
            <a:ext cx="2949575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744538"/>
            <a:ext cx="55943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21225"/>
            <a:ext cx="5446713" cy="447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1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6CB3ED9-701E-472C-A82E-487DA9103ED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987308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Signature based biomarker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B3ED9-701E-472C-A82E-487DA9103ED2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594036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We next used this</a:t>
            </a:r>
            <a:r>
              <a:rPr kumimoji="1" lang="en-US" altLang="ja-JP" baseline="0" dirty="0" smtClean="0"/>
              <a:t> fundamental information to identify serum markers of NSCLC. </a:t>
            </a:r>
          </a:p>
          <a:p>
            <a:r>
              <a:rPr kumimoji="1" lang="en-US" altLang="ja-JP" baseline="0" dirty="0" smtClean="0"/>
              <a:t>To accomplish this task, we explored proteins in serum employing various proteomic technologies such as HPLC, </a:t>
            </a:r>
            <a:r>
              <a:rPr kumimoji="1" lang="en-US" altLang="ja-JP" baseline="0" dirty="0" err="1" smtClean="0"/>
              <a:t>nano</a:t>
            </a:r>
            <a:r>
              <a:rPr kumimoji="1" lang="en-US" altLang="ja-JP" baseline="0" dirty="0" smtClean="0"/>
              <a:t>-LC, MS and so on.</a:t>
            </a:r>
          </a:p>
          <a:p>
            <a:r>
              <a:rPr kumimoji="1" lang="en-US" altLang="ja-JP" baseline="0" dirty="0" smtClean="0"/>
              <a:t>So far we identified more than 3000 proteins in serum samples from NSCLC as well as HS.</a:t>
            </a:r>
          </a:p>
          <a:p>
            <a:r>
              <a:rPr kumimoji="1" lang="en-US" altLang="ja-JP" baseline="0" dirty="0" smtClean="0"/>
              <a:t>We are in </a:t>
            </a:r>
            <a:r>
              <a:rPr kumimoji="1" lang="en-US" altLang="ja-JP" baseline="0" smtClean="0"/>
              <a:t>the middle of 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B3ED9-701E-472C-A82E-487DA9103ED2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70693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Comparing these</a:t>
            </a:r>
            <a:r>
              <a:rPr kumimoji="1" lang="en-US" altLang="ja-JP" baseline="0" dirty="0" smtClean="0"/>
              <a:t> two profiles, we found that more than 300 proteins are overlapped between them.</a:t>
            </a:r>
          </a:p>
          <a:p>
            <a:r>
              <a:rPr kumimoji="1" lang="en-US" altLang="ja-JP" baseline="0" dirty="0" smtClean="0"/>
              <a:t>Therefore we evaluated significance of these proteins as markers of NSCLC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B3ED9-701E-472C-A82E-487DA9103ED2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073450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sequential window acquisition of all theoretical fragment-ion spectra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B3ED9-701E-472C-A82E-487DA9103ED2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間質性肺炎　</a:t>
            </a:r>
            <a:r>
              <a:rPr kumimoji="1" lang="en-US" altLang="ja-JP" dirty="0" smtClean="0"/>
              <a:t>35</a:t>
            </a:r>
            <a:r>
              <a:rPr kumimoji="1" lang="ja-JP" altLang="en-US" dirty="0" smtClean="0"/>
              <a:t>　細菌性肺炎　１２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B3ED9-701E-472C-A82E-487DA9103ED2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905163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11188" y="746125"/>
            <a:ext cx="5586412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Potential</a:t>
            </a:r>
            <a:r>
              <a:rPr lang="en-US" altLang="ja-JP" baseline="0" dirty="0" smtClean="0"/>
              <a:t> signature based biomarkers</a:t>
            </a:r>
            <a:endParaRPr lang="en-US" altLang="ja-JP" dirty="0" smtClean="0"/>
          </a:p>
          <a:p>
            <a:pPr eaLnBrk="1" hangingPunct="1"/>
            <a:r>
              <a:rPr lang="en-US" altLang="ja-JP" dirty="0" smtClean="0"/>
              <a:t>Will allow us to realize personalized medicine for postoperative NSCLC</a:t>
            </a:r>
          </a:p>
          <a:p>
            <a:pPr eaLnBrk="1" hangingPunct="1"/>
            <a:r>
              <a:rPr lang="en-US" altLang="ja-JP" baseline="0" dirty="0" smtClean="0"/>
              <a:t>Employing </a:t>
            </a:r>
            <a:r>
              <a:rPr lang="en-US" altLang="ja-JP" baseline="0" dirty="0" err="1" smtClean="0"/>
              <a:t>bioinformatic</a:t>
            </a:r>
            <a:r>
              <a:rPr lang="en-US" altLang="ja-JP" baseline="0" dirty="0" smtClean="0"/>
              <a:t> approaches, we will construct classifier for early detection of NSCLC</a:t>
            </a:r>
          </a:p>
          <a:p>
            <a:pPr eaLnBrk="1" hangingPunct="1"/>
            <a:endParaRPr lang="en-US" altLang="ja-JP" baseline="0" dirty="0" smtClean="0"/>
          </a:p>
          <a:p>
            <a:pPr eaLnBrk="1" hangingPunct="1"/>
            <a:r>
              <a:rPr lang="en-US" altLang="ja-JP" baseline="0" dirty="0" smtClean="0"/>
              <a:t>I hope these information help us to exchange technologies, information, and </a:t>
            </a:r>
            <a:r>
              <a:rPr lang="en-US" altLang="ja-JP" baseline="0" dirty="0" err="1" smtClean="0"/>
              <a:t>materals</a:t>
            </a:r>
            <a:r>
              <a:rPr lang="en-US" altLang="ja-JP" baseline="0" dirty="0" smtClean="0"/>
              <a:t> in the future.</a:t>
            </a:r>
          </a:p>
          <a:p>
            <a:pPr eaLnBrk="1" hangingPunct="1"/>
            <a:endParaRPr lang="en-US" altLang="ja-JP" baseline="0" dirty="0" smtClean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B18372-3695-4F9F-AD21-246585237D93}" type="slidenum">
              <a:rPr lang="ja-JP" altLang="en-US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560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That is my</a:t>
            </a:r>
            <a:r>
              <a:rPr kumimoji="1" lang="en-US" altLang="ja-JP" baseline="0" dirty="0" smtClean="0"/>
              <a:t> presentation.</a:t>
            </a:r>
          </a:p>
          <a:p>
            <a:r>
              <a:rPr kumimoji="1" lang="en-US" altLang="ja-JP" baseline="0" dirty="0" smtClean="0"/>
              <a:t>Supervision of all projects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B3ED9-701E-472C-A82E-487DA9103ED2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07545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11188" y="746125"/>
            <a:ext cx="5586412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ja-JP" smtClean="0"/>
              <a:t>Will allow us to realize personalized medicine for postoperative NSCLC</a:t>
            </a:r>
          </a:p>
          <a:p>
            <a:pPr eaLnBrk="1" hangingPunct="1"/>
            <a:r>
              <a:rPr lang="en-US" altLang="ja-JP" baseline="0" smtClean="0"/>
              <a:t>Employing bioinformatic approaches, we will construct classifier for early detection of NSCLC and PDAC</a:t>
            </a:r>
          </a:p>
          <a:p>
            <a:pPr eaLnBrk="1" hangingPunct="1"/>
            <a:r>
              <a:rPr lang="en-US" altLang="ja-JP" baseline="0" smtClean="0"/>
              <a:t>Clinical application of this marker help us to screen MPM patients efficiently in the clinical practice.</a:t>
            </a:r>
          </a:p>
          <a:p>
            <a:pPr eaLnBrk="1" hangingPunct="1"/>
            <a:endParaRPr lang="en-US" altLang="ja-JP" baseline="0" smtClean="0"/>
          </a:p>
          <a:p>
            <a:pPr eaLnBrk="1" hangingPunct="1"/>
            <a:r>
              <a:rPr lang="en-US" altLang="ja-JP" baseline="0" smtClean="0"/>
              <a:t>I hope these information help us to exchange technologies, information, and materals in the future.</a:t>
            </a:r>
          </a:p>
          <a:p>
            <a:pPr eaLnBrk="1" hangingPunct="1"/>
            <a:endParaRPr lang="en-US" altLang="ja-JP" baseline="0" dirty="0" smtClean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B18372-3695-4F9F-AD21-246585237D93}" type="slidenum">
              <a:rPr lang="ja-JP" altLang="en-US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56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scheme</a:t>
            </a:r>
            <a:r>
              <a:rPr kumimoji="1" lang="en-US" altLang="ja-JP" baseline="0" dirty="0" smtClean="0"/>
              <a:t> shows current issues of post operative treatment.</a:t>
            </a:r>
          </a:p>
          <a:p>
            <a:r>
              <a:rPr kumimoji="1" lang="en-US" altLang="ja-JP" baseline="0" dirty="0" smtClean="0"/>
              <a:t>After operation patients with metastasis </a:t>
            </a:r>
          </a:p>
          <a:p>
            <a:r>
              <a:rPr kumimoji="1" lang="en-US" altLang="ja-JP" baseline="0" dirty="0" smtClean="0"/>
              <a:t>On the other hand patients without metastasis</a:t>
            </a:r>
          </a:p>
          <a:p>
            <a:r>
              <a:rPr kumimoji="1" lang="en-US" altLang="ja-JP" baseline="0" dirty="0" smtClean="0"/>
              <a:t>Appropriately treat patients and it leads to improvement of cure rate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B3ED9-701E-472C-A82E-487DA9103ED2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We first explore</a:t>
            </a:r>
            <a:r>
              <a:rPr kumimoji="1" lang="en-US" altLang="ja-JP" baseline="0" dirty="0" smtClean="0"/>
              <a:t> proteomic signature that can predict relapse free survival of NSCLC</a:t>
            </a:r>
            <a:r>
              <a:rPr kumimoji="1" lang="en-US" altLang="ja-JP" dirty="0" smtClean="0"/>
              <a:t>.</a:t>
            </a:r>
          </a:p>
          <a:p>
            <a:r>
              <a:rPr kumimoji="1" lang="en-US" altLang="ja-JP" dirty="0" smtClean="0"/>
              <a:t>To do it, We </a:t>
            </a:r>
            <a:r>
              <a:rPr kumimoji="1" lang="en-US" altLang="ja-JP" baseline="0" dirty="0" smtClean="0"/>
              <a:t>divided cohort into two.</a:t>
            </a:r>
          </a:p>
          <a:p>
            <a:r>
              <a:rPr kumimoji="1" lang="en-US" altLang="ja-JP" baseline="0" dirty="0" smtClean="0"/>
              <a:t>One is used as training consisting of 115 patients for discovery and the other is used for test for confirmation</a:t>
            </a:r>
          </a:p>
          <a:p>
            <a:r>
              <a:rPr kumimoji="1" lang="en-US" altLang="ja-JP" baseline="0" dirty="0" smtClean="0"/>
              <a:t>Here is patient characteristics of training cohort</a:t>
            </a:r>
          </a:p>
          <a:p>
            <a:r>
              <a:rPr kumimoji="1" lang="en-US" altLang="ja-JP" baseline="0" dirty="0" smtClean="0"/>
              <a:t>From fundamental profile we selected 2000 according to variance and intensity.</a:t>
            </a:r>
          </a:p>
          <a:p>
            <a:r>
              <a:rPr kumimoji="1" lang="en-US" altLang="ja-JP" baseline="0" dirty="0" smtClean="0"/>
              <a:t>Then we employed these strategies to construct prediction model of relapse free survival of NSCLC.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B3ED9-701E-472C-A82E-487DA9103ED2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83827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And all of these constructed models were applied to CV test cohort calculating C-index to evaluate prediction power.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These steps were repeated 1000 times.</a:t>
            </a:r>
          </a:p>
          <a:p>
            <a:r>
              <a:rPr kumimoji="1" lang="en-US" altLang="ja-JP" baseline="0" dirty="0" smtClean="0"/>
              <a:t>Thus we evaluated prediction power with average c-index to determine optimal number of proteins for prediction of NSCLC relapse free survival 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B3ED9-701E-472C-A82E-487DA9103ED2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192768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This graph shows the average c-index in CV test cohort.</a:t>
            </a:r>
          </a:p>
          <a:p>
            <a:r>
              <a:rPr kumimoji="1" lang="en-US" altLang="ja-JP" baseline="0" dirty="0" smtClean="0"/>
              <a:t>As we can see 11 protein model showed the highest c-index meaning prediction power of this model is better than the others.</a:t>
            </a:r>
          </a:p>
          <a:p>
            <a:r>
              <a:rPr kumimoji="1" lang="en-US" altLang="ja-JP" baseline="0" dirty="0" smtClean="0"/>
              <a:t>Accordingly we decided to construct final prediction model with 11 proteins.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B3ED9-701E-472C-A82E-487DA9103ED2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789155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09600" y="746125"/>
            <a:ext cx="55880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Using constructed</a:t>
            </a:r>
            <a:r>
              <a:rPr lang="en-US" altLang="ja-JP" baseline="0" dirty="0" smtClean="0"/>
              <a:t> prediction model of NSCLC, we calculated risk score of entire patients in the training cohort and evaluate prediction power comparing with clinical outcome.</a:t>
            </a:r>
          </a:p>
          <a:p>
            <a:pPr eaLnBrk="1" hangingPunct="1"/>
            <a:r>
              <a:rPr lang="en-US" altLang="ja-JP" baseline="0" dirty="0" smtClean="0"/>
              <a:t>We found that most of patients in low risk group were alive for more than 5 years without any evidence of recurrence, while patients in high risk group experienced rec.</a:t>
            </a:r>
          </a:p>
          <a:p>
            <a:pPr eaLnBrk="1" hangingPunct="1"/>
            <a:endParaRPr lang="en-US" altLang="ja-JP" baseline="0" dirty="0" smtClean="0"/>
          </a:p>
          <a:p>
            <a:pPr eaLnBrk="1" hangingPunct="1"/>
            <a:r>
              <a:rPr lang="en-US" altLang="ja-JP" baseline="0" dirty="0" smtClean="0"/>
              <a:t>Next to evaluate prediction power of constructed proteomic classifier, we employed K-M survival curve.</a:t>
            </a:r>
          </a:p>
          <a:p>
            <a:pPr eaLnBrk="1" hangingPunct="1"/>
            <a:r>
              <a:rPr lang="en-US" altLang="ja-JP" baseline="0" dirty="0" smtClean="0"/>
              <a:t>As a result, significant differences in relapse free survival were observed between proteomic signature defined low and high risk group.</a:t>
            </a:r>
          </a:p>
          <a:p>
            <a:pPr eaLnBrk="1" hangingPunct="1"/>
            <a:endParaRPr lang="en-US" altLang="ja-JP" baseline="0" dirty="0" smtClean="0"/>
          </a:p>
          <a:p>
            <a:pPr eaLnBrk="1" hangingPunct="1"/>
            <a:r>
              <a:rPr lang="en-US" altLang="ja-JP" baseline="0" dirty="0" smtClean="0"/>
              <a:t>Interestingly, we selected stage I cases from the training cohort, and classified them according to proteomic signature.</a:t>
            </a:r>
          </a:p>
          <a:p>
            <a:pPr eaLnBrk="1" hangingPunct="1"/>
            <a:r>
              <a:rPr lang="en-US" altLang="ja-JP" baseline="0" dirty="0" smtClean="0"/>
              <a:t>As we can see, marked differences in relapse free survival were observed between low and high risk group.</a:t>
            </a:r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B18372-3695-4F9F-AD21-246585237D93}" type="slidenum">
              <a:rPr lang="ja-JP" altLang="en-US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963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After confirming prediction the power in the training cohort, it is necessary to validate it using independent test cohort.</a:t>
            </a:r>
          </a:p>
          <a:p>
            <a:r>
              <a:rPr kumimoji="1" lang="en-US" altLang="ja-JP" dirty="0" smtClean="0"/>
              <a:t>So</a:t>
            </a:r>
            <a:r>
              <a:rPr kumimoji="1" lang="en-US" altLang="ja-JP" baseline="0" dirty="0" smtClean="0"/>
              <a:t> we applied the prediction model to independent 58 NSCLC patients. </a:t>
            </a:r>
          </a:p>
          <a:p>
            <a:r>
              <a:rPr kumimoji="1" lang="en-US" altLang="ja-JP" baseline="0" dirty="0" smtClean="0"/>
              <a:t>As we can see prediction power was confirmed in the entire test set. </a:t>
            </a:r>
          </a:p>
          <a:p>
            <a:r>
              <a:rPr kumimoji="1" lang="en-US" altLang="ja-JP" baseline="0" dirty="0" smtClean="0"/>
              <a:t>We discriminated shorter duration of relapse among stage I NSCLC patients.</a:t>
            </a:r>
          </a:p>
          <a:p>
            <a:r>
              <a:rPr kumimoji="1" lang="en-US" altLang="ja-JP" baseline="0" dirty="0" smtClean="0"/>
              <a:t>Thus, our constructed prediction model is supposed to be robust and be applied to clinical practice of NSCLC.</a:t>
            </a:r>
          </a:p>
          <a:p>
            <a:r>
              <a:rPr kumimoji="1" lang="en-US" altLang="ja-JP" dirty="0" smtClean="0"/>
              <a:t>This is one story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B3ED9-701E-472C-A82E-487DA9103ED2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93678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High risk</a:t>
            </a:r>
            <a:r>
              <a:rPr kumimoji="1" lang="en-US" altLang="ja-JP" baseline="0" dirty="0" smtClean="0"/>
              <a:t> group need to be treated with adjuvant chemo therapy, however low risk group will be observed without therapy.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B3ED9-701E-472C-A82E-487DA9103ED2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ja-JP" sz="2400" b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ja-JP" altLang="ja-JP" sz="2400" b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ja-JP" altLang="ja-JP" sz="2400" b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ja-JP" altLang="ja-JP" sz="2400" b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ja-JP" altLang="ja-JP" sz="2400" b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ja-JP" altLang="ja-JP" sz="2400" b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ja-JP" altLang="ja-JP" sz="2400" b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ja-JP" altLang="ja-JP" sz="2400" b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ja-JP" altLang="ja-JP" sz="2400" b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ja-JP" altLang="ja-JP" sz="2400" b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ja-JP" altLang="ja-JP" sz="2400" b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ja-JP" altLang="ja-JP" sz="2400" b="0">
                  <a:latin typeface="Times New Roman" pitchFamily="18" charset="0"/>
                </a:endParaRPr>
              </a:p>
            </p:txBody>
          </p:sp>
        </p:grpSp>
      </p:grp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0E179-FC59-433E-BB54-2BD415996CD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1340D-A61D-418E-BFBC-B2DD7607BA7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80C1-4128-4717-9721-C8DD99043A8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5CA8D-0063-45AD-A4D3-8E0E57912AA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954DD-F178-4503-9228-BAFD4566F5E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AC22-C197-4DF6-934C-F8318AD6DDB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A8A69-D6A1-41EC-9EEB-CD91343971A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2CCA-17A0-4EF5-863C-41C92B2673E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915B0-6264-4E3D-A7D5-D272139599E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6E038-1C04-4B39-A61C-476DA7F4278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F90D9-0A88-474C-9855-66259BF3A9E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b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Arial Black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D908716-AFAA-4C62-8DA0-E90B3F4882C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ja-JP" sz="2400" b="0">
                <a:latin typeface="Times New Roman" pitchFamily="18" charset="0"/>
              </a:endParaRPr>
            </a:p>
          </p:txBody>
        </p:sp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ja-JP" altLang="ja-JP" sz="2400" b="0">
                <a:latin typeface="Times New Roman" pitchFamily="18" charset="0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ja-JP" altLang="ja-JP" sz="1800" b="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ja-JP" altLang="ja-JP" sz="1800" b="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ja-JP" altLang="ja-JP" sz="1800" b="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ja-JP" altLang="ja-JP" sz="1800" b="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ja-JP" altLang="ja-JP" sz="2400" b="0">
                <a:latin typeface="Times New Roman" pitchFamily="18" charset="0"/>
              </a:endParaRPr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ja-JP" altLang="ja-JP" sz="1800" b="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ja-JP" altLang="ja-JP" sz="1800" b="0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30" r:id="rId1"/>
    <p:sldLayoutId id="2147486331" r:id="rId2"/>
    <p:sldLayoutId id="2147486332" r:id="rId3"/>
    <p:sldLayoutId id="2147486333" r:id="rId4"/>
    <p:sldLayoutId id="2147486334" r:id="rId5"/>
    <p:sldLayoutId id="2147486335" r:id="rId6"/>
    <p:sldLayoutId id="2147486336" r:id="rId7"/>
    <p:sldLayoutId id="2147486337" r:id="rId8"/>
    <p:sldLayoutId id="2147486338" r:id="rId9"/>
    <p:sldLayoutId id="2147486339" r:id="rId10"/>
    <p:sldLayoutId id="21474863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ＭＳ Ｐゴシック" pitchFamily="5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9313" y="1116247"/>
            <a:ext cx="9758148" cy="148581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ja-JP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ea typeface="HG丸ｺﾞｼｯｸM-PRO" pitchFamily="50" charset="-128"/>
              </a:rPr>
              <a:t>Proteomic identification </a:t>
            </a:r>
            <a:r>
              <a:rPr lang="en-US" altLang="ja-JP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ea typeface="HG丸ｺﾞｼｯｸM-PRO" pitchFamily="50" charset="-128"/>
              </a:rPr>
              <a:t>of potential biomarkers of </a:t>
            </a:r>
            <a:r>
              <a:rPr lang="en-US" altLang="ja-JP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ea typeface="HG丸ｺﾞｼｯｸM-PRO" pitchFamily="50" charset="-128"/>
              </a:rPr>
              <a:t>thoracic tumors</a:t>
            </a:r>
            <a:endParaRPr lang="ja-JP" altLang="ja-JP" sz="32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03927" y="3302764"/>
            <a:ext cx="8432800" cy="2402006"/>
          </a:xfrm>
          <a:prstGeom prst="rect">
            <a:avLst/>
          </a:prstGeom>
        </p:spPr>
        <p:txBody>
          <a:bodyPr/>
          <a:lstStyle/>
          <a:p>
            <a:pPr marL="6350" lvl="0" indent="-635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kumimoji="1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Kiyoshi </a:t>
            </a:r>
            <a:r>
              <a:rPr kumimoji="1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Yanagisawa</a:t>
            </a:r>
            <a:endParaRPr lang="en-US" altLang="ja-JP" sz="2800" kern="0" baseline="30000" dirty="0" smtClean="0">
              <a:latin typeface="Comic Sans MS" pitchFamily="66" charset="0"/>
              <a:cs typeface="Arial" charset="0"/>
            </a:endParaRPr>
          </a:p>
          <a:p>
            <a:pPr marL="6350" lvl="0" indent="-635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kumimoji="1" lang="en-US" altLang="ja-JP" sz="2400" b="1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cs typeface="Arial" charset="0"/>
            </a:endParaRPr>
          </a:p>
          <a:p>
            <a:pPr marL="6350" lvl="0" indent="-635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2400" kern="0" baseline="30000" dirty="0">
              <a:latin typeface="Comic Sans MS" pitchFamily="66" charset="0"/>
              <a:cs typeface="Arial" charset="0"/>
            </a:endParaRPr>
          </a:p>
          <a:p>
            <a:pPr marL="6350" lvl="0" indent="-635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kumimoji="1" lang="en-US" altLang="ja-JP" sz="2400" b="1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cs typeface="Arial" charset="0"/>
            </a:endParaRPr>
          </a:p>
          <a:p>
            <a:pPr algn="ctr"/>
            <a:r>
              <a:rPr lang="en-US" altLang="ja-JP" sz="2400" dirty="0" smtClean="0">
                <a:latin typeface="Comic Sans MS" pitchFamily="66" charset="0"/>
              </a:rPr>
              <a:t>Division of Molecular Carcinogenesis,</a:t>
            </a:r>
          </a:p>
          <a:p>
            <a:pPr algn="ctr"/>
            <a:r>
              <a:rPr lang="en-US" altLang="ja-JP" sz="2400" dirty="0" smtClean="0">
                <a:latin typeface="Comic Sans MS" pitchFamily="66" charset="0"/>
              </a:rPr>
              <a:t>Nagoya University Graduate School of Medicine</a:t>
            </a:r>
          </a:p>
        </p:txBody>
      </p:sp>
      <p:sp>
        <p:nvSpPr>
          <p:cNvPr id="6" name="AutoShape 51"/>
          <p:cNvSpPr>
            <a:spLocks noChangeArrowheads="1"/>
          </p:cNvSpPr>
          <p:nvPr/>
        </p:nvSpPr>
        <p:spPr bwMode="auto">
          <a:xfrm>
            <a:off x="923925" y="2572676"/>
            <a:ext cx="8397875" cy="100012"/>
          </a:xfrm>
          <a:prstGeom prst="homePlate">
            <a:avLst>
              <a:gd name="adj" fmla="val 249574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 bwMode="auto">
          <a:xfrm>
            <a:off x="145580" y="1419571"/>
            <a:ext cx="4359955" cy="1309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458158" y="131763"/>
            <a:ext cx="73579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ea typeface="HG丸ｺﾞｼｯｸM-PRO" pitchFamily="50" charset="-128"/>
                <a:cs typeface="Arial" pitchFamily="34" charset="0"/>
              </a:rPr>
              <a:t>Proteomic discovery and verification of serum markers of LAD</a:t>
            </a:r>
            <a:endParaRPr kumimoji="0" lang="en-US" altLang="ja-JP" sz="2800" dirty="0">
              <a:solidFill>
                <a:schemeClr val="bg2">
                  <a:lumMod val="60000"/>
                  <a:lumOff val="40000"/>
                </a:schemeClr>
              </a:solidFill>
              <a:latin typeface="Comic Sans MS" pitchFamily="66" charset="0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22531" name="AutoShape 51"/>
          <p:cNvSpPr>
            <a:spLocks noChangeArrowheads="1"/>
          </p:cNvSpPr>
          <p:nvPr/>
        </p:nvSpPr>
        <p:spPr bwMode="auto">
          <a:xfrm>
            <a:off x="944563" y="1225550"/>
            <a:ext cx="8397875" cy="101600"/>
          </a:xfrm>
          <a:prstGeom prst="homePlate">
            <a:avLst>
              <a:gd name="adj" fmla="val 247586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cs typeface="Arial" charset="0"/>
            </a:endParaRPr>
          </a:p>
        </p:txBody>
      </p:sp>
      <p:grpSp>
        <p:nvGrpSpPr>
          <p:cNvPr id="3" name="グループ化 1225"/>
          <p:cNvGrpSpPr>
            <a:grpSpLocks/>
          </p:cNvGrpSpPr>
          <p:nvPr/>
        </p:nvGrpSpPr>
        <p:grpSpPr bwMode="auto">
          <a:xfrm>
            <a:off x="162385" y="2811595"/>
            <a:ext cx="4326344" cy="2747857"/>
            <a:chOff x="2117962" y="-2127596"/>
            <a:chExt cx="4459486" cy="2831450"/>
          </a:xfrm>
        </p:grpSpPr>
        <p:sp>
          <p:nvSpPr>
            <p:cNvPr id="16" name="正方形/長方形 15"/>
            <p:cNvSpPr/>
            <p:nvPr/>
          </p:nvSpPr>
          <p:spPr>
            <a:xfrm>
              <a:off x="2153134" y="-2127596"/>
              <a:ext cx="4389142" cy="280457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omic Sans MS" pitchFamily="66" charset="0"/>
              </a:endParaRPr>
            </a:p>
          </p:txBody>
        </p:sp>
        <p:grpSp>
          <p:nvGrpSpPr>
            <p:cNvPr id="4" name="グループ化 1223"/>
            <p:cNvGrpSpPr>
              <a:grpSpLocks/>
            </p:cNvGrpSpPr>
            <p:nvPr/>
          </p:nvGrpSpPr>
          <p:grpSpPr bwMode="auto">
            <a:xfrm>
              <a:off x="2117962" y="-2102099"/>
              <a:ext cx="4459486" cy="2805953"/>
              <a:chOff x="5325619" y="1570015"/>
              <a:chExt cx="4459486" cy="2805953"/>
            </a:xfrm>
          </p:grpSpPr>
          <p:grpSp>
            <p:nvGrpSpPr>
              <p:cNvPr id="5" name="グループ化 786"/>
              <p:cNvGrpSpPr>
                <a:grpSpLocks/>
              </p:cNvGrpSpPr>
              <p:nvPr/>
            </p:nvGrpSpPr>
            <p:grpSpPr bwMode="auto">
              <a:xfrm>
                <a:off x="5774184" y="2169458"/>
                <a:ext cx="3465043" cy="2206510"/>
                <a:chOff x="830257" y="4181502"/>
                <a:chExt cx="3353947" cy="2578722"/>
              </a:xfrm>
            </p:grpSpPr>
            <p:grpSp>
              <p:nvGrpSpPr>
                <p:cNvPr id="7" name="Group 27"/>
                <p:cNvGrpSpPr>
                  <a:grpSpLocks/>
                </p:cNvGrpSpPr>
                <p:nvPr/>
              </p:nvGrpSpPr>
              <p:grpSpPr bwMode="auto">
                <a:xfrm>
                  <a:off x="944563" y="5512269"/>
                  <a:ext cx="3239641" cy="1247955"/>
                  <a:chOff x="539" y="2618"/>
                  <a:chExt cx="5086" cy="2067"/>
                </a:xfrm>
              </p:grpSpPr>
              <p:sp>
                <p:nvSpPr>
                  <p:cNvPr id="41" name="Line 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2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3" name="Line 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4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5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6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7" name="Line 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8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9" name="Line 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0" name="Line 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1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2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9" y="4234"/>
                    <a:ext cx="266" cy="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9.0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7" y="4234"/>
                    <a:ext cx="462" cy="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292.8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" name="Rectangle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35" y="4234"/>
                    <a:ext cx="462" cy="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576.6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" name="Rectangle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0" y="4234"/>
                    <a:ext cx="462" cy="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860.4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" name="Rectangl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8" y="4234"/>
                    <a:ext cx="560" cy="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1144.2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5" y="4234"/>
                    <a:ext cx="560" cy="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1428.0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" name="Line 4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9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" name="Line 4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4214"/>
                    <a:ext cx="2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" name="Line 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4139"/>
                    <a:ext cx="10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" name="Line 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4062"/>
                    <a:ext cx="2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" name="Line 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984"/>
                    <a:ext cx="10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3908"/>
                    <a:ext cx="2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832"/>
                    <a:ext cx="10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3753"/>
                    <a:ext cx="2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" name="Line 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676"/>
                    <a:ext cx="10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3601"/>
                    <a:ext cx="2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" name="Line 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524"/>
                    <a:ext cx="10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3445"/>
                    <a:ext cx="2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" name="Line 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370"/>
                    <a:ext cx="10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" name="Line 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3293"/>
                    <a:ext cx="2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" name="Line 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216"/>
                    <a:ext cx="10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" name="Line 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3139"/>
                    <a:ext cx="2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" name="Line 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063"/>
                    <a:ext cx="10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" name="Line 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2984"/>
                    <a:ext cx="2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" name="Line 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2908"/>
                    <a:ext cx="10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" name="Line 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2832"/>
                    <a:ext cx="2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" name="Line 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2753"/>
                    <a:ext cx="10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" name="Line 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2677"/>
                    <a:ext cx="2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" name="Freeform 70"/>
                  <p:cNvSpPr>
                    <a:spLocks noChangeAspect="1"/>
                  </p:cNvSpPr>
                  <p:nvPr/>
                </p:nvSpPr>
                <p:spPr bwMode="auto">
                  <a:xfrm>
                    <a:off x="607" y="2677"/>
                    <a:ext cx="916" cy="1537"/>
                  </a:xfrm>
                  <a:custGeom>
                    <a:avLst/>
                    <a:gdLst>
                      <a:gd name="T0" fmla="*/ 0 w 2643"/>
                      <a:gd name="T1" fmla="*/ 1 h 2930"/>
                      <a:gd name="T2" fmla="*/ 0 w 2643"/>
                      <a:gd name="T3" fmla="*/ 1 h 2930"/>
                      <a:gd name="T4" fmla="*/ 0 w 2643"/>
                      <a:gd name="T5" fmla="*/ 1 h 2930"/>
                      <a:gd name="T6" fmla="*/ 0 w 2643"/>
                      <a:gd name="T7" fmla="*/ 1 h 2930"/>
                      <a:gd name="T8" fmla="*/ 0 w 2643"/>
                      <a:gd name="T9" fmla="*/ 1 h 2930"/>
                      <a:gd name="T10" fmla="*/ 0 w 2643"/>
                      <a:gd name="T11" fmla="*/ 1 h 2930"/>
                      <a:gd name="T12" fmla="*/ 0 w 2643"/>
                      <a:gd name="T13" fmla="*/ 1 h 2930"/>
                      <a:gd name="T14" fmla="*/ 0 w 2643"/>
                      <a:gd name="T15" fmla="*/ 1 h 2930"/>
                      <a:gd name="T16" fmla="*/ 0 w 2643"/>
                      <a:gd name="T17" fmla="*/ 1 h 2930"/>
                      <a:gd name="T18" fmla="*/ 0 w 2643"/>
                      <a:gd name="T19" fmla="*/ 1 h 2930"/>
                      <a:gd name="T20" fmla="*/ 0 w 2643"/>
                      <a:gd name="T21" fmla="*/ 1 h 2930"/>
                      <a:gd name="T22" fmla="*/ 0 w 2643"/>
                      <a:gd name="T23" fmla="*/ 1 h 2930"/>
                      <a:gd name="T24" fmla="*/ 0 w 2643"/>
                      <a:gd name="T25" fmla="*/ 1 h 2930"/>
                      <a:gd name="T26" fmla="*/ 0 w 2643"/>
                      <a:gd name="T27" fmla="*/ 1 h 2930"/>
                      <a:gd name="T28" fmla="*/ 0 w 2643"/>
                      <a:gd name="T29" fmla="*/ 1 h 2930"/>
                      <a:gd name="T30" fmla="*/ 0 w 2643"/>
                      <a:gd name="T31" fmla="*/ 1 h 2930"/>
                      <a:gd name="T32" fmla="*/ 0 w 2643"/>
                      <a:gd name="T33" fmla="*/ 1 h 2930"/>
                      <a:gd name="T34" fmla="*/ 0 w 2643"/>
                      <a:gd name="T35" fmla="*/ 1 h 2930"/>
                      <a:gd name="T36" fmla="*/ 0 w 2643"/>
                      <a:gd name="T37" fmla="*/ 1 h 2930"/>
                      <a:gd name="T38" fmla="*/ 0 w 2643"/>
                      <a:gd name="T39" fmla="*/ 1 h 2930"/>
                      <a:gd name="T40" fmla="*/ 0 w 2643"/>
                      <a:gd name="T41" fmla="*/ 1 h 2930"/>
                      <a:gd name="T42" fmla="*/ 0 w 2643"/>
                      <a:gd name="T43" fmla="*/ 1 h 2930"/>
                      <a:gd name="T44" fmla="*/ 0 w 2643"/>
                      <a:gd name="T45" fmla="*/ 1 h 2930"/>
                      <a:gd name="T46" fmla="*/ 0 w 2643"/>
                      <a:gd name="T47" fmla="*/ 1 h 2930"/>
                      <a:gd name="T48" fmla="*/ 0 w 2643"/>
                      <a:gd name="T49" fmla="*/ 1 h 2930"/>
                      <a:gd name="T50" fmla="*/ 0 w 2643"/>
                      <a:gd name="T51" fmla="*/ 1 h 2930"/>
                      <a:gd name="T52" fmla="*/ 0 w 2643"/>
                      <a:gd name="T53" fmla="*/ 1 h 2930"/>
                      <a:gd name="T54" fmla="*/ 0 w 2643"/>
                      <a:gd name="T55" fmla="*/ 1 h 2930"/>
                      <a:gd name="T56" fmla="*/ 0 w 2643"/>
                      <a:gd name="T57" fmla="*/ 1 h 2930"/>
                      <a:gd name="T58" fmla="*/ 0 w 2643"/>
                      <a:gd name="T59" fmla="*/ 1 h 2930"/>
                      <a:gd name="T60" fmla="*/ 0 w 2643"/>
                      <a:gd name="T61" fmla="*/ 1 h 2930"/>
                      <a:gd name="T62" fmla="*/ 0 w 2643"/>
                      <a:gd name="T63" fmla="*/ 1 h 2930"/>
                      <a:gd name="T64" fmla="*/ 0 w 2643"/>
                      <a:gd name="T65" fmla="*/ 1 h 2930"/>
                      <a:gd name="T66" fmla="*/ 0 w 2643"/>
                      <a:gd name="T67" fmla="*/ 1 h 2930"/>
                      <a:gd name="T68" fmla="*/ 0 w 2643"/>
                      <a:gd name="T69" fmla="*/ 1 h 2930"/>
                      <a:gd name="T70" fmla="*/ 0 w 2643"/>
                      <a:gd name="T71" fmla="*/ 1 h 2930"/>
                      <a:gd name="T72" fmla="*/ 0 w 2643"/>
                      <a:gd name="T73" fmla="*/ 1 h 2930"/>
                      <a:gd name="T74" fmla="*/ 0 w 2643"/>
                      <a:gd name="T75" fmla="*/ 1 h 2930"/>
                      <a:gd name="T76" fmla="*/ 0 w 2643"/>
                      <a:gd name="T77" fmla="*/ 1 h 2930"/>
                      <a:gd name="T78" fmla="*/ 0 w 2643"/>
                      <a:gd name="T79" fmla="*/ 1 h 2930"/>
                      <a:gd name="T80" fmla="*/ 0 w 2643"/>
                      <a:gd name="T81" fmla="*/ 1 h 2930"/>
                      <a:gd name="T82" fmla="*/ 0 w 2643"/>
                      <a:gd name="T83" fmla="*/ 1 h 2930"/>
                      <a:gd name="T84" fmla="*/ 0 w 2643"/>
                      <a:gd name="T85" fmla="*/ 1 h 2930"/>
                      <a:gd name="T86" fmla="*/ 0 w 2643"/>
                      <a:gd name="T87" fmla="*/ 1 h 2930"/>
                      <a:gd name="T88" fmla="*/ 0 w 2643"/>
                      <a:gd name="T89" fmla="*/ 1 h 2930"/>
                      <a:gd name="T90" fmla="*/ 0 w 2643"/>
                      <a:gd name="T91" fmla="*/ 1 h 2930"/>
                      <a:gd name="T92" fmla="*/ 0 w 2643"/>
                      <a:gd name="T93" fmla="*/ 1 h 2930"/>
                      <a:gd name="T94" fmla="*/ 0 w 2643"/>
                      <a:gd name="T95" fmla="*/ 1 h 2930"/>
                      <a:gd name="T96" fmla="*/ 0 w 2643"/>
                      <a:gd name="T97" fmla="*/ 1 h 2930"/>
                      <a:gd name="T98" fmla="*/ 0 w 2643"/>
                      <a:gd name="T99" fmla="*/ 1 h 2930"/>
                      <a:gd name="T100" fmla="*/ 0 w 2643"/>
                      <a:gd name="T101" fmla="*/ 1 h 2930"/>
                      <a:gd name="T102" fmla="*/ 0 w 2643"/>
                      <a:gd name="T103" fmla="*/ 1 h 2930"/>
                      <a:gd name="T104" fmla="*/ 0 w 2643"/>
                      <a:gd name="T105" fmla="*/ 1 h 2930"/>
                      <a:gd name="T106" fmla="*/ 0 w 2643"/>
                      <a:gd name="T107" fmla="*/ 1 h 2930"/>
                      <a:gd name="T108" fmla="*/ 0 w 2643"/>
                      <a:gd name="T109" fmla="*/ 1 h 2930"/>
                      <a:gd name="T110" fmla="*/ 0 w 2643"/>
                      <a:gd name="T111" fmla="*/ 1 h 2930"/>
                      <a:gd name="T112" fmla="*/ 0 w 2643"/>
                      <a:gd name="T113" fmla="*/ 1 h 2930"/>
                      <a:gd name="T114" fmla="*/ 0 w 2643"/>
                      <a:gd name="T115" fmla="*/ 1 h 2930"/>
                      <a:gd name="T116" fmla="*/ 0 w 2643"/>
                      <a:gd name="T117" fmla="*/ 1 h 2930"/>
                      <a:gd name="T118" fmla="*/ 0 w 2643"/>
                      <a:gd name="T119" fmla="*/ 1 h 2930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643"/>
                      <a:gd name="T181" fmla="*/ 0 h 2930"/>
                      <a:gd name="T182" fmla="*/ 2643 w 2643"/>
                      <a:gd name="T183" fmla="*/ 2930 h 2930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643" h="2930">
                        <a:moveTo>
                          <a:pt x="0" y="2926"/>
                        </a:moveTo>
                        <a:lnTo>
                          <a:pt x="2" y="2924"/>
                        </a:lnTo>
                        <a:lnTo>
                          <a:pt x="4" y="2925"/>
                        </a:lnTo>
                        <a:lnTo>
                          <a:pt x="7" y="2925"/>
                        </a:lnTo>
                        <a:lnTo>
                          <a:pt x="11" y="2926"/>
                        </a:lnTo>
                        <a:lnTo>
                          <a:pt x="11" y="2924"/>
                        </a:lnTo>
                        <a:lnTo>
                          <a:pt x="15" y="2924"/>
                        </a:lnTo>
                        <a:lnTo>
                          <a:pt x="17" y="2925"/>
                        </a:lnTo>
                        <a:lnTo>
                          <a:pt x="19" y="2926"/>
                        </a:lnTo>
                        <a:lnTo>
                          <a:pt x="23" y="2929"/>
                        </a:lnTo>
                        <a:lnTo>
                          <a:pt x="26" y="2925"/>
                        </a:lnTo>
                        <a:lnTo>
                          <a:pt x="27" y="2928"/>
                        </a:lnTo>
                        <a:lnTo>
                          <a:pt x="32" y="2926"/>
                        </a:lnTo>
                        <a:lnTo>
                          <a:pt x="34" y="2929"/>
                        </a:lnTo>
                        <a:lnTo>
                          <a:pt x="36" y="2925"/>
                        </a:lnTo>
                        <a:lnTo>
                          <a:pt x="37" y="2928"/>
                        </a:lnTo>
                        <a:lnTo>
                          <a:pt x="41" y="2928"/>
                        </a:lnTo>
                        <a:lnTo>
                          <a:pt x="45" y="2925"/>
                        </a:lnTo>
                        <a:lnTo>
                          <a:pt x="45" y="2926"/>
                        </a:lnTo>
                        <a:lnTo>
                          <a:pt x="49" y="2925"/>
                        </a:lnTo>
                        <a:lnTo>
                          <a:pt x="52" y="2929"/>
                        </a:lnTo>
                        <a:lnTo>
                          <a:pt x="56" y="2925"/>
                        </a:lnTo>
                        <a:lnTo>
                          <a:pt x="57" y="2926"/>
                        </a:lnTo>
                        <a:lnTo>
                          <a:pt x="60" y="2924"/>
                        </a:lnTo>
                        <a:lnTo>
                          <a:pt x="62" y="2928"/>
                        </a:lnTo>
                        <a:lnTo>
                          <a:pt x="65" y="2925"/>
                        </a:lnTo>
                        <a:lnTo>
                          <a:pt x="67" y="2928"/>
                        </a:lnTo>
                        <a:lnTo>
                          <a:pt x="69" y="2926"/>
                        </a:lnTo>
                        <a:lnTo>
                          <a:pt x="74" y="2926"/>
                        </a:lnTo>
                        <a:lnTo>
                          <a:pt x="75" y="2928"/>
                        </a:lnTo>
                        <a:lnTo>
                          <a:pt x="77" y="2924"/>
                        </a:lnTo>
                        <a:lnTo>
                          <a:pt x="80" y="2928"/>
                        </a:lnTo>
                        <a:lnTo>
                          <a:pt x="83" y="2928"/>
                        </a:lnTo>
                        <a:lnTo>
                          <a:pt x="85" y="2929"/>
                        </a:lnTo>
                        <a:lnTo>
                          <a:pt x="86" y="2926"/>
                        </a:lnTo>
                        <a:lnTo>
                          <a:pt x="91" y="2926"/>
                        </a:lnTo>
                        <a:lnTo>
                          <a:pt x="94" y="2926"/>
                        </a:lnTo>
                        <a:lnTo>
                          <a:pt x="95" y="2926"/>
                        </a:lnTo>
                        <a:lnTo>
                          <a:pt x="97" y="2925"/>
                        </a:lnTo>
                        <a:lnTo>
                          <a:pt x="100" y="2921"/>
                        </a:lnTo>
                        <a:lnTo>
                          <a:pt x="103" y="2924"/>
                        </a:lnTo>
                        <a:lnTo>
                          <a:pt x="107" y="2926"/>
                        </a:lnTo>
                        <a:lnTo>
                          <a:pt x="109" y="2924"/>
                        </a:lnTo>
                        <a:lnTo>
                          <a:pt x="111" y="2926"/>
                        </a:lnTo>
                        <a:lnTo>
                          <a:pt x="112" y="2926"/>
                        </a:lnTo>
                        <a:lnTo>
                          <a:pt x="117" y="2924"/>
                        </a:lnTo>
                        <a:lnTo>
                          <a:pt x="119" y="2909"/>
                        </a:lnTo>
                        <a:lnTo>
                          <a:pt x="120" y="2925"/>
                        </a:lnTo>
                        <a:lnTo>
                          <a:pt x="125" y="2928"/>
                        </a:lnTo>
                        <a:lnTo>
                          <a:pt x="127" y="2928"/>
                        </a:lnTo>
                        <a:lnTo>
                          <a:pt x="129" y="2928"/>
                        </a:lnTo>
                        <a:lnTo>
                          <a:pt x="133" y="2926"/>
                        </a:lnTo>
                        <a:lnTo>
                          <a:pt x="135" y="2928"/>
                        </a:lnTo>
                        <a:lnTo>
                          <a:pt x="137" y="2925"/>
                        </a:lnTo>
                        <a:lnTo>
                          <a:pt x="141" y="2928"/>
                        </a:lnTo>
                        <a:lnTo>
                          <a:pt x="141" y="2924"/>
                        </a:lnTo>
                        <a:lnTo>
                          <a:pt x="144" y="2926"/>
                        </a:lnTo>
                        <a:lnTo>
                          <a:pt x="147" y="2926"/>
                        </a:lnTo>
                        <a:lnTo>
                          <a:pt x="150" y="2930"/>
                        </a:lnTo>
                        <a:lnTo>
                          <a:pt x="153" y="2925"/>
                        </a:lnTo>
                        <a:lnTo>
                          <a:pt x="154" y="2924"/>
                        </a:lnTo>
                        <a:lnTo>
                          <a:pt x="158" y="2925"/>
                        </a:lnTo>
                        <a:lnTo>
                          <a:pt x="160" y="2928"/>
                        </a:lnTo>
                        <a:lnTo>
                          <a:pt x="163" y="2926"/>
                        </a:lnTo>
                        <a:lnTo>
                          <a:pt x="165" y="2925"/>
                        </a:lnTo>
                        <a:lnTo>
                          <a:pt x="167" y="2916"/>
                        </a:lnTo>
                        <a:lnTo>
                          <a:pt x="171" y="2925"/>
                        </a:lnTo>
                        <a:lnTo>
                          <a:pt x="172" y="2923"/>
                        </a:lnTo>
                        <a:lnTo>
                          <a:pt x="176" y="2918"/>
                        </a:lnTo>
                        <a:lnTo>
                          <a:pt x="179" y="2928"/>
                        </a:lnTo>
                        <a:lnTo>
                          <a:pt x="181" y="2925"/>
                        </a:lnTo>
                        <a:lnTo>
                          <a:pt x="184" y="2928"/>
                        </a:lnTo>
                        <a:lnTo>
                          <a:pt x="185" y="2917"/>
                        </a:lnTo>
                        <a:lnTo>
                          <a:pt x="187" y="2926"/>
                        </a:lnTo>
                        <a:lnTo>
                          <a:pt x="190" y="2924"/>
                        </a:lnTo>
                        <a:lnTo>
                          <a:pt x="195" y="2925"/>
                        </a:lnTo>
                        <a:lnTo>
                          <a:pt x="197" y="2925"/>
                        </a:lnTo>
                        <a:lnTo>
                          <a:pt x="198" y="2928"/>
                        </a:lnTo>
                        <a:lnTo>
                          <a:pt x="201" y="2924"/>
                        </a:lnTo>
                        <a:lnTo>
                          <a:pt x="204" y="2926"/>
                        </a:lnTo>
                        <a:lnTo>
                          <a:pt x="206" y="2929"/>
                        </a:lnTo>
                        <a:lnTo>
                          <a:pt x="210" y="2928"/>
                        </a:lnTo>
                        <a:lnTo>
                          <a:pt x="211" y="2929"/>
                        </a:lnTo>
                        <a:lnTo>
                          <a:pt x="214" y="2924"/>
                        </a:lnTo>
                        <a:lnTo>
                          <a:pt x="218" y="2928"/>
                        </a:lnTo>
                        <a:lnTo>
                          <a:pt x="219" y="2928"/>
                        </a:lnTo>
                        <a:lnTo>
                          <a:pt x="221" y="2928"/>
                        </a:lnTo>
                        <a:lnTo>
                          <a:pt x="223" y="2925"/>
                        </a:lnTo>
                        <a:lnTo>
                          <a:pt x="228" y="2929"/>
                        </a:lnTo>
                        <a:lnTo>
                          <a:pt x="230" y="2926"/>
                        </a:lnTo>
                        <a:lnTo>
                          <a:pt x="231" y="2929"/>
                        </a:lnTo>
                        <a:lnTo>
                          <a:pt x="235" y="2928"/>
                        </a:lnTo>
                        <a:lnTo>
                          <a:pt x="237" y="2928"/>
                        </a:lnTo>
                        <a:lnTo>
                          <a:pt x="239" y="2924"/>
                        </a:lnTo>
                        <a:lnTo>
                          <a:pt x="244" y="2924"/>
                        </a:lnTo>
                        <a:lnTo>
                          <a:pt x="244" y="2923"/>
                        </a:lnTo>
                        <a:lnTo>
                          <a:pt x="247" y="2926"/>
                        </a:lnTo>
                        <a:lnTo>
                          <a:pt x="251" y="2922"/>
                        </a:lnTo>
                        <a:lnTo>
                          <a:pt x="252" y="2921"/>
                        </a:lnTo>
                        <a:lnTo>
                          <a:pt x="255" y="2922"/>
                        </a:lnTo>
                        <a:lnTo>
                          <a:pt x="258" y="2924"/>
                        </a:lnTo>
                        <a:lnTo>
                          <a:pt x="261" y="2925"/>
                        </a:lnTo>
                        <a:lnTo>
                          <a:pt x="264" y="2920"/>
                        </a:lnTo>
                        <a:lnTo>
                          <a:pt x="266" y="2914"/>
                        </a:lnTo>
                        <a:lnTo>
                          <a:pt x="269" y="2839"/>
                        </a:lnTo>
                        <a:lnTo>
                          <a:pt x="270" y="2925"/>
                        </a:lnTo>
                        <a:lnTo>
                          <a:pt x="273" y="2924"/>
                        </a:lnTo>
                        <a:lnTo>
                          <a:pt x="277" y="2926"/>
                        </a:lnTo>
                        <a:lnTo>
                          <a:pt x="279" y="2923"/>
                        </a:lnTo>
                        <a:lnTo>
                          <a:pt x="281" y="2923"/>
                        </a:lnTo>
                        <a:lnTo>
                          <a:pt x="285" y="2923"/>
                        </a:lnTo>
                        <a:lnTo>
                          <a:pt x="287" y="2922"/>
                        </a:lnTo>
                        <a:lnTo>
                          <a:pt x="288" y="2924"/>
                        </a:lnTo>
                        <a:lnTo>
                          <a:pt x="290" y="2928"/>
                        </a:lnTo>
                        <a:lnTo>
                          <a:pt x="294" y="2923"/>
                        </a:lnTo>
                        <a:lnTo>
                          <a:pt x="297" y="2903"/>
                        </a:lnTo>
                        <a:lnTo>
                          <a:pt x="299" y="2929"/>
                        </a:lnTo>
                        <a:lnTo>
                          <a:pt x="303" y="2926"/>
                        </a:lnTo>
                        <a:lnTo>
                          <a:pt x="306" y="2922"/>
                        </a:lnTo>
                        <a:lnTo>
                          <a:pt x="306" y="2891"/>
                        </a:lnTo>
                        <a:lnTo>
                          <a:pt x="309" y="2928"/>
                        </a:lnTo>
                        <a:lnTo>
                          <a:pt x="313" y="2925"/>
                        </a:lnTo>
                        <a:lnTo>
                          <a:pt x="315" y="2861"/>
                        </a:lnTo>
                        <a:lnTo>
                          <a:pt x="316" y="2924"/>
                        </a:lnTo>
                        <a:lnTo>
                          <a:pt x="320" y="2926"/>
                        </a:lnTo>
                        <a:lnTo>
                          <a:pt x="323" y="2370"/>
                        </a:lnTo>
                        <a:lnTo>
                          <a:pt x="324" y="2564"/>
                        </a:lnTo>
                        <a:lnTo>
                          <a:pt x="327" y="2907"/>
                        </a:lnTo>
                        <a:lnTo>
                          <a:pt x="329" y="2924"/>
                        </a:lnTo>
                        <a:lnTo>
                          <a:pt x="333" y="2926"/>
                        </a:lnTo>
                        <a:lnTo>
                          <a:pt x="334" y="2922"/>
                        </a:lnTo>
                        <a:lnTo>
                          <a:pt x="339" y="2924"/>
                        </a:lnTo>
                        <a:lnTo>
                          <a:pt x="341" y="2928"/>
                        </a:lnTo>
                        <a:lnTo>
                          <a:pt x="344" y="2926"/>
                        </a:lnTo>
                        <a:lnTo>
                          <a:pt x="347" y="2928"/>
                        </a:lnTo>
                        <a:lnTo>
                          <a:pt x="349" y="2925"/>
                        </a:lnTo>
                        <a:lnTo>
                          <a:pt x="350" y="2923"/>
                        </a:lnTo>
                        <a:lnTo>
                          <a:pt x="353" y="2926"/>
                        </a:lnTo>
                        <a:lnTo>
                          <a:pt x="357" y="2928"/>
                        </a:lnTo>
                        <a:lnTo>
                          <a:pt x="357" y="2929"/>
                        </a:lnTo>
                        <a:lnTo>
                          <a:pt x="361" y="2929"/>
                        </a:lnTo>
                        <a:lnTo>
                          <a:pt x="363" y="2928"/>
                        </a:lnTo>
                        <a:lnTo>
                          <a:pt x="366" y="2925"/>
                        </a:lnTo>
                        <a:lnTo>
                          <a:pt x="368" y="2930"/>
                        </a:lnTo>
                        <a:lnTo>
                          <a:pt x="371" y="2930"/>
                        </a:lnTo>
                        <a:lnTo>
                          <a:pt x="374" y="2930"/>
                        </a:lnTo>
                        <a:lnTo>
                          <a:pt x="378" y="2930"/>
                        </a:lnTo>
                        <a:lnTo>
                          <a:pt x="379" y="2929"/>
                        </a:lnTo>
                        <a:lnTo>
                          <a:pt x="381" y="2926"/>
                        </a:lnTo>
                        <a:lnTo>
                          <a:pt x="384" y="2925"/>
                        </a:lnTo>
                        <a:lnTo>
                          <a:pt x="388" y="2929"/>
                        </a:lnTo>
                        <a:lnTo>
                          <a:pt x="391" y="2928"/>
                        </a:lnTo>
                        <a:lnTo>
                          <a:pt x="392" y="2926"/>
                        </a:lnTo>
                        <a:lnTo>
                          <a:pt x="395" y="2928"/>
                        </a:lnTo>
                        <a:lnTo>
                          <a:pt x="396" y="2925"/>
                        </a:lnTo>
                        <a:lnTo>
                          <a:pt x="401" y="2924"/>
                        </a:lnTo>
                        <a:lnTo>
                          <a:pt x="405" y="2926"/>
                        </a:lnTo>
                        <a:lnTo>
                          <a:pt x="408" y="2924"/>
                        </a:lnTo>
                        <a:lnTo>
                          <a:pt x="409" y="2926"/>
                        </a:lnTo>
                        <a:lnTo>
                          <a:pt x="414" y="2926"/>
                        </a:lnTo>
                        <a:lnTo>
                          <a:pt x="416" y="2928"/>
                        </a:lnTo>
                        <a:lnTo>
                          <a:pt x="418" y="2918"/>
                        </a:lnTo>
                        <a:lnTo>
                          <a:pt x="419" y="2924"/>
                        </a:lnTo>
                        <a:lnTo>
                          <a:pt x="423" y="2926"/>
                        </a:lnTo>
                        <a:lnTo>
                          <a:pt x="426" y="2925"/>
                        </a:lnTo>
                        <a:lnTo>
                          <a:pt x="427" y="2917"/>
                        </a:lnTo>
                        <a:lnTo>
                          <a:pt x="431" y="2928"/>
                        </a:lnTo>
                        <a:lnTo>
                          <a:pt x="433" y="2924"/>
                        </a:lnTo>
                        <a:lnTo>
                          <a:pt x="436" y="2911"/>
                        </a:lnTo>
                        <a:lnTo>
                          <a:pt x="438" y="2920"/>
                        </a:lnTo>
                        <a:lnTo>
                          <a:pt x="441" y="2924"/>
                        </a:lnTo>
                        <a:lnTo>
                          <a:pt x="444" y="2917"/>
                        </a:lnTo>
                        <a:lnTo>
                          <a:pt x="447" y="2872"/>
                        </a:lnTo>
                        <a:lnTo>
                          <a:pt x="448" y="2924"/>
                        </a:lnTo>
                        <a:lnTo>
                          <a:pt x="452" y="2924"/>
                        </a:lnTo>
                        <a:lnTo>
                          <a:pt x="456" y="2909"/>
                        </a:lnTo>
                        <a:lnTo>
                          <a:pt x="456" y="2873"/>
                        </a:lnTo>
                        <a:lnTo>
                          <a:pt x="460" y="2926"/>
                        </a:lnTo>
                        <a:lnTo>
                          <a:pt x="463" y="2926"/>
                        </a:lnTo>
                        <a:lnTo>
                          <a:pt x="464" y="2917"/>
                        </a:lnTo>
                        <a:lnTo>
                          <a:pt x="466" y="2929"/>
                        </a:lnTo>
                        <a:lnTo>
                          <a:pt x="469" y="2928"/>
                        </a:lnTo>
                        <a:lnTo>
                          <a:pt x="473" y="2928"/>
                        </a:lnTo>
                        <a:lnTo>
                          <a:pt x="475" y="2924"/>
                        </a:lnTo>
                        <a:lnTo>
                          <a:pt x="477" y="2928"/>
                        </a:lnTo>
                        <a:lnTo>
                          <a:pt x="478" y="2923"/>
                        </a:lnTo>
                        <a:lnTo>
                          <a:pt x="483" y="2926"/>
                        </a:lnTo>
                        <a:lnTo>
                          <a:pt x="484" y="2929"/>
                        </a:lnTo>
                        <a:lnTo>
                          <a:pt x="488" y="2926"/>
                        </a:lnTo>
                        <a:lnTo>
                          <a:pt x="490" y="2926"/>
                        </a:lnTo>
                        <a:lnTo>
                          <a:pt x="494" y="2925"/>
                        </a:lnTo>
                        <a:lnTo>
                          <a:pt x="494" y="2929"/>
                        </a:lnTo>
                        <a:lnTo>
                          <a:pt x="499" y="2926"/>
                        </a:lnTo>
                        <a:lnTo>
                          <a:pt x="502" y="2926"/>
                        </a:lnTo>
                        <a:lnTo>
                          <a:pt x="505" y="2925"/>
                        </a:lnTo>
                        <a:lnTo>
                          <a:pt x="505" y="2922"/>
                        </a:lnTo>
                        <a:lnTo>
                          <a:pt x="509" y="2924"/>
                        </a:lnTo>
                        <a:lnTo>
                          <a:pt x="510" y="2923"/>
                        </a:lnTo>
                        <a:lnTo>
                          <a:pt x="512" y="2923"/>
                        </a:lnTo>
                        <a:lnTo>
                          <a:pt x="516" y="2925"/>
                        </a:lnTo>
                        <a:lnTo>
                          <a:pt x="520" y="2922"/>
                        </a:lnTo>
                        <a:lnTo>
                          <a:pt x="520" y="2921"/>
                        </a:lnTo>
                        <a:lnTo>
                          <a:pt x="524" y="2923"/>
                        </a:lnTo>
                        <a:lnTo>
                          <a:pt x="525" y="2918"/>
                        </a:lnTo>
                        <a:lnTo>
                          <a:pt x="529" y="2922"/>
                        </a:lnTo>
                        <a:lnTo>
                          <a:pt x="532" y="2913"/>
                        </a:lnTo>
                        <a:lnTo>
                          <a:pt x="535" y="2916"/>
                        </a:lnTo>
                        <a:lnTo>
                          <a:pt x="537" y="2916"/>
                        </a:lnTo>
                        <a:lnTo>
                          <a:pt x="540" y="2920"/>
                        </a:lnTo>
                        <a:lnTo>
                          <a:pt x="542" y="2917"/>
                        </a:lnTo>
                        <a:lnTo>
                          <a:pt x="544" y="2918"/>
                        </a:lnTo>
                        <a:lnTo>
                          <a:pt x="548" y="2907"/>
                        </a:lnTo>
                        <a:lnTo>
                          <a:pt x="550" y="2905"/>
                        </a:lnTo>
                        <a:lnTo>
                          <a:pt x="553" y="2888"/>
                        </a:lnTo>
                        <a:lnTo>
                          <a:pt x="556" y="2850"/>
                        </a:lnTo>
                        <a:lnTo>
                          <a:pt x="558" y="1979"/>
                        </a:lnTo>
                        <a:lnTo>
                          <a:pt x="559" y="2849"/>
                        </a:lnTo>
                        <a:lnTo>
                          <a:pt x="563" y="2906"/>
                        </a:lnTo>
                        <a:lnTo>
                          <a:pt x="567" y="2855"/>
                        </a:lnTo>
                        <a:lnTo>
                          <a:pt x="568" y="2508"/>
                        </a:lnTo>
                        <a:lnTo>
                          <a:pt x="570" y="2915"/>
                        </a:lnTo>
                        <a:lnTo>
                          <a:pt x="574" y="2906"/>
                        </a:lnTo>
                        <a:lnTo>
                          <a:pt x="577" y="2565"/>
                        </a:lnTo>
                        <a:lnTo>
                          <a:pt x="577" y="2632"/>
                        </a:lnTo>
                        <a:lnTo>
                          <a:pt x="582" y="2915"/>
                        </a:lnTo>
                        <a:lnTo>
                          <a:pt x="583" y="2909"/>
                        </a:lnTo>
                        <a:lnTo>
                          <a:pt x="586" y="2746"/>
                        </a:lnTo>
                        <a:lnTo>
                          <a:pt x="587" y="2914"/>
                        </a:lnTo>
                        <a:lnTo>
                          <a:pt x="591" y="2917"/>
                        </a:lnTo>
                        <a:lnTo>
                          <a:pt x="594" y="2908"/>
                        </a:lnTo>
                        <a:lnTo>
                          <a:pt x="595" y="2798"/>
                        </a:lnTo>
                        <a:lnTo>
                          <a:pt x="599" y="2918"/>
                        </a:lnTo>
                        <a:lnTo>
                          <a:pt x="601" y="2923"/>
                        </a:lnTo>
                        <a:lnTo>
                          <a:pt x="603" y="2916"/>
                        </a:lnTo>
                        <a:lnTo>
                          <a:pt x="608" y="2923"/>
                        </a:lnTo>
                        <a:lnTo>
                          <a:pt x="608" y="2918"/>
                        </a:lnTo>
                        <a:lnTo>
                          <a:pt x="612" y="2921"/>
                        </a:lnTo>
                        <a:lnTo>
                          <a:pt x="613" y="2922"/>
                        </a:lnTo>
                        <a:lnTo>
                          <a:pt x="618" y="2924"/>
                        </a:lnTo>
                        <a:lnTo>
                          <a:pt x="620" y="2921"/>
                        </a:lnTo>
                        <a:lnTo>
                          <a:pt x="624" y="2917"/>
                        </a:lnTo>
                        <a:lnTo>
                          <a:pt x="624" y="2922"/>
                        </a:lnTo>
                        <a:lnTo>
                          <a:pt x="628" y="2920"/>
                        </a:lnTo>
                        <a:lnTo>
                          <a:pt x="630" y="2921"/>
                        </a:lnTo>
                        <a:lnTo>
                          <a:pt x="632" y="2920"/>
                        </a:lnTo>
                        <a:lnTo>
                          <a:pt x="635" y="2924"/>
                        </a:lnTo>
                        <a:lnTo>
                          <a:pt x="638" y="2921"/>
                        </a:lnTo>
                        <a:lnTo>
                          <a:pt x="641" y="2923"/>
                        </a:lnTo>
                        <a:lnTo>
                          <a:pt x="643" y="2923"/>
                        </a:lnTo>
                        <a:lnTo>
                          <a:pt x="644" y="2917"/>
                        </a:lnTo>
                        <a:lnTo>
                          <a:pt x="649" y="2920"/>
                        </a:lnTo>
                        <a:lnTo>
                          <a:pt x="650" y="2923"/>
                        </a:lnTo>
                        <a:lnTo>
                          <a:pt x="653" y="2916"/>
                        </a:lnTo>
                        <a:lnTo>
                          <a:pt x="654" y="2920"/>
                        </a:lnTo>
                        <a:lnTo>
                          <a:pt x="658" y="2920"/>
                        </a:lnTo>
                        <a:lnTo>
                          <a:pt x="660" y="2912"/>
                        </a:lnTo>
                        <a:lnTo>
                          <a:pt x="664" y="2924"/>
                        </a:lnTo>
                        <a:lnTo>
                          <a:pt x="664" y="2920"/>
                        </a:lnTo>
                        <a:lnTo>
                          <a:pt x="670" y="2896"/>
                        </a:lnTo>
                        <a:lnTo>
                          <a:pt x="670" y="2887"/>
                        </a:lnTo>
                        <a:lnTo>
                          <a:pt x="673" y="2918"/>
                        </a:lnTo>
                        <a:lnTo>
                          <a:pt x="676" y="2925"/>
                        </a:lnTo>
                        <a:lnTo>
                          <a:pt x="679" y="2900"/>
                        </a:lnTo>
                        <a:lnTo>
                          <a:pt x="681" y="2916"/>
                        </a:lnTo>
                        <a:lnTo>
                          <a:pt x="683" y="2922"/>
                        </a:lnTo>
                        <a:lnTo>
                          <a:pt x="687" y="2912"/>
                        </a:lnTo>
                        <a:lnTo>
                          <a:pt x="688" y="2899"/>
                        </a:lnTo>
                        <a:lnTo>
                          <a:pt x="690" y="2920"/>
                        </a:lnTo>
                        <a:lnTo>
                          <a:pt x="695" y="2920"/>
                        </a:lnTo>
                        <a:lnTo>
                          <a:pt x="698" y="2911"/>
                        </a:lnTo>
                        <a:lnTo>
                          <a:pt x="700" y="2916"/>
                        </a:lnTo>
                        <a:lnTo>
                          <a:pt x="703" y="2920"/>
                        </a:lnTo>
                        <a:lnTo>
                          <a:pt x="705" y="2911"/>
                        </a:lnTo>
                        <a:lnTo>
                          <a:pt x="707" y="2745"/>
                        </a:lnTo>
                        <a:lnTo>
                          <a:pt x="709" y="2918"/>
                        </a:lnTo>
                        <a:lnTo>
                          <a:pt x="713" y="2923"/>
                        </a:lnTo>
                        <a:lnTo>
                          <a:pt x="717" y="2914"/>
                        </a:lnTo>
                        <a:lnTo>
                          <a:pt x="717" y="2904"/>
                        </a:lnTo>
                        <a:lnTo>
                          <a:pt x="721" y="2923"/>
                        </a:lnTo>
                        <a:lnTo>
                          <a:pt x="723" y="2924"/>
                        </a:lnTo>
                        <a:lnTo>
                          <a:pt x="727" y="2920"/>
                        </a:lnTo>
                        <a:lnTo>
                          <a:pt x="727" y="2922"/>
                        </a:lnTo>
                        <a:lnTo>
                          <a:pt x="729" y="2925"/>
                        </a:lnTo>
                        <a:lnTo>
                          <a:pt x="732" y="2923"/>
                        </a:lnTo>
                        <a:lnTo>
                          <a:pt x="735" y="2920"/>
                        </a:lnTo>
                        <a:lnTo>
                          <a:pt x="738" y="2926"/>
                        </a:lnTo>
                        <a:lnTo>
                          <a:pt x="739" y="2924"/>
                        </a:lnTo>
                        <a:lnTo>
                          <a:pt x="743" y="2925"/>
                        </a:lnTo>
                        <a:lnTo>
                          <a:pt x="746" y="2922"/>
                        </a:lnTo>
                        <a:lnTo>
                          <a:pt x="747" y="2924"/>
                        </a:lnTo>
                        <a:lnTo>
                          <a:pt x="752" y="2924"/>
                        </a:lnTo>
                        <a:lnTo>
                          <a:pt x="755" y="2926"/>
                        </a:lnTo>
                        <a:lnTo>
                          <a:pt x="756" y="2921"/>
                        </a:lnTo>
                        <a:lnTo>
                          <a:pt x="760" y="2924"/>
                        </a:lnTo>
                        <a:lnTo>
                          <a:pt x="762" y="2925"/>
                        </a:lnTo>
                        <a:lnTo>
                          <a:pt x="763" y="2925"/>
                        </a:lnTo>
                        <a:lnTo>
                          <a:pt x="765" y="2924"/>
                        </a:lnTo>
                        <a:lnTo>
                          <a:pt x="769" y="2924"/>
                        </a:lnTo>
                        <a:lnTo>
                          <a:pt x="772" y="2924"/>
                        </a:lnTo>
                        <a:lnTo>
                          <a:pt x="774" y="2922"/>
                        </a:lnTo>
                        <a:lnTo>
                          <a:pt x="777" y="2925"/>
                        </a:lnTo>
                        <a:lnTo>
                          <a:pt x="779" y="2922"/>
                        </a:lnTo>
                        <a:lnTo>
                          <a:pt x="781" y="2921"/>
                        </a:lnTo>
                        <a:lnTo>
                          <a:pt x="783" y="2921"/>
                        </a:lnTo>
                        <a:lnTo>
                          <a:pt x="788" y="2923"/>
                        </a:lnTo>
                        <a:lnTo>
                          <a:pt x="791" y="2915"/>
                        </a:lnTo>
                        <a:lnTo>
                          <a:pt x="791" y="2917"/>
                        </a:lnTo>
                        <a:lnTo>
                          <a:pt x="794" y="2917"/>
                        </a:lnTo>
                        <a:lnTo>
                          <a:pt x="798" y="2918"/>
                        </a:lnTo>
                        <a:lnTo>
                          <a:pt x="800" y="2897"/>
                        </a:lnTo>
                        <a:lnTo>
                          <a:pt x="803" y="2924"/>
                        </a:lnTo>
                        <a:lnTo>
                          <a:pt x="806" y="2920"/>
                        </a:lnTo>
                        <a:lnTo>
                          <a:pt x="808" y="2913"/>
                        </a:lnTo>
                        <a:lnTo>
                          <a:pt x="810" y="2898"/>
                        </a:lnTo>
                        <a:lnTo>
                          <a:pt x="813" y="2924"/>
                        </a:lnTo>
                        <a:lnTo>
                          <a:pt x="815" y="2925"/>
                        </a:lnTo>
                        <a:lnTo>
                          <a:pt x="819" y="2879"/>
                        </a:lnTo>
                        <a:lnTo>
                          <a:pt x="820" y="2903"/>
                        </a:lnTo>
                        <a:lnTo>
                          <a:pt x="824" y="2917"/>
                        </a:lnTo>
                        <a:lnTo>
                          <a:pt x="827" y="2917"/>
                        </a:lnTo>
                        <a:lnTo>
                          <a:pt x="829" y="2854"/>
                        </a:lnTo>
                        <a:lnTo>
                          <a:pt x="832" y="2915"/>
                        </a:lnTo>
                        <a:lnTo>
                          <a:pt x="834" y="2915"/>
                        </a:lnTo>
                        <a:lnTo>
                          <a:pt x="838" y="2895"/>
                        </a:lnTo>
                        <a:lnTo>
                          <a:pt x="838" y="2823"/>
                        </a:lnTo>
                        <a:lnTo>
                          <a:pt x="841" y="2918"/>
                        </a:lnTo>
                        <a:lnTo>
                          <a:pt x="842" y="2918"/>
                        </a:lnTo>
                        <a:lnTo>
                          <a:pt x="847" y="2840"/>
                        </a:lnTo>
                        <a:lnTo>
                          <a:pt x="848" y="2912"/>
                        </a:lnTo>
                        <a:lnTo>
                          <a:pt x="853" y="2920"/>
                        </a:lnTo>
                        <a:lnTo>
                          <a:pt x="856" y="2911"/>
                        </a:lnTo>
                        <a:lnTo>
                          <a:pt x="856" y="2846"/>
                        </a:lnTo>
                        <a:lnTo>
                          <a:pt x="859" y="2923"/>
                        </a:lnTo>
                        <a:lnTo>
                          <a:pt x="862" y="2920"/>
                        </a:lnTo>
                        <a:lnTo>
                          <a:pt x="866" y="2875"/>
                        </a:lnTo>
                        <a:lnTo>
                          <a:pt x="866" y="2906"/>
                        </a:lnTo>
                        <a:lnTo>
                          <a:pt x="870" y="2924"/>
                        </a:lnTo>
                        <a:lnTo>
                          <a:pt x="873" y="2921"/>
                        </a:lnTo>
                        <a:lnTo>
                          <a:pt x="875" y="2918"/>
                        </a:lnTo>
                        <a:lnTo>
                          <a:pt x="876" y="2922"/>
                        </a:lnTo>
                        <a:lnTo>
                          <a:pt x="879" y="2924"/>
                        </a:lnTo>
                        <a:lnTo>
                          <a:pt x="882" y="2924"/>
                        </a:lnTo>
                        <a:lnTo>
                          <a:pt x="887" y="2918"/>
                        </a:lnTo>
                        <a:lnTo>
                          <a:pt x="889" y="2918"/>
                        </a:lnTo>
                        <a:lnTo>
                          <a:pt x="891" y="2920"/>
                        </a:lnTo>
                        <a:lnTo>
                          <a:pt x="892" y="2921"/>
                        </a:lnTo>
                        <a:lnTo>
                          <a:pt x="896" y="2912"/>
                        </a:lnTo>
                        <a:lnTo>
                          <a:pt x="899" y="2920"/>
                        </a:lnTo>
                        <a:lnTo>
                          <a:pt x="901" y="2918"/>
                        </a:lnTo>
                        <a:lnTo>
                          <a:pt x="905" y="2911"/>
                        </a:lnTo>
                        <a:lnTo>
                          <a:pt x="905" y="2913"/>
                        </a:lnTo>
                        <a:lnTo>
                          <a:pt x="908" y="2917"/>
                        </a:lnTo>
                        <a:lnTo>
                          <a:pt x="913" y="2916"/>
                        </a:lnTo>
                        <a:lnTo>
                          <a:pt x="915" y="2912"/>
                        </a:lnTo>
                        <a:lnTo>
                          <a:pt x="917" y="2912"/>
                        </a:lnTo>
                        <a:lnTo>
                          <a:pt x="920" y="2911"/>
                        </a:lnTo>
                        <a:lnTo>
                          <a:pt x="922" y="2903"/>
                        </a:lnTo>
                        <a:lnTo>
                          <a:pt x="924" y="2904"/>
                        </a:lnTo>
                        <a:lnTo>
                          <a:pt x="926" y="2896"/>
                        </a:lnTo>
                        <a:lnTo>
                          <a:pt x="931" y="2796"/>
                        </a:lnTo>
                        <a:lnTo>
                          <a:pt x="931" y="2534"/>
                        </a:lnTo>
                        <a:lnTo>
                          <a:pt x="933" y="2911"/>
                        </a:lnTo>
                        <a:lnTo>
                          <a:pt x="937" y="2911"/>
                        </a:lnTo>
                        <a:lnTo>
                          <a:pt x="940" y="2873"/>
                        </a:lnTo>
                        <a:lnTo>
                          <a:pt x="942" y="2897"/>
                        </a:lnTo>
                        <a:lnTo>
                          <a:pt x="946" y="2908"/>
                        </a:lnTo>
                        <a:lnTo>
                          <a:pt x="949" y="2892"/>
                        </a:lnTo>
                        <a:lnTo>
                          <a:pt x="950" y="2770"/>
                        </a:lnTo>
                        <a:lnTo>
                          <a:pt x="952" y="2890"/>
                        </a:lnTo>
                        <a:lnTo>
                          <a:pt x="955" y="2880"/>
                        </a:lnTo>
                        <a:lnTo>
                          <a:pt x="959" y="2789"/>
                        </a:lnTo>
                        <a:lnTo>
                          <a:pt x="959" y="2782"/>
                        </a:lnTo>
                        <a:lnTo>
                          <a:pt x="964" y="2820"/>
                        </a:lnTo>
                        <a:lnTo>
                          <a:pt x="967" y="2664"/>
                        </a:lnTo>
                        <a:lnTo>
                          <a:pt x="968" y="111"/>
                        </a:lnTo>
                        <a:lnTo>
                          <a:pt x="969" y="2473"/>
                        </a:lnTo>
                        <a:lnTo>
                          <a:pt x="974" y="2798"/>
                        </a:lnTo>
                        <a:lnTo>
                          <a:pt x="977" y="2411"/>
                        </a:lnTo>
                        <a:lnTo>
                          <a:pt x="977" y="182"/>
                        </a:lnTo>
                        <a:lnTo>
                          <a:pt x="980" y="2822"/>
                        </a:lnTo>
                        <a:lnTo>
                          <a:pt x="985" y="2762"/>
                        </a:lnTo>
                        <a:lnTo>
                          <a:pt x="988" y="0"/>
                        </a:lnTo>
                        <a:lnTo>
                          <a:pt x="988" y="1928"/>
                        </a:lnTo>
                        <a:lnTo>
                          <a:pt x="992" y="2820"/>
                        </a:lnTo>
                        <a:lnTo>
                          <a:pt x="995" y="2666"/>
                        </a:lnTo>
                        <a:lnTo>
                          <a:pt x="997" y="153"/>
                        </a:lnTo>
                        <a:lnTo>
                          <a:pt x="998" y="2827"/>
                        </a:lnTo>
                        <a:lnTo>
                          <a:pt x="1001" y="2906"/>
                        </a:lnTo>
                        <a:lnTo>
                          <a:pt x="1005" y="2897"/>
                        </a:lnTo>
                        <a:lnTo>
                          <a:pt x="1006" y="2805"/>
                        </a:lnTo>
                        <a:lnTo>
                          <a:pt x="1009" y="2918"/>
                        </a:lnTo>
                        <a:lnTo>
                          <a:pt x="1011" y="2918"/>
                        </a:lnTo>
                        <a:lnTo>
                          <a:pt x="1015" y="2916"/>
                        </a:lnTo>
                        <a:lnTo>
                          <a:pt x="1016" y="2921"/>
                        </a:lnTo>
                        <a:lnTo>
                          <a:pt x="1020" y="2918"/>
                        </a:lnTo>
                        <a:lnTo>
                          <a:pt x="1023" y="2922"/>
                        </a:lnTo>
                        <a:lnTo>
                          <a:pt x="1024" y="2913"/>
                        </a:lnTo>
                        <a:lnTo>
                          <a:pt x="1026" y="2926"/>
                        </a:lnTo>
                        <a:lnTo>
                          <a:pt x="1029" y="2923"/>
                        </a:lnTo>
                        <a:lnTo>
                          <a:pt x="1032" y="2912"/>
                        </a:lnTo>
                        <a:lnTo>
                          <a:pt x="1034" y="2926"/>
                        </a:lnTo>
                        <a:lnTo>
                          <a:pt x="1037" y="2925"/>
                        </a:lnTo>
                        <a:lnTo>
                          <a:pt x="1041" y="2925"/>
                        </a:lnTo>
                        <a:lnTo>
                          <a:pt x="1043" y="2918"/>
                        </a:lnTo>
                        <a:lnTo>
                          <a:pt x="1044" y="2926"/>
                        </a:lnTo>
                        <a:lnTo>
                          <a:pt x="1048" y="2924"/>
                        </a:lnTo>
                        <a:lnTo>
                          <a:pt x="1052" y="2911"/>
                        </a:lnTo>
                        <a:lnTo>
                          <a:pt x="1052" y="2918"/>
                        </a:lnTo>
                        <a:lnTo>
                          <a:pt x="1054" y="2928"/>
                        </a:lnTo>
                        <a:lnTo>
                          <a:pt x="1058" y="2925"/>
                        </a:lnTo>
                        <a:lnTo>
                          <a:pt x="1061" y="2923"/>
                        </a:lnTo>
                        <a:lnTo>
                          <a:pt x="1064" y="2922"/>
                        </a:lnTo>
                        <a:lnTo>
                          <a:pt x="1067" y="2928"/>
                        </a:lnTo>
                        <a:lnTo>
                          <a:pt x="1067" y="2924"/>
                        </a:lnTo>
                        <a:lnTo>
                          <a:pt x="1071" y="2921"/>
                        </a:lnTo>
                        <a:lnTo>
                          <a:pt x="1074" y="2928"/>
                        </a:lnTo>
                        <a:lnTo>
                          <a:pt x="1077" y="2926"/>
                        </a:lnTo>
                        <a:lnTo>
                          <a:pt x="1081" y="2920"/>
                        </a:lnTo>
                        <a:lnTo>
                          <a:pt x="1085" y="2925"/>
                        </a:lnTo>
                        <a:lnTo>
                          <a:pt x="1087" y="2925"/>
                        </a:lnTo>
                        <a:lnTo>
                          <a:pt x="1090" y="2914"/>
                        </a:lnTo>
                        <a:lnTo>
                          <a:pt x="1093" y="2928"/>
                        </a:lnTo>
                        <a:lnTo>
                          <a:pt x="1094" y="2929"/>
                        </a:lnTo>
                        <a:lnTo>
                          <a:pt x="1099" y="2924"/>
                        </a:lnTo>
                        <a:lnTo>
                          <a:pt x="1099" y="2923"/>
                        </a:lnTo>
                        <a:lnTo>
                          <a:pt x="1101" y="2926"/>
                        </a:lnTo>
                        <a:lnTo>
                          <a:pt x="1105" y="2925"/>
                        </a:lnTo>
                        <a:lnTo>
                          <a:pt x="1108" y="2915"/>
                        </a:lnTo>
                        <a:lnTo>
                          <a:pt x="1110" y="2924"/>
                        </a:lnTo>
                        <a:lnTo>
                          <a:pt x="1111" y="2929"/>
                        </a:lnTo>
                        <a:lnTo>
                          <a:pt x="1116" y="2925"/>
                        </a:lnTo>
                        <a:lnTo>
                          <a:pt x="1117" y="2922"/>
                        </a:lnTo>
                        <a:lnTo>
                          <a:pt x="1120" y="2924"/>
                        </a:lnTo>
                        <a:lnTo>
                          <a:pt x="1122" y="2926"/>
                        </a:lnTo>
                        <a:lnTo>
                          <a:pt x="1127" y="2923"/>
                        </a:lnTo>
                        <a:lnTo>
                          <a:pt x="1127" y="2926"/>
                        </a:lnTo>
                        <a:lnTo>
                          <a:pt x="1129" y="2926"/>
                        </a:lnTo>
                        <a:lnTo>
                          <a:pt x="1133" y="2924"/>
                        </a:lnTo>
                        <a:lnTo>
                          <a:pt x="1135" y="2920"/>
                        </a:lnTo>
                        <a:lnTo>
                          <a:pt x="1137" y="2925"/>
                        </a:lnTo>
                        <a:lnTo>
                          <a:pt x="1142" y="2926"/>
                        </a:lnTo>
                        <a:lnTo>
                          <a:pt x="1145" y="2917"/>
                        </a:lnTo>
                        <a:lnTo>
                          <a:pt x="1145" y="2916"/>
                        </a:lnTo>
                        <a:lnTo>
                          <a:pt x="1147" y="2928"/>
                        </a:lnTo>
                        <a:lnTo>
                          <a:pt x="1152" y="2925"/>
                        </a:lnTo>
                        <a:lnTo>
                          <a:pt x="1154" y="2923"/>
                        </a:lnTo>
                        <a:lnTo>
                          <a:pt x="1158" y="2923"/>
                        </a:lnTo>
                        <a:lnTo>
                          <a:pt x="1159" y="2930"/>
                        </a:lnTo>
                        <a:lnTo>
                          <a:pt x="1162" y="2928"/>
                        </a:lnTo>
                        <a:lnTo>
                          <a:pt x="1164" y="2922"/>
                        </a:lnTo>
                        <a:lnTo>
                          <a:pt x="1168" y="2925"/>
                        </a:lnTo>
                        <a:lnTo>
                          <a:pt x="1169" y="2925"/>
                        </a:lnTo>
                        <a:lnTo>
                          <a:pt x="1173" y="2923"/>
                        </a:lnTo>
                        <a:lnTo>
                          <a:pt x="1173" y="2924"/>
                        </a:lnTo>
                        <a:lnTo>
                          <a:pt x="1178" y="2924"/>
                        </a:lnTo>
                        <a:lnTo>
                          <a:pt x="1178" y="2928"/>
                        </a:lnTo>
                        <a:lnTo>
                          <a:pt x="1183" y="2923"/>
                        </a:lnTo>
                        <a:lnTo>
                          <a:pt x="1185" y="2926"/>
                        </a:lnTo>
                        <a:lnTo>
                          <a:pt x="1188" y="2926"/>
                        </a:lnTo>
                        <a:lnTo>
                          <a:pt x="1190" y="2915"/>
                        </a:lnTo>
                        <a:lnTo>
                          <a:pt x="1192" y="2899"/>
                        </a:lnTo>
                        <a:lnTo>
                          <a:pt x="1194" y="2928"/>
                        </a:lnTo>
                        <a:lnTo>
                          <a:pt x="1198" y="2924"/>
                        </a:lnTo>
                        <a:lnTo>
                          <a:pt x="1201" y="2912"/>
                        </a:lnTo>
                        <a:lnTo>
                          <a:pt x="1203" y="2923"/>
                        </a:lnTo>
                        <a:lnTo>
                          <a:pt x="1206" y="2928"/>
                        </a:lnTo>
                        <a:lnTo>
                          <a:pt x="1207" y="2922"/>
                        </a:lnTo>
                        <a:lnTo>
                          <a:pt x="1210" y="2915"/>
                        </a:lnTo>
                        <a:lnTo>
                          <a:pt x="1213" y="2921"/>
                        </a:lnTo>
                        <a:lnTo>
                          <a:pt x="1215" y="2917"/>
                        </a:lnTo>
                        <a:lnTo>
                          <a:pt x="1220" y="2856"/>
                        </a:lnTo>
                        <a:lnTo>
                          <a:pt x="1220" y="2713"/>
                        </a:lnTo>
                        <a:lnTo>
                          <a:pt x="1223" y="2920"/>
                        </a:lnTo>
                        <a:lnTo>
                          <a:pt x="1228" y="2914"/>
                        </a:lnTo>
                        <a:lnTo>
                          <a:pt x="1229" y="2821"/>
                        </a:lnTo>
                        <a:lnTo>
                          <a:pt x="1230" y="2905"/>
                        </a:lnTo>
                        <a:lnTo>
                          <a:pt x="1232" y="2920"/>
                        </a:lnTo>
                        <a:lnTo>
                          <a:pt x="1237" y="2921"/>
                        </a:lnTo>
                        <a:lnTo>
                          <a:pt x="1238" y="2875"/>
                        </a:lnTo>
                        <a:lnTo>
                          <a:pt x="1242" y="2921"/>
                        </a:lnTo>
                        <a:lnTo>
                          <a:pt x="1245" y="2908"/>
                        </a:lnTo>
                        <a:lnTo>
                          <a:pt x="1248" y="2909"/>
                        </a:lnTo>
                        <a:lnTo>
                          <a:pt x="1248" y="2920"/>
                        </a:lnTo>
                        <a:lnTo>
                          <a:pt x="1252" y="2922"/>
                        </a:lnTo>
                        <a:lnTo>
                          <a:pt x="1255" y="2905"/>
                        </a:lnTo>
                        <a:lnTo>
                          <a:pt x="1257" y="2702"/>
                        </a:lnTo>
                        <a:lnTo>
                          <a:pt x="1259" y="2914"/>
                        </a:lnTo>
                        <a:lnTo>
                          <a:pt x="1263" y="2921"/>
                        </a:lnTo>
                        <a:lnTo>
                          <a:pt x="1266" y="2913"/>
                        </a:lnTo>
                        <a:lnTo>
                          <a:pt x="1266" y="2904"/>
                        </a:lnTo>
                        <a:lnTo>
                          <a:pt x="1271" y="2923"/>
                        </a:lnTo>
                        <a:lnTo>
                          <a:pt x="1271" y="2922"/>
                        </a:lnTo>
                        <a:lnTo>
                          <a:pt x="1276" y="2923"/>
                        </a:lnTo>
                        <a:lnTo>
                          <a:pt x="1277" y="2922"/>
                        </a:lnTo>
                        <a:lnTo>
                          <a:pt x="1280" y="2928"/>
                        </a:lnTo>
                        <a:lnTo>
                          <a:pt x="1282" y="2926"/>
                        </a:lnTo>
                        <a:lnTo>
                          <a:pt x="1285" y="2922"/>
                        </a:lnTo>
                        <a:lnTo>
                          <a:pt x="1288" y="2926"/>
                        </a:lnTo>
                        <a:lnTo>
                          <a:pt x="1290" y="2924"/>
                        </a:lnTo>
                        <a:lnTo>
                          <a:pt x="1295" y="2920"/>
                        </a:lnTo>
                        <a:lnTo>
                          <a:pt x="1296" y="2923"/>
                        </a:lnTo>
                        <a:lnTo>
                          <a:pt x="1298" y="2928"/>
                        </a:lnTo>
                        <a:lnTo>
                          <a:pt x="1300" y="2928"/>
                        </a:lnTo>
                        <a:lnTo>
                          <a:pt x="1305" y="2928"/>
                        </a:lnTo>
                        <a:lnTo>
                          <a:pt x="1305" y="2926"/>
                        </a:lnTo>
                        <a:lnTo>
                          <a:pt x="1310" y="2923"/>
                        </a:lnTo>
                        <a:lnTo>
                          <a:pt x="1313" y="2921"/>
                        </a:lnTo>
                        <a:lnTo>
                          <a:pt x="1313" y="2913"/>
                        </a:lnTo>
                        <a:lnTo>
                          <a:pt x="1316" y="2926"/>
                        </a:lnTo>
                        <a:lnTo>
                          <a:pt x="1320" y="2928"/>
                        </a:lnTo>
                        <a:lnTo>
                          <a:pt x="1322" y="2923"/>
                        </a:lnTo>
                        <a:lnTo>
                          <a:pt x="1324" y="2924"/>
                        </a:lnTo>
                        <a:lnTo>
                          <a:pt x="1327" y="2922"/>
                        </a:lnTo>
                        <a:lnTo>
                          <a:pt x="1330" y="2922"/>
                        </a:lnTo>
                        <a:lnTo>
                          <a:pt x="1332" y="2909"/>
                        </a:lnTo>
                        <a:lnTo>
                          <a:pt x="1336" y="2926"/>
                        </a:lnTo>
                        <a:lnTo>
                          <a:pt x="1341" y="2908"/>
                        </a:lnTo>
                        <a:lnTo>
                          <a:pt x="1341" y="2913"/>
                        </a:lnTo>
                        <a:lnTo>
                          <a:pt x="1345" y="2926"/>
                        </a:lnTo>
                        <a:lnTo>
                          <a:pt x="1348" y="2923"/>
                        </a:lnTo>
                        <a:lnTo>
                          <a:pt x="1350" y="2907"/>
                        </a:lnTo>
                        <a:lnTo>
                          <a:pt x="1354" y="2925"/>
                        </a:lnTo>
                        <a:lnTo>
                          <a:pt x="1355" y="2926"/>
                        </a:lnTo>
                        <a:lnTo>
                          <a:pt x="1359" y="2921"/>
                        </a:lnTo>
                        <a:lnTo>
                          <a:pt x="1359" y="2915"/>
                        </a:lnTo>
                        <a:lnTo>
                          <a:pt x="1364" y="2923"/>
                        </a:lnTo>
                        <a:lnTo>
                          <a:pt x="1365" y="2926"/>
                        </a:lnTo>
                        <a:lnTo>
                          <a:pt x="1370" y="2899"/>
                        </a:lnTo>
                        <a:lnTo>
                          <a:pt x="1370" y="2913"/>
                        </a:lnTo>
                        <a:lnTo>
                          <a:pt x="1374" y="2925"/>
                        </a:lnTo>
                        <a:lnTo>
                          <a:pt x="1376" y="2924"/>
                        </a:lnTo>
                        <a:lnTo>
                          <a:pt x="1379" y="2917"/>
                        </a:lnTo>
                        <a:lnTo>
                          <a:pt x="1382" y="2928"/>
                        </a:lnTo>
                        <a:lnTo>
                          <a:pt x="1384" y="2925"/>
                        </a:lnTo>
                        <a:lnTo>
                          <a:pt x="1387" y="2922"/>
                        </a:lnTo>
                        <a:lnTo>
                          <a:pt x="1388" y="2918"/>
                        </a:lnTo>
                        <a:lnTo>
                          <a:pt x="1391" y="2920"/>
                        </a:lnTo>
                        <a:lnTo>
                          <a:pt x="1393" y="2925"/>
                        </a:lnTo>
                        <a:lnTo>
                          <a:pt x="1397" y="2913"/>
                        </a:lnTo>
                        <a:lnTo>
                          <a:pt x="1398" y="2924"/>
                        </a:lnTo>
                        <a:lnTo>
                          <a:pt x="1403" y="2926"/>
                        </a:lnTo>
                        <a:lnTo>
                          <a:pt x="1406" y="2922"/>
                        </a:lnTo>
                        <a:lnTo>
                          <a:pt x="1407" y="2916"/>
                        </a:lnTo>
                        <a:lnTo>
                          <a:pt x="1410" y="2920"/>
                        </a:lnTo>
                        <a:lnTo>
                          <a:pt x="1412" y="2921"/>
                        </a:lnTo>
                        <a:lnTo>
                          <a:pt x="1416" y="2842"/>
                        </a:lnTo>
                        <a:lnTo>
                          <a:pt x="1421" y="2923"/>
                        </a:lnTo>
                        <a:lnTo>
                          <a:pt x="1423" y="2923"/>
                        </a:lnTo>
                        <a:lnTo>
                          <a:pt x="1425" y="2900"/>
                        </a:lnTo>
                        <a:lnTo>
                          <a:pt x="1427" y="2926"/>
                        </a:lnTo>
                        <a:lnTo>
                          <a:pt x="1431" y="2924"/>
                        </a:lnTo>
                        <a:lnTo>
                          <a:pt x="1434" y="2911"/>
                        </a:lnTo>
                        <a:lnTo>
                          <a:pt x="1434" y="2912"/>
                        </a:lnTo>
                        <a:lnTo>
                          <a:pt x="1438" y="2923"/>
                        </a:lnTo>
                        <a:lnTo>
                          <a:pt x="1440" y="2926"/>
                        </a:lnTo>
                        <a:lnTo>
                          <a:pt x="1443" y="2921"/>
                        </a:lnTo>
                        <a:lnTo>
                          <a:pt x="1444" y="2923"/>
                        </a:lnTo>
                        <a:lnTo>
                          <a:pt x="1449" y="2913"/>
                        </a:lnTo>
                        <a:lnTo>
                          <a:pt x="1452" y="2867"/>
                        </a:lnTo>
                        <a:lnTo>
                          <a:pt x="1452" y="2675"/>
                        </a:lnTo>
                        <a:lnTo>
                          <a:pt x="1456" y="2922"/>
                        </a:lnTo>
                        <a:lnTo>
                          <a:pt x="1459" y="2918"/>
                        </a:lnTo>
                        <a:lnTo>
                          <a:pt x="1461" y="2898"/>
                        </a:lnTo>
                        <a:lnTo>
                          <a:pt x="1463" y="2914"/>
                        </a:lnTo>
                        <a:lnTo>
                          <a:pt x="1467" y="2922"/>
                        </a:lnTo>
                        <a:lnTo>
                          <a:pt x="1468" y="2921"/>
                        </a:lnTo>
                        <a:lnTo>
                          <a:pt x="1472" y="2916"/>
                        </a:lnTo>
                        <a:lnTo>
                          <a:pt x="1473" y="2920"/>
                        </a:lnTo>
                        <a:lnTo>
                          <a:pt x="1476" y="2918"/>
                        </a:lnTo>
                        <a:lnTo>
                          <a:pt x="1481" y="2830"/>
                        </a:lnTo>
                        <a:lnTo>
                          <a:pt x="1481" y="2525"/>
                        </a:lnTo>
                        <a:lnTo>
                          <a:pt x="1483" y="2920"/>
                        </a:lnTo>
                        <a:lnTo>
                          <a:pt x="1486" y="2923"/>
                        </a:lnTo>
                        <a:lnTo>
                          <a:pt x="1490" y="2881"/>
                        </a:lnTo>
                        <a:lnTo>
                          <a:pt x="1491" y="2912"/>
                        </a:lnTo>
                        <a:lnTo>
                          <a:pt x="1494" y="2925"/>
                        </a:lnTo>
                        <a:lnTo>
                          <a:pt x="1497" y="2922"/>
                        </a:lnTo>
                        <a:lnTo>
                          <a:pt x="1500" y="2905"/>
                        </a:lnTo>
                        <a:lnTo>
                          <a:pt x="1502" y="2920"/>
                        </a:lnTo>
                        <a:lnTo>
                          <a:pt x="1506" y="2924"/>
                        </a:lnTo>
                        <a:lnTo>
                          <a:pt x="1509" y="2924"/>
                        </a:lnTo>
                        <a:lnTo>
                          <a:pt x="1509" y="2922"/>
                        </a:lnTo>
                        <a:lnTo>
                          <a:pt x="1514" y="2925"/>
                        </a:lnTo>
                        <a:lnTo>
                          <a:pt x="1516" y="2924"/>
                        </a:lnTo>
                        <a:lnTo>
                          <a:pt x="1518" y="2915"/>
                        </a:lnTo>
                        <a:lnTo>
                          <a:pt x="1519" y="2925"/>
                        </a:lnTo>
                        <a:lnTo>
                          <a:pt x="1524" y="2925"/>
                        </a:lnTo>
                        <a:lnTo>
                          <a:pt x="1527" y="2916"/>
                        </a:lnTo>
                        <a:lnTo>
                          <a:pt x="1527" y="2881"/>
                        </a:lnTo>
                        <a:lnTo>
                          <a:pt x="1531" y="2923"/>
                        </a:lnTo>
                        <a:lnTo>
                          <a:pt x="1534" y="2924"/>
                        </a:lnTo>
                        <a:lnTo>
                          <a:pt x="1536" y="2904"/>
                        </a:lnTo>
                        <a:lnTo>
                          <a:pt x="1537" y="2915"/>
                        </a:lnTo>
                        <a:lnTo>
                          <a:pt x="1542" y="2926"/>
                        </a:lnTo>
                        <a:lnTo>
                          <a:pt x="1542" y="2924"/>
                        </a:lnTo>
                        <a:lnTo>
                          <a:pt x="1547" y="2923"/>
                        </a:lnTo>
                        <a:lnTo>
                          <a:pt x="1548" y="2929"/>
                        </a:lnTo>
                        <a:lnTo>
                          <a:pt x="1552" y="2925"/>
                        </a:lnTo>
                        <a:lnTo>
                          <a:pt x="1554" y="2926"/>
                        </a:lnTo>
                        <a:lnTo>
                          <a:pt x="1556" y="2924"/>
                        </a:lnTo>
                        <a:lnTo>
                          <a:pt x="1559" y="2926"/>
                        </a:lnTo>
                        <a:lnTo>
                          <a:pt x="1562" y="2924"/>
                        </a:lnTo>
                        <a:lnTo>
                          <a:pt x="1565" y="2921"/>
                        </a:lnTo>
                        <a:lnTo>
                          <a:pt x="1566" y="2926"/>
                        </a:lnTo>
                        <a:lnTo>
                          <a:pt x="1569" y="2926"/>
                        </a:lnTo>
                        <a:lnTo>
                          <a:pt x="1571" y="2925"/>
                        </a:lnTo>
                        <a:lnTo>
                          <a:pt x="1574" y="2921"/>
                        </a:lnTo>
                        <a:lnTo>
                          <a:pt x="1576" y="2925"/>
                        </a:lnTo>
                        <a:lnTo>
                          <a:pt x="1579" y="2925"/>
                        </a:lnTo>
                        <a:lnTo>
                          <a:pt x="1584" y="2918"/>
                        </a:lnTo>
                        <a:lnTo>
                          <a:pt x="1585" y="2926"/>
                        </a:lnTo>
                        <a:lnTo>
                          <a:pt x="1588" y="2926"/>
                        </a:lnTo>
                        <a:lnTo>
                          <a:pt x="1588" y="2924"/>
                        </a:lnTo>
                        <a:lnTo>
                          <a:pt x="1593" y="2911"/>
                        </a:lnTo>
                        <a:lnTo>
                          <a:pt x="1595" y="2926"/>
                        </a:lnTo>
                        <a:lnTo>
                          <a:pt x="1596" y="2925"/>
                        </a:lnTo>
                        <a:lnTo>
                          <a:pt x="1601" y="2921"/>
                        </a:lnTo>
                        <a:lnTo>
                          <a:pt x="1602" y="2914"/>
                        </a:lnTo>
                        <a:lnTo>
                          <a:pt x="1607" y="2930"/>
                        </a:lnTo>
                        <a:lnTo>
                          <a:pt x="1608" y="2928"/>
                        </a:lnTo>
                        <a:lnTo>
                          <a:pt x="1611" y="2917"/>
                        </a:lnTo>
                        <a:lnTo>
                          <a:pt x="1612" y="2928"/>
                        </a:lnTo>
                        <a:lnTo>
                          <a:pt x="1616" y="2928"/>
                        </a:lnTo>
                        <a:lnTo>
                          <a:pt x="1620" y="2924"/>
                        </a:lnTo>
                        <a:lnTo>
                          <a:pt x="1620" y="2918"/>
                        </a:lnTo>
                        <a:lnTo>
                          <a:pt x="1625" y="2926"/>
                        </a:lnTo>
                        <a:lnTo>
                          <a:pt x="1627" y="2925"/>
                        </a:lnTo>
                        <a:lnTo>
                          <a:pt x="1630" y="2896"/>
                        </a:lnTo>
                        <a:lnTo>
                          <a:pt x="1630" y="2895"/>
                        </a:lnTo>
                        <a:lnTo>
                          <a:pt x="1633" y="2926"/>
                        </a:lnTo>
                        <a:lnTo>
                          <a:pt x="1636" y="2925"/>
                        </a:lnTo>
                        <a:lnTo>
                          <a:pt x="1641" y="2921"/>
                        </a:lnTo>
                        <a:lnTo>
                          <a:pt x="1641" y="2928"/>
                        </a:lnTo>
                        <a:lnTo>
                          <a:pt x="1645" y="2923"/>
                        </a:lnTo>
                        <a:lnTo>
                          <a:pt x="1649" y="2923"/>
                        </a:lnTo>
                        <a:lnTo>
                          <a:pt x="1649" y="2922"/>
                        </a:lnTo>
                        <a:lnTo>
                          <a:pt x="1652" y="2928"/>
                        </a:lnTo>
                        <a:lnTo>
                          <a:pt x="1655" y="2926"/>
                        </a:lnTo>
                        <a:lnTo>
                          <a:pt x="1659" y="2914"/>
                        </a:lnTo>
                        <a:lnTo>
                          <a:pt x="1661" y="2923"/>
                        </a:lnTo>
                        <a:lnTo>
                          <a:pt x="1661" y="2928"/>
                        </a:lnTo>
                        <a:lnTo>
                          <a:pt x="1666" y="2923"/>
                        </a:lnTo>
                        <a:lnTo>
                          <a:pt x="1668" y="2918"/>
                        </a:lnTo>
                        <a:lnTo>
                          <a:pt x="1671" y="2926"/>
                        </a:lnTo>
                        <a:lnTo>
                          <a:pt x="1672" y="2925"/>
                        </a:lnTo>
                        <a:lnTo>
                          <a:pt x="1677" y="2912"/>
                        </a:lnTo>
                        <a:lnTo>
                          <a:pt x="1677" y="2918"/>
                        </a:lnTo>
                        <a:lnTo>
                          <a:pt x="1681" y="2924"/>
                        </a:lnTo>
                        <a:lnTo>
                          <a:pt x="1685" y="2926"/>
                        </a:lnTo>
                        <a:lnTo>
                          <a:pt x="1686" y="2888"/>
                        </a:lnTo>
                        <a:lnTo>
                          <a:pt x="1687" y="2924"/>
                        </a:lnTo>
                        <a:lnTo>
                          <a:pt x="1691" y="2921"/>
                        </a:lnTo>
                        <a:lnTo>
                          <a:pt x="1695" y="2907"/>
                        </a:lnTo>
                        <a:lnTo>
                          <a:pt x="1698" y="2929"/>
                        </a:lnTo>
                        <a:lnTo>
                          <a:pt x="1702" y="2925"/>
                        </a:lnTo>
                        <a:lnTo>
                          <a:pt x="1704" y="2918"/>
                        </a:lnTo>
                        <a:lnTo>
                          <a:pt x="1705" y="2918"/>
                        </a:lnTo>
                        <a:lnTo>
                          <a:pt x="1710" y="2926"/>
                        </a:lnTo>
                        <a:lnTo>
                          <a:pt x="1713" y="2925"/>
                        </a:lnTo>
                        <a:lnTo>
                          <a:pt x="1713" y="2922"/>
                        </a:lnTo>
                        <a:lnTo>
                          <a:pt x="1717" y="2926"/>
                        </a:lnTo>
                        <a:lnTo>
                          <a:pt x="1720" y="2929"/>
                        </a:lnTo>
                        <a:lnTo>
                          <a:pt x="1723" y="2924"/>
                        </a:lnTo>
                        <a:lnTo>
                          <a:pt x="1725" y="2924"/>
                        </a:lnTo>
                        <a:lnTo>
                          <a:pt x="1726" y="2925"/>
                        </a:lnTo>
                        <a:lnTo>
                          <a:pt x="1729" y="2925"/>
                        </a:lnTo>
                        <a:lnTo>
                          <a:pt x="1732" y="2908"/>
                        </a:lnTo>
                        <a:lnTo>
                          <a:pt x="1734" y="2924"/>
                        </a:lnTo>
                        <a:lnTo>
                          <a:pt x="1737" y="2924"/>
                        </a:lnTo>
                        <a:lnTo>
                          <a:pt x="1742" y="2915"/>
                        </a:lnTo>
                        <a:lnTo>
                          <a:pt x="1742" y="2891"/>
                        </a:lnTo>
                        <a:lnTo>
                          <a:pt x="1745" y="2923"/>
                        </a:lnTo>
                        <a:lnTo>
                          <a:pt x="1747" y="2925"/>
                        </a:lnTo>
                        <a:lnTo>
                          <a:pt x="1752" y="2911"/>
                        </a:lnTo>
                        <a:lnTo>
                          <a:pt x="1752" y="2921"/>
                        </a:lnTo>
                        <a:lnTo>
                          <a:pt x="1756" y="2924"/>
                        </a:lnTo>
                        <a:lnTo>
                          <a:pt x="1757" y="2925"/>
                        </a:lnTo>
                        <a:lnTo>
                          <a:pt x="1761" y="2901"/>
                        </a:lnTo>
                        <a:lnTo>
                          <a:pt x="1764" y="2926"/>
                        </a:lnTo>
                        <a:lnTo>
                          <a:pt x="1765" y="2925"/>
                        </a:lnTo>
                        <a:lnTo>
                          <a:pt x="1769" y="2918"/>
                        </a:lnTo>
                        <a:lnTo>
                          <a:pt x="1770" y="2914"/>
                        </a:lnTo>
                        <a:lnTo>
                          <a:pt x="1772" y="2924"/>
                        </a:lnTo>
                        <a:lnTo>
                          <a:pt x="1777" y="2926"/>
                        </a:lnTo>
                        <a:lnTo>
                          <a:pt x="1779" y="2908"/>
                        </a:lnTo>
                        <a:lnTo>
                          <a:pt x="1780" y="2917"/>
                        </a:lnTo>
                        <a:lnTo>
                          <a:pt x="1785" y="2920"/>
                        </a:lnTo>
                        <a:lnTo>
                          <a:pt x="1787" y="2908"/>
                        </a:lnTo>
                        <a:lnTo>
                          <a:pt x="1789" y="2847"/>
                        </a:lnTo>
                        <a:lnTo>
                          <a:pt x="1791" y="2925"/>
                        </a:lnTo>
                        <a:lnTo>
                          <a:pt x="1794" y="2923"/>
                        </a:lnTo>
                        <a:lnTo>
                          <a:pt x="1798" y="2904"/>
                        </a:lnTo>
                        <a:lnTo>
                          <a:pt x="1798" y="2915"/>
                        </a:lnTo>
                        <a:lnTo>
                          <a:pt x="1803" y="2925"/>
                        </a:lnTo>
                        <a:lnTo>
                          <a:pt x="1806" y="2924"/>
                        </a:lnTo>
                        <a:lnTo>
                          <a:pt x="1807" y="2914"/>
                        </a:lnTo>
                        <a:lnTo>
                          <a:pt x="1810" y="2921"/>
                        </a:lnTo>
                        <a:lnTo>
                          <a:pt x="1811" y="2925"/>
                        </a:lnTo>
                        <a:lnTo>
                          <a:pt x="1815" y="2918"/>
                        </a:lnTo>
                        <a:lnTo>
                          <a:pt x="1816" y="2907"/>
                        </a:lnTo>
                        <a:lnTo>
                          <a:pt x="1821" y="2918"/>
                        </a:lnTo>
                        <a:lnTo>
                          <a:pt x="1824" y="2917"/>
                        </a:lnTo>
                        <a:lnTo>
                          <a:pt x="1825" y="2915"/>
                        </a:lnTo>
                        <a:lnTo>
                          <a:pt x="1829" y="2917"/>
                        </a:lnTo>
                        <a:lnTo>
                          <a:pt x="1831" y="2907"/>
                        </a:lnTo>
                        <a:lnTo>
                          <a:pt x="1835" y="2861"/>
                        </a:lnTo>
                        <a:lnTo>
                          <a:pt x="1836" y="2337"/>
                        </a:lnTo>
                        <a:lnTo>
                          <a:pt x="1838" y="2909"/>
                        </a:lnTo>
                        <a:lnTo>
                          <a:pt x="1841" y="2909"/>
                        </a:lnTo>
                        <a:lnTo>
                          <a:pt x="1845" y="2856"/>
                        </a:lnTo>
                        <a:lnTo>
                          <a:pt x="1845" y="2864"/>
                        </a:lnTo>
                        <a:lnTo>
                          <a:pt x="1847" y="2920"/>
                        </a:lnTo>
                        <a:lnTo>
                          <a:pt x="1849" y="2924"/>
                        </a:lnTo>
                        <a:lnTo>
                          <a:pt x="1854" y="2880"/>
                        </a:lnTo>
                        <a:lnTo>
                          <a:pt x="1855" y="2922"/>
                        </a:lnTo>
                        <a:lnTo>
                          <a:pt x="1858" y="2928"/>
                        </a:lnTo>
                        <a:lnTo>
                          <a:pt x="1863" y="2922"/>
                        </a:lnTo>
                        <a:lnTo>
                          <a:pt x="1863" y="2923"/>
                        </a:lnTo>
                        <a:lnTo>
                          <a:pt x="1867" y="2925"/>
                        </a:lnTo>
                        <a:lnTo>
                          <a:pt x="1867" y="2924"/>
                        </a:lnTo>
                        <a:lnTo>
                          <a:pt x="1872" y="2925"/>
                        </a:lnTo>
                        <a:lnTo>
                          <a:pt x="1875" y="2925"/>
                        </a:lnTo>
                        <a:lnTo>
                          <a:pt x="1878" y="2925"/>
                        </a:lnTo>
                        <a:lnTo>
                          <a:pt x="1879" y="2924"/>
                        </a:lnTo>
                        <a:lnTo>
                          <a:pt x="1882" y="2915"/>
                        </a:lnTo>
                        <a:lnTo>
                          <a:pt x="1884" y="2926"/>
                        </a:lnTo>
                        <a:lnTo>
                          <a:pt x="1888" y="2923"/>
                        </a:lnTo>
                        <a:lnTo>
                          <a:pt x="1890" y="2924"/>
                        </a:lnTo>
                        <a:lnTo>
                          <a:pt x="1892" y="2922"/>
                        </a:lnTo>
                        <a:lnTo>
                          <a:pt x="1896" y="2924"/>
                        </a:lnTo>
                        <a:lnTo>
                          <a:pt x="1897" y="2925"/>
                        </a:lnTo>
                        <a:lnTo>
                          <a:pt x="1900" y="2923"/>
                        </a:lnTo>
                        <a:lnTo>
                          <a:pt x="1903" y="2920"/>
                        </a:lnTo>
                        <a:lnTo>
                          <a:pt x="1906" y="2925"/>
                        </a:lnTo>
                        <a:lnTo>
                          <a:pt x="1909" y="2917"/>
                        </a:lnTo>
                        <a:lnTo>
                          <a:pt x="1909" y="2905"/>
                        </a:lnTo>
                        <a:lnTo>
                          <a:pt x="1913" y="2922"/>
                        </a:lnTo>
                        <a:lnTo>
                          <a:pt x="1915" y="2922"/>
                        </a:lnTo>
                        <a:lnTo>
                          <a:pt x="1920" y="2887"/>
                        </a:lnTo>
                        <a:lnTo>
                          <a:pt x="1920" y="2891"/>
                        </a:lnTo>
                        <a:lnTo>
                          <a:pt x="1923" y="2920"/>
                        </a:lnTo>
                        <a:lnTo>
                          <a:pt x="1926" y="2918"/>
                        </a:lnTo>
                        <a:lnTo>
                          <a:pt x="1929" y="2887"/>
                        </a:lnTo>
                        <a:lnTo>
                          <a:pt x="1932" y="2911"/>
                        </a:lnTo>
                        <a:lnTo>
                          <a:pt x="1934" y="2901"/>
                        </a:lnTo>
                        <a:lnTo>
                          <a:pt x="1938" y="2778"/>
                        </a:lnTo>
                        <a:lnTo>
                          <a:pt x="1938" y="2323"/>
                        </a:lnTo>
                        <a:lnTo>
                          <a:pt x="1941" y="2903"/>
                        </a:lnTo>
                        <a:lnTo>
                          <a:pt x="1944" y="2903"/>
                        </a:lnTo>
                        <a:lnTo>
                          <a:pt x="1948" y="2815"/>
                        </a:lnTo>
                        <a:lnTo>
                          <a:pt x="1948" y="2890"/>
                        </a:lnTo>
                        <a:lnTo>
                          <a:pt x="1952" y="2924"/>
                        </a:lnTo>
                        <a:lnTo>
                          <a:pt x="1956" y="2922"/>
                        </a:lnTo>
                        <a:lnTo>
                          <a:pt x="1956" y="2917"/>
                        </a:lnTo>
                        <a:lnTo>
                          <a:pt x="1959" y="2921"/>
                        </a:lnTo>
                        <a:lnTo>
                          <a:pt x="1962" y="2928"/>
                        </a:lnTo>
                        <a:lnTo>
                          <a:pt x="1965" y="2923"/>
                        </a:lnTo>
                        <a:lnTo>
                          <a:pt x="1966" y="2925"/>
                        </a:lnTo>
                        <a:lnTo>
                          <a:pt x="1971" y="2923"/>
                        </a:lnTo>
                        <a:lnTo>
                          <a:pt x="1974" y="2925"/>
                        </a:lnTo>
                        <a:lnTo>
                          <a:pt x="1975" y="2923"/>
                        </a:lnTo>
                        <a:lnTo>
                          <a:pt x="1979" y="2926"/>
                        </a:lnTo>
                        <a:lnTo>
                          <a:pt x="1980" y="2928"/>
                        </a:lnTo>
                        <a:lnTo>
                          <a:pt x="1983" y="2926"/>
                        </a:lnTo>
                        <a:lnTo>
                          <a:pt x="1985" y="2924"/>
                        </a:lnTo>
                        <a:lnTo>
                          <a:pt x="1989" y="2928"/>
                        </a:lnTo>
                        <a:lnTo>
                          <a:pt x="1991" y="2925"/>
                        </a:lnTo>
                        <a:lnTo>
                          <a:pt x="1994" y="2923"/>
                        </a:lnTo>
                        <a:lnTo>
                          <a:pt x="1994" y="2922"/>
                        </a:lnTo>
                        <a:lnTo>
                          <a:pt x="1998" y="2925"/>
                        </a:lnTo>
                        <a:lnTo>
                          <a:pt x="2002" y="2925"/>
                        </a:lnTo>
                        <a:lnTo>
                          <a:pt x="2003" y="2924"/>
                        </a:lnTo>
                        <a:lnTo>
                          <a:pt x="2006" y="2921"/>
                        </a:lnTo>
                        <a:lnTo>
                          <a:pt x="2007" y="2925"/>
                        </a:lnTo>
                        <a:lnTo>
                          <a:pt x="2013" y="2918"/>
                        </a:lnTo>
                        <a:lnTo>
                          <a:pt x="2013" y="2916"/>
                        </a:lnTo>
                        <a:lnTo>
                          <a:pt x="2017" y="2925"/>
                        </a:lnTo>
                        <a:lnTo>
                          <a:pt x="2018" y="2926"/>
                        </a:lnTo>
                        <a:lnTo>
                          <a:pt x="2022" y="2918"/>
                        </a:lnTo>
                        <a:lnTo>
                          <a:pt x="2025" y="2924"/>
                        </a:lnTo>
                        <a:lnTo>
                          <a:pt x="2026" y="2922"/>
                        </a:lnTo>
                        <a:lnTo>
                          <a:pt x="2031" y="2907"/>
                        </a:lnTo>
                        <a:lnTo>
                          <a:pt x="2031" y="2830"/>
                        </a:lnTo>
                        <a:lnTo>
                          <a:pt x="2034" y="2926"/>
                        </a:lnTo>
                        <a:lnTo>
                          <a:pt x="2036" y="2921"/>
                        </a:lnTo>
                        <a:lnTo>
                          <a:pt x="2040" y="2908"/>
                        </a:lnTo>
                        <a:lnTo>
                          <a:pt x="2041" y="2917"/>
                        </a:lnTo>
                        <a:lnTo>
                          <a:pt x="2045" y="2925"/>
                        </a:lnTo>
                        <a:lnTo>
                          <a:pt x="2048" y="2925"/>
                        </a:lnTo>
                        <a:lnTo>
                          <a:pt x="2050" y="2917"/>
                        </a:lnTo>
                        <a:lnTo>
                          <a:pt x="2052" y="2925"/>
                        </a:lnTo>
                        <a:lnTo>
                          <a:pt x="2056" y="2922"/>
                        </a:lnTo>
                        <a:lnTo>
                          <a:pt x="2059" y="2890"/>
                        </a:lnTo>
                        <a:lnTo>
                          <a:pt x="2059" y="2909"/>
                        </a:lnTo>
                        <a:lnTo>
                          <a:pt x="2062" y="2923"/>
                        </a:lnTo>
                        <a:lnTo>
                          <a:pt x="2067" y="2925"/>
                        </a:lnTo>
                        <a:lnTo>
                          <a:pt x="2068" y="2918"/>
                        </a:lnTo>
                        <a:lnTo>
                          <a:pt x="2069" y="2924"/>
                        </a:lnTo>
                        <a:lnTo>
                          <a:pt x="2074" y="2923"/>
                        </a:lnTo>
                        <a:lnTo>
                          <a:pt x="2077" y="2915"/>
                        </a:lnTo>
                        <a:lnTo>
                          <a:pt x="2077" y="2905"/>
                        </a:lnTo>
                        <a:lnTo>
                          <a:pt x="2082" y="2920"/>
                        </a:lnTo>
                        <a:lnTo>
                          <a:pt x="2084" y="2924"/>
                        </a:lnTo>
                        <a:lnTo>
                          <a:pt x="2085" y="2914"/>
                        </a:lnTo>
                        <a:lnTo>
                          <a:pt x="2090" y="2913"/>
                        </a:lnTo>
                        <a:lnTo>
                          <a:pt x="2091" y="2908"/>
                        </a:lnTo>
                        <a:lnTo>
                          <a:pt x="2095" y="2869"/>
                        </a:lnTo>
                        <a:lnTo>
                          <a:pt x="2096" y="2454"/>
                        </a:lnTo>
                        <a:lnTo>
                          <a:pt x="2098" y="2901"/>
                        </a:lnTo>
                        <a:lnTo>
                          <a:pt x="2100" y="2920"/>
                        </a:lnTo>
                        <a:lnTo>
                          <a:pt x="2106" y="2880"/>
                        </a:lnTo>
                        <a:lnTo>
                          <a:pt x="2106" y="2857"/>
                        </a:lnTo>
                        <a:lnTo>
                          <a:pt x="2108" y="2922"/>
                        </a:lnTo>
                        <a:lnTo>
                          <a:pt x="2111" y="2921"/>
                        </a:lnTo>
                        <a:lnTo>
                          <a:pt x="2115" y="2914"/>
                        </a:lnTo>
                        <a:lnTo>
                          <a:pt x="2116" y="2925"/>
                        </a:lnTo>
                        <a:lnTo>
                          <a:pt x="2120" y="2923"/>
                        </a:lnTo>
                        <a:lnTo>
                          <a:pt x="2123" y="2921"/>
                        </a:lnTo>
                        <a:lnTo>
                          <a:pt x="2124" y="2922"/>
                        </a:lnTo>
                        <a:lnTo>
                          <a:pt x="2126" y="2929"/>
                        </a:lnTo>
                        <a:lnTo>
                          <a:pt x="2129" y="2929"/>
                        </a:lnTo>
                        <a:lnTo>
                          <a:pt x="2133" y="2913"/>
                        </a:lnTo>
                        <a:lnTo>
                          <a:pt x="2134" y="2921"/>
                        </a:lnTo>
                        <a:lnTo>
                          <a:pt x="2136" y="2920"/>
                        </a:lnTo>
                        <a:lnTo>
                          <a:pt x="2140" y="2925"/>
                        </a:lnTo>
                        <a:lnTo>
                          <a:pt x="2143" y="2916"/>
                        </a:lnTo>
                        <a:lnTo>
                          <a:pt x="2146" y="2924"/>
                        </a:lnTo>
                        <a:lnTo>
                          <a:pt x="2147" y="2924"/>
                        </a:lnTo>
                        <a:lnTo>
                          <a:pt x="2152" y="2915"/>
                        </a:lnTo>
                        <a:lnTo>
                          <a:pt x="2152" y="2917"/>
                        </a:lnTo>
                        <a:lnTo>
                          <a:pt x="2157" y="2925"/>
                        </a:lnTo>
                        <a:lnTo>
                          <a:pt x="2160" y="2925"/>
                        </a:lnTo>
                        <a:lnTo>
                          <a:pt x="2161" y="2920"/>
                        </a:lnTo>
                        <a:lnTo>
                          <a:pt x="2162" y="2922"/>
                        </a:lnTo>
                        <a:lnTo>
                          <a:pt x="2167" y="2928"/>
                        </a:lnTo>
                        <a:lnTo>
                          <a:pt x="2170" y="2918"/>
                        </a:lnTo>
                        <a:lnTo>
                          <a:pt x="2170" y="2908"/>
                        </a:lnTo>
                        <a:lnTo>
                          <a:pt x="2174" y="2920"/>
                        </a:lnTo>
                        <a:lnTo>
                          <a:pt x="2177" y="2925"/>
                        </a:lnTo>
                        <a:lnTo>
                          <a:pt x="2180" y="2905"/>
                        </a:lnTo>
                        <a:lnTo>
                          <a:pt x="2180" y="2903"/>
                        </a:lnTo>
                        <a:lnTo>
                          <a:pt x="2185" y="2920"/>
                        </a:lnTo>
                        <a:lnTo>
                          <a:pt x="2186" y="2921"/>
                        </a:lnTo>
                        <a:lnTo>
                          <a:pt x="2189" y="2882"/>
                        </a:lnTo>
                        <a:lnTo>
                          <a:pt x="2191" y="2918"/>
                        </a:lnTo>
                        <a:lnTo>
                          <a:pt x="2195" y="2908"/>
                        </a:lnTo>
                        <a:lnTo>
                          <a:pt x="2198" y="2846"/>
                        </a:lnTo>
                        <a:lnTo>
                          <a:pt x="2198" y="2388"/>
                        </a:lnTo>
                        <a:lnTo>
                          <a:pt x="2201" y="2911"/>
                        </a:lnTo>
                        <a:lnTo>
                          <a:pt x="2205" y="2922"/>
                        </a:lnTo>
                        <a:lnTo>
                          <a:pt x="2209" y="2853"/>
                        </a:lnTo>
                        <a:lnTo>
                          <a:pt x="2209" y="2901"/>
                        </a:lnTo>
                        <a:lnTo>
                          <a:pt x="2213" y="2923"/>
                        </a:lnTo>
                        <a:lnTo>
                          <a:pt x="2214" y="2928"/>
                        </a:lnTo>
                        <a:lnTo>
                          <a:pt x="2218" y="2917"/>
                        </a:lnTo>
                        <a:lnTo>
                          <a:pt x="2221" y="2925"/>
                        </a:lnTo>
                        <a:lnTo>
                          <a:pt x="2221" y="2923"/>
                        </a:lnTo>
                        <a:lnTo>
                          <a:pt x="2227" y="2923"/>
                        </a:lnTo>
                        <a:lnTo>
                          <a:pt x="2227" y="2922"/>
                        </a:lnTo>
                        <a:lnTo>
                          <a:pt x="2230" y="2926"/>
                        </a:lnTo>
                        <a:lnTo>
                          <a:pt x="2234" y="2925"/>
                        </a:lnTo>
                        <a:lnTo>
                          <a:pt x="2235" y="2922"/>
                        </a:lnTo>
                        <a:lnTo>
                          <a:pt x="2238" y="2926"/>
                        </a:lnTo>
                        <a:lnTo>
                          <a:pt x="2242" y="2929"/>
                        </a:lnTo>
                        <a:lnTo>
                          <a:pt x="2244" y="2922"/>
                        </a:lnTo>
                        <a:lnTo>
                          <a:pt x="2245" y="2924"/>
                        </a:lnTo>
                        <a:lnTo>
                          <a:pt x="2250" y="2925"/>
                        </a:lnTo>
                        <a:lnTo>
                          <a:pt x="2253" y="2928"/>
                        </a:lnTo>
                        <a:lnTo>
                          <a:pt x="2255" y="2918"/>
                        </a:lnTo>
                        <a:lnTo>
                          <a:pt x="2255" y="2924"/>
                        </a:lnTo>
                        <a:lnTo>
                          <a:pt x="2257" y="2926"/>
                        </a:lnTo>
                        <a:lnTo>
                          <a:pt x="2262" y="2925"/>
                        </a:lnTo>
                        <a:lnTo>
                          <a:pt x="2264" y="2917"/>
                        </a:lnTo>
                        <a:lnTo>
                          <a:pt x="2265" y="2926"/>
                        </a:lnTo>
                        <a:lnTo>
                          <a:pt x="2269" y="2926"/>
                        </a:lnTo>
                        <a:lnTo>
                          <a:pt x="2273" y="2922"/>
                        </a:lnTo>
                        <a:lnTo>
                          <a:pt x="2274" y="2911"/>
                        </a:lnTo>
                        <a:lnTo>
                          <a:pt x="2277" y="2926"/>
                        </a:lnTo>
                        <a:lnTo>
                          <a:pt x="2280" y="2925"/>
                        </a:lnTo>
                        <a:lnTo>
                          <a:pt x="2282" y="2925"/>
                        </a:lnTo>
                        <a:lnTo>
                          <a:pt x="2285" y="2924"/>
                        </a:lnTo>
                        <a:lnTo>
                          <a:pt x="2286" y="2926"/>
                        </a:lnTo>
                        <a:lnTo>
                          <a:pt x="2289" y="2926"/>
                        </a:lnTo>
                        <a:lnTo>
                          <a:pt x="2293" y="2924"/>
                        </a:lnTo>
                        <a:lnTo>
                          <a:pt x="2296" y="2928"/>
                        </a:lnTo>
                        <a:lnTo>
                          <a:pt x="2298" y="2928"/>
                        </a:lnTo>
                        <a:lnTo>
                          <a:pt x="2301" y="2924"/>
                        </a:lnTo>
                        <a:lnTo>
                          <a:pt x="2302" y="2926"/>
                        </a:lnTo>
                        <a:lnTo>
                          <a:pt x="2304" y="2925"/>
                        </a:lnTo>
                        <a:lnTo>
                          <a:pt x="2308" y="2928"/>
                        </a:lnTo>
                        <a:lnTo>
                          <a:pt x="2311" y="2925"/>
                        </a:lnTo>
                        <a:lnTo>
                          <a:pt x="2312" y="2924"/>
                        </a:lnTo>
                        <a:lnTo>
                          <a:pt x="2316" y="2928"/>
                        </a:lnTo>
                        <a:lnTo>
                          <a:pt x="2318" y="2925"/>
                        </a:lnTo>
                        <a:lnTo>
                          <a:pt x="2321" y="2923"/>
                        </a:lnTo>
                        <a:lnTo>
                          <a:pt x="2323" y="2925"/>
                        </a:lnTo>
                        <a:lnTo>
                          <a:pt x="2327" y="2924"/>
                        </a:lnTo>
                        <a:lnTo>
                          <a:pt x="2329" y="2913"/>
                        </a:lnTo>
                        <a:lnTo>
                          <a:pt x="2330" y="2925"/>
                        </a:lnTo>
                        <a:lnTo>
                          <a:pt x="2332" y="2925"/>
                        </a:lnTo>
                        <a:lnTo>
                          <a:pt x="2337" y="2925"/>
                        </a:lnTo>
                        <a:lnTo>
                          <a:pt x="2338" y="2918"/>
                        </a:lnTo>
                        <a:lnTo>
                          <a:pt x="2341" y="2924"/>
                        </a:lnTo>
                        <a:lnTo>
                          <a:pt x="2345" y="2926"/>
                        </a:lnTo>
                        <a:lnTo>
                          <a:pt x="2348" y="2920"/>
                        </a:lnTo>
                        <a:lnTo>
                          <a:pt x="2349" y="2922"/>
                        </a:lnTo>
                        <a:lnTo>
                          <a:pt x="2352" y="2924"/>
                        </a:lnTo>
                        <a:lnTo>
                          <a:pt x="2355" y="2922"/>
                        </a:lnTo>
                        <a:lnTo>
                          <a:pt x="2357" y="2855"/>
                        </a:lnTo>
                        <a:lnTo>
                          <a:pt x="2358" y="2920"/>
                        </a:lnTo>
                        <a:lnTo>
                          <a:pt x="2362" y="2924"/>
                        </a:lnTo>
                        <a:lnTo>
                          <a:pt x="2366" y="2916"/>
                        </a:lnTo>
                        <a:lnTo>
                          <a:pt x="2366" y="2914"/>
                        </a:lnTo>
                        <a:lnTo>
                          <a:pt x="2369" y="2929"/>
                        </a:lnTo>
                        <a:lnTo>
                          <a:pt x="2373" y="2925"/>
                        </a:lnTo>
                        <a:lnTo>
                          <a:pt x="2376" y="2922"/>
                        </a:lnTo>
                        <a:lnTo>
                          <a:pt x="2379" y="2928"/>
                        </a:lnTo>
                        <a:lnTo>
                          <a:pt x="2381" y="2923"/>
                        </a:lnTo>
                        <a:lnTo>
                          <a:pt x="2383" y="2925"/>
                        </a:lnTo>
                        <a:lnTo>
                          <a:pt x="2384" y="2926"/>
                        </a:lnTo>
                        <a:lnTo>
                          <a:pt x="2388" y="2925"/>
                        </a:lnTo>
                        <a:lnTo>
                          <a:pt x="2391" y="2923"/>
                        </a:lnTo>
                        <a:lnTo>
                          <a:pt x="2392" y="2926"/>
                        </a:lnTo>
                        <a:lnTo>
                          <a:pt x="2396" y="2924"/>
                        </a:lnTo>
                        <a:lnTo>
                          <a:pt x="2398" y="2925"/>
                        </a:lnTo>
                        <a:lnTo>
                          <a:pt x="2401" y="2920"/>
                        </a:lnTo>
                        <a:lnTo>
                          <a:pt x="2404" y="2917"/>
                        </a:lnTo>
                        <a:lnTo>
                          <a:pt x="2407" y="2926"/>
                        </a:lnTo>
                        <a:lnTo>
                          <a:pt x="2407" y="2924"/>
                        </a:lnTo>
                        <a:lnTo>
                          <a:pt x="2413" y="2917"/>
                        </a:lnTo>
                        <a:lnTo>
                          <a:pt x="2413" y="2918"/>
                        </a:lnTo>
                        <a:lnTo>
                          <a:pt x="2416" y="2925"/>
                        </a:lnTo>
                        <a:lnTo>
                          <a:pt x="2418" y="2922"/>
                        </a:lnTo>
                        <a:lnTo>
                          <a:pt x="2423" y="2921"/>
                        </a:lnTo>
                        <a:lnTo>
                          <a:pt x="2426" y="2929"/>
                        </a:lnTo>
                        <a:lnTo>
                          <a:pt x="2431" y="2929"/>
                        </a:lnTo>
                        <a:lnTo>
                          <a:pt x="2432" y="2921"/>
                        </a:lnTo>
                        <a:lnTo>
                          <a:pt x="2434" y="2923"/>
                        </a:lnTo>
                        <a:lnTo>
                          <a:pt x="2437" y="2924"/>
                        </a:lnTo>
                        <a:lnTo>
                          <a:pt x="2439" y="2923"/>
                        </a:lnTo>
                        <a:lnTo>
                          <a:pt x="2441" y="2921"/>
                        </a:lnTo>
                        <a:lnTo>
                          <a:pt x="2443" y="2929"/>
                        </a:lnTo>
                        <a:lnTo>
                          <a:pt x="2447" y="2924"/>
                        </a:lnTo>
                        <a:lnTo>
                          <a:pt x="2451" y="2918"/>
                        </a:lnTo>
                        <a:lnTo>
                          <a:pt x="2451" y="2925"/>
                        </a:lnTo>
                        <a:lnTo>
                          <a:pt x="2456" y="2929"/>
                        </a:lnTo>
                        <a:lnTo>
                          <a:pt x="2457" y="2924"/>
                        </a:lnTo>
                        <a:lnTo>
                          <a:pt x="2460" y="2916"/>
                        </a:lnTo>
                        <a:lnTo>
                          <a:pt x="2462" y="2929"/>
                        </a:lnTo>
                        <a:lnTo>
                          <a:pt x="2466" y="2925"/>
                        </a:lnTo>
                        <a:lnTo>
                          <a:pt x="2468" y="2921"/>
                        </a:lnTo>
                        <a:lnTo>
                          <a:pt x="2469" y="2924"/>
                        </a:lnTo>
                        <a:lnTo>
                          <a:pt x="2474" y="2928"/>
                        </a:lnTo>
                        <a:lnTo>
                          <a:pt x="2477" y="2926"/>
                        </a:lnTo>
                        <a:lnTo>
                          <a:pt x="2480" y="2922"/>
                        </a:lnTo>
                        <a:lnTo>
                          <a:pt x="2481" y="2928"/>
                        </a:lnTo>
                        <a:lnTo>
                          <a:pt x="2483" y="2928"/>
                        </a:lnTo>
                        <a:lnTo>
                          <a:pt x="2488" y="2922"/>
                        </a:lnTo>
                        <a:lnTo>
                          <a:pt x="2488" y="2920"/>
                        </a:lnTo>
                        <a:lnTo>
                          <a:pt x="2491" y="2926"/>
                        </a:lnTo>
                        <a:lnTo>
                          <a:pt x="2494" y="2924"/>
                        </a:lnTo>
                        <a:lnTo>
                          <a:pt x="2498" y="2922"/>
                        </a:lnTo>
                        <a:lnTo>
                          <a:pt x="2500" y="2925"/>
                        </a:lnTo>
                        <a:lnTo>
                          <a:pt x="2501" y="2925"/>
                        </a:lnTo>
                        <a:lnTo>
                          <a:pt x="2505" y="2924"/>
                        </a:lnTo>
                        <a:lnTo>
                          <a:pt x="2507" y="2921"/>
                        </a:lnTo>
                        <a:lnTo>
                          <a:pt x="2509" y="2926"/>
                        </a:lnTo>
                        <a:lnTo>
                          <a:pt x="2511" y="2926"/>
                        </a:lnTo>
                        <a:lnTo>
                          <a:pt x="2516" y="2918"/>
                        </a:lnTo>
                        <a:lnTo>
                          <a:pt x="2516" y="2920"/>
                        </a:lnTo>
                        <a:lnTo>
                          <a:pt x="2519" y="2917"/>
                        </a:lnTo>
                        <a:lnTo>
                          <a:pt x="2522" y="2925"/>
                        </a:lnTo>
                        <a:lnTo>
                          <a:pt x="2525" y="2923"/>
                        </a:lnTo>
                        <a:lnTo>
                          <a:pt x="2527" y="2925"/>
                        </a:lnTo>
                        <a:lnTo>
                          <a:pt x="2528" y="2924"/>
                        </a:lnTo>
                        <a:lnTo>
                          <a:pt x="2533" y="2916"/>
                        </a:lnTo>
                        <a:lnTo>
                          <a:pt x="2535" y="2854"/>
                        </a:lnTo>
                        <a:lnTo>
                          <a:pt x="2538" y="2924"/>
                        </a:lnTo>
                        <a:lnTo>
                          <a:pt x="2541" y="2923"/>
                        </a:lnTo>
                        <a:lnTo>
                          <a:pt x="2543" y="2914"/>
                        </a:lnTo>
                        <a:lnTo>
                          <a:pt x="2547" y="2924"/>
                        </a:lnTo>
                        <a:lnTo>
                          <a:pt x="2547" y="2923"/>
                        </a:lnTo>
                        <a:lnTo>
                          <a:pt x="2550" y="2926"/>
                        </a:lnTo>
                        <a:lnTo>
                          <a:pt x="2553" y="2920"/>
                        </a:lnTo>
                        <a:lnTo>
                          <a:pt x="2556" y="2925"/>
                        </a:lnTo>
                        <a:lnTo>
                          <a:pt x="2558" y="2928"/>
                        </a:lnTo>
                        <a:lnTo>
                          <a:pt x="2561" y="2925"/>
                        </a:lnTo>
                        <a:lnTo>
                          <a:pt x="2564" y="2925"/>
                        </a:lnTo>
                        <a:lnTo>
                          <a:pt x="2566" y="2926"/>
                        </a:lnTo>
                        <a:lnTo>
                          <a:pt x="2568" y="2926"/>
                        </a:lnTo>
                        <a:lnTo>
                          <a:pt x="2572" y="2907"/>
                        </a:lnTo>
                        <a:lnTo>
                          <a:pt x="2574" y="2924"/>
                        </a:lnTo>
                        <a:lnTo>
                          <a:pt x="2575" y="2924"/>
                        </a:lnTo>
                        <a:lnTo>
                          <a:pt x="2578" y="2924"/>
                        </a:lnTo>
                        <a:lnTo>
                          <a:pt x="2581" y="2924"/>
                        </a:lnTo>
                        <a:lnTo>
                          <a:pt x="2583" y="2929"/>
                        </a:lnTo>
                        <a:lnTo>
                          <a:pt x="2589" y="2921"/>
                        </a:lnTo>
                        <a:lnTo>
                          <a:pt x="2590" y="2899"/>
                        </a:lnTo>
                        <a:lnTo>
                          <a:pt x="2591" y="2905"/>
                        </a:lnTo>
                        <a:lnTo>
                          <a:pt x="2594" y="2923"/>
                        </a:lnTo>
                        <a:lnTo>
                          <a:pt x="2599" y="2923"/>
                        </a:lnTo>
                        <a:lnTo>
                          <a:pt x="2600" y="2908"/>
                        </a:lnTo>
                        <a:lnTo>
                          <a:pt x="2601" y="2923"/>
                        </a:lnTo>
                        <a:lnTo>
                          <a:pt x="2606" y="2921"/>
                        </a:lnTo>
                        <a:lnTo>
                          <a:pt x="2608" y="2917"/>
                        </a:lnTo>
                        <a:lnTo>
                          <a:pt x="2609" y="2903"/>
                        </a:lnTo>
                        <a:lnTo>
                          <a:pt x="2613" y="2923"/>
                        </a:lnTo>
                        <a:lnTo>
                          <a:pt x="2617" y="2915"/>
                        </a:lnTo>
                        <a:lnTo>
                          <a:pt x="2619" y="2788"/>
                        </a:lnTo>
                        <a:lnTo>
                          <a:pt x="2619" y="2842"/>
                        </a:lnTo>
                        <a:lnTo>
                          <a:pt x="2624" y="2922"/>
                        </a:lnTo>
                        <a:lnTo>
                          <a:pt x="2627" y="2920"/>
                        </a:lnTo>
                        <a:lnTo>
                          <a:pt x="2628" y="2907"/>
                        </a:lnTo>
                        <a:lnTo>
                          <a:pt x="2629" y="2925"/>
                        </a:lnTo>
                        <a:lnTo>
                          <a:pt x="2634" y="2921"/>
                        </a:lnTo>
                        <a:lnTo>
                          <a:pt x="2636" y="2920"/>
                        </a:lnTo>
                        <a:lnTo>
                          <a:pt x="2638" y="2923"/>
                        </a:lnTo>
                        <a:lnTo>
                          <a:pt x="2640" y="2922"/>
                        </a:lnTo>
                        <a:lnTo>
                          <a:pt x="2643" y="2926"/>
                        </a:lnTo>
                      </a:path>
                    </a:pathLst>
                  </a:custGeom>
                  <a:noFill/>
                  <a:ln w="9525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" name="Freeform 71"/>
                  <p:cNvSpPr>
                    <a:spLocks noChangeAspect="1"/>
                  </p:cNvSpPr>
                  <p:nvPr/>
                </p:nvSpPr>
                <p:spPr bwMode="auto">
                  <a:xfrm>
                    <a:off x="1523" y="4037"/>
                    <a:ext cx="917" cy="177"/>
                  </a:xfrm>
                  <a:custGeom>
                    <a:avLst/>
                    <a:gdLst>
                      <a:gd name="T0" fmla="*/ 0 w 2643"/>
                      <a:gd name="T1" fmla="*/ 1 h 338"/>
                      <a:gd name="T2" fmla="*/ 0 w 2643"/>
                      <a:gd name="T3" fmla="*/ 1 h 338"/>
                      <a:gd name="T4" fmla="*/ 0 w 2643"/>
                      <a:gd name="T5" fmla="*/ 1 h 338"/>
                      <a:gd name="T6" fmla="*/ 0 w 2643"/>
                      <a:gd name="T7" fmla="*/ 1 h 338"/>
                      <a:gd name="T8" fmla="*/ 0 w 2643"/>
                      <a:gd name="T9" fmla="*/ 1 h 338"/>
                      <a:gd name="T10" fmla="*/ 0 w 2643"/>
                      <a:gd name="T11" fmla="*/ 1 h 338"/>
                      <a:gd name="T12" fmla="*/ 0 w 2643"/>
                      <a:gd name="T13" fmla="*/ 1 h 338"/>
                      <a:gd name="T14" fmla="*/ 0 w 2643"/>
                      <a:gd name="T15" fmla="*/ 1 h 338"/>
                      <a:gd name="T16" fmla="*/ 0 w 2643"/>
                      <a:gd name="T17" fmla="*/ 1 h 338"/>
                      <a:gd name="T18" fmla="*/ 0 w 2643"/>
                      <a:gd name="T19" fmla="*/ 1 h 338"/>
                      <a:gd name="T20" fmla="*/ 0 w 2643"/>
                      <a:gd name="T21" fmla="*/ 1 h 338"/>
                      <a:gd name="T22" fmla="*/ 0 w 2643"/>
                      <a:gd name="T23" fmla="*/ 1 h 338"/>
                      <a:gd name="T24" fmla="*/ 0 w 2643"/>
                      <a:gd name="T25" fmla="*/ 1 h 338"/>
                      <a:gd name="T26" fmla="*/ 0 w 2643"/>
                      <a:gd name="T27" fmla="*/ 1 h 338"/>
                      <a:gd name="T28" fmla="*/ 0 w 2643"/>
                      <a:gd name="T29" fmla="*/ 1 h 338"/>
                      <a:gd name="T30" fmla="*/ 0 w 2643"/>
                      <a:gd name="T31" fmla="*/ 1 h 338"/>
                      <a:gd name="T32" fmla="*/ 0 w 2643"/>
                      <a:gd name="T33" fmla="*/ 1 h 338"/>
                      <a:gd name="T34" fmla="*/ 0 w 2643"/>
                      <a:gd name="T35" fmla="*/ 1 h 338"/>
                      <a:gd name="T36" fmla="*/ 0 w 2643"/>
                      <a:gd name="T37" fmla="*/ 1 h 338"/>
                      <a:gd name="T38" fmla="*/ 0 w 2643"/>
                      <a:gd name="T39" fmla="*/ 1 h 338"/>
                      <a:gd name="T40" fmla="*/ 0 w 2643"/>
                      <a:gd name="T41" fmla="*/ 1 h 338"/>
                      <a:gd name="T42" fmla="*/ 0 w 2643"/>
                      <a:gd name="T43" fmla="*/ 1 h 338"/>
                      <a:gd name="T44" fmla="*/ 0 w 2643"/>
                      <a:gd name="T45" fmla="*/ 1 h 338"/>
                      <a:gd name="T46" fmla="*/ 0 w 2643"/>
                      <a:gd name="T47" fmla="*/ 1 h 338"/>
                      <a:gd name="T48" fmla="*/ 0 w 2643"/>
                      <a:gd name="T49" fmla="*/ 1 h 338"/>
                      <a:gd name="T50" fmla="*/ 0 w 2643"/>
                      <a:gd name="T51" fmla="*/ 1 h 338"/>
                      <a:gd name="T52" fmla="*/ 0 w 2643"/>
                      <a:gd name="T53" fmla="*/ 1 h 338"/>
                      <a:gd name="T54" fmla="*/ 0 w 2643"/>
                      <a:gd name="T55" fmla="*/ 1 h 338"/>
                      <a:gd name="T56" fmla="*/ 0 w 2643"/>
                      <a:gd name="T57" fmla="*/ 1 h 338"/>
                      <a:gd name="T58" fmla="*/ 0 w 2643"/>
                      <a:gd name="T59" fmla="*/ 1 h 338"/>
                      <a:gd name="T60" fmla="*/ 0 w 2643"/>
                      <a:gd name="T61" fmla="*/ 1 h 338"/>
                      <a:gd name="T62" fmla="*/ 0 w 2643"/>
                      <a:gd name="T63" fmla="*/ 1 h 338"/>
                      <a:gd name="T64" fmla="*/ 0 w 2643"/>
                      <a:gd name="T65" fmla="*/ 1 h 338"/>
                      <a:gd name="T66" fmla="*/ 0 w 2643"/>
                      <a:gd name="T67" fmla="*/ 1 h 338"/>
                      <a:gd name="T68" fmla="*/ 0 w 2643"/>
                      <a:gd name="T69" fmla="*/ 1 h 338"/>
                      <a:gd name="T70" fmla="*/ 0 w 2643"/>
                      <a:gd name="T71" fmla="*/ 1 h 338"/>
                      <a:gd name="T72" fmla="*/ 0 w 2643"/>
                      <a:gd name="T73" fmla="*/ 1 h 338"/>
                      <a:gd name="T74" fmla="*/ 0 w 2643"/>
                      <a:gd name="T75" fmla="*/ 1 h 338"/>
                      <a:gd name="T76" fmla="*/ 0 w 2643"/>
                      <a:gd name="T77" fmla="*/ 1 h 338"/>
                      <a:gd name="T78" fmla="*/ 0 w 2643"/>
                      <a:gd name="T79" fmla="*/ 1 h 338"/>
                      <a:gd name="T80" fmla="*/ 0 w 2643"/>
                      <a:gd name="T81" fmla="*/ 1 h 338"/>
                      <a:gd name="T82" fmla="*/ 0 w 2643"/>
                      <a:gd name="T83" fmla="*/ 1 h 338"/>
                      <a:gd name="T84" fmla="*/ 0 w 2643"/>
                      <a:gd name="T85" fmla="*/ 1 h 338"/>
                      <a:gd name="T86" fmla="*/ 0 w 2643"/>
                      <a:gd name="T87" fmla="*/ 1 h 338"/>
                      <a:gd name="T88" fmla="*/ 0 w 2643"/>
                      <a:gd name="T89" fmla="*/ 1 h 338"/>
                      <a:gd name="T90" fmla="*/ 0 w 2643"/>
                      <a:gd name="T91" fmla="*/ 1 h 338"/>
                      <a:gd name="T92" fmla="*/ 0 w 2643"/>
                      <a:gd name="T93" fmla="*/ 1 h 338"/>
                      <a:gd name="T94" fmla="*/ 0 w 2643"/>
                      <a:gd name="T95" fmla="*/ 1 h 338"/>
                      <a:gd name="T96" fmla="*/ 0 w 2643"/>
                      <a:gd name="T97" fmla="*/ 1 h 338"/>
                      <a:gd name="T98" fmla="*/ 0 w 2643"/>
                      <a:gd name="T99" fmla="*/ 1 h 338"/>
                      <a:gd name="T100" fmla="*/ 0 w 2643"/>
                      <a:gd name="T101" fmla="*/ 1 h 338"/>
                      <a:gd name="T102" fmla="*/ 0 w 2643"/>
                      <a:gd name="T103" fmla="*/ 1 h 338"/>
                      <a:gd name="T104" fmla="*/ 0 w 2643"/>
                      <a:gd name="T105" fmla="*/ 1 h 338"/>
                      <a:gd name="T106" fmla="*/ 0 w 2643"/>
                      <a:gd name="T107" fmla="*/ 1 h 338"/>
                      <a:gd name="T108" fmla="*/ 0 w 2643"/>
                      <a:gd name="T109" fmla="*/ 1 h 338"/>
                      <a:gd name="T110" fmla="*/ 0 w 2643"/>
                      <a:gd name="T111" fmla="*/ 1 h 338"/>
                      <a:gd name="T112" fmla="*/ 0 w 2643"/>
                      <a:gd name="T113" fmla="*/ 1 h 338"/>
                      <a:gd name="T114" fmla="*/ 0 w 2643"/>
                      <a:gd name="T115" fmla="*/ 1 h 338"/>
                      <a:gd name="T116" fmla="*/ 0 w 2643"/>
                      <a:gd name="T117" fmla="*/ 1 h 338"/>
                      <a:gd name="T118" fmla="*/ 0 w 2643"/>
                      <a:gd name="T119" fmla="*/ 1 h 338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643"/>
                      <a:gd name="T181" fmla="*/ 0 h 338"/>
                      <a:gd name="T182" fmla="*/ 2643 w 2643"/>
                      <a:gd name="T183" fmla="*/ 338 h 338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643" h="338">
                        <a:moveTo>
                          <a:pt x="0" y="334"/>
                        </a:moveTo>
                        <a:lnTo>
                          <a:pt x="3" y="330"/>
                        </a:lnTo>
                        <a:lnTo>
                          <a:pt x="4" y="333"/>
                        </a:lnTo>
                        <a:lnTo>
                          <a:pt x="8" y="333"/>
                        </a:lnTo>
                        <a:lnTo>
                          <a:pt x="12" y="331"/>
                        </a:lnTo>
                        <a:lnTo>
                          <a:pt x="12" y="330"/>
                        </a:lnTo>
                        <a:lnTo>
                          <a:pt x="17" y="334"/>
                        </a:lnTo>
                        <a:lnTo>
                          <a:pt x="20" y="330"/>
                        </a:lnTo>
                        <a:lnTo>
                          <a:pt x="20" y="331"/>
                        </a:lnTo>
                        <a:lnTo>
                          <a:pt x="25" y="333"/>
                        </a:lnTo>
                        <a:lnTo>
                          <a:pt x="26" y="334"/>
                        </a:lnTo>
                        <a:lnTo>
                          <a:pt x="29" y="332"/>
                        </a:lnTo>
                        <a:lnTo>
                          <a:pt x="32" y="321"/>
                        </a:lnTo>
                        <a:lnTo>
                          <a:pt x="35" y="334"/>
                        </a:lnTo>
                        <a:lnTo>
                          <a:pt x="37" y="332"/>
                        </a:lnTo>
                        <a:lnTo>
                          <a:pt x="40" y="334"/>
                        </a:lnTo>
                        <a:lnTo>
                          <a:pt x="41" y="330"/>
                        </a:lnTo>
                        <a:lnTo>
                          <a:pt x="44" y="334"/>
                        </a:lnTo>
                        <a:lnTo>
                          <a:pt x="46" y="333"/>
                        </a:lnTo>
                        <a:lnTo>
                          <a:pt x="50" y="326"/>
                        </a:lnTo>
                        <a:lnTo>
                          <a:pt x="51" y="330"/>
                        </a:lnTo>
                        <a:lnTo>
                          <a:pt x="53" y="334"/>
                        </a:lnTo>
                        <a:lnTo>
                          <a:pt x="58" y="334"/>
                        </a:lnTo>
                        <a:lnTo>
                          <a:pt x="59" y="330"/>
                        </a:lnTo>
                        <a:lnTo>
                          <a:pt x="62" y="336"/>
                        </a:lnTo>
                        <a:lnTo>
                          <a:pt x="65" y="336"/>
                        </a:lnTo>
                        <a:lnTo>
                          <a:pt x="69" y="323"/>
                        </a:lnTo>
                        <a:lnTo>
                          <a:pt x="69" y="325"/>
                        </a:lnTo>
                        <a:lnTo>
                          <a:pt x="71" y="334"/>
                        </a:lnTo>
                        <a:lnTo>
                          <a:pt x="76" y="334"/>
                        </a:lnTo>
                        <a:lnTo>
                          <a:pt x="78" y="322"/>
                        </a:lnTo>
                        <a:lnTo>
                          <a:pt x="80" y="334"/>
                        </a:lnTo>
                        <a:lnTo>
                          <a:pt x="84" y="329"/>
                        </a:lnTo>
                        <a:lnTo>
                          <a:pt x="87" y="330"/>
                        </a:lnTo>
                        <a:lnTo>
                          <a:pt x="88" y="329"/>
                        </a:lnTo>
                        <a:lnTo>
                          <a:pt x="90" y="333"/>
                        </a:lnTo>
                        <a:lnTo>
                          <a:pt x="92" y="332"/>
                        </a:lnTo>
                        <a:lnTo>
                          <a:pt x="95" y="324"/>
                        </a:lnTo>
                        <a:lnTo>
                          <a:pt x="100" y="333"/>
                        </a:lnTo>
                        <a:lnTo>
                          <a:pt x="101" y="334"/>
                        </a:lnTo>
                        <a:lnTo>
                          <a:pt x="103" y="332"/>
                        </a:lnTo>
                        <a:lnTo>
                          <a:pt x="105" y="329"/>
                        </a:lnTo>
                        <a:lnTo>
                          <a:pt x="109" y="334"/>
                        </a:lnTo>
                        <a:lnTo>
                          <a:pt x="111" y="333"/>
                        </a:lnTo>
                        <a:lnTo>
                          <a:pt x="114" y="302"/>
                        </a:lnTo>
                        <a:lnTo>
                          <a:pt x="116" y="320"/>
                        </a:lnTo>
                        <a:lnTo>
                          <a:pt x="120" y="333"/>
                        </a:lnTo>
                        <a:lnTo>
                          <a:pt x="121" y="333"/>
                        </a:lnTo>
                        <a:lnTo>
                          <a:pt x="125" y="325"/>
                        </a:lnTo>
                        <a:lnTo>
                          <a:pt x="128" y="336"/>
                        </a:lnTo>
                        <a:lnTo>
                          <a:pt x="129" y="337"/>
                        </a:lnTo>
                        <a:lnTo>
                          <a:pt x="131" y="332"/>
                        </a:lnTo>
                        <a:lnTo>
                          <a:pt x="134" y="330"/>
                        </a:lnTo>
                        <a:lnTo>
                          <a:pt x="137" y="333"/>
                        </a:lnTo>
                        <a:lnTo>
                          <a:pt x="139" y="334"/>
                        </a:lnTo>
                        <a:lnTo>
                          <a:pt x="144" y="331"/>
                        </a:lnTo>
                        <a:lnTo>
                          <a:pt x="144" y="334"/>
                        </a:lnTo>
                        <a:lnTo>
                          <a:pt x="146" y="333"/>
                        </a:lnTo>
                        <a:lnTo>
                          <a:pt x="151" y="333"/>
                        </a:lnTo>
                        <a:lnTo>
                          <a:pt x="153" y="330"/>
                        </a:lnTo>
                        <a:lnTo>
                          <a:pt x="154" y="337"/>
                        </a:lnTo>
                        <a:lnTo>
                          <a:pt x="159" y="332"/>
                        </a:lnTo>
                        <a:lnTo>
                          <a:pt x="160" y="333"/>
                        </a:lnTo>
                        <a:lnTo>
                          <a:pt x="163" y="334"/>
                        </a:lnTo>
                        <a:lnTo>
                          <a:pt x="167" y="336"/>
                        </a:lnTo>
                        <a:lnTo>
                          <a:pt x="168" y="336"/>
                        </a:lnTo>
                        <a:lnTo>
                          <a:pt x="170" y="334"/>
                        </a:lnTo>
                        <a:lnTo>
                          <a:pt x="175" y="337"/>
                        </a:lnTo>
                        <a:lnTo>
                          <a:pt x="176" y="333"/>
                        </a:lnTo>
                        <a:lnTo>
                          <a:pt x="179" y="333"/>
                        </a:lnTo>
                        <a:lnTo>
                          <a:pt x="180" y="330"/>
                        </a:lnTo>
                        <a:lnTo>
                          <a:pt x="182" y="333"/>
                        </a:lnTo>
                        <a:lnTo>
                          <a:pt x="187" y="331"/>
                        </a:lnTo>
                        <a:lnTo>
                          <a:pt x="190" y="329"/>
                        </a:lnTo>
                        <a:lnTo>
                          <a:pt x="190" y="333"/>
                        </a:lnTo>
                        <a:lnTo>
                          <a:pt x="195" y="330"/>
                        </a:lnTo>
                        <a:lnTo>
                          <a:pt x="198" y="330"/>
                        </a:lnTo>
                        <a:lnTo>
                          <a:pt x="200" y="303"/>
                        </a:lnTo>
                        <a:lnTo>
                          <a:pt x="203" y="330"/>
                        </a:lnTo>
                        <a:lnTo>
                          <a:pt x="205" y="332"/>
                        </a:lnTo>
                        <a:lnTo>
                          <a:pt x="209" y="320"/>
                        </a:lnTo>
                        <a:lnTo>
                          <a:pt x="209" y="321"/>
                        </a:lnTo>
                        <a:lnTo>
                          <a:pt x="213" y="333"/>
                        </a:lnTo>
                        <a:lnTo>
                          <a:pt x="214" y="337"/>
                        </a:lnTo>
                        <a:lnTo>
                          <a:pt x="218" y="323"/>
                        </a:lnTo>
                        <a:lnTo>
                          <a:pt x="221" y="333"/>
                        </a:lnTo>
                        <a:lnTo>
                          <a:pt x="222" y="332"/>
                        </a:lnTo>
                        <a:lnTo>
                          <a:pt x="227" y="323"/>
                        </a:lnTo>
                        <a:lnTo>
                          <a:pt x="227" y="314"/>
                        </a:lnTo>
                        <a:lnTo>
                          <a:pt x="231" y="336"/>
                        </a:lnTo>
                        <a:lnTo>
                          <a:pt x="236" y="333"/>
                        </a:lnTo>
                        <a:lnTo>
                          <a:pt x="238" y="336"/>
                        </a:lnTo>
                        <a:lnTo>
                          <a:pt x="241" y="330"/>
                        </a:lnTo>
                        <a:lnTo>
                          <a:pt x="243" y="333"/>
                        </a:lnTo>
                        <a:lnTo>
                          <a:pt x="245" y="330"/>
                        </a:lnTo>
                        <a:lnTo>
                          <a:pt x="248" y="332"/>
                        </a:lnTo>
                        <a:lnTo>
                          <a:pt x="249" y="334"/>
                        </a:lnTo>
                        <a:lnTo>
                          <a:pt x="254" y="328"/>
                        </a:lnTo>
                        <a:lnTo>
                          <a:pt x="255" y="332"/>
                        </a:lnTo>
                        <a:lnTo>
                          <a:pt x="258" y="336"/>
                        </a:lnTo>
                        <a:lnTo>
                          <a:pt x="262" y="331"/>
                        </a:lnTo>
                        <a:lnTo>
                          <a:pt x="265" y="333"/>
                        </a:lnTo>
                        <a:lnTo>
                          <a:pt x="265" y="332"/>
                        </a:lnTo>
                        <a:lnTo>
                          <a:pt x="268" y="332"/>
                        </a:lnTo>
                        <a:lnTo>
                          <a:pt x="273" y="330"/>
                        </a:lnTo>
                        <a:lnTo>
                          <a:pt x="274" y="324"/>
                        </a:lnTo>
                        <a:lnTo>
                          <a:pt x="277" y="333"/>
                        </a:lnTo>
                        <a:lnTo>
                          <a:pt x="280" y="334"/>
                        </a:lnTo>
                        <a:lnTo>
                          <a:pt x="282" y="332"/>
                        </a:lnTo>
                        <a:lnTo>
                          <a:pt x="283" y="334"/>
                        </a:lnTo>
                        <a:lnTo>
                          <a:pt x="287" y="333"/>
                        </a:lnTo>
                        <a:lnTo>
                          <a:pt x="289" y="331"/>
                        </a:lnTo>
                        <a:lnTo>
                          <a:pt x="292" y="315"/>
                        </a:lnTo>
                        <a:lnTo>
                          <a:pt x="294" y="337"/>
                        </a:lnTo>
                        <a:lnTo>
                          <a:pt x="298" y="336"/>
                        </a:lnTo>
                        <a:lnTo>
                          <a:pt x="302" y="328"/>
                        </a:lnTo>
                        <a:lnTo>
                          <a:pt x="302" y="330"/>
                        </a:lnTo>
                        <a:lnTo>
                          <a:pt x="304" y="336"/>
                        </a:lnTo>
                        <a:lnTo>
                          <a:pt x="308" y="336"/>
                        </a:lnTo>
                        <a:lnTo>
                          <a:pt x="312" y="331"/>
                        </a:lnTo>
                        <a:lnTo>
                          <a:pt x="314" y="334"/>
                        </a:lnTo>
                        <a:lnTo>
                          <a:pt x="320" y="333"/>
                        </a:lnTo>
                        <a:lnTo>
                          <a:pt x="324" y="334"/>
                        </a:lnTo>
                        <a:lnTo>
                          <a:pt x="326" y="334"/>
                        </a:lnTo>
                        <a:lnTo>
                          <a:pt x="329" y="332"/>
                        </a:lnTo>
                        <a:lnTo>
                          <a:pt x="331" y="334"/>
                        </a:lnTo>
                        <a:lnTo>
                          <a:pt x="333" y="336"/>
                        </a:lnTo>
                        <a:lnTo>
                          <a:pt x="337" y="331"/>
                        </a:lnTo>
                        <a:lnTo>
                          <a:pt x="340" y="333"/>
                        </a:lnTo>
                        <a:lnTo>
                          <a:pt x="342" y="336"/>
                        </a:lnTo>
                        <a:lnTo>
                          <a:pt x="344" y="336"/>
                        </a:lnTo>
                        <a:lnTo>
                          <a:pt x="346" y="331"/>
                        </a:lnTo>
                        <a:lnTo>
                          <a:pt x="349" y="329"/>
                        </a:lnTo>
                        <a:lnTo>
                          <a:pt x="351" y="333"/>
                        </a:lnTo>
                        <a:lnTo>
                          <a:pt x="356" y="332"/>
                        </a:lnTo>
                        <a:lnTo>
                          <a:pt x="357" y="303"/>
                        </a:lnTo>
                        <a:lnTo>
                          <a:pt x="358" y="331"/>
                        </a:lnTo>
                        <a:lnTo>
                          <a:pt x="363" y="331"/>
                        </a:lnTo>
                        <a:lnTo>
                          <a:pt x="366" y="330"/>
                        </a:lnTo>
                        <a:lnTo>
                          <a:pt x="367" y="324"/>
                        </a:lnTo>
                        <a:lnTo>
                          <a:pt x="370" y="331"/>
                        </a:lnTo>
                        <a:lnTo>
                          <a:pt x="373" y="334"/>
                        </a:lnTo>
                        <a:lnTo>
                          <a:pt x="375" y="329"/>
                        </a:lnTo>
                        <a:lnTo>
                          <a:pt x="376" y="329"/>
                        </a:lnTo>
                        <a:lnTo>
                          <a:pt x="381" y="334"/>
                        </a:lnTo>
                        <a:lnTo>
                          <a:pt x="384" y="336"/>
                        </a:lnTo>
                        <a:lnTo>
                          <a:pt x="385" y="329"/>
                        </a:lnTo>
                        <a:lnTo>
                          <a:pt x="387" y="334"/>
                        </a:lnTo>
                        <a:lnTo>
                          <a:pt x="391" y="336"/>
                        </a:lnTo>
                        <a:lnTo>
                          <a:pt x="395" y="325"/>
                        </a:lnTo>
                        <a:lnTo>
                          <a:pt x="395" y="321"/>
                        </a:lnTo>
                        <a:lnTo>
                          <a:pt x="399" y="333"/>
                        </a:lnTo>
                        <a:lnTo>
                          <a:pt x="401" y="333"/>
                        </a:lnTo>
                        <a:lnTo>
                          <a:pt x="404" y="328"/>
                        </a:lnTo>
                        <a:lnTo>
                          <a:pt x="405" y="336"/>
                        </a:lnTo>
                        <a:lnTo>
                          <a:pt x="409" y="336"/>
                        </a:lnTo>
                        <a:lnTo>
                          <a:pt x="412" y="332"/>
                        </a:lnTo>
                        <a:lnTo>
                          <a:pt x="414" y="332"/>
                        </a:lnTo>
                        <a:lnTo>
                          <a:pt x="415" y="334"/>
                        </a:lnTo>
                        <a:lnTo>
                          <a:pt x="418" y="334"/>
                        </a:lnTo>
                        <a:lnTo>
                          <a:pt x="422" y="331"/>
                        </a:lnTo>
                        <a:lnTo>
                          <a:pt x="423" y="334"/>
                        </a:lnTo>
                        <a:lnTo>
                          <a:pt x="427" y="336"/>
                        </a:lnTo>
                        <a:lnTo>
                          <a:pt x="429" y="333"/>
                        </a:lnTo>
                        <a:lnTo>
                          <a:pt x="433" y="334"/>
                        </a:lnTo>
                        <a:lnTo>
                          <a:pt x="434" y="332"/>
                        </a:lnTo>
                        <a:lnTo>
                          <a:pt x="438" y="336"/>
                        </a:lnTo>
                        <a:lnTo>
                          <a:pt x="441" y="333"/>
                        </a:lnTo>
                        <a:lnTo>
                          <a:pt x="442" y="333"/>
                        </a:lnTo>
                        <a:lnTo>
                          <a:pt x="446" y="332"/>
                        </a:lnTo>
                        <a:lnTo>
                          <a:pt x="447" y="336"/>
                        </a:lnTo>
                        <a:lnTo>
                          <a:pt x="451" y="328"/>
                        </a:lnTo>
                        <a:lnTo>
                          <a:pt x="452" y="332"/>
                        </a:lnTo>
                        <a:lnTo>
                          <a:pt x="456" y="332"/>
                        </a:lnTo>
                        <a:lnTo>
                          <a:pt x="459" y="328"/>
                        </a:lnTo>
                        <a:lnTo>
                          <a:pt x="460" y="326"/>
                        </a:lnTo>
                        <a:lnTo>
                          <a:pt x="464" y="332"/>
                        </a:lnTo>
                        <a:lnTo>
                          <a:pt x="464" y="331"/>
                        </a:lnTo>
                        <a:lnTo>
                          <a:pt x="469" y="328"/>
                        </a:lnTo>
                        <a:lnTo>
                          <a:pt x="469" y="329"/>
                        </a:lnTo>
                        <a:lnTo>
                          <a:pt x="474" y="333"/>
                        </a:lnTo>
                        <a:lnTo>
                          <a:pt x="477" y="330"/>
                        </a:lnTo>
                        <a:lnTo>
                          <a:pt x="480" y="326"/>
                        </a:lnTo>
                        <a:lnTo>
                          <a:pt x="480" y="333"/>
                        </a:lnTo>
                        <a:lnTo>
                          <a:pt x="484" y="334"/>
                        </a:lnTo>
                        <a:lnTo>
                          <a:pt x="486" y="331"/>
                        </a:lnTo>
                        <a:lnTo>
                          <a:pt x="489" y="332"/>
                        </a:lnTo>
                        <a:lnTo>
                          <a:pt x="490" y="336"/>
                        </a:lnTo>
                        <a:lnTo>
                          <a:pt x="493" y="334"/>
                        </a:lnTo>
                        <a:lnTo>
                          <a:pt x="497" y="331"/>
                        </a:lnTo>
                        <a:lnTo>
                          <a:pt x="500" y="337"/>
                        </a:lnTo>
                        <a:lnTo>
                          <a:pt x="502" y="337"/>
                        </a:lnTo>
                        <a:lnTo>
                          <a:pt x="505" y="332"/>
                        </a:lnTo>
                        <a:lnTo>
                          <a:pt x="507" y="332"/>
                        </a:lnTo>
                        <a:lnTo>
                          <a:pt x="508" y="334"/>
                        </a:lnTo>
                        <a:lnTo>
                          <a:pt x="511" y="333"/>
                        </a:lnTo>
                        <a:lnTo>
                          <a:pt x="516" y="331"/>
                        </a:lnTo>
                        <a:lnTo>
                          <a:pt x="517" y="332"/>
                        </a:lnTo>
                        <a:lnTo>
                          <a:pt x="519" y="336"/>
                        </a:lnTo>
                        <a:lnTo>
                          <a:pt x="523" y="331"/>
                        </a:lnTo>
                        <a:lnTo>
                          <a:pt x="526" y="329"/>
                        </a:lnTo>
                        <a:lnTo>
                          <a:pt x="526" y="334"/>
                        </a:lnTo>
                        <a:lnTo>
                          <a:pt x="529" y="333"/>
                        </a:lnTo>
                        <a:lnTo>
                          <a:pt x="533" y="332"/>
                        </a:lnTo>
                        <a:lnTo>
                          <a:pt x="534" y="330"/>
                        </a:lnTo>
                        <a:lnTo>
                          <a:pt x="539" y="337"/>
                        </a:lnTo>
                        <a:lnTo>
                          <a:pt x="541" y="336"/>
                        </a:lnTo>
                        <a:lnTo>
                          <a:pt x="543" y="329"/>
                        </a:lnTo>
                        <a:lnTo>
                          <a:pt x="546" y="333"/>
                        </a:lnTo>
                        <a:lnTo>
                          <a:pt x="550" y="333"/>
                        </a:lnTo>
                        <a:lnTo>
                          <a:pt x="552" y="330"/>
                        </a:lnTo>
                        <a:lnTo>
                          <a:pt x="557" y="332"/>
                        </a:lnTo>
                        <a:lnTo>
                          <a:pt x="559" y="331"/>
                        </a:lnTo>
                        <a:lnTo>
                          <a:pt x="561" y="336"/>
                        </a:lnTo>
                        <a:lnTo>
                          <a:pt x="565" y="336"/>
                        </a:lnTo>
                        <a:lnTo>
                          <a:pt x="566" y="334"/>
                        </a:lnTo>
                        <a:lnTo>
                          <a:pt x="569" y="337"/>
                        </a:lnTo>
                        <a:lnTo>
                          <a:pt x="573" y="330"/>
                        </a:lnTo>
                        <a:lnTo>
                          <a:pt x="577" y="331"/>
                        </a:lnTo>
                        <a:lnTo>
                          <a:pt x="580" y="331"/>
                        </a:lnTo>
                        <a:lnTo>
                          <a:pt x="582" y="330"/>
                        </a:lnTo>
                        <a:lnTo>
                          <a:pt x="584" y="334"/>
                        </a:lnTo>
                        <a:lnTo>
                          <a:pt x="587" y="330"/>
                        </a:lnTo>
                        <a:lnTo>
                          <a:pt x="588" y="331"/>
                        </a:lnTo>
                        <a:lnTo>
                          <a:pt x="591" y="331"/>
                        </a:lnTo>
                        <a:lnTo>
                          <a:pt x="594" y="333"/>
                        </a:lnTo>
                        <a:lnTo>
                          <a:pt x="597" y="332"/>
                        </a:lnTo>
                        <a:lnTo>
                          <a:pt x="599" y="333"/>
                        </a:lnTo>
                        <a:lnTo>
                          <a:pt x="603" y="334"/>
                        </a:lnTo>
                        <a:lnTo>
                          <a:pt x="604" y="329"/>
                        </a:lnTo>
                        <a:lnTo>
                          <a:pt x="608" y="332"/>
                        </a:lnTo>
                        <a:lnTo>
                          <a:pt x="610" y="328"/>
                        </a:lnTo>
                        <a:lnTo>
                          <a:pt x="613" y="334"/>
                        </a:lnTo>
                        <a:lnTo>
                          <a:pt x="614" y="331"/>
                        </a:lnTo>
                        <a:lnTo>
                          <a:pt x="619" y="319"/>
                        </a:lnTo>
                        <a:lnTo>
                          <a:pt x="619" y="332"/>
                        </a:lnTo>
                        <a:lnTo>
                          <a:pt x="624" y="331"/>
                        </a:lnTo>
                        <a:lnTo>
                          <a:pt x="626" y="333"/>
                        </a:lnTo>
                        <a:lnTo>
                          <a:pt x="628" y="322"/>
                        </a:lnTo>
                        <a:lnTo>
                          <a:pt x="632" y="328"/>
                        </a:lnTo>
                        <a:lnTo>
                          <a:pt x="634" y="326"/>
                        </a:lnTo>
                        <a:lnTo>
                          <a:pt x="637" y="267"/>
                        </a:lnTo>
                        <a:lnTo>
                          <a:pt x="637" y="180"/>
                        </a:lnTo>
                        <a:lnTo>
                          <a:pt x="641" y="323"/>
                        </a:lnTo>
                        <a:lnTo>
                          <a:pt x="643" y="332"/>
                        </a:lnTo>
                        <a:lnTo>
                          <a:pt x="647" y="306"/>
                        </a:lnTo>
                        <a:lnTo>
                          <a:pt x="647" y="321"/>
                        </a:lnTo>
                        <a:lnTo>
                          <a:pt x="652" y="331"/>
                        </a:lnTo>
                        <a:lnTo>
                          <a:pt x="653" y="331"/>
                        </a:lnTo>
                        <a:lnTo>
                          <a:pt x="655" y="329"/>
                        </a:lnTo>
                        <a:lnTo>
                          <a:pt x="659" y="331"/>
                        </a:lnTo>
                        <a:lnTo>
                          <a:pt x="662" y="324"/>
                        </a:lnTo>
                        <a:lnTo>
                          <a:pt x="664" y="312"/>
                        </a:lnTo>
                        <a:lnTo>
                          <a:pt x="666" y="320"/>
                        </a:lnTo>
                        <a:lnTo>
                          <a:pt x="668" y="331"/>
                        </a:lnTo>
                        <a:lnTo>
                          <a:pt x="671" y="331"/>
                        </a:lnTo>
                        <a:lnTo>
                          <a:pt x="675" y="331"/>
                        </a:lnTo>
                        <a:lnTo>
                          <a:pt x="678" y="336"/>
                        </a:lnTo>
                        <a:lnTo>
                          <a:pt x="680" y="333"/>
                        </a:lnTo>
                        <a:lnTo>
                          <a:pt x="683" y="331"/>
                        </a:lnTo>
                        <a:lnTo>
                          <a:pt x="685" y="334"/>
                        </a:lnTo>
                        <a:lnTo>
                          <a:pt x="687" y="336"/>
                        </a:lnTo>
                        <a:lnTo>
                          <a:pt x="690" y="334"/>
                        </a:lnTo>
                        <a:lnTo>
                          <a:pt x="692" y="336"/>
                        </a:lnTo>
                        <a:lnTo>
                          <a:pt x="694" y="333"/>
                        </a:lnTo>
                        <a:lnTo>
                          <a:pt x="697" y="336"/>
                        </a:lnTo>
                        <a:lnTo>
                          <a:pt x="702" y="331"/>
                        </a:lnTo>
                        <a:lnTo>
                          <a:pt x="703" y="324"/>
                        </a:lnTo>
                        <a:lnTo>
                          <a:pt x="706" y="334"/>
                        </a:lnTo>
                        <a:lnTo>
                          <a:pt x="709" y="334"/>
                        </a:lnTo>
                        <a:lnTo>
                          <a:pt x="711" y="330"/>
                        </a:lnTo>
                        <a:lnTo>
                          <a:pt x="714" y="333"/>
                        </a:lnTo>
                        <a:lnTo>
                          <a:pt x="717" y="330"/>
                        </a:lnTo>
                        <a:lnTo>
                          <a:pt x="720" y="337"/>
                        </a:lnTo>
                        <a:lnTo>
                          <a:pt x="720" y="329"/>
                        </a:lnTo>
                        <a:lnTo>
                          <a:pt x="723" y="330"/>
                        </a:lnTo>
                        <a:lnTo>
                          <a:pt x="726" y="336"/>
                        </a:lnTo>
                        <a:lnTo>
                          <a:pt x="728" y="333"/>
                        </a:lnTo>
                        <a:lnTo>
                          <a:pt x="731" y="330"/>
                        </a:lnTo>
                        <a:lnTo>
                          <a:pt x="735" y="334"/>
                        </a:lnTo>
                        <a:lnTo>
                          <a:pt x="736" y="334"/>
                        </a:lnTo>
                        <a:lnTo>
                          <a:pt x="740" y="330"/>
                        </a:lnTo>
                        <a:lnTo>
                          <a:pt x="743" y="336"/>
                        </a:lnTo>
                        <a:lnTo>
                          <a:pt x="743" y="334"/>
                        </a:lnTo>
                        <a:lnTo>
                          <a:pt x="748" y="333"/>
                        </a:lnTo>
                        <a:lnTo>
                          <a:pt x="749" y="330"/>
                        </a:lnTo>
                        <a:lnTo>
                          <a:pt x="752" y="333"/>
                        </a:lnTo>
                        <a:lnTo>
                          <a:pt x="754" y="336"/>
                        </a:lnTo>
                        <a:lnTo>
                          <a:pt x="758" y="324"/>
                        </a:lnTo>
                        <a:lnTo>
                          <a:pt x="758" y="328"/>
                        </a:lnTo>
                        <a:lnTo>
                          <a:pt x="763" y="331"/>
                        </a:lnTo>
                        <a:lnTo>
                          <a:pt x="764" y="330"/>
                        </a:lnTo>
                        <a:lnTo>
                          <a:pt x="768" y="330"/>
                        </a:lnTo>
                        <a:lnTo>
                          <a:pt x="771" y="333"/>
                        </a:lnTo>
                        <a:lnTo>
                          <a:pt x="773" y="333"/>
                        </a:lnTo>
                        <a:lnTo>
                          <a:pt x="774" y="334"/>
                        </a:lnTo>
                        <a:lnTo>
                          <a:pt x="778" y="329"/>
                        </a:lnTo>
                        <a:lnTo>
                          <a:pt x="781" y="336"/>
                        </a:lnTo>
                        <a:lnTo>
                          <a:pt x="783" y="334"/>
                        </a:lnTo>
                        <a:lnTo>
                          <a:pt x="787" y="330"/>
                        </a:lnTo>
                        <a:lnTo>
                          <a:pt x="788" y="336"/>
                        </a:lnTo>
                        <a:lnTo>
                          <a:pt x="790" y="336"/>
                        </a:lnTo>
                        <a:lnTo>
                          <a:pt x="793" y="336"/>
                        </a:lnTo>
                        <a:lnTo>
                          <a:pt x="795" y="331"/>
                        </a:lnTo>
                        <a:lnTo>
                          <a:pt x="797" y="333"/>
                        </a:lnTo>
                        <a:lnTo>
                          <a:pt x="802" y="337"/>
                        </a:lnTo>
                        <a:lnTo>
                          <a:pt x="805" y="329"/>
                        </a:lnTo>
                        <a:lnTo>
                          <a:pt x="805" y="331"/>
                        </a:lnTo>
                        <a:lnTo>
                          <a:pt x="808" y="333"/>
                        </a:lnTo>
                        <a:lnTo>
                          <a:pt x="812" y="331"/>
                        </a:lnTo>
                        <a:lnTo>
                          <a:pt x="814" y="326"/>
                        </a:lnTo>
                        <a:lnTo>
                          <a:pt x="817" y="332"/>
                        </a:lnTo>
                        <a:lnTo>
                          <a:pt x="820" y="332"/>
                        </a:lnTo>
                        <a:lnTo>
                          <a:pt x="823" y="329"/>
                        </a:lnTo>
                        <a:lnTo>
                          <a:pt x="823" y="324"/>
                        </a:lnTo>
                        <a:lnTo>
                          <a:pt x="825" y="328"/>
                        </a:lnTo>
                        <a:lnTo>
                          <a:pt x="830" y="334"/>
                        </a:lnTo>
                        <a:lnTo>
                          <a:pt x="833" y="319"/>
                        </a:lnTo>
                        <a:lnTo>
                          <a:pt x="833" y="317"/>
                        </a:lnTo>
                        <a:lnTo>
                          <a:pt x="837" y="332"/>
                        </a:lnTo>
                        <a:lnTo>
                          <a:pt x="841" y="332"/>
                        </a:lnTo>
                        <a:lnTo>
                          <a:pt x="841" y="333"/>
                        </a:lnTo>
                        <a:lnTo>
                          <a:pt x="844" y="333"/>
                        </a:lnTo>
                        <a:lnTo>
                          <a:pt x="847" y="331"/>
                        </a:lnTo>
                        <a:lnTo>
                          <a:pt x="850" y="332"/>
                        </a:lnTo>
                        <a:lnTo>
                          <a:pt x="853" y="333"/>
                        </a:lnTo>
                        <a:lnTo>
                          <a:pt x="855" y="334"/>
                        </a:lnTo>
                        <a:lnTo>
                          <a:pt x="858" y="333"/>
                        </a:lnTo>
                        <a:lnTo>
                          <a:pt x="861" y="332"/>
                        </a:lnTo>
                        <a:lnTo>
                          <a:pt x="864" y="331"/>
                        </a:lnTo>
                        <a:lnTo>
                          <a:pt x="864" y="334"/>
                        </a:lnTo>
                        <a:lnTo>
                          <a:pt x="870" y="333"/>
                        </a:lnTo>
                        <a:lnTo>
                          <a:pt x="870" y="334"/>
                        </a:lnTo>
                        <a:lnTo>
                          <a:pt x="873" y="334"/>
                        </a:lnTo>
                        <a:lnTo>
                          <a:pt x="876" y="334"/>
                        </a:lnTo>
                        <a:lnTo>
                          <a:pt x="879" y="332"/>
                        </a:lnTo>
                        <a:lnTo>
                          <a:pt x="880" y="333"/>
                        </a:lnTo>
                        <a:lnTo>
                          <a:pt x="884" y="331"/>
                        </a:lnTo>
                        <a:lnTo>
                          <a:pt x="888" y="336"/>
                        </a:lnTo>
                        <a:lnTo>
                          <a:pt x="888" y="334"/>
                        </a:lnTo>
                        <a:lnTo>
                          <a:pt x="891" y="333"/>
                        </a:lnTo>
                        <a:lnTo>
                          <a:pt x="893" y="333"/>
                        </a:lnTo>
                        <a:lnTo>
                          <a:pt x="897" y="332"/>
                        </a:lnTo>
                        <a:lnTo>
                          <a:pt x="898" y="326"/>
                        </a:lnTo>
                        <a:lnTo>
                          <a:pt x="901" y="334"/>
                        </a:lnTo>
                        <a:lnTo>
                          <a:pt x="904" y="333"/>
                        </a:lnTo>
                        <a:lnTo>
                          <a:pt x="907" y="326"/>
                        </a:lnTo>
                        <a:lnTo>
                          <a:pt x="909" y="333"/>
                        </a:lnTo>
                        <a:lnTo>
                          <a:pt x="913" y="334"/>
                        </a:lnTo>
                        <a:lnTo>
                          <a:pt x="915" y="332"/>
                        </a:lnTo>
                        <a:lnTo>
                          <a:pt x="917" y="333"/>
                        </a:lnTo>
                        <a:lnTo>
                          <a:pt x="918" y="334"/>
                        </a:lnTo>
                        <a:lnTo>
                          <a:pt x="923" y="334"/>
                        </a:lnTo>
                        <a:lnTo>
                          <a:pt x="925" y="330"/>
                        </a:lnTo>
                        <a:lnTo>
                          <a:pt x="926" y="333"/>
                        </a:lnTo>
                        <a:lnTo>
                          <a:pt x="930" y="336"/>
                        </a:lnTo>
                        <a:lnTo>
                          <a:pt x="933" y="334"/>
                        </a:lnTo>
                        <a:lnTo>
                          <a:pt x="935" y="332"/>
                        </a:lnTo>
                        <a:lnTo>
                          <a:pt x="939" y="332"/>
                        </a:lnTo>
                        <a:lnTo>
                          <a:pt x="940" y="336"/>
                        </a:lnTo>
                        <a:lnTo>
                          <a:pt x="944" y="333"/>
                        </a:lnTo>
                        <a:lnTo>
                          <a:pt x="946" y="330"/>
                        </a:lnTo>
                        <a:lnTo>
                          <a:pt x="949" y="332"/>
                        </a:lnTo>
                        <a:lnTo>
                          <a:pt x="952" y="334"/>
                        </a:lnTo>
                        <a:lnTo>
                          <a:pt x="955" y="337"/>
                        </a:lnTo>
                        <a:lnTo>
                          <a:pt x="958" y="331"/>
                        </a:lnTo>
                        <a:lnTo>
                          <a:pt x="961" y="331"/>
                        </a:lnTo>
                        <a:lnTo>
                          <a:pt x="964" y="334"/>
                        </a:lnTo>
                        <a:lnTo>
                          <a:pt x="965" y="331"/>
                        </a:lnTo>
                        <a:lnTo>
                          <a:pt x="969" y="334"/>
                        </a:lnTo>
                        <a:lnTo>
                          <a:pt x="972" y="332"/>
                        </a:lnTo>
                        <a:lnTo>
                          <a:pt x="974" y="329"/>
                        </a:lnTo>
                        <a:lnTo>
                          <a:pt x="976" y="333"/>
                        </a:lnTo>
                        <a:lnTo>
                          <a:pt x="978" y="334"/>
                        </a:lnTo>
                        <a:lnTo>
                          <a:pt x="982" y="336"/>
                        </a:lnTo>
                        <a:lnTo>
                          <a:pt x="984" y="334"/>
                        </a:lnTo>
                        <a:lnTo>
                          <a:pt x="986" y="337"/>
                        </a:lnTo>
                        <a:lnTo>
                          <a:pt x="990" y="330"/>
                        </a:lnTo>
                        <a:lnTo>
                          <a:pt x="991" y="333"/>
                        </a:lnTo>
                        <a:lnTo>
                          <a:pt x="995" y="331"/>
                        </a:lnTo>
                        <a:lnTo>
                          <a:pt x="997" y="334"/>
                        </a:lnTo>
                        <a:lnTo>
                          <a:pt x="1000" y="328"/>
                        </a:lnTo>
                        <a:lnTo>
                          <a:pt x="1002" y="329"/>
                        </a:lnTo>
                        <a:lnTo>
                          <a:pt x="1005" y="332"/>
                        </a:lnTo>
                        <a:lnTo>
                          <a:pt x="1007" y="332"/>
                        </a:lnTo>
                        <a:lnTo>
                          <a:pt x="1010" y="332"/>
                        </a:lnTo>
                        <a:lnTo>
                          <a:pt x="1012" y="333"/>
                        </a:lnTo>
                        <a:lnTo>
                          <a:pt x="1016" y="330"/>
                        </a:lnTo>
                        <a:lnTo>
                          <a:pt x="1019" y="284"/>
                        </a:lnTo>
                        <a:lnTo>
                          <a:pt x="1019" y="292"/>
                        </a:lnTo>
                        <a:lnTo>
                          <a:pt x="1022" y="330"/>
                        </a:lnTo>
                        <a:lnTo>
                          <a:pt x="1025" y="334"/>
                        </a:lnTo>
                        <a:lnTo>
                          <a:pt x="1028" y="322"/>
                        </a:lnTo>
                        <a:lnTo>
                          <a:pt x="1029" y="330"/>
                        </a:lnTo>
                        <a:lnTo>
                          <a:pt x="1032" y="331"/>
                        </a:lnTo>
                        <a:lnTo>
                          <a:pt x="1036" y="331"/>
                        </a:lnTo>
                        <a:lnTo>
                          <a:pt x="1040" y="329"/>
                        </a:lnTo>
                        <a:lnTo>
                          <a:pt x="1042" y="338"/>
                        </a:lnTo>
                        <a:lnTo>
                          <a:pt x="1043" y="332"/>
                        </a:lnTo>
                        <a:lnTo>
                          <a:pt x="1046" y="329"/>
                        </a:lnTo>
                        <a:lnTo>
                          <a:pt x="1048" y="333"/>
                        </a:lnTo>
                        <a:lnTo>
                          <a:pt x="1050" y="336"/>
                        </a:lnTo>
                        <a:lnTo>
                          <a:pt x="1056" y="333"/>
                        </a:lnTo>
                        <a:lnTo>
                          <a:pt x="1056" y="332"/>
                        </a:lnTo>
                        <a:lnTo>
                          <a:pt x="1058" y="336"/>
                        </a:lnTo>
                        <a:lnTo>
                          <a:pt x="1061" y="334"/>
                        </a:lnTo>
                        <a:lnTo>
                          <a:pt x="1066" y="328"/>
                        </a:lnTo>
                        <a:lnTo>
                          <a:pt x="1066" y="316"/>
                        </a:lnTo>
                        <a:lnTo>
                          <a:pt x="1069" y="332"/>
                        </a:lnTo>
                        <a:lnTo>
                          <a:pt x="1073" y="333"/>
                        </a:lnTo>
                        <a:lnTo>
                          <a:pt x="1075" y="321"/>
                        </a:lnTo>
                        <a:lnTo>
                          <a:pt x="1077" y="330"/>
                        </a:lnTo>
                        <a:lnTo>
                          <a:pt x="1081" y="331"/>
                        </a:lnTo>
                        <a:lnTo>
                          <a:pt x="1084" y="329"/>
                        </a:lnTo>
                        <a:lnTo>
                          <a:pt x="1085" y="324"/>
                        </a:lnTo>
                        <a:lnTo>
                          <a:pt x="1087" y="333"/>
                        </a:lnTo>
                        <a:lnTo>
                          <a:pt x="1092" y="331"/>
                        </a:lnTo>
                        <a:lnTo>
                          <a:pt x="1093" y="331"/>
                        </a:lnTo>
                        <a:lnTo>
                          <a:pt x="1094" y="333"/>
                        </a:lnTo>
                        <a:lnTo>
                          <a:pt x="1099" y="336"/>
                        </a:lnTo>
                        <a:lnTo>
                          <a:pt x="1102" y="333"/>
                        </a:lnTo>
                        <a:lnTo>
                          <a:pt x="1104" y="331"/>
                        </a:lnTo>
                        <a:lnTo>
                          <a:pt x="1107" y="333"/>
                        </a:lnTo>
                        <a:lnTo>
                          <a:pt x="1107" y="334"/>
                        </a:lnTo>
                        <a:lnTo>
                          <a:pt x="1111" y="333"/>
                        </a:lnTo>
                        <a:lnTo>
                          <a:pt x="1112" y="329"/>
                        </a:lnTo>
                        <a:lnTo>
                          <a:pt x="1116" y="334"/>
                        </a:lnTo>
                        <a:lnTo>
                          <a:pt x="1119" y="334"/>
                        </a:lnTo>
                        <a:lnTo>
                          <a:pt x="1121" y="329"/>
                        </a:lnTo>
                        <a:lnTo>
                          <a:pt x="1122" y="331"/>
                        </a:lnTo>
                        <a:lnTo>
                          <a:pt x="1126" y="332"/>
                        </a:lnTo>
                        <a:lnTo>
                          <a:pt x="1130" y="336"/>
                        </a:lnTo>
                        <a:lnTo>
                          <a:pt x="1132" y="325"/>
                        </a:lnTo>
                        <a:lnTo>
                          <a:pt x="1135" y="333"/>
                        </a:lnTo>
                        <a:lnTo>
                          <a:pt x="1136" y="332"/>
                        </a:lnTo>
                        <a:lnTo>
                          <a:pt x="1141" y="322"/>
                        </a:lnTo>
                        <a:lnTo>
                          <a:pt x="1141" y="313"/>
                        </a:lnTo>
                        <a:lnTo>
                          <a:pt x="1144" y="331"/>
                        </a:lnTo>
                        <a:lnTo>
                          <a:pt x="1149" y="332"/>
                        </a:lnTo>
                        <a:lnTo>
                          <a:pt x="1151" y="314"/>
                        </a:lnTo>
                        <a:lnTo>
                          <a:pt x="1151" y="329"/>
                        </a:lnTo>
                        <a:lnTo>
                          <a:pt x="1156" y="333"/>
                        </a:lnTo>
                        <a:lnTo>
                          <a:pt x="1159" y="330"/>
                        </a:lnTo>
                        <a:lnTo>
                          <a:pt x="1162" y="330"/>
                        </a:lnTo>
                        <a:lnTo>
                          <a:pt x="1164" y="334"/>
                        </a:lnTo>
                        <a:lnTo>
                          <a:pt x="1169" y="312"/>
                        </a:lnTo>
                        <a:lnTo>
                          <a:pt x="1169" y="317"/>
                        </a:lnTo>
                        <a:lnTo>
                          <a:pt x="1173" y="325"/>
                        </a:lnTo>
                        <a:lnTo>
                          <a:pt x="1175" y="329"/>
                        </a:lnTo>
                        <a:lnTo>
                          <a:pt x="1177" y="332"/>
                        </a:lnTo>
                        <a:lnTo>
                          <a:pt x="1181" y="330"/>
                        </a:lnTo>
                        <a:lnTo>
                          <a:pt x="1183" y="330"/>
                        </a:lnTo>
                        <a:lnTo>
                          <a:pt x="1186" y="333"/>
                        </a:lnTo>
                        <a:lnTo>
                          <a:pt x="1187" y="330"/>
                        </a:lnTo>
                        <a:lnTo>
                          <a:pt x="1192" y="328"/>
                        </a:lnTo>
                        <a:lnTo>
                          <a:pt x="1194" y="332"/>
                        </a:lnTo>
                        <a:lnTo>
                          <a:pt x="1196" y="332"/>
                        </a:lnTo>
                        <a:lnTo>
                          <a:pt x="1197" y="334"/>
                        </a:lnTo>
                        <a:lnTo>
                          <a:pt x="1202" y="336"/>
                        </a:lnTo>
                        <a:lnTo>
                          <a:pt x="1203" y="332"/>
                        </a:lnTo>
                        <a:lnTo>
                          <a:pt x="1205" y="336"/>
                        </a:lnTo>
                        <a:lnTo>
                          <a:pt x="1209" y="336"/>
                        </a:lnTo>
                        <a:lnTo>
                          <a:pt x="1212" y="336"/>
                        </a:lnTo>
                        <a:lnTo>
                          <a:pt x="1214" y="332"/>
                        </a:lnTo>
                        <a:lnTo>
                          <a:pt x="1218" y="332"/>
                        </a:lnTo>
                        <a:lnTo>
                          <a:pt x="1218" y="336"/>
                        </a:lnTo>
                        <a:lnTo>
                          <a:pt x="1222" y="336"/>
                        </a:lnTo>
                        <a:lnTo>
                          <a:pt x="1225" y="332"/>
                        </a:lnTo>
                        <a:lnTo>
                          <a:pt x="1227" y="330"/>
                        </a:lnTo>
                        <a:lnTo>
                          <a:pt x="1229" y="331"/>
                        </a:lnTo>
                        <a:lnTo>
                          <a:pt x="1231" y="336"/>
                        </a:lnTo>
                        <a:lnTo>
                          <a:pt x="1234" y="334"/>
                        </a:lnTo>
                        <a:lnTo>
                          <a:pt x="1238" y="337"/>
                        </a:lnTo>
                        <a:lnTo>
                          <a:pt x="1240" y="334"/>
                        </a:lnTo>
                        <a:lnTo>
                          <a:pt x="1243" y="334"/>
                        </a:lnTo>
                        <a:lnTo>
                          <a:pt x="1245" y="333"/>
                        </a:lnTo>
                        <a:lnTo>
                          <a:pt x="1247" y="336"/>
                        </a:lnTo>
                        <a:lnTo>
                          <a:pt x="1249" y="336"/>
                        </a:lnTo>
                        <a:lnTo>
                          <a:pt x="1254" y="331"/>
                        </a:lnTo>
                        <a:lnTo>
                          <a:pt x="1255" y="333"/>
                        </a:lnTo>
                        <a:lnTo>
                          <a:pt x="1260" y="332"/>
                        </a:lnTo>
                        <a:lnTo>
                          <a:pt x="1260" y="329"/>
                        </a:lnTo>
                        <a:lnTo>
                          <a:pt x="1263" y="331"/>
                        </a:lnTo>
                        <a:lnTo>
                          <a:pt x="1265" y="336"/>
                        </a:lnTo>
                        <a:lnTo>
                          <a:pt x="1270" y="333"/>
                        </a:lnTo>
                        <a:lnTo>
                          <a:pt x="1272" y="333"/>
                        </a:lnTo>
                        <a:lnTo>
                          <a:pt x="1273" y="336"/>
                        </a:lnTo>
                        <a:lnTo>
                          <a:pt x="1278" y="334"/>
                        </a:lnTo>
                        <a:lnTo>
                          <a:pt x="1278" y="332"/>
                        </a:lnTo>
                        <a:lnTo>
                          <a:pt x="1280" y="331"/>
                        </a:lnTo>
                        <a:lnTo>
                          <a:pt x="1283" y="333"/>
                        </a:lnTo>
                        <a:lnTo>
                          <a:pt x="1287" y="331"/>
                        </a:lnTo>
                        <a:lnTo>
                          <a:pt x="1290" y="324"/>
                        </a:lnTo>
                        <a:lnTo>
                          <a:pt x="1290" y="328"/>
                        </a:lnTo>
                        <a:lnTo>
                          <a:pt x="1295" y="331"/>
                        </a:lnTo>
                        <a:lnTo>
                          <a:pt x="1297" y="326"/>
                        </a:lnTo>
                        <a:lnTo>
                          <a:pt x="1299" y="328"/>
                        </a:lnTo>
                        <a:lnTo>
                          <a:pt x="1300" y="333"/>
                        </a:lnTo>
                        <a:lnTo>
                          <a:pt x="1304" y="333"/>
                        </a:lnTo>
                        <a:lnTo>
                          <a:pt x="1308" y="329"/>
                        </a:lnTo>
                        <a:lnTo>
                          <a:pt x="1308" y="321"/>
                        </a:lnTo>
                        <a:lnTo>
                          <a:pt x="1313" y="329"/>
                        </a:lnTo>
                        <a:lnTo>
                          <a:pt x="1314" y="331"/>
                        </a:lnTo>
                        <a:lnTo>
                          <a:pt x="1317" y="332"/>
                        </a:lnTo>
                        <a:lnTo>
                          <a:pt x="1320" y="329"/>
                        </a:lnTo>
                        <a:lnTo>
                          <a:pt x="1323" y="329"/>
                        </a:lnTo>
                        <a:lnTo>
                          <a:pt x="1327" y="330"/>
                        </a:lnTo>
                        <a:lnTo>
                          <a:pt x="1327" y="317"/>
                        </a:lnTo>
                        <a:lnTo>
                          <a:pt x="1331" y="333"/>
                        </a:lnTo>
                        <a:lnTo>
                          <a:pt x="1334" y="331"/>
                        </a:lnTo>
                        <a:lnTo>
                          <a:pt x="1337" y="330"/>
                        </a:lnTo>
                        <a:lnTo>
                          <a:pt x="1337" y="329"/>
                        </a:lnTo>
                        <a:lnTo>
                          <a:pt x="1341" y="333"/>
                        </a:lnTo>
                        <a:lnTo>
                          <a:pt x="1342" y="332"/>
                        </a:lnTo>
                        <a:lnTo>
                          <a:pt x="1345" y="330"/>
                        </a:lnTo>
                        <a:lnTo>
                          <a:pt x="1349" y="336"/>
                        </a:lnTo>
                        <a:lnTo>
                          <a:pt x="1351" y="331"/>
                        </a:lnTo>
                        <a:lnTo>
                          <a:pt x="1354" y="329"/>
                        </a:lnTo>
                        <a:lnTo>
                          <a:pt x="1356" y="336"/>
                        </a:lnTo>
                        <a:lnTo>
                          <a:pt x="1359" y="333"/>
                        </a:lnTo>
                        <a:lnTo>
                          <a:pt x="1361" y="332"/>
                        </a:lnTo>
                        <a:lnTo>
                          <a:pt x="1364" y="336"/>
                        </a:lnTo>
                        <a:lnTo>
                          <a:pt x="1366" y="333"/>
                        </a:lnTo>
                        <a:lnTo>
                          <a:pt x="1370" y="334"/>
                        </a:lnTo>
                        <a:lnTo>
                          <a:pt x="1373" y="333"/>
                        </a:lnTo>
                        <a:lnTo>
                          <a:pt x="1373" y="336"/>
                        </a:lnTo>
                        <a:lnTo>
                          <a:pt x="1376" y="333"/>
                        </a:lnTo>
                        <a:lnTo>
                          <a:pt x="1380" y="337"/>
                        </a:lnTo>
                        <a:lnTo>
                          <a:pt x="1381" y="332"/>
                        </a:lnTo>
                        <a:lnTo>
                          <a:pt x="1383" y="333"/>
                        </a:lnTo>
                        <a:lnTo>
                          <a:pt x="1388" y="332"/>
                        </a:lnTo>
                        <a:lnTo>
                          <a:pt x="1390" y="334"/>
                        </a:lnTo>
                        <a:lnTo>
                          <a:pt x="1392" y="334"/>
                        </a:lnTo>
                        <a:lnTo>
                          <a:pt x="1393" y="329"/>
                        </a:lnTo>
                        <a:lnTo>
                          <a:pt x="1399" y="329"/>
                        </a:lnTo>
                        <a:lnTo>
                          <a:pt x="1400" y="332"/>
                        </a:lnTo>
                        <a:lnTo>
                          <a:pt x="1403" y="332"/>
                        </a:lnTo>
                        <a:lnTo>
                          <a:pt x="1405" y="331"/>
                        </a:lnTo>
                        <a:lnTo>
                          <a:pt x="1407" y="333"/>
                        </a:lnTo>
                        <a:lnTo>
                          <a:pt x="1410" y="326"/>
                        </a:lnTo>
                        <a:lnTo>
                          <a:pt x="1412" y="329"/>
                        </a:lnTo>
                        <a:lnTo>
                          <a:pt x="1416" y="334"/>
                        </a:lnTo>
                        <a:lnTo>
                          <a:pt x="1418" y="328"/>
                        </a:lnTo>
                        <a:lnTo>
                          <a:pt x="1421" y="326"/>
                        </a:lnTo>
                        <a:lnTo>
                          <a:pt x="1423" y="333"/>
                        </a:lnTo>
                        <a:lnTo>
                          <a:pt x="1426" y="331"/>
                        </a:lnTo>
                        <a:lnTo>
                          <a:pt x="1429" y="329"/>
                        </a:lnTo>
                        <a:lnTo>
                          <a:pt x="1430" y="331"/>
                        </a:lnTo>
                        <a:lnTo>
                          <a:pt x="1433" y="331"/>
                        </a:lnTo>
                        <a:lnTo>
                          <a:pt x="1438" y="332"/>
                        </a:lnTo>
                        <a:lnTo>
                          <a:pt x="1439" y="333"/>
                        </a:lnTo>
                        <a:lnTo>
                          <a:pt x="1442" y="332"/>
                        </a:lnTo>
                        <a:lnTo>
                          <a:pt x="1444" y="330"/>
                        </a:lnTo>
                        <a:lnTo>
                          <a:pt x="1448" y="330"/>
                        </a:lnTo>
                        <a:lnTo>
                          <a:pt x="1448" y="334"/>
                        </a:lnTo>
                        <a:lnTo>
                          <a:pt x="1452" y="334"/>
                        </a:lnTo>
                        <a:lnTo>
                          <a:pt x="1456" y="330"/>
                        </a:lnTo>
                        <a:lnTo>
                          <a:pt x="1458" y="324"/>
                        </a:lnTo>
                        <a:lnTo>
                          <a:pt x="1459" y="328"/>
                        </a:lnTo>
                        <a:lnTo>
                          <a:pt x="1461" y="330"/>
                        </a:lnTo>
                        <a:lnTo>
                          <a:pt x="1465" y="321"/>
                        </a:lnTo>
                        <a:lnTo>
                          <a:pt x="1467" y="319"/>
                        </a:lnTo>
                        <a:lnTo>
                          <a:pt x="1471" y="325"/>
                        </a:lnTo>
                        <a:lnTo>
                          <a:pt x="1473" y="319"/>
                        </a:lnTo>
                        <a:lnTo>
                          <a:pt x="1476" y="235"/>
                        </a:lnTo>
                        <a:lnTo>
                          <a:pt x="1476" y="219"/>
                        </a:lnTo>
                        <a:lnTo>
                          <a:pt x="1478" y="304"/>
                        </a:lnTo>
                        <a:lnTo>
                          <a:pt x="1482" y="306"/>
                        </a:lnTo>
                        <a:lnTo>
                          <a:pt x="1486" y="266"/>
                        </a:lnTo>
                        <a:lnTo>
                          <a:pt x="1486" y="275"/>
                        </a:lnTo>
                        <a:lnTo>
                          <a:pt x="1490" y="317"/>
                        </a:lnTo>
                        <a:lnTo>
                          <a:pt x="1493" y="320"/>
                        </a:lnTo>
                        <a:lnTo>
                          <a:pt x="1495" y="316"/>
                        </a:lnTo>
                        <a:lnTo>
                          <a:pt x="1499" y="325"/>
                        </a:lnTo>
                        <a:lnTo>
                          <a:pt x="1502" y="330"/>
                        </a:lnTo>
                        <a:lnTo>
                          <a:pt x="1505" y="331"/>
                        </a:lnTo>
                        <a:lnTo>
                          <a:pt x="1507" y="331"/>
                        </a:lnTo>
                        <a:lnTo>
                          <a:pt x="1507" y="329"/>
                        </a:lnTo>
                        <a:lnTo>
                          <a:pt x="1511" y="331"/>
                        </a:lnTo>
                        <a:lnTo>
                          <a:pt x="1514" y="330"/>
                        </a:lnTo>
                        <a:lnTo>
                          <a:pt x="1515" y="333"/>
                        </a:lnTo>
                        <a:lnTo>
                          <a:pt x="1520" y="334"/>
                        </a:lnTo>
                        <a:lnTo>
                          <a:pt x="1523" y="332"/>
                        </a:lnTo>
                        <a:lnTo>
                          <a:pt x="1525" y="334"/>
                        </a:lnTo>
                        <a:lnTo>
                          <a:pt x="1528" y="334"/>
                        </a:lnTo>
                        <a:lnTo>
                          <a:pt x="1532" y="334"/>
                        </a:lnTo>
                        <a:lnTo>
                          <a:pt x="1535" y="334"/>
                        </a:lnTo>
                        <a:lnTo>
                          <a:pt x="1539" y="332"/>
                        </a:lnTo>
                        <a:lnTo>
                          <a:pt x="1541" y="333"/>
                        </a:lnTo>
                        <a:lnTo>
                          <a:pt x="1542" y="333"/>
                        </a:lnTo>
                        <a:lnTo>
                          <a:pt x="1544" y="334"/>
                        </a:lnTo>
                        <a:lnTo>
                          <a:pt x="1547" y="333"/>
                        </a:lnTo>
                        <a:lnTo>
                          <a:pt x="1550" y="326"/>
                        </a:lnTo>
                        <a:lnTo>
                          <a:pt x="1551" y="326"/>
                        </a:lnTo>
                        <a:lnTo>
                          <a:pt x="1554" y="330"/>
                        </a:lnTo>
                        <a:lnTo>
                          <a:pt x="1559" y="332"/>
                        </a:lnTo>
                        <a:lnTo>
                          <a:pt x="1560" y="323"/>
                        </a:lnTo>
                        <a:lnTo>
                          <a:pt x="1561" y="331"/>
                        </a:lnTo>
                        <a:lnTo>
                          <a:pt x="1566" y="331"/>
                        </a:lnTo>
                        <a:lnTo>
                          <a:pt x="1569" y="316"/>
                        </a:lnTo>
                        <a:lnTo>
                          <a:pt x="1569" y="312"/>
                        </a:lnTo>
                        <a:lnTo>
                          <a:pt x="1574" y="330"/>
                        </a:lnTo>
                        <a:lnTo>
                          <a:pt x="1576" y="326"/>
                        </a:lnTo>
                        <a:lnTo>
                          <a:pt x="1579" y="328"/>
                        </a:lnTo>
                        <a:lnTo>
                          <a:pt x="1581" y="332"/>
                        </a:lnTo>
                        <a:lnTo>
                          <a:pt x="1585" y="329"/>
                        </a:lnTo>
                        <a:lnTo>
                          <a:pt x="1585" y="331"/>
                        </a:lnTo>
                        <a:lnTo>
                          <a:pt x="1590" y="333"/>
                        </a:lnTo>
                        <a:lnTo>
                          <a:pt x="1591" y="332"/>
                        </a:lnTo>
                        <a:lnTo>
                          <a:pt x="1594" y="330"/>
                        </a:lnTo>
                        <a:lnTo>
                          <a:pt x="1596" y="330"/>
                        </a:lnTo>
                        <a:lnTo>
                          <a:pt x="1599" y="331"/>
                        </a:lnTo>
                        <a:lnTo>
                          <a:pt x="1602" y="332"/>
                        </a:lnTo>
                        <a:lnTo>
                          <a:pt x="1603" y="332"/>
                        </a:lnTo>
                        <a:lnTo>
                          <a:pt x="1608" y="329"/>
                        </a:lnTo>
                        <a:lnTo>
                          <a:pt x="1610" y="332"/>
                        </a:lnTo>
                        <a:lnTo>
                          <a:pt x="1610" y="331"/>
                        </a:lnTo>
                        <a:lnTo>
                          <a:pt x="1613" y="333"/>
                        </a:lnTo>
                        <a:lnTo>
                          <a:pt x="1617" y="330"/>
                        </a:lnTo>
                        <a:lnTo>
                          <a:pt x="1620" y="336"/>
                        </a:lnTo>
                        <a:lnTo>
                          <a:pt x="1624" y="334"/>
                        </a:lnTo>
                        <a:lnTo>
                          <a:pt x="1625" y="333"/>
                        </a:lnTo>
                        <a:lnTo>
                          <a:pt x="1626" y="333"/>
                        </a:lnTo>
                        <a:lnTo>
                          <a:pt x="1630" y="331"/>
                        </a:lnTo>
                        <a:lnTo>
                          <a:pt x="1632" y="333"/>
                        </a:lnTo>
                        <a:lnTo>
                          <a:pt x="1635" y="332"/>
                        </a:lnTo>
                        <a:lnTo>
                          <a:pt x="1638" y="333"/>
                        </a:lnTo>
                        <a:lnTo>
                          <a:pt x="1639" y="331"/>
                        </a:lnTo>
                        <a:lnTo>
                          <a:pt x="1644" y="332"/>
                        </a:lnTo>
                        <a:lnTo>
                          <a:pt x="1646" y="331"/>
                        </a:lnTo>
                        <a:lnTo>
                          <a:pt x="1649" y="334"/>
                        </a:lnTo>
                        <a:lnTo>
                          <a:pt x="1651" y="333"/>
                        </a:lnTo>
                        <a:lnTo>
                          <a:pt x="1653" y="331"/>
                        </a:lnTo>
                        <a:lnTo>
                          <a:pt x="1655" y="332"/>
                        </a:lnTo>
                        <a:lnTo>
                          <a:pt x="1659" y="334"/>
                        </a:lnTo>
                        <a:lnTo>
                          <a:pt x="1662" y="329"/>
                        </a:lnTo>
                        <a:lnTo>
                          <a:pt x="1663" y="330"/>
                        </a:lnTo>
                        <a:lnTo>
                          <a:pt x="1666" y="333"/>
                        </a:lnTo>
                        <a:lnTo>
                          <a:pt x="1669" y="333"/>
                        </a:lnTo>
                        <a:lnTo>
                          <a:pt x="1672" y="326"/>
                        </a:lnTo>
                        <a:lnTo>
                          <a:pt x="1672" y="319"/>
                        </a:lnTo>
                        <a:lnTo>
                          <a:pt x="1677" y="331"/>
                        </a:lnTo>
                        <a:lnTo>
                          <a:pt x="1678" y="325"/>
                        </a:lnTo>
                        <a:lnTo>
                          <a:pt x="1680" y="329"/>
                        </a:lnTo>
                        <a:lnTo>
                          <a:pt x="1684" y="328"/>
                        </a:lnTo>
                        <a:lnTo>
                          <a:pt x="1686" y="330"/>
                        </a:lnTo>
                        <a:lnTo>
                          <a:pt x="1691" y="328"/>
                        </a:lnTo>
                        <a:lnTo>
                          <a:pt x="1691" y="330"/>
                        </a:lnTo>
                        <a:lnTo>
                          <a:pt x="1694" y="330"/>
                        </a:lnTo>
                        <a:lnTo>
                          <a:pt x="1696" y="334"/>
                        </a:lnTo>
                        <a:lnTo>
                          <a:pt x="1700" y="326"/>
                        </a:lnTo>
                        <a:lnTo>
                          <a:pt x="1703" y="333"/>
                        </a:lnTo>
                        <a:lnTo>
                          <a:pt x="1705" y="328"/>
                        </a:lnTo>
                        <a:lnTo>
                          <a:pt x="1708" y="326"/>
                        </a:lnTo>
                        <a:lnTo>
                          <a:pt x="1710" y="332"/>
                        </a:lnTo>
                        <a:lnTo>
                          <a:pt x="1713" y="329"/>
                        </a:lnTo>
                        <a:lnTo>
                          <a:pt x="1715" y="329"/>
                        </a:lnTo>
                        <a:lnTo>
                          <a:pt x="1718" y="309"/>
                        </a:lnTo>
                        <a:lnTo>
                          <a:pt x="1719" y="323"/>
                        </a:lnTo>
                        <a:lnTo>
                          <a:pt x="1722" y="324"/>
                        </a:lnTo>
                        <a:lnTo>
                          <a:pt x="1727" y="325"/>
                        </a:lnTo>
                        <a:lnTo>
                          <a:pt x="1728" y="314"/>
                        </a:lnTo>
                        <a:lnTo>
                          <a:pt x="1731" y="323"/>
                        </a:lnTo>
                        <a:lnTo>
                          <a:pt x="1734" y="313"/>
                        </a:lnTo>
                        <a:lnTo>
                          <a:pt x="1737" y="24"/>
                        </a:lnTo>
                        <a:lnTo>
                          <a:pt x="1737" y="0"/>
                        </a:lnTo>
                        <a:lnTo>
                          <a:pt x="1742" y="315"/>
                        </a:lnTo>
                        <a:lnTo>
                          <a:pt x="1743" y="323"/>
                        </a:lnTo>
                        <a:lnTo>
                          <a:pt x="1746" y="261"/>
                        </a:lnTo>
                        <a:lnTo>
                          <a:pt x="1747" y="313"/>
                        </a:lnTo>
                        <a:lnTo>
                          <a:pt x="1752" y="325"/>
                        </a:lnTo>
                        <a:lnTo>
                          <a:pt x="1755" y="328"/>
                        </a:lnTo>
                        <a:lnTo>
                          <a:pt x="1756" y="326"/>
                        </a:lnTo>
                        <a:lnTo>
                          <a:pt x="1760" y="329"/>
                        </a:lnTo>
                        <a:lnTo>
                          <a:pt x="1761" y="324"/>
                        </a:lnTo>
                        <a:lnTo>
                          <a:pt x="1765" y="326"/>
                        </a:lnTo>
                        <a:lnTo>
                          <a:pt x="1765" y="331"/>
                        </a:lnTo>
                        <a:lnTo>
                          <a:pt x="1769" y="332"/>
                        </a:lnTo>
                        <a:lnTo>
                          <a:pt x="1771" y="328"/>
                        </a:lnTo>
                        <a:lnTo>
                          <a:pt x="1774" y="324"/>
                        </a:lnTo>
                        <a:lnTo>
                          <a:pt x="1777" y="328"/>
                        </a:lnTo>
                        <a:lnTo>
                          <a:pt x="1781" y="333"/>
                        </a:lnTo>
                        <a:lnTo>
                          <a:pt x="1782" y="330"/>
                        </a:lnTo>
                        <a:lnTo>
                          <a:pt x="1783" y="332"/>
                        </a:lnTo>
                        <a:lnTo>
                          <a:pt x="1787" y="336"/>
                        </a:lnTo>
                        <a:lnTo>
                          <a:pt x="1790" y="333"/>
                        </a:lnTo>
                        <a:lnTo>
                          <a:pt x="1793" y="332"/>
                        </a:lnTo>
                        <a:lnTo>
                          <a:pt x="1795" y="330"/>
                        </a:lnTo>
                        <a:lnTo>
                          <a:pt x="1798" y="333"/>
                        </a:lnTo>
                        <a:lnTo>
                          <a:pt x="1802" y="334"/>
                        </a:lnTo>
                        <a:lnTo>
                          <a:pt x="1804" y="336"/>
                        </a:lnTo>
                        <a:lnTo>
                          <a:pt x="1805" y="331"/>
                        </a:lnTo>
                        <a:lnTo>
                          <a:pt x="1807" y="333"/>
                        </a:lnTo>
                        <a:lnTo>
                          <a:pt x="1812" y="326"/>
                        </a:lnTo>
                        <a:lnTo>
                          <a:pt x="1812" y="325"/>
                        </a:lnTo>
                        <a:lnTo>
                          <a:pt x="1815" y="332"/>
                        </a:lnTo>
                        <a:lnTo>
                          <a:pt x="1819" y="331"/>
                        </a:lnTo>
                        <a:lnTo>
                          <a:pt x="1821" y="322"/>
                        </a:lnTo>
                        <a:lnTo>
                          <a:pt x="1824" y="330"/>
                        </a:lnTo>
                        <a:lnTo>
                          <a:pt x="1825" y="330"/>
                        </a:lnTo>
                        <a:lnTo>
                          <a:pt x="1830" y="331"/>
                        </a:lnTo>
                        <a:lnTo>
                          <a:pt x="1831" y="322"/>
                        </a:lnTo>
                        <a:lnTo>
                          <a:pt x="1833" y="326"/>
                        </a:lnTo>
                        <a:lnTo>
                          <a:pt x="1838" y="329"/>
                        </a:lnTo>
                        <a:lnTo>
                          <a:pt x="1840" y="258"/>
                        </a:lnTo>
                        <a:lnTo>
                          <a:pt x="1840" y="277"/>
                        </a:lnTo>
                        <a:lnTo>
                          <a:pt x="1842" y="331"/>
                        </a:lnTo>
                        <a:lnTo>
                          <a:pt x="1847" y="330"/>
                        </a:lnTo>
                        <a:lnTo>
                          <a:pt x="1849" y="320"/>
                        </a:lnTo>
                        <a:lnTo>
                          <a:pt x="1850" y="331"/>
                        </a:lnTo>
                        <a:lnTo>
                          <a:pt x="1855" y="332"/>
                        </a:lnTo>
                        <a:lnTo>
                          <a:pt x="1858" y="332"/>
                        </a:lnTo>
                        <a:lnTo>
                          <a:pt x="1859" y="329"/>
                        </a:lnTo>
                        <a:lnTo>
                          <a:pt x="1863" y="332"/>
                        </a:lnTo>
                        <a:lnTo>
                          <a:pt x="1865" y="334"/>
                        </a:lnTo>
                        <a:lnTo>
                          <a:pt x="1867" y="323"/>
                        </a:lnTo>
                        <a:lnTo>
                          <a:pt x="1871" y="331"/>
                        </a:lnTo>
                        <a:lnTo>
                          <a:pt x="1871" y="334"/>
                        </a:lnTo>
                        <a:lnTo>
                          <a:pt x="1874" y="331"/>
                        </a:lnTo>
                        <a:lnTo>
                          <a:pt x="1879" y="331"/>
                        </a:lnTo>
                        <a:lnTo>
                          <a:pt x="1879" y="330"/>
                        </a:lnTo>
                        <a:lnTo>
                          <a:pt x="1882" y="333"/>
                        </a:lnTo>
                        <a:lnTo>
                          <a:pt x="1887" y="329"/>
                        </a:lnTo>
                        <a:lnTo>
                          <a:pt x="1889" y="331"/>
                        </a:lnTo>
                        <a:lnTo>
                          <a:pt x="1890" y="336"/>
                        </a:lnTo>
                        <a:lnTo>
                          <a:pt x="1893" y="336"/>
                        </a:lnTo>
                        <a:lnTo>
                          <a:pt x="1896" y="333"/>
                        </a:lnTo>
                        <a:lnTo>
                          <a:pt x="1898" y="333"/>
                        </a:lnTo>
                        <a:lnTo>
                          <a:pt x="1900" y="336"/>
                        </a:lnTo>
                        <a:lnTo>
                          <a:pt x="1904" y="333"/>
                        </a:lnTo>
                        <a:lnTo>
                          <a:pt x="1907" y="332"/>
                        </a:lnTo>
                        <a:lnTo>
                          <a:pt x="1908" y="332"/>
                        </a:lnTo>
                        <a:lnTo>
                          <a:pt x="1910" y="332"/>
                        </a:lnTo>
                        <a:lnTo>
                          <a:pt x="1915" y="334"/>
                        </a:lnTo>
                        <a:lnTo>
                          <a:pt x="1917" y="334"/>
                        </a:lnTo>
                        <a:lnTo>
                          <a:pt x="1920" y="331"/>
                        </a:lnTo>
                        <a:lnTo>
                          <a:pt x="1922" y="331"/>
                        </a:lnTo>
                        <a:lnTo>
                          <a:pt x="1923" y="330"/>
                        </a:lnTo>
                        <a:lnTo>
                          <a:pt x="1927" y="334"/>
                        </a:lnTo>
                        <a:lnTo>
                          <a:pt x="1929" y="329"/>
                        </a:lnTo>
                        <a:lnTo>
                          <a:pt x="1932" y="331"/>
                        </a:lnTo>
                        <a:lnTo>
                          <a:pt x="1934" y="332"/>
                        </a:lnTo>
                        <a:lnTo>
                          <a:pt x="1937" y="331"/>
                        </a:lnTo>
                        <a:lnTo>
                          <a:pt x="1940" y="336"/>
                        </a:lnTo>
                        <a:lnTo>
                          <a:pt x="1942" y="332"/>
                        </a:lnTo>
                        <a:lnTo>
                          <a:pt x="1943" y="331"/>
                        </a:lnTo>
                        <a:lnTo>
                          <a:pt x="1947" y="332"/>
                        </a:lnTo>
                        <a:lnTo>
                          <a:pt x="1950" y="332"/>
                        </a:lnTo>
                        <a:lnTo>
                          <a:pt x="1951" y="330"/>
                        </a:lnTo>
                        <a:lnTo>
                          <a:pt x="1955" y="332"/>
                        </a:lnTo>
                        <a:lnTo>
                          <a:pt x="1958" y="332"/>
                        </a:lnTo>
                        <a:lnTo>
                          <a:pt x="1962" y="328"/>
                        </a:lnTo>
                        <a:lnTo>
                          <a:pt x="1962" y="332"/>
                        </a:lnTo>
                        <a:lnTo>
                          <a:pt x="1966" y="333"/>
                        </a:lnTo>
                        <a:lnTo>
                          <a:pt x="1967" y="333"/>
                        </a:lnTo>
                        <a:lnTo>
                          <a:pt x="1969" y="329"/>
                        </a:lnTo>
                        <a:lnTo>
                          <a:pt x="1974" y="337"/>
                        </a:lnTo>
                        <a:lnTo>
                          <a:pt x="1976" y="337"/>
                        </a:lnTo>
                        <a:lnTo>
                          <a:pt x="1980" y="334"/>
                        </a:lnTo>
                        <a:lnTo>
                          <a:pt x="1982" y="332"/>
                        </a:lnTo>
                        <a:lnTo>
                          <a:pt x="1984" y="333"/>
                        </a:lnTo>
                        <a:lnTo>
                          <a:pt x="1985" y="333"/>
                        </a:lnTo>
                        <a:lnTo>
                          <a:pt x="1988" y="332"/>
                        </a:lnTo>
                        <a:lnTo>
                          <a:pt x="1991" y="334"/>
                        </a:lnTo>
                        <a:lnTo>
                          <a:pt x="1993" y="336"/>
                        </a:lnTo>
                        <a:lnTo>
                          <a:pt x="1997" y="337"/>
                        </a:lnTo>
                        <a:lnTo>
                          <a:pt x="1998" y="334"/>
                        </a:lnTo>
                        <a:lnTo>
                          <a:pt x="2001" y="331"/>
                        </a:lnTo>
                        <a:lnTo>
                          <a:pt x="2003" y="331"/>
                        </a:lnTo>
                        <a:lnTo>
                          <a:pt x="2007" y="331"/>
                        </a:lnTo>
                        <a:lnTo>
                          <a:pt x="2009" y="333"/>
                        </a:lnTo>
                        <a:lnTo>
                          <a:pt x="2013" y="333"/>
                        </a:lnTo>
                        <a:lnTo>
                          <a:pt x="2014" y="334"/>
                        </a:lnTo>
                        <a:lnTo>
                          <a:pt x="2017" y="333"/>
                        </a:lnTo>
                        <a:lnTo>
                          <a:pt x="2020" y="336"/>
                        </a:lnTo>
                        <a:lnTo>
                          <a:pt x="2022" y="334"/>
                        </a:lnTo>
                        <a:lnTo>
                          <a:pt x="2025" y="334"/>
                        </a:lnTo>
                        <a:lnTo>
                          <a:pt x="2028" y="333"/>
                        </a:lnTo>
                        <a:lnTo>
                          <a:pt x="2031" y="333"/>
                        </a:lnTo>
                        <a:lnTo>
                          <a:pt x="2033" y="336"/>
                        </a:lnTo>
                        <a:lnTo>
                          <a:pt x="2035" y="325"/>
                        </a:lnTo>
                        <a:lnTo>
                          <a:pt x="2036" y="334"/>
                        </a:lnTo>
                        <a:lnTo>
                          <a:pt x="2040" y="332"/>
                        </a:lnTo>
                        <a:lnTo>
                          <a:pt x="2044" y="330"/>
                        </a:lnTo>
                        <a:lnTo>
                          <a:pt x="2045" y="331"/>
                        </a:lnTo>
                        <a:lnTo>
                          <a:pt x="2048" y="333"/>
                        </a:lnTo>
                        <a:lnTo>
                          <a:pt x="2052" y="334"/>
                        </a:lnTo>
                        <a:lnTo>
                          <a:pt x="2054" y="332"/>
                        </a:lnTo>
                        <a:lnTo>
                          <a:pt x="2054" y="333"/>
                        </a:lnTo>
                        <a:lnTo>
                          <a:pt x="2059" y="333"/>
                        </a:lnTo>
                        <a:lnTo>
                          <a:pt x="2060" y="334"/>
                        </a:lnTo>
                        <a:lnTo>
                          <a:pt x="2064" y="332"/>
                        </a:lnTo>
                        <a:lnTo>
                          <a:pt x="2067" y="332"/>
                        </a:lnTo>
                        <a:lnTo>
                          <a:pt x="2069" y="334"/>
                        </a:lnTo>
                        <a:lnTo>
                          <a:pt x="2073" y="322"/>
                        </a:lnTo>
                        <a:lnTo>
                          <a:pt x="2073" y="320"/>
                        </a:lnTo>
                        <a:lnTo>
                          <a:pt x="2075" y="333"/>
                        </a:lnTo>
                        <a:lnTo>
                          <a:pt x="2078" y="332"/>
                        </a:lnTo>
                        <a:lnTo>
                          <a:pt x="2083" y="323"/>
                        </a:lnTo>
                        <a:lnTo>
                          <a:pt x="2083" y="331"/>
                        </a:lnTo>
                        <a:lnTo>
                          <a:pt x="2086" y="334"/>
                        </a:lnTo>
                        <a:lnTo>
                          <a:pt x="2090" y="333"/>
                        </a:lnTo>
                        <a:lnTo>
                          <a:pt x="2092" y="332"/>
                        </a:lnTo>
                        <a:lnTo>
                          <a:pt x="2095" y="334"/>
                        </a:lnTo>
                        <a:lnTo>
                          <a:pt x="2099" y="336"/>
                        </a:lnTo>
                        <a:lnTo>
                          <a:pt x="2101" y="326"/>
                        </a:lnTo>
                        <a:lnTo>
                          <a:pt x="2101" y="334"/>
                        </a:lnTo>
                        <a:lnTo>
                          <a:pt x="2106" y="336"/>
                        </a:lnTo>
                        <a:lnTo>
                          <a:pt x="2109" y="334"/>
                        </a:lnTo>
                        <a:lnTo>
                          <a:pt x="2109" y="333"/>
                        </a:lnTo>
                        <a:lnTo>
                          <a:pt x="2113" y="336"/>
                        </a:lnTo>
                        <a:lnTo>
                          <a:pt x="2116" y="332"/>
                        </a:lnTo>
                        <a:lnTo>
                          <a:pt x="2119" y="332"/>
                        </a:lnTo>
                        <a:lnTo>
                          <a:pt x="2120" y="330"/>
                        </a:lnTo>
                        <a:lnTo>
                          <a:pt x="2123" y="337"/>
                        </a:lnTo>
                        <a:lnTo>
                          <a:pt x="2127" y="333"/>
                        </a:lnTo>
                        <a:lnTo>
                          <a:pt x="2129" y="332"/>
                        </a:lnTo>
                        <a:lnTo>
                          <a:pt x="2129" y="334"/>
                        </a:lnTo>
                        <a:lnTo>
                          <a:pt x="2134" y="334"/>
                        </a:lnTo>
                        <a:lnTo>
                          <a:pt x="2136" y="336"/>
                        </a:lnTo>
                        <a:lnTo>
                          <a:pt x="2138" y="333"/>
                        </a:lnTo>
                        <a:lnTo>
                          <a:pt x="2141" y="336"/>
                        </a:lnTo>
                        <a:lnTo>
                          <a:pt x="2143" y="336"/>
                        </a:lnTo>
                        <a:lnTo>
                          <a:pt x="2146" y="333"/>
                        </a:lnTo>
                        <a:lnTo>
                          <a:pt x="2149" y="334"/>
                        </a:lnTo>
                        <a:lnTo>
                          <a:pt x="2151" y="334"/>
                        </a:lnTo>
                        <a:lnTo>
                          <a:pt x="2154" y="336"/>
                        </a:lnTo>
                        <a:lnTo>
                          <a:pt x="2157" y="336"/>
                        </a:lnTo>
                        <a:lnTo>
                          <a:pt x="2160" y="332"/>
                        </a:lnTo>
                        <a:lnTo>
                          <a:pt x="2161" y="330"/>
                        </a:lnTo>
                        <a:lnTo>
                          <a:pt x="2163" y="334"/>
                        </a:lnTo>
                        <a:lnTo>
                          <a:pt x="2167" y="331"/>
                        </a:lnTo>
                        <a:lnTo>
                          <a:pt x="2168" y="336"/>
                        </a:lnTo>
                        <a:lnTo>
                          <a:pt x="2171" y="331"/>
                        </a:lnTo>
                        <a:lnTo>
                          <a:pt x="2176" y="331"/>
                        </a:lnTo>
                        <a:lnTo>
                          <a:pt x="2178" y="331"/>
                        </a:lnTo>
                        <a:lnTo>
                          <a:pt x="2180" y="332"/>
                        </a:lnTo>
                        <a:lnTo>
                          <a:pt x="2183" y="331"/>
                        </a:lnTo>
                        <a:lnTo>
                          <a:pt x="2184" y="334"/>
                        </a:lnTo>
                        <a:lnTo>
                          <a:pt x="2187" y="336"/>
                        </a:lnTo>
                        <a:lnTo>
                          <a:pt x="2191" y="329"/>
                        </a:lnTo>
                        <a:lnTo>
                          <a:pt x="2193" y="330"/>
                        </a:lnTo>
                        <a:lnTo>
                          <a:pt x="2195" y="333"/>
                        </a:lnTo>
                        <a:lnTo>
                          <a:pt x="2197" y="334"/>
                        </a:lnTo>
                        <a:lnTo>
                          <a:pt x="2202" y="334"/>
                        </a:lnTo>
                        <a:lnTo>
                          <a:pt x="2203" y="331"/>
                        </a:lnTo>
                        <a:lnTo>
                          <a:pt x="2205" y="336"/>
                        </a:lnTo>
                        <a:lnTo>
                          <a:pt x="2210" y="330"/>
                        </a:lnTo>
                        <a:lnTo>
                          <a:pt x="2214" y="330"/>
                        </a:lnTo>
                        <a:lnTo>
                          <a:pt x="2214" y="329"/>
                        </a:lnTo>
                        <a:lnTo>
                          <a:pt x="2218" y="331"/>
                        </a:lnTo>
                        <a:lnTo>
                          <a:pt x="2222" y="331"/>
                        </a:lnTo>
                        <a:lnTo>
                          <a:pt x="2225" y="331"/>
                        </a:lnTo>
                        <a:lnTo>
                          <a:pt x="2225" y="333"/>
                        </a:lnTo>
                        <a:lnTo>
                          <a:pt x="2228" y="333"/>
                        </a:lnTo>
                        <a:lnTo>
                          <a:pt x="2231" y="329"/>
                        </a:lnTo>
                        <a:lnTo>
                          <a:pt x="2234" y="334"/>
                        </a:lnTo>
                        <a:lnTo>
                          <a:pt x="2237" y="336"/>
                        </a:lnTo>
                        <a:lnTo>
                          <a:pt x="2240" y="330"/>
                        </a:lnTo>
                        <a:lnTo>
                          <a:pt x="2243" y="330"/>
                        </a:lnTo>
                        <a:lnTo>
                          <a:pt x="2246" y="334"/>
                        </a:lnTo>
                        <a:lnTo>
                          <a:pt x="2246" y="333"/>
                        </a:lnTo>
                        <a:lnTo>
                          <a:pt x="2251" y="334"/>
                        </a:lnTo>
                        <a:lnTo>
                          <a:pt x="2252" y="333"/>
                        </a:lnTo>
                        <a:lnTo>
                          <a:pt x="2254" y="334"/>
                        </a:lnTo>
                        <a:lnTo>
                          <a:pt x="2257" y="333"/>
                        </a:lnTo>
                        <a:lnTo>
                          <a:pt x="2260" y="332"/>
                        </a:lnTo>
                        <a:lnTo>
                          <a:pt x="2262" y="336"/>
                        </a:lnTo>
                        <a:lnTo>
                          <a:pt x="2264" y="331"/>
                        </a:lnTo>
                        <a:lnTo>
                          <a:pt x="2269" y="336"/>
                        </a:lnTo>
                        <a:lnTo>
                          <a:pt x="2271" y="334"/>
                        </a:lnTo>
                        <a:lnTo>
                          <a:pt x="2274" y="332"/>
                        </a:lnTo>
                        <a:lnTo>
                          <a:pt x="2277" y="337"/>
                        </a:lnTo>
                        <a:lnTo>
                          <a:pt x="2279" y="332"/>
                        </a:lnTo>
                        <a:lnTo>
                          <a:pt x="2284" y="337"/>
                        </a:lnTo>
                        <a:lnTo>
                          <a:pt x="2285" y="334"/>
                        </a:lnTo>
                        <a:lnTo>
                          <a:pt x="2287" y="332"/>
                        </a:lnTo>
                        <a:lnTo>
                          <a:pt x="2291" y="333"/>
                        </a:lnTo>
                        <a:lnTo>
                          <a:pt x="2293" y="336"/>
                        </a:lnTo>
                        <a:lnTo>
                          <a:pt x="2295" y="334"/>
                        </a:lnTo>
                        <a:lnTo>
                          <a:pt x="2298" y="336"/>
                        </a:lnTo>
                        <a:lnTo>
                          <a:pt x="2303" y="336"/>
                        </a:lnTo>
                        <a:lnTo>
                          <a:pt x="2307" y="334"/>
                        </a:lnTo>
                        <a:lnTo>
                          <a:pt x="2308" y="337"/>
                        </a:lnTo>
                        <a:lnTo>
                          <a:pt x="2312" y="336"/>
                        </a:lnTo>
                        <a:lnTo>
                          <a:pt x="2315" y="333"/>
                        </a:lnTo>
                        <a:lnTo>
                          <a:pt x="2315" y="332"/>
                        </a:lnTo>
                        <a:lnTo>
                          <a:pt x="2319" y="336"/>
                        </a:lnTo>
                        <a:lnTo>
                          <a:pt x="2323" y="337"/>
                        </a:lnTo>
                        <a:lnTo>
                          <a:pt x="2325" y="332"/>
                        </a:lnTo>
                        <a:lnTo>
                          <a:pt x="2327" y="332"/>
                        </a:lnTo>
                        <a:lnTo>
                          <a:pt x="2330" y="337"/>
                        </a:lnTo>
                        <a:lnTo>
                          <a:pt x="2333" y="333"/>
                        </a:lnTo>
                        <a:lnTo>
                          <a:pt x="2335" y="329"/>
                        </a:lnTo>
                        <a:lnTo>
                          <a:pt x="2338" y="332"/>
                        </a:lnTo>
                        <a:lnTo>
                          <a:pt x="2339" y="333"/>
                        </a:lnTo>
                        <a:lnTo>
                          <a:pt x="2344" y="332"/>
                        </a:lnTo>
                        <a:lnTo>
                          <a:pt x="2346" y="331"/>
                        </a:lnTo>
                        <a:lnTo>
                          <a:pt x="2347" y="332"/>
                        </a:lnTo>
                        <a:lnTo>
                          <a:pt x="2350" y="334"/>
                        </a:lnTo>
                        <a:lnTo>
                          <a:pt x="2353" y="324"/>
                        </a:lnTo>
                        <a:lnTo>
                          <a:pt x="2355" y="333"/>
                        </a:lnTo>
                        <a:lnTo>
                          <a:pt x="2358" y="333"/>
                        </a:lnTo>
                        <a:lnTo>
                          <a:pt x="2362" y="331"/>
                        </a:lnTo>
                        <a:lnTo>
                          <a:pt x="2362" y="323"/>
                        </a:lnTo>
                        <a:lnTo>
                          <a:pt x="2367" y="333"/>
                        </a:lnTo>
                        <a:lnTo>
                          <a:pt x="2367" y="334"/>
                        </a:lnTo>
                        <a:lnTo>
                          <a:pt x="2372" y="330"/>
                        </a:lnTo>
                        <a:lnTo>
                          <a:pt x="2374" y="332"/>
                        </a:lnTo>
                        <a:lnTo>
                          <a:pt x="2376" y="336"/>
                        </a:lnTo>
                        <a:lnTo>
                          <a:pt x="2380" y="328"/>
                        </a:lnTo>
                        <a:lnTo>
                          <a:pt x="2381" y="315"/>
                        </a:lnTo>
                        <a:lnTo>
                          <a:pt x="2384" y="330"/>
                        </a:lnTo>
                        <a:lnTo>
                          <a:pt x="2386" y="332"/>
                        </a:lnTo>
                        <a:lnTo>
                          <a:pt x="2389" y="324"/>
                        </a:lnTo>
                        <a:lnTo>
                          <a:pt x="2391" y="329"/>
                        </a:lnTo>
                        <a:lnTo>
                          <a:pt x="2393" y="330"/>
                        </a:lnTo>
                        <a:lnTo>
                          <a:pt x="2397" y="334"/>
                        </a:lnTo>
                        <a:lnTo>
                          <a:pt x="2399" y="331"/>
                        </a:lnTo>
                        <a:lnTo>
                          <a:pt x="2401" y="332"/>
                        </a:lnTo>
                        <a:lnTo>
                          <a:pt x="2404" y="333"/>
                        </a:lnTo>
                        <a:lnTo>
                          <a:pt x="2408" y="326"/>
                        </a:lnTo>
                        <a:lnTo>
                          <a:pt x="2408" y="332"/>
                        </a:lnTo>
                        <a:lnTo>
                          <a:pt x="2413" y="336"/>
                        </a:lnTo>
                        <a:lnTo>
                          <a:pt x="2415" y="334"/>
                        </a:lnTo>
                        <a:lnTo>
                          <a:pt x="2417" y="334"/>
                        </a:lnTo>
                        <a:lnTo>
                          <a:pt x="2421" y="333"/>
                        </a:lnTo>
                        <a:lnTo>
                          <a:pt x="2424" y="334"/>
                        </a:lnTo>
                        <a:lnTo>
                          <a:pt x="2424" y="333"/>
                        </a:lnTo>
                        <a:lnTo>
                          <a:pt x="2428" y="334"/>
                        </a:lnTo>
                        <a:lnTo>
                          <a:pt x="2431" y="333"/>
                        </a:lnTo>
                        <a:lnTo>
                          <a:pt x="2433" y="333"/>
                        </a:lnTo>
                        <a:lnTo>
                          <a:pt x="2435" y="329"/>
                        </a:lnTo>
                        <a:lnTo>
                          <a:pt x="2437" y="329"/>
                        </a:lnTo>
                        <a:lnTo>
                          <a:pt x="2440" y="336"/>
                        </a:lnTo>
                        <a:lnTo>
                          <a:pt x="2442" y="333"/>
                        </a:lnTo>
                        <a:lnTo>
                          <a:pt x="2446" y="331"/>
                        </a:lnTo>
                        <a:lnTo>
                          <a:pt x="2447" y="336"/>
                        </a:lnTo>
                        <a:lnTo>
                          <a:pt x="2451" y="336"/>
                        </a:lnTo>
                        <a:lnTo>
                          <a:pt x="2454" y="333"/>
                        </a:lnTo>
                        <a:lnTo>
                          <a:pt x="2456" y="330"/>
                        </a:lnTo>
                        <a:lnTo>
                          <a:pt x="2459" y="336"/>
                        </a:lnTo>
                        <a:lnTo>
                          <a:pt x="2462" y="333"/>
                        </a:lnTo>
                        <a:lnTo>
                          <a:pt x="2465" y="330"/>
                        </a:lnTo>
                        <a:lnTo>
                          <a:pt x="2467" y="329"/>
                        </a:lnTo>
                        <a:lnTo>
                          <a:pt x="2468" y="336"/>
                        </a:lnTo>
                        <a:lnTo>
                          <a:pt x="2472" y="332"/>
                        </a:lnTo>
                        <a:lnTo>
                          <a:pt x="2475" y="332"/>
                        </a:lnTo>
                        <a:lnTo>
                          <a:pt x="2477" y="331"/>
                        </a:lnTo>
                        <a:lnTo>
                          <a:pt x="2480" y="334"/>
                        </a:lnTo>
                        <a:lnTo>
                          <a:pt x="2483" y="333"/>
                        </a:lnTo>
                        <a:lnTo>
                          <a:pt x="2484" y="332"/>
                        </a:lnTo>
                        <a:lnTo>
                          <a:pt x="2488" y="330"/>
                        </a:lnTo>
                        <a:lnTo>
                          <a:pt x="2489" y="331"/>
                        </a:lnTo>
                        <a:lnTo>
                          <a:pt x="2492" y="330"/>
                        </a:lnTo>
                        <a:lnTo>
                          <a:pt x="2493" y="334"/>
                        </a:lnTo>
                        <a:lnTo>
                          <a:pt x="2497" y="334"/>
                        </a:lnTo>
                        <a:lnTo>
                          <a:pt x="2500" y="336"/>
                        </a:lnTo>
                        <a:lnTo>
                          <a:pt x="2501" y="334"/>
                        </a:lnTo>
                        <a:lnTo>
                          <a:pt x="2506" y="334"/>
                        </a:lnTo>
                        <a:lnTo>
                          <a:pt x="2508" y="336"/>
                        </a:lnTo>
                        <a:lnTo>
                          <a:pt x="2511" y="332"/>
                        </a:lnTo>
                        <a:lnTo>
                          <a:pt x="2511" y="333"/>
                        </a:lnTo>
                        <a:lnTo>
                          <a:pt x="2516" y="333"/>
                        </a:lnTo>
                        <a:lnTo>
                          <a:pt x="2518" y="332"/>
                        </a:lnTo>
                        <a:lnTo>
                          <a:pt x="2519" y="331"/>
                        </a:lnTo>
                        <a:lnTo>
                          <a:pt x="2523" y="336"/>
                        </a:lnTo>
                        <a:lnTo>
                          <a:pt x="2526" y="334"/>
                        </a:lnTo>
                        <a:lnTo>
                          <a:pt x="2527" y="336"/>
                        </a:lnTo>
                        <a:lnTo>
                          <a:pt x="2531" y="333"/>
                        </a:lnTo>
                        <a:lnTo>
                          <a:pt x="2533" y="333"/>
                        </a:lnTo>
                        <a:lnTo>
                          <a:pt x="2536" y="334"/>
                        </a:lnTo>
                        <a:lnTo>
                          <a:pt x="2539" y="333"/>
                        </a:lnTo>
                        <a:lnTo>
                          <a:pt x="2541" y="333"/>
                        </a:lnTo>
                        <a:lnTo>
                          <a:pt x="2543" y="333"/>
                        </a:lnTo>
                        <a:lnTo>
                          <a:pt x="2545" y="333"/>
                        </a:lnTo>
                        <a:lnTo>
                          <a:pt x="2550" y="329"/>
                        </a:lnTo>
                        <a:lnTo>
                          <a:pt x="2550" y="336"/>
                        </a:lnTo>
                        <a:lnTo>
                          <a:pt x="2555" y="336"/>
                        </a:lnTo>
                        <a:lnTo>
                          <a:pt x="2556" y="336"/>
                        </a:lnTo>
                        <a:lnTo>
                          <a:pt x="2560" y="333"/>
                        </a:lnTo>
                        <a:lnTo>
                          <a:pt x="2561" y="336"/>
                        </a:lnTo>
                        <a:lnTo>
                          <a:pt x="2564" y="331"/>
                        </a:lnTo>
                        <a:lnTo>
                          <a:pt x="2567" y="334"/>
                        </a:lnTo>
                        <a:lnTo>
                          <a:pt x="2570" y="334"/>
                        </a:lnTo>
                        <a:lnTo>
                          <a:pt x="2572" y="336"/>
                        </a:lnTo>
                        <a:lnTo>
                          <a:pt x="2575" y="333"/>
                        </a:lnTo>
                        <a:lnTo>
                          <a:pt x="2578" y="336"/>
                        </a:lnTo>
                        <a:lnTo>
                          <a:pt x="2583" y="330"/>
                        </a:lnTo>
                        <a:lnTo>
                          <a:pt x="2586" y="333"/>
                        </a:lnTo>
                        <a:lnTo>
                          <a:pt x="2587" y="332"/>
                        </a:lnTo>
                        <a:lnTo>
                          <a:pt x="2591" y="337"/>
                        </a:lnTo>
                        <a:lnTo>
                          <a:pt x="2593" y="333"/>
                        </a:lnTo>
                        <a:lnTo>
                          <a:pt x="2595" y="328"/>
                        </a:lnTo>
                        <a:lnTo>
                          <a:pt x="2598" y="332"/>
                        </a:lnTo>
                        <a:lnTo>
                          <a:pt x="2600" y="334"/>
                        </a:lnTo>
                        <a:lnTo>
                          <a:pt x="2604" y="333"/>
                        </a:lnTo>
                        <a:lnTo>
                          <a:pt x="2606" y="330"/>
                        </a:lnTo>
                        <a:lnTo>
                          <a:pt x="2609" y="334"/>
                        </a:lnTo>
                        <a:lnTo>
                          <a:pt x="2610" y="330"/>
                        </a:lnTo>
                        <a:lnTo>
                          <a:pt x="2615" y="323"/>
                        </a:lnTo>
                        <a:lnTo>
                          <a:pt x="2617" y="331"/>
                        </a:lnTo>
                        <a:lnTo>
                          <a:pt x="2620" y="331"/>
                        </a:lnTo>
                        <a:lnTo>
                          <a:pt x="2621" y="329"/>
                        </a:lnTo>
                        <a:lnTo>
                          <a:pt x="2623" y="323"/>
                        </a:lnTo>
                        <a:lnTo>
                          <a:pt x="2627" y="332"/>
                        </a:lnTo>
                        <a:lnTo>
                          <a:pt x="2629" y="334"/>
                        </a:lnTo>
                        <a:lnTo>
                          <a:pt x="2633" y="325"/>
                        </a:lnTo>
                        <a:lnTo>
                          <a:pt x="2633" y="329"/>
                        </a:lnTo>
                        <a:lnTo>
                          <a:pt x="2637" y="333"/>
                        </a:lnTo>
                        <a:lnTo>
                          <a:pt x="2641" y="316"/>
                        </a:lnTo>
                        <a:lnTo>
                          <a:pt x="2641" y="297"/>
                        </a:lnTo>
                        <a:lnTo>
                          <a:pt x="2643" y="325"/>
                        </a:lnTo>
                      </a:path>
                    </a:pathLst>
                  </a:custGeom>
                  <a:noFill/>
                  <a:ln w="9525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" name="Freeform 72"/>
                  <p:cNvSpPr>
                    <a:spLocks noChangeAspect="1"/>
                  </p:cNvSpPr>
                  <p:nvPr/>
                </p:nvSpPr>
                <p:spPr bwMode="auto">
                  <a:xfrm>
                    <a:off x="2440" y="4116"/>
                    <a:ext cx="916" cy="98"/>
                  </a:xfrm>
                  <a:custGeom>
                    <a:avLst/>
                    <a:gdLst>
                      <a:gd name="T0" fmla="*/ 0 w 2645"/>
                      <a:gd name="T1" fmla="*/ 1 h 192"/>
                      <a:gd name="T2" fmla="*/ 0 w 2645"/>
                      <a:gd name="T3" fmla="*/ 1 h 192"/>
                      <a:gd name="T4" fmla="*/ 0 w 2645"/>
                      <a:gd name="T5" fmla="*/ 1 h 192"/>
                      <a:gd name="T6" fmla="*/ 0 w 2645"/>
                      <a:gd name="T7" fmla="*/ 1 h 192"/>
                      <a:gd name="T8" fmla="*/ 0 w 2645"/>
                      <a:gd name="T9" fmla="*/ 1 h 192"/>
                      <a:gd name="T10" fmla="*/ 0 w 2645"/>
                      <a:gd name="T11" fmla="*/ 1 h 192"/>
                      <a:gd name="T12" fmla="*/ 0 w 2645"/>
                      <a:gd name="T13" fmla="*/ 1 h 192"/>
                      <a:gd name="T14" fmla="*/ 0 w 2645"/>
                      <a:gd name="T15" fmla="*/ 1 h 192"/>
                      <a:gd name="T16" fmla="*/ 0 w 2645"/>
                      <a:gd name="T17" fmla="*/ 1 h 192"/>
                      <a:gd name="T18" fmla="*/ 0 w 2645"/>
                      <a:gd name="T19" fmla="*/ 1 h 192"/>
                      <a:gd name="T20" fmla="*/ 0 w 2645"/>
                      <a:gd name="T21" fmla="*/ 1 h 192"/>
                      <a:gd name="T22" fmla="*/ 0 w 2645"/>
                      <a:gd name="T23" fmla="*/ 1 h 192"/>
                      <a:gd name="T24" fmla="*/ 0 w 2645"/>
                      <a:gd name="T25" fmla="*/ 1 h 192"/>
                      <a:gd name="T26" fmla="*/ 0 w 2645"/>
                      <a:gd name="T27" fmla="*/ 1 h 192"/>
                      <a:gd name="T28" fmla="*/ 0 w 2645"/>
                      <a:gd name="T29" fmla="*/ 1 h 192"/>
                      <a:gd name="T30" fmla="*/ 0 w 2645"/>
                      <a:gd name="T31" fmla="*/ 1 h 192"/>
                      <a:gd name="T32" fmla="*/ 0 w 2645"/>
                      <a:gd name="T33" fmla="*/ 1 h 192"/>
                      <a:gd name="T34" fmla="*/ 0 w 2645"/>
                      <a:gd name="T35" fmla="*/ 1 h 192"/>
                      <a:gd name="T36" fmla="*/ 0 w 2645"/>
                      <a:gd name="T37" fmla="*/ 1 h 192"/>
                      <a:gd name="T38" fmla="*/ 0 w 2645"/>
                      <a:gd name="T39" fmla="*/ 1 h 192"/>
                      <a:gd name="T40" fmla="*/ 0 w 2645"/>
                      <a:gd name="T41" fmla="*/ 1 h 192"/>
                      <a:gd name="T42" fmla="*/ 0 w 2645"/>
                      <a:gd name="T43" fmla="*/ 1 h 192"/>
                      <a:gd name="T44" fmla="*/ 0 w 2645"/>
                      <a:gd name="T45" fmla="*/ 1 h 192"/>
                      <a:gd name="T46" fmla="*/ 0 w 2645"/>
                      <a:gd name="T47" fmla="*/ 1 h 192"/>
                      <a:gd name="T48" fmla="*/ 0 w 2645"/>
                      <a:gd name="T49" fmla="*/ 1 h 192"/>
                      <a:gd name="T50" fmla="*/ 0 w 2645"/>
                      <a:gd name="T51" fmla="*/ 1 h 192"/>
                      <a:gd name="T52" fmla="*/ 0 w 2645"/>
                      <a:gd name="T53" fmla="*/ 1 h 192"/>
                      <a:gd name="T54" fmla="*/ 0 w 2645"/>
                      <a:gd name="T55" fmla="*/ 1 h 192"/>
                      <a:gd name="T56" fmla="*/ 0 w 2645"/>
                      <a:gd name="T57" fmla="*/ 1 h 192"/>
                      <a:gd name="T58" fmla="*/ 0 w 2645"/>
                      <a:gd name="T59" fmla="*/ 1 h 192"/>
                      <a:gd name="T60" fmla="*/ 0 w 2645"/>
                      <a:gd name="T61" fmla="*/ 1 h 192"/>
                      <a:gd name="T62" fmla="*/ 0 w 2645"/>
                      <a:gd name="T63" fmla="*/ 1 h 192"/>
                      <a:gd name="T64" fmla="*/ 0 w 2645"/>
                      <a:gd name="T65" fmla="*/ 1 h 192"/>
                      <a:gd name="T66" fmla="*/ 0 w 2645"/>
                      <a:gd name="T67" fmla="*/ 1 h 192"/>
                      <a:gd name="T68" fmla="*/ 0 w 2645"/>
                      <a:gd name="T69" fmla="*/ 1 h 192"/>
                      <a:gd name="T70" fmla="*/ 0 w 2645"/>
                      <a:gd name="T71" fmla="*/ 1 h 192"/>
                      <a:gd name="T72" fmla="*/ 0 w 2645"/>
                      <a:gd name="T73" fmla="*/ 1 h 192"/>
                      <a:gd name="T74" fmla="*/ 0 w 2645"/>
                      <a:gd name="T75" fmla="*/ 1 h 192"/>
                      <a:gd name="T76" fmla="*/ 0 w 2645"/>
                      <a:gd name="T77" fmla="*/ 1 h 192"/>
                      <a:gd name="T78" fmla="*/ 0 w 2645"/>
                      <a:gd name="T79" fmla="*/ 1 h 192"/>
                      <a:gd name="T80" fmla="*/ 0 w 2645"/>
                      <a:gd name="T81" fmla="*/ 1 h 192"/>
                      <a:gd name="T82" fmla="*/ 0 w 2645"/>
                      <a:gd name="T83" fmla="*/ 1 h 192"/>
                      <a:gd name="T84" fmla="*/ 0 w 2645"/>
                      <a:gd name="T85" fmla="*/ 1 h 192"/>
                      <a:gd name="T86" fmla="*/ 0 w 2645"/>
                      <a:gd name="T87" fmla="*/ 1 h 192"/>
                      <a:gd name="T88" fmla="*/ 0 w 2645"/>
                      <a:gd name="T89" fmla="*/ 1 h 192"/>
                      <a:gd name="T90" fmla="*/ 0 w 2645"/>
                      <a:gd name="T91" fmla="*/ 1 h 192"/>
                      <a:gd name="T92" fmla="*/ 0 w 2645"/>
                      <a:gd name="T93" fmla="*/ 1 h 192"/>
                      <a:gd name="T94" fmla="*/ 0 w 2645"/>
                      <a:gd name="T95" fmla="*/ 1 h 192"/>
                      <a:gd name="T96" fmla="*/ 0 w 2645"/>
                      <a:gd name="T97" fmla="*/ 1 h 192"/>
                      <a:gd name="T98" fmla="*/ 0 w 2645"/>
                      <a:gd name="T99" fmla="*/ 1 h 192"/>
                      <a:gd name="T100" fmla="*/ 0 w 2645"/>
                      <a:gd name="T101" fmla="*/ 1 h 192"/>
                      <a:gd name="T102" fmla="*/ 0 w 2645"/>
                      <a:gd name="T103" fmla="*/ 1 h 192"/>
                      <a:gd name="T104" fmla="*/ 0 w 2645"/>
                      <a:gd name="T105" fmla="*/ 1 h 192"/>
                      <a:gd name="T106" fmla="*/ 0 w 2645"/>
                      <a:gd name="T107" fmla="*/ 1 h 192"/>
                      <a:gd name="T108" fmla="*/ 0 w 2645"/>
                      <a:gd name="T109" fmla="*/ 1 h 192"/>
                      <a:gd name="T110" fmla="*/ 0 w 2645"/>
                      <a:gd name="T111" fmla="*/ 1 h 192"/>
                      <a:gd name="T112" fmla="*/ 0 w 2645"/>
                      <a:gd name="T113" fmla="*/ 1 h 192"/>
                      <a:gd name="T114" fmla="*/ 0 w 2645"/>
                      <a:gd name="T115" fmla="*/ 1 h 192"/>
                      <a:gd name="T116" fmla="*/ 0 w 2645"/>
                      <a:gd name="T117" fmla="*/ 1 h 192"/>
                      <a:gd name="T118" fmla="*/ 0 w 2645"/>
                      <a:gd name="T119" fmla="*/ 1 h 192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645"/>
                      <a:gd name="T181" fmla="*/ 0 h 192"/>
                      <a:gd name="T182" fmla="*/ 2645 w 2645"/>
                      <a:gd name="T183" fmla="*/ 192 h 192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645" h="192">
                        <a:moveTo>
                          <a:pt x="0" y="178"/>
                        </a:moveTo>
                        <a:lnTo>
                          <a:pt x="4" y="185"/>
                        </a:lnTo>
                        <a:lnTo>
                          <a:pt x="8" y="175"/>
                        </a:lnTo>
                        <a:lnTo>
                          <a:pt x="10" y="182"/>
                        </a:lnTo>
                        <a:lnTo>
                          <a:pt x="11" y="181"/>
                        </a:lnTo>
                        <a:lnTo>
                          <a:pt x="14" y="177"/>
                        </a:lnTo>
                        <a:lnTo>
                          <a:pt x="18" y="179"/>
                        </a:lnTo>
                        <a:lnTo>
                          <a:pt x="18" y="185"/>
                        </a:lnTo>
                        <a:lnTo>
                          <a:pt x="21" y="185"/>
                        </a:lnTo>
                        <a:lnTo>
                          <a:pt x="24" y="184"/>
                        </a:lnTo>
                        <a:lnTo>
                          <a:pt x="26" y="183"/>
                        </a:lnTo>
                        <a:lnTo>
                          <a:pt x="29" y="186"/>
                        </a:lnTo>
                        <a:lnTo>
                          <a:pt x="33" y="184"/>
                        </a:lnTo>
                        <a:lnTo>
                          <a:pt x="34" y="186"/>
                        </a:lnTo>
                        <a:lnTo>
                          <a:pt x="37" y="187"/>
                        </a:lnTo>
                        <a:lnTo>
                          <a:pt x="40" y="186"/>
                        </a:lnTo>
                        <a:lnTo>
                          <a:pt x="43" y="177"/>
                        </a:lnTo>
                        <a:lnTo>
                          <a:pt x="46" y="189"/>
                        </a:lnTo>
                        <a:lnTo>
                          <a:pt x="48" y="187"/>
                        </a:lnTo>
                        <a:lnTo>
                          <a:pt x="51" y="186"/>
                        </a:lnTo>
                        <a:lnTo>
                          <a:pt x="54" y="184"/>
                        </a:lnTo>
                        <a:lnTo>
                          <a:pt x="56" y="186"/>
                        </a:lnTo>
                        <a:lnTo>
                          <a:pt x="58" y="185"/>
                        </a:lnTo>
                        <a:lnTo>
                          <a:pt x="61" y="183"/>
                        </a:lnTo>
                        <a:lnTo>
                          <a:pt x="63" y="185"/>
                        </a:lnTo>
                        <a:lnTo>
                          <a:pt x="66" y="187"/>
                        </a:lnTo>
                        <a:lnTo>
                          <a:pt x="70" y="185"/>
                        </a:lnTo>
                        <a:lnTo>
                          <a:pt x="73" y="187"/>
                        </a:lnTo>
                        <a:lnTo>
                          <a:pt x="73" y="183"/>
                        </a:lnTo>
                        <a:lnTo>
                          <a:pt x="77" y="189"/>
                        </a:lnTo>
                        <a:lnTo>
                          <a:pt x="79" y="187"/>
                        </a:lnTo>
                        <a:lnTo>
                          <a:pt x="82" y="186"/>
                        </a:lnTo>
                        <a:lnTo>
                          <a:pt x="85" y="185"/>
                        </a:lnTo>
                        <a:lnTo>
                          <a:pt x="86" y="187"/>
                        </a:lnTo>
                        <a:lnTo>
                          <a:pt x="91" y="184"/>
                        </a:lnTo>
                        <a:lnTo>
                          <a:pt x="91" y="185"/>
                        </a:lnTo>
                        <a:lnTo>
                          <a:pt x="95" y="185"/>
                        </a:lnTo>
                        <a:lnTo>
                          <a:pt x="97" y="187"/>
                        </a:lnTo>
                        <a:lnTo>
                          <a:pt x="99" y="185"/>
                        </a:lnTo>
                        <a:lnTo>
                          <a:pt x="103" y="184"/>
                        </a:lnTo>
                        <a:lnTo>
                          <a:pt x="104" y="189"/>
                        </a:lnTo>
                        <a:lnTo>
                          <a:pt x="109" y="183"/>
                        </a:lnTo>
                        <a:lnTo>
                          <a:pt x="109" y="181"/>
                        </a:lnTo>
                        <a:lnTo>
                          <a:pt x="113" y="184"/>
                        </a:lnTo>
                        <a:lnTo>
                          <a:pt x="114" y="185"/>
                        </a:lnTo>
                        <a:lnTo>
                          <a:pt x="119" y="184"/>
                        </a:lnTo>
                        <a:lnTo>
                          <a:pt x="121" y="181"/>
                        </a:lnTo>
                        <a:lnTo>
                          <a:pt x="121" y="186"/>
                        </a:lnTo>
                        <a:lnTo>
                          <a:pt x="126" y="179"/>
                        </a:lnTo>
                        <a:lnTo>
                          <a:pt x="128" y="184"/>
                        </a:lnTo>
                        <a:lnTo>
                          <a:pt x="130" y="184"/>
                        </a:lnTo>
                        <a:lnTo>
                          <a:pt x="135" y="175"/>
                        </a:lnTo>
                        <a:lnTo>
                          <a:pt x="137" y="174"/>
                        </a:lnTo>
                        <a:lnTo>
                          <a:pt x="138" y="41"/>
                        </a:lnTo>
                        <a:lnTo>
                          <a:pt x="139" y="158"/>
                        </a:lnTo>
                        <a:lnTo>
                          <a:pt x="144" y="185"/>
                        </a:lnTo>
                        <a:lnTo>
                          <a:pt x="147" y="149"/>
                        </a:lnTo>
                        <a:lnTo>
                          <a:pt x="147" y="148"/>
                        </a:lnTo>
                        <a:lnTo>
                          <a:pt x="152" y="181"/>
                        </a:lnTo>
                        <a:lnTo>
                          <a:pt x="153" y="182"/>
                        </a:lnTo>
                        <a:lnTo>
                          <a:pt x="156" y="168"/>
                        </a:lnTo>
                        <a:lnTo>
                          <a:pt x="159" y="187"/>
                        </a:lnTo>
                        <a:lnTo>
                          <a:pt x="162" y="178"/>
                        </a:lnTo>
                        <a:lnTo>
                          <a:pt x="163" y="185"/>
                        </a:lnTo>
                        <a:lnTo>
                          <a:pt x="168" y="183"/>
                        </a:lnTo>
                        <a:lnTo>
                          <a:pt x="170" y="185"/>
                        </a:lnTo>
                        <a:lnTo>
                          <a:pt x="171" y="184"/>
                        </a:lnTo>
                        <a:lnTo>
                          <a:pt x="176" y="181"/>
                        </a:lnTo>
                        <a:lnTo>
                          <a:pt x="177" y="183"/>
                        </a:lnTo>
                        <a:lnTo>
                          <a:pt x="180" y="186"/>
                        </a:lnTo>
                        <a:lnTo>
                          <a:pt x="182" y="190"/>
                        </a:lnTo>
                        <a:lnTo>
                          <a:pt x="185" y="184"/>
                        </a:lnTo>
                        <a:lnTo>
                          <a:pt x="188" y="186"/>
                        </a:lnTo>
                        <a:lnTo>
                          <a:pt x="189" y="186"/>
                        </a:lnTo>
                        <a:lnTo>
                          <a:pt x="192" y="186"/>
                        </a:lnTo>
                        <a:lnTo>
                          <a:pt x="194" y="186"/>
                        </a:lnTo>
                        <a:lnTo>
                          <a:pt x="196" y="187"/>
                        </a:lnTo>
                        <a:lnTo>
                          <a:pt x="201" y="182"/>
                        </a:lnTo>
                        <a:lnTo>
                          <a:pt x="203" y="183"/>
                        </a:lnTo>
                        <a:lnTo>
                          <a:pt x="206" y="186"/>
                        </a:lnTo>
                        <a:lnTo>
                          <a:pt x="209" y="182"/>
                        </a:lnTo>
                        <a:lnTo>
                          <a:pt x="212" y="182"/>
                        </a:lnTo>
                        <a:lnTo>
                          <a:pt x="213" y="176"/>
                        </a:lnTo>
                        <a:lnTo>
                          <a:pt x="215" y="183"/>
                        </a:lnTo>
                        <a:lnTo>
                          <a:pt x="220" y="186"/>
                        </a:lnTo>
                        <a:lnTo>
                          <a:pt x="222" y="181"/>
                        </a:lnTo>
                        <a:lnTo>
                          <a:pt x="222" y="183"/>
                        </a:lnTo>
                        <a:lnTo>
                          <a:pt x="228" y="185"/>
                        </a:lnTo>
                        <a:lnTo>
                          <a:pt x="229" y="185"/>
                        </a:lnTo>
                        <a:lnTo>
                          <a:pt x="231" y="184"/>
                        </a:lnTo>
                        <a:lnTo>
                          <a:pt x="234" y="182"/>
                        </a:lnTo>
                        <a:lnTo>
                          <a:pt x="236" y="185"/>
                        </a:lnTo>
                        <a:lnTo>
                          <a:pt x="240" y="185"/>
                        </a:lnTo>
                        <a:lnTo>
                          <a:pt x="240" y="181"/>
                        </a:lnTo>
                        <a:lnTo>
                          <a:pt x="245" y="187"/>
                        </a:lnTo>
                        <a:lnTo>
                          <a:pt x="247" y="186"/>
                        </a:lnTo>
                        <a:lnTo>
                          <a:pt x="251" y="185"/>
                        </a:lnTo>
                        <a:lnTo>
                          <a:pt x="253" y="186"/>
                        </a:lnTo>
                        <a:lnTo>
                          <a:pt x="254" y="187"/>
                        </a:lnTo>
                        <a:lnTo>
                          <a:pt x="257" y="184"/>
                        </a:lnTo>
                        <a:lnTo>
                          <a:pt x="260" y="185"/>
                        </a:lnTo>
                        <a:lnTo>
                          <a:pt x="263" y="186"/>
                        </a:lnTo>
                        <a:lnTo>
                          <a:pt x="265" y="183"/>
                        </a:lnTo>
                        <a:lnTo>
                          <a:pt x="268" y="187"/>
                        </a:lnTo>
                        <a:lnTo>
                          <a:pt x="271" y="183"/>
                        </a:lnTo>
                        <a:lnTo>
                          <a:pt x="272" y="183"/>
                        </a:lnTo>
                        <a:lnTo>
                          <a:pt x="274" y="186"/>
                        </a:lnTo>
                        <a:lnTo>
                          <a:pt x="277" y="181"/>
                        </a:lnTo>
                        <a:lnTo>
                          <a:pt x="281" y="185"/>
                        </a:lnTo>
                        <a:lnTo>
                          <a:pt x="283" y="186"/>
                        </a:lnTo>
                        <a:lnTo>
                          <a:pt x="286" y="187"/>
                        </a:lnTo>
                        <a:lnTo>
                          <a:pt x="288" y="186"/>
                        </a:lnTo>
                        <a:lnTo>
                          <a:pt x="290" y="189"/>
                        </a:lnTo>
                        <a:lnTo>
                          <a:pt x="294" y="189"/>
                        </a:lnTo>
                        <a:lnTo>
                          <a:pt x="295" y="182"/>
                        </a:lnTo>
                        <a:lnTo>
                          <a:pt x="297" y="186"/>
                        </a:lnTo>
                        <a:lnTo>
                          <a:pt x="300" y="190"/>
                        </a:lnTo>
                        <a:lnTo>
                          <a:pt x="303" y="189"/>
                        </a:lnTo>
                        <a:lnTo>
                          <a:pt x="307" y="187"/>
                        </a:lnTo>
                        <a:lnTo>
                          <a:pt x="309" y="187"/>
                        </a:lnTo>
                        <a:lnTo>
                          <a:pt x="312" y="185"/>
                        </a:lnTo>
                        <a:lnTo>
                          <a:pt x="315" y="186"/>
                        </a:lnTo>
                        <a:lnTo>
                          <a:pt x="317" y="185"/>
                        </a:lnTo>
                        <a:lnTo>
                          <a:pt x="319" y="189"/>
                        </a:lnTo>
                        <a:lnTo>
                          <a:pt x="323" y="186"/>
                        </a:lnTo>
                        <a:lnTo>
                          <a:pt x="324" y="186"/>
                        </a:lnTo>
                        <a:lnTo>
                          <a:pt x="325" y="189"/>
                        </a:lnTo>
                        <a:lnTo>
                          <a:pt x="331" y="189"/>
                        </a:lnTo>
                        <a:lnTo>
                          <a:pt x="332" y="186"/>
                        </a:lnTo>
                        <a:lnTo>
                          <a:pt x="333" y="186"/>
                        </a:lnTo>
                        <a:lnTo>
                          <a:pt x="336" y="183"/>
                        </a:lnTo>
                        <a:lnTo>
                          <a:pt x="340" y="190"/>
                        </a:lnTo>
                        <a:lnTo>
                          <a:pt x="342" y="185"/>
                        </a:lnTo>
                        <a:lnTo>
                          <a:pt x="345" y="183"/>
                        </a:lnTo>
                        <a:lnTo>
                          <a:pt x="348" y="187"/>
                        </a:lnTo>
                        <a:lnTo>
                          <a:pt x="351" y="189"/>
                        </a:lnTo>
                        <a:lnTo>
                          <a:pt x="354" y="190"/>
                        </a:lnTo>
                        <a:lnTo>
                          <a:pt x="356" y="189"/>
                        </a:lnTo>
                        <a:lnTo>
                          <a:pt x="358" y="187"/>
                        </a:lnTo>
                        <a:lnTo>
                          <a:pt x="362" y="187"/>
                        </a:lnTo>
                        <a:lnTo>
                          <a:pt x="364" y="186"/>
                        </a:lnTo>
                        <a:lnTo>
                          <a:pt x="368" y="186"/>
                        </a:lnTo>
                        <a:lnTo>
                          <a:pt x="371" y="170"/>
                        </a:lnTo>
                        <a:lnTo>
                          <a:pt x="374" y="184"/>
                        </a:lnTo>
                        <a:lnTo>
                          <a:pt x="375" y="186"/>
                        </a:lnTo>
                        <a:lnTo>
                          <a:pt x="380" y="184"/>
                        </a:lnTo>
                        <a:lnTo>
                          <a:pt x="381" y="181"/>
                        </a:lnTo>
                        <a:lnTo>
                          <a:pt x="382" y="189"/>
                        </a:lnTo>
                        <a:lnTo>
                          <a:pt x="387" y="190"/>
                        </a:lnTo>
                        <a:lnTo>
                          <a:pt x="389" y="186"/>
                        </a:lnTo>
                        <a:lnTo>
                          <a:pt x="390" y="184"/>
                        </a:lnTo>
                        <a:lnTo>
                          <a:pt x="396" y="186"/>
                        </a:lnTo>
                        <a:lnTo>
                          <a:pt x="398" y="186"/>
                        </a:lnTo>
                        <a:lnTo>
                          <a:pt x="399" y="172"/>
                        </a:lnTo>
                        <a:lnTo>
                          <a:pt x="400" y="185"/>
                        </a:lnTo>
                        <a:lnTo>
                          <a:pt x="404" y="183"/>
                        </a:lnTo>
                        <a:lnTo>
                          <a:pt x="408" y="179"/>
                        </a:lnTo>
                        <a:lnTo>
                          <a:pt x="409" y="174"/>
                        </a:lnTo>
                        <a:lnTo>
                          <a:pt x="410" y="181"/>
                        </a:lnTo>
                        <a:lnTo>
                          <a:pt x="415" y="184"/>
                        </a:lnTo>
                        <a:lnTo>
                          <a:pt x="418" y="183"/>
                        </a:lnTo>
                        <a:lnTo>
                          <a:pt x="421" y="184"/>
                        </a:lnTo>
                        <a:lnTo>
                          <a:pt x="422" y="185"/>
                        </a:lnTo>
                        <a:lnTo>
                          <a:pt x="424" y="186"/>
                        </a:lnTo>
                        <a:lnTo>
                          <a:pt x="429" y="184"/>
                        </a:lnTo>
                        <a:lnTo>
                          <a:pt x="431" y="185"/>
                        </a:lnTo>
                        <a:lnTo>
                          <a:pt x="433" y="187"/>
                        </a:lnTo>
                        <a:lnTo>
                          <a:pt x="434" y="187"/>
                        </a:lnTo>
                        <a:lnTo>
                          <a:pt x="439" y="189"/>
                        </a:lnTo>
                        <a:lnTo>
                          <a:pt x="440" y="189"/>
                        </a:lnTo>
                        <a:lnTo>
                          <a:pt x="444" y="190"/>
                        </a:lnTo>
                        <a:lnTo>
                          <a:pt x="446" y="184"/>
                        </a:lnTo>
                        <a:lnTo>
                          <a:pt x="449" y="184"/>
                        </a:lnTo>
                        <a:lnTo>
                          <a:pt x="450" y="186"/>
                        </a:lnTo>
                        <a:lnTo>
                          <a:pt x="453" y="182"/>
                        </a:lnTo>
                        <a:lnTo>
                          <a:pt x="455" y="186"/>
                        </a:lnTo>
                        <a:lnTo>
                          <a:pt x="458" y="189"/>
                        </a:lnTo>
                        <a:lnTo>
                          <a:pt x="461" y="186"/>
                        </a:lnTo>
                        <a:lnTo>
                          <a:pt x="464" y="187"/>
                        </a:lnTo>
                        <a:lnTo>
                          <a:pt x="467" y="187"/>
                        </a:lnTo>
                        <a:lnTo>
                          <a:pt x="469" y="189"/>
                        </a:lnTo>
                        <a:lnTo>
                          <a:pt x="472" y="185"/>
                        </a:lnTo>
                        <a:lnTo>
                          <a:pt x="473" y="184"/>
                        </a:lnTo>
                        <a:lnTo>
                          <a:pt x="476" y="186"/>
                        </a:lnTo>
                        <a:lnTo>
                          <a:pt x="480" y="182"/>
                        </a:lnTo>
                        <a:lnTo>
                          <a:pt x="483" y="184"/>
                        </a:lnTo>
                        <a:lnTo>
                          <a:pt x="484" y="181"/>
                        </a:lnTo>
                        <a:lnTo>
                          <a:pt x="487" y="187"/>
                        </a:lnTo>
                        <a:lnTo>
                          <a:pt x="490" y="181"/>
                        </a:lnTo>
                        <a:lnTo>
                          <a:pt x="492" y="174"/>
                        </a:lnTo>
                        <a:lnTo>
                          <a:pt x="493" y="179"/>
                        </a:lnTo>
                        <a:lnTo>
                          <a:pt x="499" y="184"/>
                        </a:lnTo>
                        <a:lnTo>
                          <a:pt x="501" y="178"/>
                        </a:lnTo>
                        <a:lnTo>
                          <a:pt x="506" y="186"/>
                        </a:lnTo>
                        <a:lnTo>
                          <a:pt x="508" y="183"/>
                        </a:lnTo>
                        <a:lnTo>
                          <a:pt x="511" y="182"/>
                        </a:lnTo>
                        <a:lnTo>
                          <a:pt x="514" y="186"/>
                        </a:lnTo>
                        <a:lnTo>
                          <a:pt x="515" y="186"/>
                        </a:lnTo>
                        <a:lnTo>
                          <a:pt x="519" y="185"/>
                        </a:lnTo>
                        <a:lnTo>
                          <a:pt x="520" y="183"/>
                        </a:lnTo>
                        <a:lnTo>
                          <a:pt x="523" y="187"/>
                        </a:lnTo>
                        <a:lnTo>
                          <a:pt x="525" y="187"/>
                        </a:lnTo>
                        <a:lnTo>
                          <a:pt x="527" y="182"/>
                        </a:lnTo>
                        <a:lnTo>
                          <a:pt x="532" y="184"/>
                        </a:lnTo>
                        <a:lnTo>
                          <a:pt x="534" y="187"/>
                        </a:lnTo>
                        <a:lnTo>
                          <a:pt x="537" y="187"/>
                        </a:lnTo>
                        <a:lnTo>
                          <a:pt x="540" y="186"/>
                        </a:lnTo>
                        <a:lnTo>
                          <a:pt x="544" y="187"/>
                        </a:lnTo>
                        <a:lnTo>
                          <a:pt x="548" y="189"/>
                        </a:lnTo>
                        <a:lnTo>
                          <a:pt x="550" y="184"/>
                        </a:lnTo>
                        <a:lnTo>
                          <a:pt x="552" y="187"/>
                        </a:lnTo>
                        <a:lnTo>
                          <a:pt x="554" y="187"/>
                        </a:lnTo>
                        <a:lnTo>
                          <a:pt x="556" y="186"/>
                        </a:lnTo>
                        <a:lnTo>
                          <a:pt x="560" y="187"/>
                        </a:lnTo>
                        <a:lnTo>
                          <a:pt x="562" y="184"/>
                        </a:lnTo>
                        <a:lnTo>
                          <a:pt x="565" y="186"/>
                        </a:lnTo>
                        <a:lnTo>
                          <a:pt x="567" y="186"/>
                        </a:lnTo>
                        <a:lnTo>
                          <a:pt x="569" y="186"/>
                        </a:lnTo>
                        <a:lnTo>
                          <a:pt x="574" y="187"/>
                        </a:lnTo>
                        <a:lnTo>
                          <a:pt x="575" y="190"/>
                        </a:lnTo>
                        <a:lnTo>
                          <a:pt x="578" y="187"/>
                        </a:lnTo>
                        <a:lnTo>
                          <a:pt x="580" y="187"/>
                        </a:lnTo>
                        <a:lnTo>
                          <a:pt x="583" y="187"/>
                        </a:lnTo>
                        <a:lnTo>
                          <a:pt x="586" y="187"/>
                        </a:lnTo>
                        <a:lnTo>
                          <a:pt x="588" y="185"/>
                        </a:lnTo>
                        <a:lnTo>
                          <a:pt x="591" y="187"/>
                        </a:lnTo>
                        <a:lnTo>
                          <a:pt x="594" y="185"/>
                        </a:lnTo>
                        <a:lnTo>
                          <a:pt x="594" y="186"/>
                        </a:lnTo>
                        <a:lnTo>
                          <a:pt x="597" y="186"/>
                        </a:lnTo>
                        <a:lnTo>
                          <a:pt x="600" y="187"/>
                        </a:lnTo>
                        <a:lnTo>
                          <a:pt x="604" y="183"/>
                        </a:lnTo>
                        <a:lnTo>
                          <a:pt x="605" y="186"/>
                        </a:lnTo>
                        <a:lnTo>
                          <a:pt x="608" y="182"/>
                        </a:lnTo>
                        <a:lnTo>
                          <a:pt x="610" y="185"/>
                        </a:lnTo>
                        <a:lnTo>
                          <a:pt x="613" y="185"/>
                        </a:lnTo>
                        <a:lnTo>
                          <a:pt x="616" y="183"/>
                        </a:lnTo>
                        <a:lnTo>
                          <a:pt x="619" y="186"/>
                        </a:lnTo>
                        <a:lnTo>
                          <a:pt x="622" y="186"/>
                        </a:lnTo>
                        <a:lnTo>
                          <a:pt x="624" y="181"/>
                        </a:lnTo>
                        <a:lnTo>
                          <a:pt x="627" y="183"/>
                        </a:lnTo>
                        <a:lnTo>
                          <a:pt x="629" y="185"/>
                        </a:lnTo>
                        <a:lnTo>
                          <a:pt x="631" y="182"/>
                        </a:lnTo>
                        <a:lnTo>
                          <a:pt x="634" y="182"/>
                        </a:lnTo>
                        <a:lnTo>
                          <a:pt x="635" y="183"/>
                        </a:lnTo>
                        <a:lnTo>
                          <a:pt x="641" y="181"/>
                        </a:lnTo>
                        <a:lnTo>
                          <a:pt x="642" y="151"/>
                        </a:lnTo>
                        <a:lnTo>
                          <a:pt x="643" y="177"/>
                        </a:lnTo>
                        <a:lnTo>
                          <a:pt x="647" y="185"/>
                        </a:lnTo>
                        <a:lnTo>
                          <a:pt x="651" y="166"/>
                        </a:lnTo>
                        <a:lnTo>
                          <a:pt x="655" y="175"/>
                        </a:lnTo>
                        <a:lnTo>
                          <a:pt x="658" y="166"/>
                        </a:lnTo>
                        <a:lnTo>
                          <a:pt x="660" y="58"/>
                        </a:lnTo>
                        <a:lnTo>
                          <a:pt x="661" y="143"/>
                        </a:lnTo>
                        <a:lnTo>
                          <a:pt x="666" y="181"/>
                        </a:lnTo>
                        <a:lnTo>
                          <a:pt x="669" y="152"/>
                        </a:lnTo>
                        <a:lnTo>
                          <a:pt x="670" y="141"/>
                        </a:lnTo>
                        <a:lnTo>
                          <a:pt x="671" y="170"/>
                        </a:lnTo>
                        <a:lnTo>
                          <a:pt x="677" y="176"/>
                        </a:lnTo>
                        <a:lnTo>
                          <a:pt x="679" y="168"/>
                        </a:lnTo>
                        <a:lnTo>
                          <a:pt x="679" y="177"/>
                        </a:lnTo>
                        <a:lnTo>
                          <a:pt x="684" y="175"/>
                        </a:lnTo>
                        <a:lnTo>
                          <a:pt x="686" y="173"/>
                        </a:lnTo>
                        <a:lnTo>
                          <a:pt x="687" y="181"/>
                        </a:lnTo>
                        <a:lnTo>
                          <a:pt x="692" y="182"/>
                        </a:lnTo>
                        <a:lnTo>
                          <a:pt x="693" y="181"/>
                        </a:lnTo>
                        <a:lnTo>
                          <a:pt x="696" y="178"/>
                        </a:lnTo>
                        <a:lnTo>
                          <a:pt x="697" y="182"/>
                        </a:lnTo>
                        <a:lnTo>
                          <a:pt x="702" y="185"/>
                        </a:lnTo>
                        <a:lnTo>
                          <a:pt x="704" y="183"/>
                        </a:lnTo>
                        <a:lnTo>
                          <a:pt x="706" y="185"/>
                        </a:lnTo>
                        <a:lnTo>
                          <a:pt x="710" y="182"/>
                        </a:lnTo>
                        <a:lnTo>
                          <a:pt x="712" y="186"/>
                        </a:lnTo>
                        <a:lnTo>
                          <a:pt x="714" y="186"/>
                        </a:lnTo>
                        <a:lnTo>
                          <a:pt x="717" y="189"/>
                        </a:lnTo>
                        <a:lnTo>
                          <a:pt x="718" y="189"/>
                        </a:lnTo>
                        <a:lnTo>
                          <a:pt x="722" y="187"/>
                        </a:lnTo>
                        <a:lnTo>
                          <a:pt x="726" y="185"/>
                        </a:lnTo>
                        <a:lnTo>
                          <a:pt x="726" y="187"/>
                        </a:lnTo>
                        <a:lnTo>
                          <a:pt x="730" y="185"/>
                        </a:lnTo>
                        <a:lnTo>
                          <a:pt x="732" y="186"/>
                        </a:lnTo>
                        <a:lnTo>
                          <a:pt x="736" y="185"/>
                        </a:lnTo>
                        <a:lnTo>
                          <a:pt x="738" y="189"/>
                        </a:lnTo>
                        <a:lnTo>
                          <a:pt x="740" y="190"/>
                        </a:lnTo>
                        <a:lnTo>
                          <a:pt x="743" y="187"/>
                        </a:lnTo>
                        <a:lnTo>
                          <a:pt x="745" y="186"/>
                        </a:lnTo>
                        <a:lnTo>
                          <a:pt x="747" y="184"/>
                        </a:lnTo>
                        <a:lnTo>
                          <a:pt x="749" y="185"/>
                        </a:lnTo>
                        <a:lnTo>
                          <a:pt x="754" y="185"/>
                        </a:lnTo>
                        <a:lnTo>
                          <a:pt x="754" y="187"/>
                        </a:lnTo>
                        <a:lnTo>
                          <a:pt x="757" y="187"/>
                        </a:lnTo>
                        <a:lnTo>
                          <a:pt x="762" y="186"/>
                        </a:lnTo>
                        <a:lnTo>
                          <a:pt x="763" y="183"/>
                        </a:lnTo>
                        <a:lnTo>
                          <a:pt x="766" y="187"/>
                        </a:lnTo>
                        <a:lnTo>
                          <a:pt x="770" y="186"/>
                        </a:lnTo>
                        <a:lnTo>
                          <a:pt x="772" y="184"/>
                        </a:lnTo>
                        <a:lnTo>
                          <a:pt x="773" y="186"/>
                        </a:lnTo>
                        <a:lnTo>
                          <a:pt x="777" y="190"/>
                        </a:lnTo>
                        <a:lnTo>
                          <a:pt x="780" y="190"/>
                        </a:lnTo>
                        <a:lnTo>
                          <a:pt x="780" y="182"/>
                        </a:lnTo>
                        <a:lnTo>
                          <a:pt x="782" y="185"/>
                        </a:lnTo>
                        <a:lnTo>
                          <a:pt x="787" y="185"/>
                        </a:lnTo>
                        <a:lnTo>
                          <a:pt x="788" y="187"/>
                        </a:lnTo>
                        <a:lnTo>
                          <a:pt x="790" y="185"/>
                        </a:lnTo>
                        <a:lnTo>
                          <a:pt x="795" y="185"/>
                        </a:lnTo>
                        <a:lnTo>
                          <a:pt x="797" y="186"/>
                        </a:lnTo>
                        <a:lnTo>
                          <a:pt x="800" y="185"/>
                        </a:lnTo>
                        <a:lnTo>
                          <a:pt x="804" y="187"/>
                        </a:lnTo>
                        <a:lnTo>
                          <a:pt x="806" y="187"/>
                        </a:lnTo>
                        <a:lnTo>
                          <a:pt x="810" y="183"/>
                        </a:lnTo>
                        <a:lnTo>
                          <a:pt x="812" y="186"/>
                        </a:lnTo>
                        <a:lnTo>
                          <a:pt x="814" y="185"/>
                        </a:lnTo>
                        <a:lnTo>
                          <a:pt x="819" y="186"/>
                        </a:lnTo>
                        <a:lnTo>
                          <a:pt x="820" y="185"/>
                        </a:lnTo>
                        <a:lnTo>
                          <a:pt x="822" y="187"/>
                        </a:lnTo>
                        <a:lnTo>
                          <a:pt x="825" y="187"/>
                        </a:lnTo>
                        <a:lnTo>
                          <a:pt x="827" y="187"/>
                        </a:lnTo>
                        <a:lnTo>
                          <a:pt x="830" y="189"/>
                        </a:lnTo>
                        <a:lnTo>
                          <a:pt x="834" y="189"/>
                        </a:lnTo>
                        <a:lnTo>
                          <a:pt x="834" y="185"/>
                        </a:lnTo>
                        <a:lnTo>
                          <a:pt x="837" y="185"/>
                        </a:lnTo>
                        <a:lnTo>
                          <a:pt x="840" y="190"/>
                        </a:lnTo>
                        <a:lnTo>
                          <a:pt x="844" y="185"/>
                        </a:lnTo>
                        <a:lnTo>
                          <a:pt x="846" y="190"/>
                        </a:lnTo>
                        <a:lnTo>
                          <a:pt x="849" y="186"/>
                        </a:lnTo>
                        <a:lnTo>
                          <a:pt x="851" y="185"/>
                        </a:lnTo>
                        <a:lnTo>
                          <a:pt x="855" y="189"/>
                        </a:lnTo>
                        <a:lnTo>
                          <a:pt x="856" y="186"/>
                        </a:lnTo>
                        <a:lnTo>
                          <a:pt x="858" y="186"/>
                        </a:lnTo>
                        <a:lnTo>
                          <a:pt x="861" y="186"/>
                        </a:lnTo>
                        <a:lnTo>
                          <a:pt x="865" y="189"/>
                        </a:lnTo>
                        <a:lnTo>
                          <a:pt x="865" y="187"/>
                        </a:lnTo>
                        <a:lnTo>
                          <a:pt x="870" y="186"/>
                        </a:lnTo>
                        <a:lnTo>
                          <a:pt x="871" y="187"/>
                        </a:lnTo>
                        <a:lnTo>
                          <a:pt x="875" y="181"/>
                        </a:lnTo>
                        <a:lnTo>
                          <a:pt x="878" y="185"/>
                        </a:lnTo>
                        <a:lnTo>
                          <a:pt x="880" y="187"/>
                        </a:lnTo>
                        <a:lnTo>
                          <a:pt x="882" y="184"/>
                        </a:lnTo>
                        <a:lnTo>
                          <a:pt x="885" y="184"/>
                        </a:lnTo>
                        <a:lnTo>
                          <a:pt x="885" y="185"/>
                        </a:lnTo>
                        <a:lnTo>
                          <a:pt x="890" y="186"/>
                        </a:lnTo>
                        <a:lnTo>
                          <a:pt x="891" y="187"/>
                        </a:lnTo>
                        <a:lnTo>
                          <a:pt x="896" y="186"/>
                        </a:lnTo>
                        <a:lnTo>
                          <a:pt x="898" y="184"/>
                        </a:lnTo>
                        <a:lnTo>
                          <a:pt x="900" y="182"/>
                        </a:lnTo>
                        <a:lnTo>
                          <a:pt x="904" y="182"/>
                        </a:lnTo>
                        <a:lnTo>
                          <a:pt x="906" y="189"/>
                        </a:lnTo>
                        <a:lnTo>
                          <a:pt x="909" y="189"/>
                        </a:lnTo>
                        <a:lnTo>
                          <a:pt x="912" y="183"/>
                        </a:lnTo>
                        <a:lnTo>
                          <a:pt x="912" y="186"/>
                        </a:lnTo>
                        <a:lnTo>
                          <a:pt x="917" y="189"/>
                        </a:lnTo>
                        <a:lnTo>
                          <a:pt x="918" y="189"/>
                        </a:lnTo>
                        <a:lnTo>
                          <a:pt x="919" y="189"/>
                        </a:lnTo>
                        <a:lnTo>
                          <a:pt x="924" y="189"/>
                        </a:lnTo>
                        <a:lnTo>
                          <a:pt x="926" y="187"/>
                        </a:lnTo>
                        <a:lnTo>
                          <a:pt x="927" y="186"/>
                        </a:lnTo>
                        <a:lnTo>
                          <a:pt x="931" y="186"/>
                        </a:lnTo>
                        <a:lnTo>
                          <a:pt x="933" y="185"/>
                        </a:lnTo>
                        <a:lnTo>
                          <a:pt x="937" y="187"/>
                        </a:lnTo>
                        <a:lnTo>
                          <a:pt x="939" y="187"/>
                        </a:lnTo>
                        <a:lnTo>
                          <a:pt x="941" y="185"/>
                        </a:lnTo>
                        <a:lnTo>
                          <a:pt x="943" y="187"/>
                        </a:lnTo>
                        <a:lnTo>
                          <a:pt x="947" y="184"/>
                        </a:lnTo>
                        <a:lnTo>
                          <a:pt x="948" y="186"/>
                        </a:lnTo>
                        <a:lnTo>
                          <a:pt x="952" y="185"/>
                        </a:lnTo>
                        <a:lnTo>
                          <a:pt x="954" y="186"/>
                        </a:lnTo>
                        <a:lnTo>
                          <a:pt x="958" y="184"/>
                        </a:lnTo>
                        <a:lnTo>
                          <a:pt x="958" y="189"/>
                        </a:lnTo>
                        <a:lnTo>
                          <a:pt x="963" y="189"/>
                        </a:lnTo>
                        <a:lnTo>
                          <a:pt x="964" y="186"/>
                        </a:lnTo>
                        <a:lnTo>
                          <a:pt x="968" y="186"/>
                        </a:lnTo>
                        <a:lnTo>
                          <a:pt x="971" y="186"/>
                        </a:lnTo>
                        <a:lnTo>
                          <a:pt x="973" y="184"/>
                        </a:lnTo>
                        <a:lnTo>
                          <a:pt x="975" y="184"/>
                        </a:lnTo>
                        <a:lnTo>
                          <a:pt x="977" y="187"/>
                        </a:lnTo>
                        <a:lnTo>
                          <a:pt x="980" y="189"/>
                        </a:lnTo>
                        <a:lnTo>
                          <a:pt x="983" y="189"/>
                        </a:lnTo>
                        <a:lnTo>
                          <a:pt x="985" y="189"/>
                        </a:lnTo>
                        <a:lnTo>
                          <a:pt x="989" y="185"/>
                        </a:lnTo>
                        <a:lnTo>
                          <a:pt x="991" y="185"/>
                        </a:lnTo>
                        <a:lnTo>
                          <a:pt x="994" y="184"/>
                        </a:lnTo>
                        <a:lnTo>
                          <a:pt x="994" y="186"/>
                        </a:lnTo>
                        <a:lnTo>
                          <a:pt x="998" y="183"/>
                        </a:lnTo>
                        <a:lnTo>
                          <a:pt x="1000" y="187"/>
                        </a:lnTo>
                        <a:lnTo>
                          <a:pt x="1005" y="189"/>
                        </a:lnTo>
                        <a:lnTo>
                          <a:pt x="1006" y="186"/>
                        </a:lnTo>
                        <a:lnTo>
                          <a:pt x="1008" y="189"/>
                        </a:lnTo>
                        <a:lnTo>
                          <a:pt x="1012" y="187"/>
                        </a:lnTo>
                        <a:lnTo>
                          <a:pt x="1012" y="184"/>
                        </a:lnTo>
                        <a:lnTo>
                          <a:pt x="1016" y="187"/>
                        </a:lnTo>
                        <a:lnTo>
                          <a:pt x="1019" y="186"/>
                        </a:lnTo>
                        <a:lnTo>
                          <a:pt x="1023" y="187"/>
                        </a:lnTo>
                        <a:lnTo>
                          <a:pt x="1024" y="184"/>
                        </a:lnTo>
                        <a:lnTo>
                          <a:pt x="1026" y="186"/>
                        </a:lnTo>
                        <a:lnTo>
                          <a:pt x="1031" y="184"/>
                        </a:lnTo>
                        <a:lnTo>
                          <a:pt x="1033" y="184"/>
                        </a:lnTo>
                        <a:lnTo>
                          <a:pt x="1034" y="184"/>
                        </a:lnTo>
                        <a:lnTo>
                          <a:pt x="1037" y="185"/>
                        </a:lnTo>
                        <a:lnTo>
                          <a:pt x="1039" y="185"/>
                        </a:lnTo>
                        <a:lnTo>
                          <a:pt x="1042" y="182"/>
                        </a:lnTo>
                        <a:lnTo>
                          <a:pt x="1045" y="186"/>
                        </a:lnTo>
                        <a:lnTo>
                          <a:pt x="1049" y="185"/>
                        </a:lnTo>
                        <a:lnTo>
                          <a:pt x="1050" y="185"/>
                        </a:lnTo>
                        <a:lnTo>
                          <a:pt x="1052" y="184"/>
                        </a:lnTo>
                        <a:lnTo>
                          <a:pt x="1054" y="183"/>
                        </a:lnTo>
                        <a:lnTo>
                          <a:pt x="1058" y="182"/>
                        </a:lnTo>
                        <a:lnTo>
                          <a:pt x="1061" y="165"/>
                        </a:lnTo>
                        <a:lnTo>
                          <a:pt x="1061" y="174"/>
                        </a:lnTo>
                        <a:lnTo>
                          <a:pt x="1066" y="182"/>
                        </a:lnTo>
                        <a:lnTo>
                          <a:pt x="1068" y="185"/>
                        </a:lnTo>
                        <a:lnTo>
                          <a:pt x="1070" y="183"/>
                        </a:lnTo>
                        <a:lnTo>
                          <a:pt x="1071" y="186"/>
                        </a:lnTo>
                        <a:lnTo>
                          <a:pt x="1075" y="186"/>
                        </a:lnTo>
                        <a:lnTo>
                          <a:pt x="1078" y="184"/>
                        </a:lnTo>
                        <a:lnTo>
                          <a:pt x="1080" y="187"/>
                        </a:lnTo>
                        <a:lnTo>
                          <a:pt x="1084" y="186"/>
                        </a:lnTo>
                        <a:lnTo>
                          <a:pt x="1086" y="183"/>
                        </a:lnTo>
                        <a:lnTo>
                          <a:pt x="1088" y="185"/>
                        </a:lnTo>
                        <a:lnTo>
                          <a:pt x="1092" y="186"/>
                        </a:lnTo>
                        <a:lnTo>
                          <a:pt x="1094" y="184"/>
                        </a:lnTo>
                        <a:lnTo>
                          <a:pt x="1095" y="185"/>
                        </a:lnTo>
                        <a:lnTo>
                          <a:pt x="1099" y="184"/>
                        </a:lnTo>
                        <a:lnTo>
                          <a:pt x="1101" y="191"/>
                        </a:lnTo>
                        <a:lnTo>
                          <a:pt x="1105" y="189"/>
                        </a:lnTo>
                        <a:lnTo>
                          <a:pt x="1107" y="186"/>
                        </a:lnTo>
                        <a:lnTo>
                          <a:pt x="1109" y="182"/>
                        </a:lnTo>
                        <a:lnTo>
                          <a:pt x="1112" y="186"/>
                        </a:lnTo>
                        <a:lnTo>
                          <a:pt x="1116" y="185"/>
                        </a:lnTo>
                        <a:lnTo>
                          <a:pt x="1119" y="187"/>
                        </a:lnTo>
                        <a:lnTo>
                          <a:pt x="1121" y="185"/>
                        </a:lnTo>
                        <a:lnTo>
                          <a:pt x="1125" y="183"/>
                        </a:lnTo>
                        <a:lnTo>
                          <a:pt x="1128" y="189"/>
                        </a:lnTo>
                        <a:lnTo>
                          <a:pt x="1132" y="186"/>
                        </a:lnTo>
                        <a:lnTo>
                          <a:pt x="1132" y="184"/>
                        </a:lnTo>
                        <a:lnTo>
                          <a:pt x="1134" y="189"/>
                        </a:lnTo>
                        <a:lnTo>
                          <a:pt x="1138" y="189"/>
                        </a:lnTo>
                        <a:lnTo>
                          <a:pt x="1139" y="183"/>
                        </a:lnTo>
                        <a:lnTo>
                          <a:pt x="1143" y="185"/>
                        </a:lnTo>
                        <a:lnTo>
                          <a:pt x="1145" y="186"/>
                        </a:lnTo>
                        <a:lnTo>
                          <a:pt x="1149" y="185"/>
                        </a:lnTo>
                        <a:lnTo>
                          <a:pt x="1151" y="190"/>
                        </a:lnTo>
                        <a:lnTo>
                          <a:pt x="1153" y="183"/>
                        </a:lnTo>
                        <a:lnTo>
                          <a:pt x="1156" y="190"/>
                        </a:lnTo>
                        <a:lnTo>
                          <a:pt x="1159" y="185"/>
                        </a:lnTo>
                        <a:lnTo>
                          <a:pt x="1161" y="187"/>
                        </a:lnTo>
                        <a:lnTo>
                          <a:pt x="1162" y="187"/>
                        </a:lnTo>
                        <a:lnTo>
                          <a:pt x="1164" y="186"/>
                        </a:lnTo>
                        <a:lnTo>
                          <a:pt x="1169" y="182"/>
                        </a:lnTo>
                        <a:lnTo>
                          <a:pt x="1170" y="184"/>
                        </a:lnTo>
                        <a:lnTo>
                          <a:pt x="1173" y="176"/>
                        </a:lnTo>
                        <a:lnTo>
                          <a:pt x="1178" y="184"/>
                        </a:lnTo>
                        <a:lnTo>
                          <a:pt x="1180" y="185"/>
                        </a:lnTo>
                        <a:lnTo>
                          <a:pt x="1183" y="181"/>
                        </a:lnTo>
                        <a:lnTo>
                          <a:pt x="1185" y="182"/>
                        </a:lnTo>
                        <a:lnTo>
                          <a:pt x="1186" y="179"/>
                        </a:lnTo>
                        <a:lnTo>
                          <a:pt x="1190" y="169"/>
                        </a:lnTo>
                        <a:lnTo>
                          <a:pt x="1192" y="67"/>
                        </a:lnTo>
                        <a:lnTo>
                          <a:pt x="1193" y="156"/>
                        </a:lnTo>
                        <a:lnTo>
                          <a:pt x="1197" y="182"/>
                        </a:lnTo>
                        <a:lnTo>
                          <a:pt x="1201" y="151"/>
                        </a:lnTo>
                        <a:lnTo>
                          <a:pt x="1201" y="139"/>
                        </a:lnTo>
                        <a:lnTo>
                          <a:pt x="1204" y="182"/>
                        </a:lnTo>
                        <a:lnTo>
                          <a:pt x="1207" y="186"/>
                        </a:lnTo>
                        <a:lnTo>
                          <a:pt x="1210" y="175"/>
                        </a:lnTo>
                        <a:lnTo>
                          <a:pt x="1212" y="183"/>
                        </a:lnTo>
                        <a:lnTo>
                          <a:pt x="1215" y="186"/>
                        </a:lnTo>
                        <a:lnTo>
                          <a:pt x="1217" y="185"/>
                        </a:lnTo>
                        <a:lnTo>
                          <a:pt x="1220" y="182"/>
                        </a:lnTo>
                        <a:lnTo>
                          <a:pt x="1223" y="185"/>
                        </a:lnTo>
                        <a:lnTo>
                          <a:pt x="1224" y="183"/>
                        </a:lnTo>
                        <a:lnTo>
                          <a:pt x="1227" y="185"/>
                        </a:lnTo>
                        <a:lnTo>
                          <a:pt x="1230" y="183"/>
                        </a:lnTo>
                        <a:lnTo>
                          <a:pt x="1231" y="187"/>
                        </a:lnTo>
                        <a:lnTo>
                          <a:pt x="1237" y="187"/>
                        </a:lnTo>
                        <a:lnTo>
                          <a:pt x="1237" y="189"/>
                        </a:lnTo>
                        <a:lnTo>
                          <a:pt x="1242" y="191"/>
                        </a:lnTo>
                        <a:lnTo>
                          <a:pt x="1243" y="184"/>
                        </a:lnTo>
                        <a:lnTo>
                          <a:pt x="1245" y="186"/>
                        </a:lnTo>
                        <a:lnTo>
                          <a:pt x="1249" y="181"/>
                        </a:lnTo>
                        <a:lnTo>
                          <a:pt x="1255" y="185"/>
                        </a:lnTo>
                        <a:lnTo>
                          <a:pt x="1255" y="179"/>
                        </a:lnTo>
                        <a:lnTo>
                          <a:pt x="1257" y="185"/>
                        </a:lnTo>
                        <a:lnTo>
                          <a:pt x="1262" y="184"/>
                        </a:lnTo>
                        <a:lnTo>
                          <a:pt x="1265" y="182"/>
                        </a:lnTo>
                        <a:lnTo>
                          <a:pt x="1266" y="182"/>
                        </a:lnTo>
                        <a:lnTo>
                          <a:pt x="1269" y="183"/>
                        </a:lnTo>
                        <a:lnTo>
                          <a:pt x="1272" y="186"/>
                        </a:lnTo>
                        <a:lnTo>
                          <a:pt x="1276" y="187"/>
                        </a:lnTo>
                        <a:lnTo>
                          <a:pt x="1278" y="187"/>
                        </a:lnTo>
                        <a:lnTo>
                          <a:pt x="1279" y="184"/>
                        </a:lnTo>
                        <a:lnTo>
                          <a:pt x="1283" y="184"/>
                        </a:lnTo>
                        <a:lnTo>
                          <a:pt x="1286" y="179"/>
                        </a:lnTo>
                        <a:lnTo>
                          <a:pt x="1290" y="182"/>
                        </a:lnTo>
                        <a:lnTo>
                          <a:pt x="1291" y="182"/>
                        </a:lnTo>
                        <a:lnTo>
                          <a:pt x="1295" y="179"/>
                        </a:lnTo>
                        <a:lnTo>
                          <a:pt x="1298" y="186"/>
                        </a:lnTo>
                        <a:lnTo>
                          <a:pt x="1300" y="187"/>
                        </a:lnTo>
                        <a:lnTo>
                          <a:pt x="1303" y="175"/>
                        </a:lnTo>
                        <a:lnTo>
                          <a:pt x="1305" y="178"/>
                        </a:lnTo>
                        <a:lnTo>
                          <a:pt x="1307" y="186"/>
                        </a:lnTo>
                        <a:lnTo>
                          <a:pt x="1311" y="179"/>
                        </a:lnTo>
                        <a:lnTo>
                          <a:pt x="1312" y="182"/>
                        </a:lnTo>
                        <a:lnTo>
                          <a:pt x="1316" y="183"/>
                        </a:lnTo>
                        <a:lnTo>
                          <a:pt x="1320" y="183"/>
                        </a:lnTo>
                        <a:lnTo>
                          <a:pt x="1322" y="173"/>
                        </a:lnTo>
                        <a:lnTo>
                          <a:pt x="1324" y="181"/>
                        </a:lnTo>
                        <a:lnTo>
                          <a:pt x="1328" y="185"/>
                        </a:lnTo>
                        <a:lnTo>
                          <a:pt x="1330" y="183"/>
                        </a:lnTo>
                        <a:lnTo>
                          <a:pt x="1332" y="183"/>
                        </a:lnTo>
                        <a:lnTo>
                          <a:pt x="1333" y="184"/>
                        </a:lnTo>
                        <a:lnTo>
                          <a:pt x="1337" y="186"/>
                        </a:lnTo>
                        <a:lnTo>
                          <a:pt x="1340" y="186"/>
                        </a:lnTo>
                        <a:lnTo>
                          <a:pt x="1341" y="190"/>
                        </a:lnTo>
                        <a:lnTo>
                          <a:pt x="1344" y="186"/>
                        </a:lnTo>
                        <a:lnTo>
                          <a:pt x="1347" y="187"/>
                        </a:lnTo>
                        <a:lnTo>
                          <a:pt x="1348" y="185"/>
                        </a:lnTo>
                        <a:lnTo>
                          <a:pt x="1353" y="186"/>
                        </a:lnTo>
                        <a:lnTo>
                          <a:pt x="1354" y="186"/>
                        </a:lnTo>
                        <a:lnTo>
                          <a:pt x="1357" y="185"/>
                        </a:lnTo>
                        <a:lnTo>
                          <a:pt x="1361" y="187"/>
                        </a:lnTo>
                        <a:lnTo>
                          <a:pt x="1362" y="187"/>
                        </a:lnTo>
                        <a:lnTo>
                          <a:pt x="1366" y="186"/>
                        </a:lnTo>
                        <a:lnTo>
                          <a:pt x="1367" y="185"/>
                        </a:lnTo>
                        <a:lnTo>
                          <a:pt x="1370" y="189"/>
                        </a:lnTo>
                        <a:lnTo>
                          <a:pt x="1372" y="184"/>
                        </a:lnTo>
                        <a:lnTo>
                          <a:pt x="1374" y="185"/>
                        </a:lnTo>
                        <a:lnTo>
                          <a:pt x="1378" y="189"/>
                        </a:lnTo>
                        <a:lnTo>
                          <a:pt x="1380" y="190"/>
                        </a:lnTo>
                        <a:lnTo>
                          <a:pt x="1384" y="189"/>
                        </a:lnTo>
                        <a:lnTo>
                          <a:pt x="1386" y="191"/>
                        </a:lnTo>
                        <a:lnTo>
                          <a:pt x="1388" y="186"/>
                        </a:lnTo>
                        <a:lnTo>
                          <a:pt x="1390" y="187"/>
                        </a:lnTo>
                        <a:lnTo>
                          <a:pt x="1395" y="185"/>
                        </a:lnTo>
                        <a:lnTo>
                          <a:pt x="1397" y="184"/>
                        </a:lnTo>
                        <a:lnTo>
                          <a:pt x="1398" y="183"/>
                        </a:lnTo>
                        <a:lnTo>
                          <a:pt x="1403" y="186"/>
                        </a:lnTo>
                        <a:lnTo>
                          <a:pt x="1405" y="179"/>
                        </a:lnTo>
                        <a:lnTo>
                          <a:pt x="1405" y="181"/>
                        </a:lnTo>
                        <a:lnTo>
                          <a:pt x="1408" y="184"/>
                        </a:lnTo>
                        <a:lnTo>
                          <a:pt x="1412" y="187"/>
                        </a:lnTo>
                        <a:lnTo>
                          <a:pt x="1415" y="184"/>
                        </a:lnTo>
                        <a:lnTo>
                          <a:pt x="1416" y="183"/>
                        </a:lnTo>
                        <a:lnTo>
                          <a:pt x="1418" y="183"/>
                        </a:lnTo>
                        <a:lnTo>
                          <a:pt x="1422" y="186"/>
                        </a:lnTo>
                        <a:lnTo>
                          <a:pt x="1424" y="182"/>
                        </a:lnTo>
                        <a:lnTo>
                          <a:pt x="1427" y="182"/>
                        </a:lnTo>
                        <a:lnTo>
                          <a:pt x="1431" y="183"/>
                        </a:lnTo>
                        <a:lnTo>
                          <a:pt x="1431" y="184"/>
                        </a:lnTo>
                        <a:lnTo>
                          <a:pt x="1434" y="179"/>
                        </a:lnTo>
                        <a:lnTo>
                          <a:pt x="1437" y="182"/>
                        </a:lnTo>
                        <a:lnTo>
                          <a:pt x="1439" y="184"/>
                        </a:lnTo>
                        <a:lnTo>
                          <a:pt x="1442" y="185"/>
                        </a:lnTo>
                        <a:lnTo>
                          <a:pt x="1444" y="182"/>
                        </a:lnTo>
                        <a:lnTo>
                          <a:pt x="1447" y="186"/>
                        </a:lnTo>
                        <a:lnTo>
                          <a:pt x="1451" y="183"/>
                        </a:lnTo>
                        <a:lnTo>
                          <a:pt x="1454" y="152"/>
                        </a:lnTo>
                        <a:lnTo>
                          <a:pt x="1456" y="181"/>
                        </a:lnTo>
                        <a:lnTo>
                          <a:pt x="1458" y="186"/>
                        </a:lnTo>
                        <a:lnTo>
                          <a:pt x="1461" y="170"/>
                        </a:lnTo>
                        <a:lnTo>
                          <a:pt x="1463" y="169"/>
                        </a:lnTo>
                        <a:lnTo>
                          <a:pt x="1465" y="177"/>
                        </a:lnTo>
                        <a:lnTo>
                          <a:pt x="1468" y="184"/>
                        </a:lnTo>
                        <a:lnTo>
                          <a:pt x="1472" y="178"/>
                        </a:lnTo>
                        <a:lnTo>
                          <a:pt x="1474" y="177"/>
                        </a:lnTo>
                        <a:lnTo>
                          <a:pt x="1475" y="182"/>
                        </a:lnTo>
                        <a:lnTo>
                          <a:pt x="1480" y="183"/>
                        </a:lnTo>
                        <a:lnTo>
                          <a:pt x="1483" y="178"/>
                        </a:lnTo>
                        <a:lnTo>
                          <a:pt x="1488" y="187"/>
                        </a:lnTo>
                        <a:lnTo>
                          <a:pt x="1488" y="185"/>
                        </a:lnTo>
                        <a:lnTo>
                          <a:pt x="1491" y="185"/>
                        </a:lnTo>
                        <a:lnTo>
                          <a:pt x="1495" y="181"/>
                        </a:lnTo>
                        <a:lnTo>
                          <a:pt x="1495" y="186"/>
                        </a:lnTo>
                        <a:lnTo>
                          <a:pt x="1500" y="185"/>
                        </a:lnTo>
                        <a:lnTo>
                          <a:pt x="1501" y="183"/>
                        </a:lnTo>
                        <a:lnTo>
                          <a:pt x="1505" y="187"/>
                        </a:lnTo>
                        <a:lnTo>
                          <a:pt x="1507" y="187"/>
                        </a:lnTo>
                        <a:lnTo>
                          <a:pt x="1509" y="184"/>
                        </a:lnTo>
                        <a:lnTo>
                          <a:pt x="1512" y="182"/>
                        </a:lnTo>
                        <a:lnTo>
                          <a:pt x="1514" y="187"/>
                        </a:lnTo>
                        <a:lnTo>
                          <a:pt x="1517" y="187"/>
                        </a:lnTo>
                        <a:lnTo>
                          <a:pt x="1518" y="187"/>
                        </a:lnTo>
                        <a:lnTo>
                          <a:pt x="1523" y="182"/>
                        </a:lnTo>
                        <a:lnTo>
                          <a:pt x="1525" y="184"/>
                        </a:lnTo>
                        <a:lnTo>
                          <a:pt x="1527" y="182"/>
                        </a:lnTo>
                        <a:lnTo>
                          <a:pt x="1528" y="183"/>
                        </a:lnTo>
                        <a:lnTo>
                          <a:pt x="1534" y="186"/>
                        </a:lnTo>
                        <a:lnTo>
                          <a:pt x="1536" y="181"/>
                        </a:lnTo>
                        <a:lnTo>
                          <a:pt x="1537" y="176"/>
                        </a:lnTo>
                        <a:lnTo>
                          <a:pt x="1540" y="185"/>
                        </a:lnTo>
                        <a:lnTo>
                          <a:pt x="1544" y="178"/>
                        </a:lnTo>
                        <a:lnTo>
                          <a:pt x="1544" y="182"/>
                        </a:lnTo>
                        <a:lnTo>
                          <a:pt x="1550" y="181"/>
                        </a:lnTo>
                        <a:lnTo>
                          <a:pt x="1550" y="177"/>
                        </a:lnTo>
                        <a:lnTo>
                          <a:pt x="1553" y="177"/>
                        </a:lnTo>
                        <a:lnTo>
                          <a:pt x="1556" y="181"/>
                        </a:lnTo>
                        <a:lnTo>
                          <a:pt x="1557" y="184"/>
                        </a:lnTo>
                        <a:lnTo>
                          <a:pt x="1561" y="176"/>
                        </a:lnTo>
                        <a:lnTo>
                          <a:pt x="1565" y="189"/>
                        </a:lnTo>
                        <a:lnTo>
                          <a:pt x="1567" y="183"/>
                        </a:lnTo>
                        <a:lnTo>
                          <a:pt x="1569" y="187"/>
                        </a:lnTo>
                        <a:lnTo>
                          <a:pt x="1573" y="183"/>
                        </a:lnTo>
                        <a:lnTo>
                          <a:pt x="1574" y="175"/>
                        </a:lnTo>
                        <a:lnTo>
                          <a:pt x="1576" y="189"/>
                        </a:lnTo>
                        <a:lnTo>
                          <a:pt x="1578" y="185"/>
                        </a:lnTo>
                        <a:lnTo>
                          <a:pt x="1583" y="182"/>
                        </a:lnTo>
                        <a:lnTo>
                          <a:pt x="1583" y="183"/>
                        </a:lnTo>
                        <a:lnTo>
                          <a:pt x="1587" y="187"/>
                        </a:lnTo>
                        <a:lnTo>
                          <a:pt x="1591" y="185"/>
                        </a:lnTo>
                        <a:lnTo>
                          <a:pt x="1592" y="184"/>
                        </a:lnTo>
                        <a:lnTo>
                          <a:pt x="1594" y="186"/>
                        </a:lnTo>
                        <a:lnTo>
                          <a:pt x="1598" y="190"/>
                        </a:lnTo>
                        <a:lnTo>
                          <a:pt x="1599" y="189"/>
                        </a:lnTo>
                        <a:lnTo>
                          <a:pt x="1602" y="182"/>
                        </a:lnTo>
                        <a:lnTo>
                          <a:pt x="1604" y="184"/>
                        </a:lnTo>
                        <a:lnTo>
                          <a:pt x="1609" y="187"/>
                        </a:lnTo>
                        <a:lnTo>
                          <a:pt x="1611" y="187"/>
                        </a:lnTo>
                        <a:lnTo>
                          <a:pt x="1612" y="185"/>
                        </a:lnTo>
                        <a:lnTo>
                          <a:pt x="1615" y="185"/>
                        </a:lnTo>
                        <a:lnTo>
                          <a:pt x="1617" y="189"/>
                        </a:lnTo>
                        <a:lnTo>
                          <a:pt x="1621" y="186"/>
                        </a:lnTo>
                        <a:lnTo>
                          <a:pt x="1622" y="187"/>
                        </a:lnTo>
                        <a:lnTo>
                          <a:pt x="1625" y="189"/>
                        </a:lnTo>
                        <a:lnTo>
                          <a:pt x="1628" y="187"/>
                        </a:lnTo>
                        <a:lnTo>
                          <a:pt x="1632" y="186"/>
                        </a:lnTo>
                        <a:lnTo>
                          <a:pt x="1634" y="187"/>
                        </a:lnTo>
                        <a:lnTo>
                          <a:pt x="1635" y="185"/>
                        </a:lnTo>
                        <a:lnTo>
                          <a:pt x="1637" y="186"/>
                        </a:lnTo>
                        <a:lnTo>
                          <a:pt x="1641" y="189"/>
                        </a:lnTo>
                        <a:lnTo>
                          <a:pt x="1644" y="184"/>
                        </a:lnTo>
                        <a:lnTo>
                          <a:pt x="1645" y="183"/>
                        </a:lnTo>
                        <a:lnTo>
                          <a:pt x="1647" y="184"/>
                        </a:lnTo>
                        <a:lnTo>
                          <a:pt x="1652" y="186"/>
                        </a:lnTo>
                        <a:lnTo>
                          <a:pt x="1653" y="189"/>
                        </a:lnTo>
                        <a:lnTo>
                          <a:pt x="1655" y="187"/>
                        </a:lnTo>
                        <a:lnTo>
                          <a:pt x="1660" y="189"/>
                        </a:lnTo>
                        <a:lnTo>
                          <a:pt x="1663" y="185"/>
                        </a:lnTo>
                        <a:lnTo>
                          <a:pt x="1663" y="187"/>
                        </a:lnTo>
                        <a:lnTo>
                          <a:pt x="1667" y="183"/>
                        </a:lnTo>
                        <a:lnTo>
                          <a:pt x="1669" y="182"/>
                        </a:lnTo>
                        <a:lnTo>
                          <a:pt x="1672" y="186"/>
                        </a:lnTo>
                        <a:lnTo>
                          <a:pt x="1675" y="185"/>
                        </a:lnTo>
                        <a:lnTo>
                          <a:pt x="1676" y="184"/>
                        </a:lnTo>
                        <a:lnTo>
                          <a:pt x="1679" y="184"/>
                        </a:lnTo>
                        <a:lnTo>
                          <a:pt x="1681" y="184"/>
                        </a:lnTo>
                        <a:lnTo>
                          <a:pt x="1686" y="181"/>
                        </a:lnTo>
                        <a:lnTo>
                          <a:pt x="1686" y="179"/>
                        </a:lnTo>
                        <a:lnTo>
                          <a:pt x="1692" y="184"/>
                        </a:lnTo>
                        <a:lnTo>
                          <a:pt x="1694" y="182"/>
                        </a:lnTo>
                        <a:lnTo>
                          <a:pt x="1695" y="173"/>
                        </a:lnTo>
                        <a:lnTo>
                          <a:pt x="1698" y="181"/>
                        </a:lnTo>
                        <a:lnTo>
                          <a:pt x="1701" y="178"/>
                        </a:lnTo>
                        <a:lnTo>
                          <a:pt x="1704" y="178"/>
                        </a:lnTo>
                        <a:lnTo>
                          <a:pt x="1705" y="169"/>
                        </a:lnTo>
                        <a:lnTo>
                          <a:pt x="1709" y="178"/>
                        </a:lnTo>
                        <a:lnTo>
                          <a:pt x="1712" y="170"/>
                        </a:lnTo>
                        <a:lnTo>
                          <a:pt x="1714" y="0"/>
                        </a:lnTo>
                        <a:lnTo>
                          <a:pt x="1714" y="122"/>
                        </a:lnTo>
                        <a:lnTo>
                          <a:pt x="1718" y="177"/>
                        </a:lnTo>
                        <a:lnTo>
                          <a:pt x="1722" y="162"/>
                        </a:lnTo>
                        <a:lnTo>
                          <a:pt x="1723" y="113"/>
                        </a:lnTo>
                        <a:lnTo>
                          <a:pt x="1726" y="181"/>
                        </a:lnTo>
                        <a:lnTo>
                          <a:pt x="1730" y="181"/>
                        </a:lnTo>
                        <a:lnTo>
                          <a:pt x="1732" y="164"/>
                        </a:lnTo>
                        <a:lnTo>
                          <a:pt x="1732" y="173"/>
                        </a:lnTo>
                        <a:lnTo>
                          <a:pt x="1738" y="183"/>
                        </a:lnTo>
                        <a:lnTo>
                          <a:pt x="1740" y="183"/>
                        </a:lnTo>
                        <a:lnTo>
                          <a:pt x="1742" y="181"/>
                        </a:lnTo>
                        <a:lnTo>
                          <a:pt x="1745" y="184"/>
                        </a:lnTo>
                        <a:lnTo>
                          <a:pt x="1746" y="182"/>
                        </a:lnTo>
                        <a:lnTo>
                          <a:pt x="1749" y="179"/>
                        </a:lnTo>
                        <a:lnTo>
                          <a:pt x="1753" y="182"/>
                        </a:lnTo>
                        <a:lnTo>
                          <a:pt x="1756" y="185"/>
                        </a:lnTo>
                        <a:lnTo>
                          <a:pt x="1759" y="184"/>
                        </a:lnTo>
                        <a:lnTo>
                          <a:pt x="1760" y="182"/>
                        </a:lnTo>
                        <a:lnTo>
                          <a:pt x="1762" y="184"/>
                        </a:lnTo>
                        <a:lnTo>
                          <a:pt x="1764" y="183"/>
                        </a:lnTo>
                        <a:lnTo>
                          <a:pt x="1769" y="183"/>
                        </a:lnTo>
                        <a:lnTo>
                          <a:pt x="1769" y="186"/>
                        </a:lnTo>
                        <a:lnTo>
                          <a:pt x="1772" y="187"/>
                        </a:lnTo>
                        <a:lnTo>
                          <a:pt x="1774" y="184"/>
                        </a:lnTo>
                        <a:lnTo>
                          <a:pt x="1778" y="185"/>
                        </a:lnTo>
                        <a:lnTo>
                          <a:pt x="1779" y="190"/>
                        </a:lnTo>
                        <a:lnTo>
                          <a:pt x="1783" y="189"/>
                        </a:lnTo>
                        <a:lnTo>
                          <a:pt x="1785" y="187"/>
                        </a:lnTo>
                        <a:lnTo>
                          <a:pt x="1789" y="182"/>
                        </a:lnTo>
                        <a:lnTo>
                          <a:pt x="1789" y="181"/>
                        </a:lnTo>
                        <a:lnTo>
                          <a:pt x="1795" y="186"/>
                        </a:lnTo>
                        <a:lnTo>
                          <a:pt x="1798" y="187"/>
                        </a:lnTo>
                        <a:lnTo>
                          <a:pt x="1800" y="187"/>
                        </a:lnTo>
                        <a:lnTo>
                          <a:pt x="1805" y="187"/>
                        </a:lnTo>
                        <a:lnTo>
                          <a:pt x="1807" y="179"/>
                        </a:lnTo>
                        <a:lnTo>
                          <a:pt x="1807" y="183"/>
                        </a:lnTo>
                        <a:lnTo>
                          <a:pt x="1811" y="187"/>
                        </a:lnTo>
                        <a:lnTo>
                          <a:pt x="1814" y="185"/>
                        </a:lnTo>
                        <a:lnTo>
                          <a:pt x="1816" y="185"/>
                        </a:lnTo>
                        <a:lnTo>
                          <a:pt x="1821" y="189"/>
                        </a:lnTo>
                        <a:lnTo>
                          <a:pt x="1821" y="185"/>
                        </a:lnTo>
                        <a:lnTo>
                          <a:pt x="1824" y="184"/>
                        </a:lnTo>
                        <a:lnTo>
                          <a:pt x="1827" y="183"/>
                        </a:lnTo>
                        <a:lnTo>
                          <a:pt x="1830" y="187"/>
                        </a:lnTo>
                        <a:lnTo>
                          <a:pt x="1833" y="185"/>
                        </a:lnTo>
                        <a:lnTo>
                          <a:pt x="1836" y="181"/>
                        </a:lnTo>
                        <a:lnTo>
                          <a:pt x="1837" y="178"/>
                        </a:lnTo>
                        <a:lnTo>
                          <a:pt x="1840" y="184"/>
                        </a:lnTo>
                        <a:lnTo>
                          <a:pt x="1842" y="185"/>
                        </a:lnTo>
                        <a:lnTo>
                          <a:pt x="1844" y="182"/>
                        </a:lnTo>
                        <a:lnTo>
                          <a:pt x="1847" y="187"/>
                        </a:lnTo>
                        <a:lnTo>
                          <a:pt x="1852" y="183"/>
                        </a:lnTo>
                        <a:lnTo>
                          <a:pt x="1854" y="150"/>
                        </a:lnTo>
                        <a:lnTo>
                          <a:pt x="1854" y="155"/>
                        </a:lnTo>
                        <a:lnTo>
                          <a:pt x="1859" y="184"/>
                        </a:lnTo>
                        <a:lnTo>
                          <a:pt x="1859" y="178"/>
                        </a:lnTo>
                        <a:lnTo>
                          <a:pt x="1863" y="170"/>
                        </a:lnTo>
                        <a:lnTo>
                          <a:pt x="1865" y="187"/>
                        </a:lnTo>
                        <a:lnTo>
                          <a:pt x="1867" y="182"/>
                        </a:lnTo>
                        <a:lnTo>
                          <a:pt x="1872" y="175"/>
                        </a:lnTo>
                        <a:lnTo>
                          <a:pt x="1872" y="167"/>
                        </a:lnTo>
                        <a:lnTo>
                          <a:pt x="1878" y="184"/>
                        </a:lnTo>
                        <a:lnTo>
                          <a:pt x="1879" y="183"/>
                        </a:lnTo>
                        <a:lnTo>
                          <a:pt x="1881" y="182"/>
                        </a:lnTo>
                        <a:lnTo>
                          <a:pt x="1883" y="179"/>
                        </a:lnTo>
                        <a:lnTo>
                          <a:pt x="1886" y="183"/>
                        </a:lnTo>
                        <a:lnTo>
                          <a:pt x="1889" y="182"/>
                        </a:lnTo>
                        <a:lnTo>
                          <a:pt x="1890" y="182"/>
                        </a:lnTo>
                        <a:lnTo>
                          <a:pt x="1893" y="182"/>
                        </a:lnTo>
                        <a:lnTo>
                          <a:pt x="1897" y="187"/>
                        </a:lnTo>
                        <a:lnTo>
                          <a:pt x="1900" y="189"/>
                        </a:lnTo>
                        <a:lnTo>
                          <a:pt x="1901" y="186"/>
                        </a:lnTo>
                        <a:lnTo>
                          <a:pt x="1905" y="187"/>
                        </a:lnTo>
                        <a:lnTo>
                          <a:pt x="1908" y="187"/>
                        </a:lnTo>
                        <a:lnTo>
                          <a:pt x="1909" y="183"/>
                        </a:lnTo>
                        <a:lnTo>
                          <a:pt x="1913" y="187"/>
                        </a:lnTo>
                        <a:lnTo>
                          <a:pt x="1914" y="185"/>
                        </a:lnTo>
                        <a:lnTo>
                          <a:pt x="1916" y="187"/>
                        </a:lnTo>
                        <a:lnTo>
                          <a:pt x="1921" y="187"/>
                        </a:lnTo>
                        <a:lnTo>
                          <a:pt x="1923" y="184"/>
                        </a:lnTo>
                        <a:lnTo>
                          <a:pt x="1924" y="185"/>
                        </a:lnTo>
                        <a:lnTo>
                          <a:pt x="1927" y="185"/>
                        </a:lnTo>
                        <a:lnTo>
                          <a:pt x="1930" y="184"/>
                        </a:lnTo>
                        <a:lnTo>
                          <a:pt x="1932" y="187"/>
                        </a:lnTo>
                        <a:lnTo>
                          <a:pt x="1934" y="192"/>
                        </a:lnTo>
                        <a:lnTo>
                          <a:pt x="1938" y="187"/>
                        </a:lnTo>
                        <a:lnTo>
                          <a:pt x="1941" y="185"/>
                        </a:lnTo>
                        <a:lnTo>
                          <a:pt x="1943" y="189"/>
                        </a:lnTo>
                        <a:lnTo>
                          <a:pt x="1947" y="184"/>
                        </a:lnTo>
                        <a:lnTo>
                          <a:pt x="1948" y="179"/>
                        </a:lnTo>
                        <a:lnTo>
                          <a:pt x="1951" y="186"/>
                        </a:lnTo>
                        <a:lnTo>
                          <a:pt x="1954" y="184"/>
                        </a:lnTo>
                        <a:lnTo>
                          <a:pt x="1957" y="184"/>
                        </a:lnTo>
                        <a:lnTo>
                          <a:pt x="1957" y="187"/>
                        </a:lnTo>
                        <a:lnTo>
                          <a:pt x="1960" y="185"/>
                        </a:lnTo>
                        <a:lnTo>
                          <a:pt x="1965" y="187"/>
                        </a:lnTo>
                        <a:lnTo>
                          <a:pt x="1966" y="181"/>
                        </a:lnTo>
                        <a:lnTo>
                          <a:pt x="1968" y="187"/>
                        </a:lnTo>
                        <a:lnTo>
                          <a:pt x="1971" y="186"/>
                        </a:lnTo>
                        <a:lnTo>
                          <a:pt x="1974" y="184"/>
                        </a:lnTo>
                        <a:lnTo>
                          <a:pt x="1976" y="186"/>
                        </a:lnTo>
                        <a:lnTo>
                          <a:pt x="1979" y="187"/>
                        </a:lnTo>
                        <a:lnTo>
                          <a:pt x="1982" y="183"/>
                        </a:lnTo>
                        <a:lnTo>
                          <a:pt x="1984" y="185"/>
                        </a:lnTo>
                        <a:lnTo>
                          <a:pt x="1986" y="189"/>
                        </a:lnTo>
                        <a:lnTo>
                          <a:pt x="1990" y="187"/>
                        </a:lnTo>
                        <a:lnTo>
                          <a:pt x="1992" y="186"/>
                        </a:lnTo>
                        <a:lnTo>
                          <a:pt x="1996" y="183"/>
                        </a:lnTo>
                        <a:lnTo>
                          <a:pt x="1998" y="185"/>
                        </a:lnTo>
                        <a:lnTo>
                          <a:pt x="2000" y="187"/>
                        </a:lnTo>
                        <a:lnTo>
                          <a:pt x="2001" y="184"/>
                        </a:lnTo>
                        <a:lnTo>
                          <a:pt x="2006" y="186"/>
                        </a:lnTo>
                        <a:lnTo>
                          <a:pt x="2008" y="184"/>
                        </a:lnTo>
                        <a:lnTo>
                          <a:pt x="2011" y="183"/>
                        </a:lnTo>
                        <a:lnTo>
                          <a:pt x="2013" y="186"/>
                        </a:lnTo>
                        <a:lnTo>
                          <a:pt x="2015" y="189"/>
                        </a:lnTo>
                        <a:lnTo>
                          <a:pt x="2018" y="189"/>
                        </a:lnTo>
                        <a:lnTo>
                          <a:pt x="2020" y="186"/>
                        </a:lnTo>
                        <a:lnTo>
                          <a:pt x="2022" y="187"/>
                        </a:lnTo>
                        <a:lnTo>
                          <a:pt x="2027" y="186"/>
                        </a:lnTo>
                        <a:lnTo>
                          <a:pt x="2028" y="184"/>
                        </a:lnTo>
                        <a:lnTo>
                          <a:pt x="2030" y="190"/>
                        </a:lnTo>
                        <a:lnTo>
                          <a:pt x="2034" y="184"/>
                        </a:lnTo>
                        <a:lnTo>
                          <a:pt x="2035" y="181"/>
                        </a:lnTo>
                        <a:lnTo>
                          <a:pt x="2040" y="183"/>
                        </a:lnTo>
                        <a:lnTo>
                          <a:pt x="2040" y="185"/>
                        </a:lnTo>
                        <a:lnTo>
                          <a:pt x="2044" y="184"/>
                        </a:lnTo>
                        <a:lnTo>
                          <a:pt x="2045" y="187"/>
                        </a:lnTo>
                        <a:lnTo>
                          <a:pt x="2048" y="187"/>
                        </a:lnTo>
                        <a:lnTo>
                          <a:pt x="2053" y="185"/>
                        </a:lnTo>
                        <a:lnTo>
                          <a:pt x="2053" y="187"/>
                        </a:lnTo>
                        <a:lnTo>
                          <a:pt x="2058" y="186"/>
                        </a:lnTo>
                        <a:lnTo>
                          <a:pt x="2060" y="187"/>
                        </a:lnTo>
                        <a:lnTo>
                          <a:pt x="2061" y="189"/>
                        </a:lnTo>
                        <a:lnTo>
                          <a:pt x="2066" y="184"/>
                        </a:lnTo>
                        <a:lnTo>
                          <a:pt x="2070" y="185"/>
                        </a:lnTo>
                        <a:lnTo>
                          <a:pt x="2071" y="185"/>
                        </a:lnTo>
                        <a:lnTo>
                          <a:pt x="2074" y="183"/>
                        </a:lnTo>
                        <a:lnTo>
                          <a:pt x="2078" y="185"/>
                        </a:lnTo>
                        <a:lnTo>
                          <a:pt x="2081" y="184"/>
                        </a:lnTo>
                        <a:lnTo>
                          <a:pt x="2082" y="187"/>
                        </a:lnTo>
                        <a:lnTo>
                          <a:pt x="2086" y="183"/>
                        </a:lnTo>
                        <a:lnTo>
                          <a:pt x="2087" y="181"/>
                        </a:lnTo>
                        <a:lnTo>
                          <a:pt x="2091" y="186"/>
                        </a:lnTo>
                        <a:lnTo>
                          <a:pt x="2093" y="186"/>
                        </a:lnTo>
                        <a:lnTo>
                          <a:pt x="2096" y="184"/>
                        </a:lnTo>
                        <a:lnTo>
                          <a:pt x="2096" y="183"/>
                        </a:lnTo>
                        <a:lnTo>
                          <a:pt x="2101" y="186"/>
                        </a:lnTo>
                        <a:lnTo>
                          <a:pt x="2104" y="183"/>
                        </a:lnTo>
                        <a:lnTo>
                          <a:pt x="2107" y="182"/>
                        </a:lnTo>
                        <a:lnTo>
                          <a:pt x="2110" y="187"/>
                        </a:lnTo>
                        <a:lnTo>
                          <a:pt x="2111" y="184"/>
                        </a:lnTo>
                        <a:lnTo>
                          <a:pt x="2112" y="182"/>
                        </a:lnTo>
                        <a:lnTo>
                          <a:pt x="2115" y="186"/>
                        </a:lnTo>
                        <a:lnTo>
                          <a:pt x="2120" y="184"/>
                        </a:lnTo>
                        <a:lnTo>
                          <a:pt x="2123" y="183"/>
                        </a:lnTo>
                        <a:lnTo>
                          <a:pt x="2123" y="185"/>
                        </a:lnTo>
                        <a:lnTo>
                          <a:pt x="2126" y="186"/>
                        </a:lnTo>
                        <a:lnTo>
                          <a:pt x="2128" y="186"/>
                        </a:lnTo>
                        <a:lnTo>
                          <a:pt x="2132" y="177"/>
                        </a:lnTo>
                        <a:lnTo>
                          <a:pt x="2134" y="181"/>
                        </a:lnTo>
                        <a:lnTo>
                          <a:pt x="2136" y="183"/>
                        </a:lnTo>
                        <a:lnTo>
                          <a:pt x="2140" y="179"/>
                        </a:lnTo>
                        <a:lnTo>
                          <a:pt x="2143" y="184"/>
                        </a:lnTo>
                        <a:lnTo>
                          <a:pt x="2144" y="185"/>
                        </a:lnTo>
                        <a:lnTo>
                          <a:pt x="2149" y="182"/>
                        </a:lnTo>
                        <a:lnTo>
                          <a:pt x="2150" y="184"/>
                        </a:lnTo>
                        <a:lnTo>
                          <a:pt x="2151" y="185"/>
                        </a:lnTo>
                        <a:lnTo>
                          <a:pt x="2155" y="185"/>
                        </a:lnTo>
                        <a:lnTo>
                          <a:pt x="2159" y="186"/>
                        </a:lnTo>
                        <a:lnTo>
                          <a:pt x="2161" y="186"/>
                        </a:lnTo>
                        <a:lnTo>
                          <a:pt x="2162" y="184"/>
                        </a:lnTo>
                        <a:lnTo>
                          <a:pt x="2166" y="185"/>
                        </a:lnTo>
                        <a:lnTo>
                          <a:pt x="2169" y="189"/>
                        </a:lnTo>
                        <a:lnTo>
                          <a:pt x="2171" y="189"/>
                        </a:lnTo>
                        <a:lnTo>
                          <a:pt x="2174" y="187"/>
                        </a:lnTo>
                        <a:lnTo>
                          <a:pt x="2175" y="185"/>
                        </a:lnTo>
                        <a:lnTo>
                          <a:pt x="2179" y="187"/>
                        </a:lnTo>
                        <a:lnTo>
                          <a:pt x="2180" y="184"/>
                        </a:lnTo>
                        <a:lnTo>
                          <a:pt x="2184" y="185"/>
                        </a:lnTo>
                        <a:lnTo>
                          <a:pt x="2185" y="186"/>
                        </a:lnTo>
                        <a:lnTo>
                          <a:pt x="2189" y="184"/>
                        </a:lnTo>
                        <a:lnTo>
                          <a:pt x="2192" y="184"/>
                        </a:lnTo>
                        <a:lnTo>
                          <a:pt x="2193" y="185"/>
                        </a:lnTo>
                        <a:lnTo>
                          <a:pt x="2196" y="183"/>
                        </a:lnTo>
                        <a:lnTo>
                          <a:pt x="2198" y="185"/>
                        </a:lnTo>
                        <a:lnTo>
                          <a:pt x="2201" y="184"/>
                        </a:lnTo>
                        <a:lnTo>
                          <a:pt x="2204" y="186"/>
                        </a:lnTo>
                        <a:lnTo>
                          <a:pt x="2206" y="183"/>
                        </a:lnTo>
                        <a:lnTo>
                          <a:pt x="2208" y="187"/>
                        </a:lnTo>
                        <a:lnTo>
                          <a:pt x="2211" y="185"/>
                        </a:lnTo>
                        <a:lnTo>
                          <a:pt x="2213" y="186"/>
                        </a:lnTo>
                        <a:lnTo>
                          <a:pt x="2217" y="183"/>
                        </a:lnTo>
                        <a:lnTo>
                          <a:pt x="2219" y="184"/>
                        </a:lnTo>
                        <a:lnTo>
                          <a:pt x="2221" y="186"/>
                        </a:lnTo>
                        <a:lnTo>
                          <a:pt x="2225" y="186"/>
                        </a:lnTo>
                        <a:lnTo>
                          <a:pt x="2226" y="183"/>
                        </a:lnTo>
                        <a:lnTo>
                          <a:pt x="2229" y="185"/>
                        </a:lnTo>
                        <a:lnTo>
                          <a:pt x="2232" y="187"/>
                        </a:lnTo>
                        <a:lnTo>
                          <a:pt x="2235" y="175"/>
                        </a:lnTo>
                        <a:lnTo>
                          <a:pt x="2238" y="183"/>
                        </a:lnTo>
                        <a:lnTo>
                          <a:pt x="2239" y="185"/>
                        </a:lnTo>
                        <a:lnTo>
                          <a:pt x="2243" y="181"/>
                        </a:lnTo>
                        <a:lnTo>
                          <a:pt x="2245" y="173"/>
                        </a:lnTo>
                        <a:lnTo>
                          <a:pt x="2248" y="181"/>
                        </a:lnTo>
                        <a:lnTo>
                          <a:pt x="2252" y="181"/>
                        </a:lnTo>
                        <a:lnTo>
                          <a:pt x="2254" y="182"/>
                        </a:lnTo>
                        <a:lnTo>
                          <a:pt x="2260" y="181"/>
                        </a:lnTo>
                        <a:lnTo>
                          <a:pt x="2261" y="176"/>
                        </a:lnTo>
                        <a:lnTo>
                          <a:pt x="2264" y="183"/>
                        </a:lnTo>
                        <a:lnTo>
                          <a:pt x="2264" y="185"/>
                        </a:lnTo>
                        <a:lnTo>
                          <a:pt x="2268" y="185"/>
                        </a:lnTo>
                        <a:lnTo>
                          <a:pt x="2271" y="183"/>
                        </a:lnTo>
                        <a:lnTo>
                          <a:pt x="2272" y="182"/>
                        </a:lnTo>
                        <a:lnTo>
                          <a:pt x="2278" y="187"/>
                        </a:lnTo>
                        <a:lnTo>
                          <a:pt x="2279" y="183"/>
                        </a:lnTo>
                        <a:lnTo>
                          <a:pt x="2281" y="182"/>
                        </a:lnTo>
                        <a:lnTo>
                          <a:pt x="2284" y="185"/>
                        </a:lnTo>
                        <a:lnTo>
                          <a:pt x="2287" y="183"/>
                        </a:lnTo>
                        <a:lnTo>
                          <a:pt x="2289" y="186"/>
                        </a:lnTo>
                        <a:lnTo>
                          <a:pt x="2291" y="183"/>
                        </a:lnTo>
                        <a:lnTo>
                          <a:pt x="2295" y="186"/>
                        </a:lnTo>
                        <a:lnTo>
                          <a:pt x="2297" y="183"/>
                        </a:lnTo>
                        <a:lnTo>
                          <a:pt x="2299" y="183"/>
                        </a:lnTo>
                        <a:lnTo>
                          <a:pt x="2302" y="182"/>
                        </a:lnTo>
                        <a:lnTo>
                          <a:pt x="2305" y="182"/>
                        </a:lnTo>
                        <a:lnTo>
                          <a:pt x="2307" y="186"/>
                        </a:lnTo>
                        <a:lnTo>
                          <a:pt x="2311" y="184"/>
                        </a:lnTo>
                        <a:lnTo>
                          <a:pt x="2313" y="187"/>
                        </a:lnTo>
                        <a:lnTo>
                          <a:pt x="2315" y="185"/>
                        </a:lnTo>
                        <a:lnTo>
                          <a:pt x="2319" y="184"/>
                        </a:lnTo>
                        <a:lnTo>
                          <a:pt x="2320" y="178"/>
                        </a:lnTo>
                        <a:lnTo>
                          <a:pt x="2323" y="181"/>
                        </a:lnTo>
                        <a:lnTo>
                          <a:pt x="2327" y="183"/>
                        </a:lnTo>
                        <a:lnTo>
                          <a:pt x="2327" y="181"/>
                        </a:lnTo>
                        <a:lnTo>
                          <a:pt x="2331" y="183"/>
                        </a:lnTo>
                        <a:lnTo>
                          <a:pt x="2332" y="185"/>
                        </a:lnTo>
                        <a:lnTo>
                          <a:pt x="2336" y="185"/>
                        </a:lnTo>
                        <a:lnTo>
                          <a:pt x="2339" y="184"/>
                        </a:lnTo>
                        <a:lnTo>
                          <a:pt x="2341" y="183"/>
                        </a:lnTo>
                        <a:lnTo>
                          <a:pt x="2345" y="184"/>
                        </a:lnTo>
                        <a:lnTo>
                          <a:pt x="2347" y="179"/>
                        </a:lnTo>
                        <a:lnTo>
                          <a:pt x="2348" y="176"/>
                        </a:lnTo>
                        <a:lnTo>
                          <a:pt x="2352" y="183"/>
                        </a:lnTo>
                        <a:lnTo>
                          <a:pt x="2353" y="184"/>
                        </a:lnTo>
                        <a:lnTo>
                          <a:pt x="2357" y="173"/>
                        </a:lnTo>
                        <a:lnTo>
                          <a:pt x="2358" y="169"/>
                        </a:lnTo>
                        <a:lnTo>
                          <a:pt x="2361" y="177"/>
                        </a:lnTo>
                        <a:lnTo>
                          <a:pt x="2364" y="183"/>
                        </a:lnTo>
                        <a:lnTo>
                          <a:pt x="2367" y="178"/>
                        </a:lnTo>
                        <a:lnTo>
                          <a:pt x="2369" y="182"/>
                        </a:lnTo>
                        <a:lnTo>
                          <a:pt x="2371" y="182"/>
                        </a:lnTo>
                        <a:lnTo>
                          <a:pt x="2374" y="183"/>
                        </a:lnTo>
                        <a:lnTo>
                          <a:pt x="2376" y="182"/>
                        </a:lnTo>
                        <a:lnTo>
                          <a:pt x="2380" y="183"/>
                        </a:lnTo>
                        <a:lnTo>
                          <a:pt x="2381" y="187"/>
                        </a:lnTo>
                        <a:lnTo>
                          <a:pt x="2386" y="179"/>
                        </a:lnTo>
                        <a:lnTo>
                          <a:pt x="2386" y="185"/>
                        </a:lnTo>
                        <a:lnTo>
                          <a:pt x="2390" y="185"/>
                        </a:lnTo>
                        <a:lnTo>
                          <a:pt x="2393" y="183"/>
                        </a:lnTo>
                        <a:lnTo>
                          <a:pt x="2395" y="177"/>
                        </a:lnTo>
                        <a:lnTo>
                          <a:pt x="2398" y="184"/>
                        </a:lnTo>
                        <a:lnTo>
                          <a:pt x="2400" y="184"/>
                        </a:lnTo>
                        <a:lnTo>
                          <a:pt x="2404" y="177"/>
                        </a:lnTo>
                        <a:lnTo>
                          <a:pt x="2404" y="179"/>
                        </a:lnTo>
                        <a:lnTo>
                          <a:pt x="2407" y="179"/>
                        </a:lnTo>
                        <a:lnTo>
                          <a:pt x="2412" y="182"/>
                        </a:lnTo>
                        <a:lnTo>
                          <a:pt x="2413" y="182"/>
                        </a:lnTo>
                        <a:lnTo>
                          <a:pt x="2415" y="183"/>
                        </a:lnTo>
                        <a:lnTo>
                          <a:pt x="2417" y="177"/>
                        </a:lnTo>
                        <a:lnTo>
                          <a:pt x="2421" y="184"/>
                        </a:lnTo>
                        <a:lnTo>
                          <a:pt x="2424" y="178"/>
                        </a:lnTo>
                        <a:lnTo>
                          <a:pt x="2426" y="182"/>
                        </a:lnTo>
                        <a:lnTo>
                          <a:pt x="2428" y="184"/>
                        </a:lnTo>
                        <a:lnTo>
                          <a:pt x="2431" y="183"/>
                        </a:lnTo>
                        <a:lnTo>
                          <a:pt x="2433" y="182"/>
                        </a:lnTo>
                        <a:lnTo>
                          <a:pt x="2437" y="184"/>
                        </a:lnTo>
                        <a:lnTo>
                          <a:pt x="2439" y="184"/>
                        </a:lnTo>
                        <a:lnTo>
                          <a:pt x="2441" y="184"/>
                        </a:lnTo>
                        <a:lnTo>
                          <a:pt x="2446" y="183"/>
                        </a:lnTo>
                        <a:lnTo>
                          <a:pt x="2446" y="184"/>
                        </a:lnTo>
                        <a:lnTo>
                          <a:pt x="2448" y="184"/>
                        </a:lnTo>
                        <a:lnTo>
                          <a:pt x="2452" y="186"/>
                        </a:lnTo>
                        <a:lnTo>
                          <a:pt x="2456" y="187"/>
                        </a:lnTo>
                        <a:lnTo>
                          <a:pt x="2456" y="184"/>
                        </a:lnTo>
                        <a:lnTo>
                          <a:pt x="2458" y="182"/>
                        </a:lnTo>
                        <a:lnTo>
                          <a:pt x="2462" y="186"/>
                        </a:lnTo>
                        <a:lnTo>
                          <a:pt x="2464" y="178"/>
                        </a:lnTo>
                        <a:lnTo>
                          <a:pt x="2467" y="181"/>
                        </a:lnTo>
                        <a:lnTo>
                          <a:pt x="2469" y="181"/>
                        </a:lnTo>
                        <a:lnTo>
                          <a:pt x="2472" y="187"/>
                        </a:lnTo>
                        <a:lnTo>
                          <a:pt x="2474" y="184"/>
                        </a:lnTo>
                        <a:lnTo>
                          <a:pt x="2476" y="185"/>
                        </a:lnTo>
                        <a:lnTo>
                          <a:pt x="2481" y="183"/>
                        </a:lnTo>
                        <a:lnTo>
                          <a:pt x="2483" y="183"/>
                        </a:lnTo>
                        <a:lnTo>
                          <a:pt x="2485" y="181"/>
                        </a:lnTo>
                        <a:lnTo>
                          <a:pt x="2488" y="161"/>
                        </a:lnTo>
                        <a:lnTo>
                          <a:pt x="2490" y="177"/>
                        </a:lnTo>
                        <a:lnTo>
                          <a:pt x="2493" y="164"/>
                        </a:lnTo>
                        <a:lnTo>
                          <a:pt x="2497" y="165"/>
                        </a:lnTo>
                        <a:lnTo>
                          <a:pt x="2497" y="168"/>
                        </a:lnTo>
                        <a:lnTo>
                          <a:pt x="2501" y="185"/>
                        </a:lnTo>
                        <a:lnTo>
                          <a:pt x="2503" y="175"/>
                        </a:lnTo>
                        <a:lnTo>
                          <a:pt x="2507" y="181"/>
                        </a:lnTo>
                        <a:lnTo>
                          <a:pt x="2509" y="179"/>
                        </a:lnTo>
                        <a:lnTo>
                          <a:pt x="2511" y="184"/>
                        </a:lnTo>
                        <a:lnTo>
                          <a:pt x="2515" y="183"/>
                        </a:lnTo>
                        <a:lnTo>
                          <a:pt x="2516" y="185"/>
                        </a:lnTo>
                        <a:lnTo>
                          <a:pt x="2518" y="187"/>
                        </a:lnTo>
                        <a:lnTo>
                          <a:pt x="2522" y="184"/>
                        </a:lnTo>
                        <a:lnTo>
                          <a:pt x="2523" y="186"/>
                        </a:lnTo>
                        <a:lnTo>
                          <a:pt x="2527" y="184"/>
                        </a:lnTo>
                        <a:lnTo>
                          <a:pt x="2528" y="186"/>
                        </a:lnTo>
                        <a:lnTo>
                          <a:pt x="2533" y="187"/>
                        </a:lnTo>
                        <a:lnTo>
                          <a:pt x="2534" y="184"/>
                        </a:lnTo>
                        <a:lnTo>
                          <a:pt x="2537" y="182"/>
                        </a:lnTo>
                        <a:lnTo>
                          <a:pt x="2539" y="185"/>
                        </a:lnTo>
                        <a:lnTo>
                          <a:pt x="2541" y="186"/>
                        </a:lnTo>
                        <a:lnTo>
                          <a:pt x="2544" y="185"/>
                        </a:lnTo>
                        <a:lnTo>
                          <a:pt x="2549" y="186"/>
                        </a:lnTo>
                        <a:lnTo>
                          <a:pt x="2550" y="178"/>
                        </a:lnTo>
                        <a:lnTo>
                          <a:pt x="2552" y="189"/>
                        </a:lnTo>
                        <a:lnTo>
                          <a:pt x="2554" y="186"/>
                        </a:lnTo>
                        <a:lnTo>
                          <a:pt x="2557" y="187"/>
                        </a:lnTo>
                        <a:lnTo>
                          <a:pt x="2559" y="187"/>
                        </a:lnTo>
                        <a:lnTo>
                          <a:pt x="2562" y="187"/>
                        </a:lnTo>
                        <a:lnTo>
                          <a:pt x="2565" y="185"/>
                        </a:lnTo>
                        <a:lnTo>
                          <a:pt x="2567" y="187"/>
                        </a:lnTo>
                        <a:lnTo>
                          <a:pt x="2570" y="183"/>
                        </a:lnTo>
                        <a:lnTo>
                          <a:pt x="2572" y="185"/>
                        </a:lnTo>
                        <a:lnTo>
                          <a:pt x="2575" y="187"/>
                        </a:lnTo>
                        <a:lnTo>
                          <a:pt x="2577" y="184"/>
                        </a:lnTo>
                        <a:lnTo>
                          <a:pt x="2582" y="185"/>
                        </a:lnTo>
                        <a:lnTo>
                          <a:pt x="2584" y="186"/>
                        </a:lnTo>
                        <a:lnTo>
                          <a:pt x="2587" y="182"/>
                        </a:lnTo>
                        <a:lnTo>
                          <a:pt x="2590" y="164"/>
                        </a:lnTo>
                        <a:lnTo>
                          <a:pt x="2591" y="168"/>
                        </a:lnTo>
                        <a:lnTo>
                          <a:pt x="2593" y="185"/>
                        </a:lnTo>
                        <a:lnTo>
                          <a:pt x="2596" y="169"/>
                        </a:lnTo>
                        <a:lnTo>
                          <a:pt x="2599" y="172"/>
                        </a:lnTo>
                        <a:lnTo>
                          <a:pt x="2602" y="177"/>
                        </a:lnTo>
                        <a:lnTo>
                          <a:pt x="2606" y="179"/>
                        </a:lnTo>
                        <a:lnTo>
                          <a:pt x="2608" y="183"/>
                        </a:lnTo>
                        <a:lnTo>
                          <a:pt x="2611" y="184"/>
                        </a:lnTo>
                        <a:lnTo>
                          <a:pt x="2615" y="185"/>
                        </a:lnTo>
                        <a:lnTo>
                          <a:pt x="2617" y="185"/>
                        </a:lnTo>
                        <a:lnTo>
                          <a:pt x="2619" y="185"/>
                        </a:lnTo>
                        <a:lnTo>
                          <a:pt x="2624" y="184"/>
                        </a:lnTo>
                        <a:lnTo>
                          <a:pt x="2628" y="184"/>
                        </a:lnTo>
                        <a:lnTo>
                          <a:pt x="2632" y="182"/>
                        </a:lnTo>
                        <a:lnTo>
                          <a:pt x="2636" y="182"/>
                        </a:lnTo>
                        <a:lnTo>
                          <a:pt x="2637" y="177"/>
                        </a:lnTo>
                        <a:lnTo>
                          <a:pt x="2640" y="184"/>
                        </a:lnTo>
                        <a:lnTo>
                          <a:pt x="2642" y="184"/>
                        </a:lnTo>
                        <a:lnTo>
                          <a:pt x="2645" y="181"/>
                        </a:lnTo>
                      </a:path>
                    </a:pathLst>
                  </a:custGeom>
                  <a:noFill/>
                  <a:ln w="9525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" name="Freeform 73"/>
                  <p:cNvSpPr>
                    <a:spLocks noChangeAspect="1"/>
                  </p:cNvSpPr>
                  <p:nvPr/>
                </p:nvSpPr>
                <p:spPr bwMode="auto">
                  <a:xfrm>
                    <a:off x="3356" y="3529"/>
                    <a:ext cx="917" cy="685"/>
                  </a:xfrm>
                  <a:custGeom>
                    <a:avLst/>
                    <a:gdLst>
                      <a:gd name="T0" fmla="*/ 0 w 2645"/>
                      <a:gd name="T1" fmla="*/ 1 h 1304"/>
                      <a:gd name="T2" fmla="*/ 0 w 2645"/>
                      <a:gd name="T3" fmla="*/ 1 h 1304"/>
                      <a:gd name="T4" fmla="*/ 0 w 2645"/>
                      <a:gd name="T5" fmla="*/ 1 h 1304"/>
                      <a:gd name="T6" fmla="*/ 0 w 2645"/>
                      <a:gd name="T7" fmla="*/ 1 h 1304"/>
                      <a:gd name="T8" fmla="*/ 0 w 2645"/>
                      <a:gd name="T9" fmla="*/ 1 h 1304"/>
                      <a:gd name="T10" fmla="*/ 0 w 2645"/>
                      <a:gd name="T11" fmla="*/ 1 h 1304"/>
                      <a:gd name="T12" fmla="*/ 0 w 2645"/>
                      <a:gd name="T13" fmla="*/ 1 h 1304"/>
                      <a:gd name="T14" fmla="*/ 0 w 2645"/>
                      <a:gd name="T15" fmla="*/ 1 h 1304"/>
                      <a:gd name="T16" fmla="*/ 0 w 2645"/>
                      <a:gd name="T17" fmla="*/ 1 h 1304"/>
                      <a:gd name="T18" fmla="*/ 0 w 2645"/>
                      <a:gd name="T19" fmla="*/ 1 h 1304"/>
                      <a:gd name="T20" fmla="*/ 0 w 2645"/>
                      <a:gd name="T21" fmla="*/ 1 h 1304"/>
                      <a:gd name="T22" fmla="*/ 0 w 2645"/>
                      <a:gd name="T23" fmla="*/ 1 h 1304"/>
                      <a:gd name="T24" fmla="*/ 0 w 2645"/>
                      <a:gd name="T25" fmla="*/ 1 h 1304"/>
                      <a:gd name="T26" fmla="*/ 0 w 2645"/>
                      <a:gd name="T27" fmla="*/ 1 h 1304"/>
                      <a:gd name="T28" fmla="*/ 0 w 2645"/>
                      <a:gd name="T29" fmla="*/ 1 h 1304"/>
                      <a:gd name="T30" fmla="*/ 0 w 2645"/>
                      <a:gd name="T31" fmla="*/ 1 h 1304"/>
                      <a:gd name="T32" fmla="*/ 0 w 2645"/>
                      <a:gd name="T33" fmla="*/ 1 h 1304"/>
                      <a:gd name="T34" fmla="*/ 0 w 2645"/>
                      <a:gd name="T35" fmla="*/ 1 h 1304"/>
                      <a:gd name="T36" fmla="*/ 0 w 2645"/>
                      <a:gd name="T37" fmla="*/ 1 h 1304"/>
                      <a:gd name="T38" fmla="*/ 0 w 2645"/>
                      <a:gd name="T39" fmla="*/ 1 h 1304"/>
                      <a:gd name="T40" fmla="*/ 0 w 2645"/>
                      <a:gd name="T41" fmla="*/ 1 h 1304"/>
                      <a:gd name="T42" fmla="*/ 0 w 2645"/>
                      <a:gd name="T43" fmla="*/ 1 h 1304"/>
                      <a:gd name="T44" fmla="*/ 0 w 2645"/>
                      <a:gd name="T45" fmla="*/ 1 h 1304"/>
                      <a:gd name="T46" fmla="*/ 0 w 2645"/>
                      <a:gd name="T47" fmla="*/ 1 h 1304"/>
                      <a:gd name="T48" fmla="*/ 0 w 2645"/>
                      <a:gd name="T49" fmla="*/ 1 h 1304"/>
                      <a:gd name="T50" fmla="*/ 0 w 2645"/>
                      <a:gd name="T51" fmla="*/ 1 h 1304"/>
                      <a:gd name="T52" fmla="*/ 0 w 2645"/>
                      <a:gd name="T53" fmla="*/ 1 h 1304"/>
                      <a:gd name="T54" fmla="*/ 0 w 2645"/>
                      <a:gd name="T55" fmla="*/ 1 h 1304"/>
                      <a:gd name="T56" fmla="*/ 0 w 2645"/>
                      <a:gd name="T57" fmla="*/ 1 h 1304"/>
                      <a:gd name="T58" fmla="*/ 0 w 2645"/>
                      <a:gd name="T59" fmla="*/ 1 h 1304"/>
                      <a:gd name="T60" fmla="*/ 0 w 2645"/>
                      <a:gd name="T61" fmla="*/ 1 h 1304"/>
                      <a:gd name="T62" fmla="*/ 0 w 2645"/>
                      <a:gd name="T63" fmla="*/ 1 h 1304"/>
                      <a:gd name="T64" fmla="*/ 0 w 2645"/>
                      <a:gd name="T65" fmla="*/ 1 h 1304"/>
                      <a:gd name="T66" fmla="*/ 0 w 2645"/>
                      <a:gd name="T67" fmla="*/ 1 h 1304"/>
                      <a:gd name="T68" fmla="*/ 0 w 2645"/>
                      <a:gd name="T69" fmla="*/ 1 h 1304"/>
                      <a:gd name="T70" fmla="*/ 0 w 2645"/>
                      <a:gd name="T71" fmla="*/ 1 h 1304"/>
                      <a:gd name="T72" fmla="*/ 0 w 2645"/>
                      <a:gd name="T73" fmla="*/ 1 h 1304"/>
                      <a:gd name="T74" fmla="*/ 0 w 2645"/>
                      <a:gd name="T75" fmla="*/ 1 h 1304"/>
                      <a:gd name="T76" fmla="*/ 0 w 2645"/>
                      <a:gd name="T77" fmla="*/ 1 h 1304"/>
                      <a:gd name="T78" fmla="*/ 0 w 2645"/>
                      <a:gd name="T79" fmla="*/ 1 h 1304"/>
                      <a:gd name="T80" fmla="*/ 0 w 2645"/>
                      <a:gd name="T81" fmla="*/ 1 h 1304"/>
                      <a:gd name="T82" fmla="*/ 0 w 2645"/>
                      <a:gd name="T83" fmla="*/ 1 h 1304"/>
                      <a:gd name="T84" fmla="*/ 0 w 2645"/>
                      <a:gd name="T85" fmla="*/ 1 h 1304"/>
                      <a:gd name="T86" fmla="*/ 0 w 2645"/>
                      <a:gd name="T87" fmla="*/ 1 h 1304"/>
                      <a:gd name="T88" fmla="*/ 0 w 2645"/>
                      <a:gd name="T89" fmla="*/ 1 h 1304"/>
                      <a:gd name="T90" fmla="*/ 0 w 2645"/>
                      <a:gd name="T91" fmla="*/ 1 h 1304"/>
                      <a:gd name="T92" fmla="*/ 0 w 2645"/>
                      <a:gd name="T93" fmla="*/ 1 h 1304"/>
                      <a:gd name="T94" fmla="*/ 0 w 2645"/>
                      <a:gd name="T95" fmla="*/ 1 h 1304"/>
                      <a:gd name="T96" fmla="*/ 0 w 2645"/>
                      <a:gd name="T97" fmla="*/ 1 h 1304"/>
                      <a:gd name="T98" fmla="*/ 0 w 2645"/>
                      <a:gd name="T99" fmla="*/ 1 h 1304"/>
                      <a:gd name="T100" fmla="*/ 0 w 2645"/>
                      <a:gd name="T101" fmla="*/ 1 h 1304"/>
                      <a:gd name="T102" fmla="*/ 0 w 2645"/>
                      <a:gd name="T103" fmla="*/ 1 h 1304"/>
                      <a:gd name="T104" fmla="*/ 0 w 2645"/>
                      <a:gd name="T105" fmla="*/ 1 h 1304"/>
                      <a:gd name="T106" fmla="*/ 0 w 2645"/>
                      <a:gd name="T107" fmla="*/ 1 h 1304"/>
                      <a:gd name="T108" fmla="*/ 0 w 2645"/>
                      <a:gd name="T109" fmla="*/ 1 h 1304"/>
                      <a:gd name="T110" fmla="*/ 0 w 2645"/>
                      <a:gd name="T111" fmla="*/ 1 h 1304"/>
                      <a:gd name="T112" fmla="*/ 0 w 2645"/>
                      <a:gd name="T113" fmla="*/ 1 h 1304"/>
                      <a:gd name="T114" fmla="*/ 0 w 2645"/>
                      <a:gd name="T115" fmla="*/ 1 h 1304"/>
                      <a:gd name="T116" fmla="*/ 0 w 2645"/>
                      <a:gd name="T117" fmla="*/ 1 h 1304"/>
                      <a:gd name="T118" fmla="*/ 0 w 2645"/>
                      <a:gd name="T119" fmla="*/ 1 h 130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645"/>
                      <a:gd name="T181" fmla="*/ 0 h 1304"/>
                      <a:gd name="T182" fmla="*/ 2645 w 2645"/>
                      <a:gd name="T183" fmla="*/ 1304 h 130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645" h="1304">
                        <a:moveTo>
                          <a:pt x="0" y="1293"/>
                        </a:moveTo>
                        <a:lnTo>
                          <a:pt x="4" y="1295"/>
                        </a:lnTo>
                        <a:lnTo>
                          <a:pt x="5" y="1297"/>
                        </a:lnTo>
                        <a:lnTo>
                          <a:pt x="9" y="1271"/>
                        </a:lnTo>
                        <a:lnTo>
                          <a:pt x="10" y="1225"/>
                        </a:lnTo>
                        <a:lnTo>
                          <a:pt x="13" y="1294"/>
                        </a:lnTo>
                        <a:lnTo>
                          <a:pt x="17" y="1294"/>
                        </a:lnTo>
                        <a:lnTo>
                          <a:pt x="19" y="1277"/>
                        </a:lnTo>
                        <a:lnTo>
                          <a:pt x="24" y="1295"/>
                        </a:lnTo>
                        <a:lnTo>
                          <a:pt x="26" y="1295"/>
                        </a:lnTo>
                        <a:lnTo>
                          <a:pt x="30" y="1287"/>
                        </a:lnTo>
                        <a:lnTo>
                          <a:pt x="31" y="1291"/>
                        </a:lnTo>
                        <a:lnTo>
                          <a:pt x="34" y="1295"/>
                        </a:lnTo>
                        <a:lnTo>
                          <a:pt x="35" y="1290"/>
                        </a:lnTo>
                        <a:lnTo>
                          <a:pt x="40" y="1294"/>
                        </a:lnTo>
                        <a:lnTo>
                          <a:pt x="41" y="1291"/>
                        </a:lnTo>
                        <a:lnTo>
                          <a:pt x="44" y="1295"/>
                        </a:lnTo>
                        <a:lnTo>
                          <a:pt x="46" y="1294"/>
                        </a:lnTo>
                        <a:lnTo>
                          <a:pt x="50" y="1295"/>
                        </a:lnTo>
                        <a:lnTo>
                          <a:pt x="51" y="1298"/>
                        </a:lnTo>
                        <a:lnTo>
                          <a:pt x="56" y="1296"/>
                        </a:lnTo>
                        <a:lnTo>
                          <a:pt x="56" y="1294"/>
                        </a:lnTo>
                        <a:lnTo>
                          <a:pt x="60" y="1297"/>
                        </a:lnTo>
                        <a:lnTo>
                          <a:pt x="63" y="1294"/>
                        </a:lnTo>
                        <a:lnTo>
                          <a:pt x="65" y="1296"/>
                        </a:lnTo>
                        <a:lnTo>
                          <a:pt x="68" y="1297"/>
                        </a:lnTo>
                        <a:lnTo>
                          <a:pt x="69" y="1295"/>
                        </a:lnTo>
                        <a:lnTo>
                          <a:pt x="72" y="1294"/>
                        </a:lnTo>
                        <a:lnTo>
                          <a:pt x="75" y="1293"/>
                        </a:lnTo>
                        <a:lnTo>
                          <a:pt x="78" y="1288"/>
                        </a:lnTo>
                        <a:lnTo>
                          <a:pt x="82" y="1290"/>
                        </a:lnTo>
                        <a:lnTo>
                          <a:pt x="82" y="1291"/>
                        </a:lnTo>
                        <a:lnTo>
                          <a:pt x="86" y="1287"/>
                        </a:lnTo>
                        <a:lnTo>
                          <a:pt x="88" y="1288"/>
                        </a:lnTo>
                        <a:lnTo>
                          <a:pt x="92" y="1279"/>
                        </a:lnTo>
                        <a:lnTo>
                          <a:pt x="94" y="1225"/>
                        </a:lnTo>
                        <a:lnTo>
                          <a:pt x="94" y="1226"/>
                        </a:lnTo>
                        <a:lnTo>
                          <a:pt x="98" y="1272"/>
                        </a:lnTo>
                        <a:lnTo>
                          <a:pt x="102" y="1273"/>
                        </a:lnTo>
                        <a:lnTo>
                          <a:pt x="103" y="1211"/>
                        </a:lnTo>
                        <a:lnTo>
                          <a:pt x="107" y="1259"/>
                        </a:lnTo>
                        <a:lnTo>
                          <a:pt x="110" y="1214"/>
                        </a:lnTo>
                        <a:lnTo>
                          <a:pt x="112" y="245"/>
                        </a:lnTo>
                        <a:lnTo>
                          <a:pt x="112" y="0"/>
                        </a:lnTo>
                        <a:lnTo>
                          <a:pt x="116" y="1186"/>
                        </a:lnTo>
                        <a:lnTo>
                          <a:pt x="120" y="1212"/>
                        </a:lnTo>
                        <a:lnTo>
                          <a:pt x="123" y="704"/>
                        </a:lnTo>
                        <a:lnTo>
                          <a:pt x="124" y="1075"/>
                        </a:lnTo>
                        <a:lnTo>
                          <a:pt x="127" y="1249"/>
                        </a:lnTo>
                        <a:lnTo>
                          <a:pt x="131" y="1229"/>
                        </a:lnTo>
                        <a:lnTo>
                          <a:pt x="132" y="1120"/>
                        </a:lnTo>
                        <a:lnTo>
                          <a:pt x="134" y="1267"/>
                        </a:lnTo>
                        <a:lnTo>
                          <a:pt x="136" y="1284"/>
                        </a:lnTo>
                        <a:lnTo>
                          <a:pt x="141" y="1269"/>
                        </a:lnTo>
                        <a:lnTo>
                          <a:pt x="141" y="1267"/>
                        </a:lnTo>
                        <a:lnTo>
                          <a:pt x="144" y="1285"/>
                        </a:lnTo>
                        <a:lnTo>
                          <a:pt x="148" y="1282"/>
                        </a:lnTo>
                        <a:lnTo>
                          <a:pt x="151" y="1278"/>
                        </a:lnTo>
                        <a:lnTo>
                          <a:pt x="152" y="1287"/>
                        </a:lnTo>
                        <a:lnTo>
                          <a:pt x="156" y="1285"/>
                        </a:lnTo>
                        <a:lnTo>
                          <a:pt x="157" y="1290"/>
                        </a:lnTo>
                        <a:lnTo>
                          <a:pt x="160" y="1291"/>
                        </a:lnTo>
                        <a:lnTo>
                          <a:pt x="162" y="1288"/>
                        </a:lnTo>
                        <a:lnTo>
                          <a:pt x="166" y="1291"/>
                        </a:lnTo>
                        <a:lnTo>
                          <a:pt x="167" y="1291"/>
                        </a:lnTo>
                        <a:lnTo>
                          <a:pt x="170" y="1291"/>
                        </a:lnTo>
                        <a:lnTo>
                          <a:pt x="174" y="1293"/>
                        </a:lnTo>
                        <a:lnTo>
                          <a:pt x="177" y="1293"/>
                        </a:lnTo>
                        <a:lnTo>
                          <a:pt x="179" y="1291"/>
                        </a:lnTo>
                        <a:lnTo>
                          <a:pt x="180" y="1297"/>
                        </a:lnTo>
                        <a:lnTo>
                          <a:pt x="185" y="1294"/>
                        </a:lnTo>
                        <a:lnTo>
                          <a:pt x="187" y="1297"/>
                        </a:lnTo>
                        <a:lnTo>
                          <a:pt x="190" y="1296"/>
                        </a:lnTo>
                        <a:lnTo>
                          <a:pt x="191" y="1298"/>
                        </a:lnTo>
                        <a:lnTo>
                          <a:pt x="194" y="1302"/>
                        </a:lnTo>
                        <a:lnTo>
                          <a:pt x="196" y="1298"/>
                        </a:lnTo>
                        <a:lnTo>
                          <a:pt x="200" y="1299"/>
                        </a:lnTo>
                        <a:lnTo>
                          <a:pt x="202" y="1301"/>
                        </a:lnTo>
                        <a:lnTo>
                          <a:pt x="204" y="1293"/>
                        </a:lnTo>
                        <a:lnTo>
                          <a:pt x="208" y="1299"/>
                        </a:lnTo>
                        <a:lnTo>
                          <a:pt x="210" y="1302"/>
                        </a:lnTo>
                        <a:lnTo>
                          <a:pt x="211" y="1302"/>
                        </a:lnTo>
                        <a:lnTo>
                          <a:pt x="213" y="1297"/>
                        </a:lnTo>
                        <a:lnTo>
                          <a:pt x="218" y="1299"/>
                        </a:lnTo>
                        <a:lnTo>
                          <a:pt x="221" y="1302"/>
                        </a:lnTo>
                        <a:lnTo>
                          <a:pt x="222" y="1299"/>
                        </a:lnTo>
                        <a:lnTo>
                          <a:pt x="226" y="1301"/>
                        </a:lnTo>
                        <a:lnTo>
                          <a:pt x="227" y="1301"/>
                        </a:lnTo>
                        <a:lnTo>
                          <a:pt x="230" y="1298"/>
                        </a:lnTo>
                        <a:lnTo>
                          <a:pt x="233" y="1302"/>
                        </a:lnTo>
                        <a:lnTo>
                          <a:pt x="236" y="1302"/>
                        </a:lnTo>
                        <a:lnTo>
                          <a:pt x="237" y="1302"/>
                        </a:lnTo>
                        <a:lnTo>
                          <a:pt x="239" y="1299"/>
                        </a:lnTo>
                        <a:lnTo>
                          <a:pt x="243" y="1302"/>
                        </a:lnTo>
                        <a:lnTo>
                          <a:pt x="247" y="1302"/>
                        </a:lnTo>
                        <a:lnTo>
                          <a:pt x="247" y="1299"/>
                        </a:lnTo>
                        <a:lnTo>
                          <a:pt x="252" y="1302"/>
                        </a:lnTo>
                        <a:lnTo>
                          <a:pt x="254" y="1303"/>
                        </a:lnTo>
                        <a:lnTo>
                          <a:pt x="255" y="1302"/>
                        </a:lnTo>
                        <a:lnTo>
                          <a:pt x="258" y="1303"/>
                        </a:lnTo>
                        <a:lnTo>
                          <a:pt x="261" y="1301"/>
                        </a:lnTo>
                        <a:lnTo>
                          <a:pt x="264" y="1302"/>
                        </a:lnTo>
                        <a:lnTo>
                          <a:pt x="267" y="1299"/>
                        </a:lnTo>
                        <a:lnTo>
                          <a:pt x="268" y="1302"/>
                        </a:lnTo>
                        <a:lnTo>
                          <a:pt x="272" y="1298"/>
                        </a:lnTo>
                        <a:lnTo>
                          <a:pt x="273" y="1301"/>
                        </a:lnTo>
                        <a:lnTo>
                          <a:pt x="277" y="1302"/>
                        </a:lnTo>
                        <a:lnTo>
                          <a:pt x="279" y="1302"/>
                        </a:lnTo>
                        <a:lnTo>
                          <a:pt x="281" y="1299"/>
                        </a:lnTo>
                        <a:lnTo>
                          <a:pt x="285" y="1302"/>
                        </a:lnTo>
                        <a:lnTo>
                          <a:pt x="287" y="1301"/>
                        </a:lnTo>
                        <a:lnTo>
                          <a:pt x="289" y="1297"/>
                        </a:lnTo>
                        <a:lnTo>
                          <a:pt x="293" y="1301"/>
                        </a:lnTo>
                        <a:lnTo>
                          <a:pt x="295" y="1302"/>
                        </a:lnTo>
                        <a:lnTo>
                          <a:pt x="297" y="1301"/>
                        </a:lnTo>
                        <a:lnTo>
                          <a:pt x="301" y="1299"/>
                        </a:lnTo>
                        <a:lnTo>
                          <a:pt x="302" y="1302"/>
                        </a:lnTo>
                        <a:lnTo>
                          <a:pt x="306" y="1299"/>
                        </a:lnTo>
                        <a:lnTo>
                          <a:pt x="310" y="1299"/>
                        </a:lnTo>
                        <a:lnTo>
                          <a:pt x="312" y="1302"/>
                        </a:lnTo>
                        <a:lnTo>
                          <a:pt x="317" y="1301"/>
                        </a:lnTo>
                        <a:lnTo>
                          <a:pt x="319" y="1301"/>
                        </a:lnTo>
                        <a:lnTo>
                          <a:pt x="321" y="1302"/>
                        </a:lnTo>
                        <a:lnTo>
                          <a:pt x="324" y="1302"/>
                        </a:lnTo>
                        <a:lnTo>
                          <a:pt x="327" y="1301"/>
                        </a:lnTo>
                        <a:lnTo>
                          <a:pt x="329" y="1299"/>
                        </a:lnTo>
                        <a:lnTo>
                          <a:pt x="332" y="1302"/>
                        </a:lnTo>
                        <a:lnTo>
                          <a:pt x="335" y="1301"/>
                        </a:lnTo>
                        <a:lnTo>
                          <a:pt x="336" y="1299"/>
                        </a:lnTo>
                        <a:lnTo>
                          <a:pt x="338" y="1301"/>
                        </a:lnTo>
                        <a:lnTo>
                          <a:pt x="340" y="1302"/>
                        </a:lnTo>
                        <a:lnTo>
                          <a:pt x="344" y="1303"/>
                        </a:lnTo>
                        <a:lnTo>
                          <a:pt x="347" y="1301"/>
                        </a:lnTo>
                        <a:lnTo>
                          <a:pt x="351" y="1302"/>
                        </a:lnTo>
                        <a:lnTo>
                          <a:pt x="355" y="1301"/>
                        </a:lnTo>
                        <a:lnTo>
                          <a:pt x="356" y="1301"/>
                        </a:lnTo>
                        <a:lnTo>
                          <a:pt x="360" y="1302"/>
                        </a:lnTo>
                        <a:lnTo>
                          <a:pt x="362" y="1303"/>
                        </a:lnTo>
                        <a:lnTo>
                          <a:pt x="363" y="1302"/>
                        </a:lnTo>
                        <a:lnTo>
                          <a:pt x="368" y="1299"/>
                        </a:lnTo>
                        <a:lnTo>
                          <a:pt x="369" y="1301"/>
                        </a:lnTo>
                        <a:lnTo>
                          <a:pt x="373" y="1301"/>
                        </a:lnTo>
                        <a:lnTo>
                          <a:pt x="374" y="1301"/>
                        </a:lnTo>
                        <a:lnTo>
                          <a:pt x="379" y="1301"/>
                        </a:lnTo>
                        <a:lnTo>
                          <a:pt x="381" y="1303"/>
                        </a:lnTo>
                        <a:lnTo>
                          <a:pt x="382" y="1302"/>
                        </a:lnTo>
                        <a:lnTo>
                          <a:pt x="387" y="1301"/>
                        </a:lnTo>
                        <a:lnTo>
                          <a:pt x="391" y="1303"/>
                        </a:lnTo>
                        <a:lnTo>
                          <a:pt x="394" y="1299"/>
                        </a:lnTo>
                        <a:lnTo>
                          <a:pt x="395" y="1299"/>
                        </a:lnTo>
                        <a:lnTo>
                          <a:pt x="397" y="1303"/>
                        </a:lnTo>
                        <a:lnTo>
                          <a:pt x="399" y="1298"/>
                        </a:lnTo>
                        <a:lnTo>
                          <a:pt x="403" y="1299"/>
                        </a:lnTo>
                        <a:lnTo>
                          <a:pt x="406" y="1298"/>
                        </a:lnTo>
                        <a:lnTo>
                          <a:pt x="410" y="1301"/>
                        </a:lnTo>
                        <a:lnTo>
                          <a:pt x="412" y="1297"/>
                        </a:lnTo>
                        <a:lnTo>
                          <a:pt x="413" y="1295"/>
                        </a:lnTo>
                        <a:lnTo>
                          <a:pt x="417" y="1298"/>
                        </a:lnTo>
                        <a:lnTo>
                          <a:pt x="420" y="1298"/>
                        </a:lnTo>
                        <a:lnTo>
                          <a:pt x="422" y="1298"/>
                        </a:lnTo>
                        <a:lnTo>
                          <a:pt x="425" y="1298"/>
                        </a:lnTo>
                        <a:lnTo>
                          <a:pt x="427" y="1296"/>
                        </a:lnTo>
                        <a:lnTo>
                          <a:pt x="429" y="1295"/>
                        </a:lnTo>
                        <a:lnTo>
                          <a:pt x="430" y="1302"/>
                        </a:lnTo>
                        <a:lnTo>
                          <a:pt x="434" y="1301"/>
                        </a:lnTo>
                        <a:lnTo>
                          <a:pt x="436" y="1299"/>
                        </a:lnTo>
                        <a:lnTo>
                          <a:pt x="439" y="1301"/>
                        </a:lnTo>
                        <a:lnTo>
                          <a:pt x="442" y="1297"/>
                        </a:lnTo>
                        <a:lnTo>
                          <a:pt x="445" y="1298"/>
                        </a:lnTo>
                        <a:lnTo>
                          <a:pt x="447" y="1298"/>
                        </a:lnTo>
                        <a:lnTo>
                          <a:pt x="449" y="1302"/>
                        </a:lnTo>
                        <a:lnTo>
                          <a:pt x="453" y="1299"/>
                        </a:lnTo>
                        <a:lnTo>
                          <a:pt x="454" y="1299"/>
                        </a:lnTo>
                        <a:lnTo>
                          <a:pt x="458" y="1302"/>
                        </a:lnTo>
                        <a:lnTo>
                          <a:pt x="459" y="1299"/>
                        </a:lnTo>
                        <a:lnTo>
                          <a:pt x="463" y="1301"/>
                        </a:lnTo>
                        <a:lnTo>
                          <a:pt x="465" y="1297"/>
                        </a:lnTo>
                        <a:lnTo>
                          <a:pt x="468" y="1302"/>
                        </a:lnTo>
                        <a:lnTo>
                          <a:pt x="472" y="1302"/>
                        </a:lnTo>
                        <a:lnTo>
                          <a:pt x="474" y="1298"/>
                        </a:lnTo>
                        <a:lnTo>
                          <a:pt x="474" y="1299"/>
                        </a:lnTo>
                        <a:lnTo>
                          <a:pt x="479" y="1299"/>
                        </a:lnTo>
                        <a:lnTo>
                          <a:pt x="481" y="1298"/>
                        </a:lnTo>
                        <a:lnTo>
                          <a:pt x="484" y="1297"/>
                        </a:lnTo>
                        <a:lnTo>
                          <a:pt x="484" y="1298"/>
                        </a:lnTo>
                        <a:lnTo>
                          <a:pt x="489" y="1301"/>
                        </a:lnTo>
                        <a:lnTo>
                          <a:pt x="492" y="1303"/>
                        </a:lnTo>
                        <a:lnTo>
                          <a:pt x="492" y="1301"/>
                        </a:lnTo>
                        <a:lnTo>
                          <a:pt x="496" y="1301"/>
                        </a:lnTo>
                        <a:lnTo>
                          <a:pt x="500" y="1301"/>
                        </a:lnTo>
                        <a:lnTo>
                          <a:pt x="501" y="1302"/>
                        </a:lnTo>
                        <a:lnTo>
                          <a:pt x="504" y="1299"/>
                        </a:lnTo>
                        <a:lnTo>
                          <a:pt x="508" y="1303"/>
                        </a:lnTo>
                        <a:lnTo>
                          <a:pt x="509" y="1302"/>
                        </a:lnTo>
                        <a:lnTo>
                          <a:pt x="512" y="1298"/>
                        </a:lnTo>
                        <a:lnTo>
                          <a:pt x="514" y="1302"/>
                        </a:lnTo>
                        <a:lnTo>
                          <a:pt x="517" y="1301"/>
                        </a:lnTo>
                        <a:lnTo>
                          <a:pt x="518" y="1299"/>
                        </a:lnTo>
                        <a:lnTo>
                          <a:pt x="521" y="1303"/>
                        </a:lnTo>
                        <a:lnTo>
                          <a:pt x="526" y="1297"/>
                        </a:lnTo>
                        <a:lnTo>
                          <a:pt x="530" y="1301"/>
                        </a:lnTo>
                        <a:lnTo>
                          <a:pt x="531" y="1301"/>
                        </a:lnTo>
                        <a:lnTo>
                          <a:pt x="534" y="1301"/>
                        </a:lnTo>
                        <a:lnTo>
                          <a:pt x="537" y="1298"/>
                        </a:lnTo>
                        <a:lnTo>
                          <a:pt x="541" y="1301"/>
                        </a:lnTo>
                        <a:lnTo>
                          <a:pt x="542" y="1296"/>
                        </a:lnTo>
                        <a:lnTo>
                          <a:pt x="544" y="1298"/>
                        </a:lnTo>
                        <a:lnTo>
                          <a:pt x="547" y="1301"/>
                        </a:lnTo>
                        <a:lnTo>
                          <a:pt x="551" y="1296"/>
                        </a:lnTo>
                        <a:lnTo>
                          <a:pt x="554" y="1301"/>
                        </a:lnTo>
                        <a:lnTo>
                          <a:pt x="556" y="1298"/>
                        </a:lnTo>
                        <a:lnTo>
                          <a:pt x="558" y="1298"/>
                        </a:lnTo>
                        <a:lnTo>
                          <a:pt x="561" y="1299"/>
                        </a:lnTo>
                        <a:lnTo>
                          <a:pt x="565" y="1302"/>
                        </a:lnTo>
                        <a:lnTo>
                          <a:pt x="566" y="1299"/>
                        </a:lnTo>
                        <a:lnTo>
                          <a:pt x="568" y="1299"/>
                        </a:lnTo>
                        <a:lnTo>
                          <a:pt x="572" y="1302"/>
                        </a:lnTo>
                        <a:lnTo>
                          <a:pt x="575" y="1303"/>
                        </a:lnTo>
                        <a:lnTo>
                          <a:pt x="576" y="1299"/>
                        </a:lnTo>
                        <a:lnTo>
                          <a:pt x="580" y="1297"/>
                        </a:lnTo>
                        <a:lnTo>
                          <a:pt x="581" y="1298"/>
                        </a:lnTo>
                        <a:lnTo>
                          <a:pt x="583" y="1299"/>
                        </a:lnTo>
                        <a:lnTo>
                          <a:pt x="586" y="1297"/>
                        </a:lnTo>
                        <a:lnTo>
                          <a:pt x="588" y="1301"/>
                        </a:lnTo>
                        <a:lnTo>
                          <a:pt x="591" y="1304"/>
                        </a:lnTo>
                        <a:lnTo>
                          <a:pt x="594" y="1298"/>
                        </a:lnTo>
                        <a:lnTo>
                          <a:pt x="595" y="1298"/>
                        </a:lnTo>
                        <a:lnTo>
                          <a:pt x="599" y="1294"/>
                        </a:lnTo>
                        <a:lnTo>
                          <a:pt x="601" y="1301"/>
                        </a:lnTo>
                        <a:lnTo>
                          <a:pt x="606" y="1298"/>
                        </a:lnTo>
                        <a:lnTo>
                          <a:pt x="606" y="1295"/>
                        </a:lnTo>
                        <a:lnTo>
                          <a:pt x="610" y="1301"/>
                        </a:lnTo>
                        <a:lnTo>
                          <a:pt x="611" y="1301"/>
                        </a:lnTo>
                        <a:lnTo>
                          <a:pt x="616" y="1297"/>
                        </a:lnTo>
                        <a:lnTo>
                          <a:pt x="617" y="1299"/>
                        </a:lnTo>
                        <a:lnTo>
                          <a:pt x="620" y="1301"/>
                        </a:lnTo>
                        <a:lnTo>
                          <a:pt x="622" y="1298"/>
                        </a:lnTo>
                        <a:lnTo>
                          <a:pt x="626" y="1294"/>
                        </a:lnTo>
                        <a:lnTo>
                          <a:pt x="627" y="1295"/>
                        </a:lnTo>
                        <a:lnTo>
                          <a:pt x="632" y="1304"/>
                        </a:lnTo>
                        <a:lnTo>
                          <a:pt x="634" y="1299"/>
                        </a:lnTo>
                        <a:lnTo>
                          <a:pt x="634" y="1298"/>
                        </a:lnTo>
                        <a:lnTo>
                          <a:pt x="639" y="1298"/>
                        </a:lnTo>
                        <a:lnTo>
                          <a:pt x="642" y="1301"/>
                        </a:lnTo>
                        <a:lnTo>
                          <a:pt x="642" y="1297"/>
                        </a:lnTo>
                        <a:lnTo>
                          <a:pt x="646" y="1298"/>
                        </a:lnTo>
                        <a:lnTo>
                          <a:pt x="648" y="1299"/>
                        </a:lnTo>
                        <a:lnTo>
                          <a:pt x="652" y="1296"/>
                        </a:lnTo>
                        <a:lnTo>
                          <a:pt x="652" y="1299"/>
                        </a:lnTo>
                        <a:lnTo>
                          <a:pt x="658" y="1301"/>
                        </a:lnTo>
                        <a:lnTo>
                          <a:pt x="661" y="1301"/>
                        </a:lnTo>
                        <a:lnTo>
                          <a:pt x="665" y="1302"/>
                        </a:lnTo>
                        <a:lnTo>
                          <a:pt x="666" y="1302"/>
                        </a:lnTo>
                        <a:lnTo>
                          <a:pt x="669" y="1298"/>
                        </a:lnTo>
                        <a:lnTo>
                          <a:pt x="673" y="1299"/>
                        </a:lnTo>
                        <a:lnTo>
                          <a:pt x="675" y="1299"/>
                        </a:lnTo>
                        <a:lnTo>
                          <a:pt x="678" y="1302"/>
                        </a:lnTo>
                        <a:lnTo>
                          <a:pt x="679" y="1301"/>
                        </a:lnTo>
                        <a:lnTo>
                          <a:pt x="682" y="1302"/>
                        </a:lnTo>
                        <a:lnTo>
                          <a:pt x="685" y="1302"/>
                        </a:lnTo>
                        <a:lnTo>
                          <a:pt x="686" y="1301"/>
                        </a:lnTo>
                        <a:lnTo>
                          <a:pt x="691" y="1301"/>
                        </a:lnTo>
                        <a:lnTo>
                          <a:pt x="692" y="1303"/>
                        </a:lnTo>
                        <a:lnTo>
                          <a:pt x="694" y="1299"/>
                        </a:lnTo>
                        <a:lnTo>
                          <a:pt x="699" y="1298"/>
                        </a:lnTo>
                        <a:lnTo>
                          <a:pt x="700" y="1302"/>
                        </a:lnTo>
                        <a:lnTo>
                          <a:pt x="703" y="1301"/>
                        </a:lnTo>
                        <a:lnTo>
                          <a:pt x="707" y="1301"/>
                        </a:lnTo>
                        <a:lnTo>
                          <a:pt x="708" y="1299"/>
                        </a:lnTo>
                        <a:lnTo>
                          <a:pt x="711" y="1299"/>
                        </a:lnTo>
                        <a:lnTo>
                          <a:pt x="713" y="1302"/>
                        </a:lnTo>
                        <a:lnTo>
                          <a:pt x="717" y="1302"/>
                        </a:lnTo>
                        <a:lnTo>
                          <a:pt x="718" y="1299"/>
                        </a:lnTo>
                        <a:lnTo>
                          <a:pt x="720" y="1301"/>
                        </a:lnTo>
                        <a:lnTo>
                          <a:pt x="725" y="1298"/>
                        </a:lnTo>
                        <a:lnTo>
                          <a:pt x="725" y="1301"/>
                        </a:lnTo>
                        <a:lnTo>
                          <a:pt x="729" y="1299"/>
                        </a:lnTo>
                        <a:lnTo>
                          <a:pt x="733" y="1299"/>
                        </a:lnTo>
                        <a:lnTo>
                          <a:pt x="735" y="1299"/>
                        </a:lnTo>
                        <a:lnTo>
                          <a:pt x="735" y="1301"/>
                        </a:lnTo>
                        <a:lnTo>
                          <a:pt x="741" y="1302"/>
                        </a:lnTo>
                        <a:lnTo>
                          <a:pt x="745" y="1298"/>
                        </a:lnTo>
                        <a:lnTo>
                          <a:pt x="745" y="1297"/>
                        </a:lnTo>
                        <a:lnTo>
                          <a:pt x="750" y="1301"/>
                        </a:lnTo>
                        <a:lnTo>
                          <a:pt x="753" y="1301"/>
                        </a:lnTo>
                        <a:lnTo>
                          <a:pt x="755" y="1298"/>
                        </a:lnTo>
                        <a:lnTo>
                          <a:pt x="755" y="1299"/>
                        </a:lnTo>
                        <a:lnTo>
                          <a:pt x="760" y="1301"/>
                        </a:lnTo>
                        <a:lnTo>
                          <a:pt x="761" y="1303"/>
                        </a:lnTo>
                        <a:lnTo>
                          <a:pt x="766" y="1302"/>
                        </a:lnTo>
                        <a:lnTo>
                          <a:pt x="768" y="1301"/>
                        </a:lnTo>
                        <a:lnTo>
                          <a:pt x="769" y="1297"/>
                        </a:lnTo>
                        <a:lnTo>
                          <a:pt x="773" y="1299"/>
                        </a:lnTo>
                        <a:lnTo>
                          <a:pt x="775" y="1302"/>
                        </a:lnTo>
                        <a:lnTo>
                          <a:pt x="777" y="1297"/>
                        </a:lnTo>
                        <a:lnTo>
                          <a:pt x="779" y="1301"/>
                        </a:lnTo>
                        <a:lnTo>
                          <a:pt x="784" y="1297"/>
                        </a:lnTo>
                        <a:lnTo>
                          <a:pt x="784" y="1298"/>
                        </a:lnTo>
                        <a:lnTo>
                          <a:pt x="787" y="1302"/>
                        </a:lnTo>
                        <a:lnTo>
                          <a:pt x="790" y="1301"/>
                        </a:lnTo>
                        <a:lnTo>
                          <a:pt x="793" y="1301"/>
                        </a:lnTo>
                        <a:lnTo>
                          <a:pt x="796" y="1304"/>
                        </a:lnTo>
                        <a:lnTo>
                          <a:pt x="798" y="1301"/>
                        </a:lnTo>
                        <a:lnTo>
                          <a:pt x="802" y="1288"/>
                        </a:lnTo>
                        <a:lnTo>
                          <a:pt x="802" y="1285"/>
                        </a:lnTo>
                        <a:lnTo>
                          <a:pt x="805" y="1298"/>
                        </a:lnTo>
                        <a:lnTo>
                          <a:pt x="808" y="1297"/>
                        </a:lnTo>
                        <a:lnTo>
                          <a:pt x="812" y="1297"/>
                        </a:lnTo>
                        <a:lnTo>
                          <a:pt x="813" y="1298"/>
                        </a:lnTo>
                        <a:lnTo>
                          <a:pt x="817" y="1297"/>
                        </a:lnTo>
                        <a:lnTo>
                          <a:pt x="819" y="1297"/>
                        </a:lnTo>
                        <a:lnTo>
                          <a:pt x="822" y="1298"/>
                        </a:lnTo>
                        <a:lnTo>
                          <a:pt x="826" y="1299"/>
                        </a:lnTo>
                        <a:lnTo>
                          <a:pt x="828" y="1301"/>
                        </a:lnTo>
                        <a:lnTo>
                          <a:pt x="828" y="1298"/>
                        </a:lnTo>
                        <a:lnTo>
                          <a:pt x="832" y="1299"/>
                        </a:lnTo>
                        <a:lnTo>
                          <a:pt x="834" y="1296"/>
                        </a:lnTo>
                        <a:lnTo>
                          <a:pt x="837" y="1297"/>
                        </a:lnTo>
                        <a:lnTo>
                          <a:pt x="839" y="1299"/>
                        </a:lnTo>
                        <a:lnTo>
                          <a:pt x="842" y="1297"/>
                        </a:lnTo>
                        <a:lnTo>
                          <a:pt x="845" y="1298"/>
                        </a:lnTo>
                        <a:lnTo>
                          <a:pt x="846" y="1302"/>
                        </a:lnTo>
                        <a:lnTo>
                          <a:pt x="851" y="1303"/>
                        </a:lnTo>
                        <a:lnTo>
                          <a:pt x="853" y="1303"/>
                        </a:lnTo>
                        <a:lnTo>
                          <a:pt x="855" y="1302"/>
                        </a:lnTo>
                        <a:lnTo>
                          <a:pt x="857" y="1298"/>
                        </a:lnTo>
                        <a:lnTo>
                          <a:pt x="861" y="1302"/>
                        </a:lnTo>
                        <a:lnTo>
                          <a:pt x="864" y="1301"/>
                        </a:lnTo>
                        <a:lnTo>
                          <a:pt x="865" y="1295"/>
                        </a:lnTo>
                        <a:lnTo>
                          <a:pt x="869" y="1302"/>
                        </a:lnTo>
                        <a:lnTo>
                          <a:pt x="870" y="1302"/>
                        </a:lnTo>
                        <a:lnTo>
                          <a:pt x="872" y="1302"/>
                        </a:lnTo>
                        <a:lnTo>
                          <a:pt x="877" y="1297"/>
                        </a:lnTo>
                        <a:lnTo>
                          <a:pt x="878" y="1302"/>
                        </a:lnTo>
                        <a:lnTo>
                          <a:pt x="880" y="1302"/>
                        </a:lnTo>
                        <a:lnTo>
                          <a:pt x="882" y="1298"/>
                        </a:lnTo>
                        <a:lnTo>
                          <a:pt x="887" y="1302"/>
                        </a:lnTo>
                        <a:lnTo>
                          <a:pt x="888" y="1297"/>
                        </a:lnTo>
                        <a:lnTo>
                          <a:pt x="890" y="1296"/>
                        </a:lnTo>
                        <a:lnTo>
                          <a:pt x="895" y="1299"/>
                        </a:lnTo>
                        <a:lnTo>
                          <a:pt x="897" y="1302"/>
                        </a:lnTo>
                        <a:lnTo>
                          <a:pt x="898" y="1298"/>
                        </a:lnTo>
                        <a:lnTo>
                          <a:pt x="900" y="1301"/>
                        </a:lnTo>
                        <a:lnTo>
                          <a:pt x="904" y="1298"/>
                        </a:lnTo>
                        <a:lnTo>
                          <a:pt x="905" y="1301"/>
                        </a:lnTo>
                        <a:lnTo>
                          <a:pt x="911" y="1298"/>
                        </a:lnTo>
                        <a:lnTo>
                          <a:pt x="913" y="1302"/>
                        </a:lnTo>
                        <a:lnTo>
                          <a:pt x="917" y="1303"/>
                        </a:lnTo>
                        <a:lnTo>
                          <a:pt x="919" y="1299"/>
                        </a:lnTo>
                        <a:lnTo>
                          <a:pt x="921" y="1301"/>
                        </a:lnTo>
                        <a:lnTo>
                          <a:pt x="925" y="1302"/>
                        </a:lnTo>
                        <a:lnTo>
                          <a:pt x="928" y="1299"/>
                        </a:lnTo>
                        <a:lnTo>
                          <a:pt x="929" y="1302"/>
                        </a:lnTo>
                        <a:lnTo>
                          <a:pt x="933" y="1298"/>
                        </a:lnTo>
                        <a:lnTo>
                          <a:pt x="936" y="1294"/>
                        </a:lnTo>
                        <a:lnTo>
                          <a:pt x="937" y="1302"/>
                        </a:lnTo>
                        <a:lnTo>
                          <a:pt x="939" y="1301"/>
                        </a:lnTo>
                        <a:lnTo>
                          <a:pt x="942" y="1302"/>
                        </a:lnTo>
                        <a:lnTo>
                          <a:pt x="946" y="1295"/>
                        </a:lnTo>
                        <a:lnTo>
                          <a:pt x="948" y="1301"/>
                        </a:lnTo>
                        <a:lnTo>
                          <a:pt x="952" y="1293"/>
                        </a:lnTo>
                        <a:lnTo>
                          <a:pt x="953" y="1288"/>
                        </a:lnTo>
                        <a:lnTo>
                          <a:pt x="955" y="1295"/>
                        </a:lnTo>
                        <a:lnTo>
                          <a:pt x="959" y="1297"/>
                        </a:lnTo>
                        <a:lnTo>
                          <a:pt x="962" y="1289"/>
                        </a:lnTo>
                        <a:lnTo>
                          <a:pt x="963" y="1290"/>
                        </a:lnTo>
                        <a:lnTo>
                          <a:pt x="965" y="1298"/>
                        </a:lnTo>
                        <a:lnTo>
                          <a:pt x="970" y="1294"/>
                        </a:lnTo>
                        <a:lnTo>
                          <a:pt x="971" y="1296"/>
                        </a:lnTo>
                        <a:lnTo>
                          <a:pt x="974" y="1297"/>
                        </a:lnTo>
                        <a:lnTo>
                          <a:pt x="976" y="1299"/>
                        </a:lnTo>
                        <a:lnTo>
                          <a:pt x="980" y="1298"/>
                        </a:lnTo>
                        <a:lnTo>
                          <a:pt x="982" y="1302"/>
                        </a:lnTo>
                        <a:lnTo>
                          <a:pt x="983" y="1299"/>
                        </a:lnTo>
                        <a:lnTo>
                          <a:pt x="987" y="1298"/>
                        </a:lnTo>
                        <a:lnTo>
                          <a:pt x="990" y="1296"/>
                        </a:lnTo>
                        <a:lnTo>
                          <a:pt x="993" y="1299"/>
                        </a:lnTo>
                        <a:lnTo>
                          <a:pt x="996" y="1297"/>
                        </a:lnTo>
                        <a:lnTo>
                          <a:pt x="997" y="1296"/>
                        </a:lnTo>
                        <a:lnTo>
                          <a:pt x="999" y="1298"/>
                        </a:lnTo>
                        <a:lnTo>
                          <a:pt x="1004" y="1298"/>
                        </a:lnTo>
                        <a:lnTo>
                          <a:pt x="1006" y="1297"/>
                        </a:lnTo>
                        <a:lnTo>
                          <a:pt x="1006" y="1299"/>
                        </a:lnTo>
                        <a:lnTo>
                          <a:pt x="1010" y="1303"/>
                        </a:lnTo>
                        <a:lnTo>
                          <a:pt x="1013" y="1297"/>
                        </a:lnTo>
                        <a:lnTo>
                          <a:pt x="1014" y="1296"/>
                        </a:lnTo>
                        <a:lnTo>
                          <a:pt x="1016" y="1298"/>
                        </a:lnTo>
                        <a:lnTo>
                          <a:pt x="1021" y="1299"/>
                        </a:lnTo>
                        <a:lnTo>
                          <a:pt x="1023" y="1299"/>
                        </a:lnTo>
                        <a:lnTo>
                          <a:pt x="1026" y="1298"/>
                        </a:lnTo>
                        <a:lnTo>
                          <a:pt x="1027" y="1297"/>
                        </a:lnTo>
                        <a:lnTo>
                          <a:pt x="1030" y="1301"/>
                        </a:lnTo>
                        <a:lnTo>
                          <a:pt x="1034" y="1295"/>
                        </a:lnTo>
                        <a:lnTo>
                          <a:pt x="1035" y="1296"/>
                        </a:lnTo>
                        <a:lnTo>
                          <a:pt x="1039" y="1297"/>
                        </a:lnTo>
                        <a:lnTo>
                          <a:pt x="1041" y="1296"/>
                        </a:lnTo>
                        <a:lnTo>
                          <a:pt x="1044" y="1288"/>
                        </a:lnTo>
                        <a:lnTo>
                          <a:pt x="1044" y="1291"/>
                        </a:lnTo>
                        <a:lnTo>
                          <a:pt x="1048" y="1296"/>
                        </a:lnTo>
                        <a:lnTo>
                          <a:pt x="1051" y="1288"/>
                        </a:lnTo>
                        <a:lnTo>
                          <a:pt x="1054" y="1284"/>
                        </a:lnTo>
                        <a:lnTo>
                          <a:pt x="1057" y="1295"/>
                        </a:lnTo>
                        <a:lnTo>
                          <a:pt x="1059" y="1295"/>
                        </a:lnTo>
                        <a:lnTo>
                          <a:pt x="1060" y="1295"/>
                        </a:lnTo>
                        <a:lnTo>
                          <a:pt x="1065" y="1295"/>
                        </a:lnTo>
                        <a:lnTo>
                          <a:pt x="1066" y="1298"/>
                        </a:lnTo>
                        <a:lnTo>
                          <a:pt x="1069" y="1298"/>
                        </a:lnTo>
                        <a:lnTo>
                          <a:pt x="1072" y="1294"/>
                        </a:lnTo>
                        <a:lnTo>
                          <a:pt x="1075" y="1296"/>
                        </a:lnTo>
                        <a:lnTo>
                          <a:pt x="1076" y="1295"/>
                        </a:lnTo>
                        <a:lnTo>
                          <a:pt x="1078" y="1299"/>
                        </a:lnTo>
                        <a:lnTo>
                          <a:pt x="1083" y="1296"/>
                        </a:lnTo>
                        <a:lnTo>
                          <a:pt x="1084" y="1301"/>
                        </a:lnTo>
                        <a:lnTo>
                          <a:pt x="1086" y="1301"/>
                        </a:lnTo>
                        <a:lnTo>
                          <a:pt x="1091" y="1298"/>
                        </a:lnTo>
                        <a:lnTo>
                          <a:pt x="1092" y="1298"/>
                        </a:lnTo>
                        <a:lnTo>
                          <a:pt x="1097" y="1299"/>
                        </a:lnTo>
                        <a:lnTo>
                          <a:pt x="1099" y="1298"/>
                        </a:lnTo>
                        <a:lnTo>
                          <a:pt x="1100" y="1298"/>
                        </a:lnTo>
                        <a:lnTo>
                          <a:pt x="1101" y="1297"/>
                        </a:lnTo>
                        <a:lnTo>
                          <a:pt x="1107" y="1301"/>
                        </a:lnTo>
                        <a:lnTo>
                          <a:pt x="1108" y="1298"/>
                        </a:lnTo>
                        <a:lnTo>
                          <a:pt x="1110" y="1298"/>
                        </a:lnTo>
                        <a:lnTo>
                          <a:pt x="1113" y="1299"/>
                        </a:lnTo>
                        <a:lnTo>
                          <a:pt x="1115" y="1298"/>
                        </a:lnTo>
                        <a:lnTo>
                          <a:pt x="1118" y="1301"/>
                        </a:lnTo>
                        <a:lnTo>
                          <a:pt x="1119" y="1302"/>
                        </a:lnTo>
                        <a:lnTo>
                          <a:pt x="1123" y="1301"/>
                        </a:lnTo>
                        <a:lnTo>
                          <a:pt x="1126" y="1301"/>
                        </a:lnTo>
                        <a:lnTo>
                          <a:pt x="1130" y="1297"/>
                        </a:lnTo>
                        <a:lnTo>
                          <a:pt x="1131" y="1302"/>
                        </a:lnTo>
                        <a:lnTo>
                          <a:pt x="1134" y="1296"/>
                        </a:lnTo>
                        <a:lnTo>
                          <a:pt x="1135" y="1297"/>
                        </a:lnTo>
                        <a:lnTo>
                          <a:pt x="1137" y="1298"/>
                        </a:lnTo>
                        <a:lnTo>
                          <a:pt x="1141" y="1301"/>
                        </a:lnTo>
                        <a:lnTo>
                          <a:pt x="1143" y="1298"/>
                        </a:lnTo>
                        <a:lnTo>
                          <a:pt x="1148" y="1298"/>
                        </a:lnTo>
                        <a:lnTo>
                          <a:pt x="1149" y="1301"/>
                        </a:lnTo>
                        <a:lnTo>
                          <a:pt x="1153" y="1301"/>
                        </a:lnTo>
                        <a:lnTo>
                          <a:pt x="1158" y="1296"/>
                        </a:lnTo>
                        <a:lnTo>
                          <a:pt x="1161" y="1296"/>
                        </a:lnTo>
                        <a:lnTo>
                          <a:pt x="1161" y="1299"/>
                        </a:lnTo>
                        <a:lnTo>
                          <a:pt x="1165" y="1301"/>
                        </a:lnTo>
                        <a:lnTo>
                          <a:pt x="1166" y="1303"/>
                        </a:lnTo>
                        <a:lnTo>
                          <a:pt x="1170" y="1298"/>
                        </a:lnTo>
                        <a:lnTo>
                          <a:pt x="1174" y="1296"/>
                        </a:lnTo>
                        <a:lnTo>
                          <a:pt x="1175" y="1299"/>
                        </a:lnTo>
                        <a:lnTo>
                          <a:pt x="1179" y="1302"/>
                        </a:lnTo>
                        <a:lnTo>
                          <a:pt x="1179" y="1301"/>
                        </a:lnTo>
                        <a:lnTo>
                          <a:pt x="1183" y="1297"/>
                        </a:lnTo>
                        <a:lnTo>
                          <a:pt x="1186" y="1297"/>
                        </a:lnTo>
                        <a:lnTo>
                          <a:pt x="1187" y="1297"/>
                        </a:lnTo>
                        <a:lnTo>
                          <a:pt x="1190" y="1299"/>
                        </a:lnTo>
                        <a:lnTo>
                          <a:pt x="1194" y="1289"/>
                        </a:lnTo>
                        <a:lnTo>
                          <a:pt x="1194" y="1291"/>
                        </a:lnTo>
                        <a:lnTo>
                          <a:pt x="1198" y="1297"/>
                        </a:lnTo>
                        <a:lnTo>
                          <a:pt x="1202" y="1295"/>
                        </a:lnTo>
                        <a:lnTo>
                          <a:pt x="1203" y="1289"/>
                        </a:lnTo>
                        <a:lnTo>
                          <a:pt x="1208" y="1290"/>
                        </a:lnTo>
                        <a:lnTo>
                          <a:pt x="1210" y="1290"/>
                        </a:lnTo>
                        <a:lnTo>
                          <a:pt x="1212" y="1161"/>
                        </a:lnTo>
                        <a:lnTo>
                          <a:pt x="1212" y="1174"/>
                        </a:lnTo>
                        <a:lnTo>
                          <a:pt x="1216" y="1278"/>
                        </a:lnTo>
                        <a:lnTo>
                          <a:pt x="1218" y="1281"/>
                        </a:lnTo>
                        <a:lnTo>
                          <a:pt x="1221" y="1215"/>
                        </a:lnTo>
                        <a:lnTo>
                          <a:pt x="1222" y="1265"/>
                        </a:lnTo>
                        <a:lnTo>
                          <a:pt x="1228" y="1285"/>
                        </a:lnTo>
                        <a:lnTo>
                          <a:pt x="1230" y="1265"/>
                        </a:lnTo>
                        <a:lnTo>
                          <a:pt x="1232" y="1262"/>
                        </a:lnTo>
                        <a:lnTo>
                          <a:pt x="1235" y="1287"/>
                        </a:lnTo>
                        <a:lnTo>
                          <a:pt x="1238" y="1282"/>
                        </a:lnTo>
                        <a:lnTo>
                          <a:pt x="1238" y="1288"/>
                        </a:lnTo>
                        <a:lnTo>
                          <a:pt x="1242" y="1291"/>
                        </a:lnTo>
                        <a:lnTo>
                          <a:pt x="1245" y="1295"/>
                        </a:lnTo>
                        <a:lnTo>
                          <a:pt x="1247" y="1289"/>
                        </a:lnTo>
                        <a:lnTo>
                          <a:pt x="1251" y="1290"/>
                        </a:lnTo>
                        <a:lnTo>
                          <a:pt x="1252" y="1298"/>
                        </a:lnTo>
                        <a:lnTo>
                          <a:pt x="1254" y="1290"/>
                        </a:lnTo>
                        <a:lnTo>
                          <a:pt x="1258" y="1296"/>
                        </a:lnTo>
                        <a:lnTo>
                          <a:pt x="1260" y="1298"/>
                        </a:lnTo>
                        <a:lnTo>
                          <a:pt x="1263" y="1298"/>
                        </a:lnTo>
                        <a:lnTo>
                          <a:pt x="1267" y="1299"/>
                        </a:lnTo>
                        <a:lnTo>
                          <a:pt x="1269" y="1298"/>
                        </a:lnTo>
                        <a:lnTo>
                          <a:pt x="1272" y="1296"/>
                        </a:lnTo>
                        <a:lnTo>
                          <a:pt x="1272" y="1298"/>
                        </a:lnTo>
                        <a:lnTo>
                          <a:pt x="1276" y="1302"/>
                        </a:lnTo>
                        <a:lnTo>
                          <a:pt x="1279" y="1302"/>
                        </a:lnTo>
                        <a:lnTo>
                          <a:pt x="1281" y="1298"/>
                        </a:lnTo>
                        <a:lnTo>
                          <a:pt x="1283" y="1297"/>
                        </a:lnTo>
                        <a:lnTo>
                          <a:pt x="1286" y="1299"/>
                        </a:lnTo>
                        <a:lnTo>
                          <a:pt x="1287" y="1299"/>
                        </a:lnTo>
                        <a:lnTo>
                          <a:pt x="1291" y="1299"/>
                        </a:lnTo>
                        <a:lnTo>
                          <a:pt x="1294" y="1299"/>
                        </a:lnTo>
                        <a:lnTo>
                          <a:pt x="1296" y="1298"/>
                        </a:lnTo>
                        <a:lnTo>
                          <a:pt x="1298" y="1303"/>
                        </a:lnTo>
                        <a:lnTo>
                          <a:pt x="1303" y="1301"/>
                        </a:lnTo>
                        <a:lnTo>
                          <a:pt x="1305" y="1297"/>
                        </a:lnTo>
                        <a:lnTo>
                          <a:pt x="1306" y="1298"/>
                        </a:lnTo>
                        <a:lnTo>
                          <a:pt x="1309" y="1301"/>
                        </a:lnTo>
                        <a:lnTo>
                          <a:pt x="1312" y="1296"/>
                        </a:lnTo>
                        <a:lnTo>
                          <a:pt x="1315" y="1297"/>
                        </a:lnTo>
                        <a:lnTo>
                          <a:pt x="1318" y="1301"/>
                        </a:lnTo>
                        <a:lnTo>
                          <a:pt x="1319" y="1302"/>
                        </a:lnTo>
                        <a:lnTo>
                          <a:pt x="1321" y="1297"/>
                        </a:lnTo>
                        <a:lnTo>
                          <a:pt x="1325" y="1299"/>
                        </a:lnTo>
                        <a:lnTo>
                          <a:pt x="1329" y="1302"/>
                        </a:lnTo>
                        <a:lnTo>
                          <a:pt x="1329" y="1301"/>
                        </a:lnTo>
                        <a:lnTo>
                          <a:pt x="1334" y="1301"/>
                        </a:lnTo>
                        <a:lnTo>
                          <a:pt x="1334" y="1299"/>
                        </a:lnTo>
                        <a:lnTo>
                          <a:pt x="1337" y="1301"/>
                        </a:lnTo>
                        <a:lnTo>
                          <a:pt x="1339" y="1302"/>
                        </a:lnTo>
                        <a:lnTo>
                          <a:pt x="1344" y="1299"/>
                        </a:lnTo>
                        <a:lnTo>
                          <a:pt x="1346" y="1301"/>
                        </a:lnTo>
                        <a:lnTo>
                          <a:pt x="1347" y="1301"/>
                        </a:lnTo>
                        <a:lnTo>
                          <a:pt x="1352" y="1298"/>
                        </a:lnTo>
                        <a:lnTo>
                          <a:pt x="1356" y="1302"/>
                        </a:lnTo>
                        <a:lnTo>
                          <a:pt x="1360" y="1299"/>
                        </a:lnTo>
                        <a:lnTo>
                          <a:pt x="1362" y="1298"/>
                        </a:lnTo>
                        <a:lnTo>
                          <a:pt x="1364" y="1301"/>
                        </a:lnTo>
                        <a:lnTo>
                          <a:pt x="1366" y="1295"/>
                        </a:lnTo>
                        <a:lnTo>
                          <a:pt x="1370" y="1298"/>
                        </a:lnTo>
                        <a:lnTo>
                          <a:pt x="1371" y="1295"/>
                        </a:lnTo>
                        <a:lnTo>
                          <a:pt x="1376" y="1298"/>
                        </a:lnTo>
                        <a:lnTo>
                          <a:pt x="1380" y="1297"/>
                        </a:lnTo>
                        <a:lnTo>
                          <a:pt x="1382" y="1296"/>
                        </a:lnTo>
                        <a:lnTo>
                          <a:pt x="1385" y="1299"/>
                        </a:lnTo>
                        <a:lnTo>
                          <a:pt x="1387" y="1294"/>
                        </a:lnTo>
                        <a:lnTo>
                          <a:pt x="1390" y="1244"/>
                        </a:lnTo>
                        <a:lnTo>
                          <a:pt x="1391" y="1278"/>
                        </a:lnTo>
                        <a:lnTo>
                          <a:pt x="1396" y="1298"/>
                        </a:lnTo>
                        <a:lnTo>
                          <a:pt x="1398" y="1280"/>
                        </a:lnTo>
                        <a:lnTo>
                          <a:pt x="1399" y="1276"/>
                        </a:lnTo>
                        <a:lnTo>
                          <a:pt x="1404" y="1295"/>
                        </a:lnTo>
                        <a:lnTo>
                          <a:pt x="1404" y="1296"/>
                        </a:lnTo>
                        <a:lnTo>
                          <a:pt x="1408" y="1294"/>
                        </a:lnTo>
                        <a:lnTo>
                          <a:pt x="1410" y="1290"/>
                        </a:lnTo>
                        <a:lnTo>
                          <a:pt x="1413" y="1298"/>
                        </a:lnTo>
                        <a:lnTo>
                          <a:pt x="1415" y="1299"/>
                        </a:lnTo>
                        <a:lnTo>
                          <a:pt x="1419" y="1298"/>
                        </a:lnTo>
                        <a:lnTo>
                          <a:pt x="1421" y="1293"/>
                        </a:lnTo>
                        <a:lnTo>
                          <a:pt x="1423" y="1296"/>
                        </a:lnTo>
                        <a:lnTo>
                          <a:pt x="1425" y="1293"/>
                        </a:lnTo>
                        <a:lnTo>
                          <a:pt x="1427" y="1297"/>
                        </a:lnTo>
                        <a:lnTo>
                          <a:pt x="1431" y="1298"/>
                        </a:lnTo>
                        <a:lnTo>
                          <a:pt x="1432" y="1297"/>
                        </a:lnTo>
                        <a:lnTo>
                          <a:pt x="1437" y="1299"/>
                        </a:lnTo>
                        <a:lnTo>
                          <a:pt x="1438" y="1298"/>
                        </a:lnTo>
                        <a:lnTo>
                          <a:pt x="1442" y="1299"/>
                        </a:lnTo>
                        <a:lnTo>
                          <a:pt x="1445" y="1299"/>
                        </a:lnTo>
                        <a:lnTo>
                          <a:pt x="1446" y="1297"/>
                        </a:lnTo>
                        <a:lnTo>
                          <a:pt x="1448" y="1298"/>
                        </a:lnTo>
                        <a:lnTo>
                          <a:pt x="1453" y="1302"/>
                        </a:lnTo>
                        <a:lnTo>
                          <a:pt x="1454" y="1301"/>
                        </a:lnTo>
                        <a:lnTo>
                          <a:pt x="1457" y="1298"/>
                        </a:lnTo>
                        <a:lnTo>
                          <a:pt x="1458" y="1299"/>
                        </a:lnTo>
                        <a:lnTo>
                          <a:pt x="1462" y="1299"/>
                        </a:lnTo>
                        <a:lnTo>
                          <a:pt x="1464" y="1298"/>
                        </a:lnTo>
                        <a:lnTo>
                          <a:pt x="1467" y="1301"/>
                        </a:lnTo>
                        <a:lnTo>
                          <a:pt x="1471" y="1301"/>
                        </a:lnTo>
                        <a:lnTo>
                          <a:pt x="1472" y="1302"/>
                        </a:lnTo>
                        <a:lnTo>
                          <a:pt x="1473" y="1302"/>
                        </a:lnTo>
                        <a:lnTo>
                          <a:pt x="1479" y="1301"/>
                        </a:lnTo>
                        <a:lnTo>
                          <a:pt x="1479" y="1296"/>
                        </a:lnTo>
                        <a:lnTo>
                          <a:pt x="1482" y="1293"/>
                        </a:lnTo>
                        <a:lnTo>
                          <a:pt x="1486" y="1299"/>
                        </a:lnTo>
                        <a:lnTo>
                          <a:pt x="1488" y="1298"/>
                        </a:lnTo>
                        <a:lnTo>
                          <a:pt x="1491" y="1296"/>
                        </a:lnTo>
                        <a:lnTo>
                          <a:pt x="1493" y="1301"/>
                        </a:lnTo>
                        <a:lnTo>
                          <a:pt x="1496" y="1298"/>
                        </a:lnTo>
                        <a:lnTo>
                          <a:pt x="1498" y="1301"/>
                        </a:lnTo>
                        <a:lnTo>
                          <a:pt x="1501" y="1298"/>
                        </a:lnTo>
                        <a:lnTo>
                          <a:pt x="1503" y="1294"/>
                        </a:lnTo>
                        <a:lnTo>
                          <a:pt x="1505" y="1301"/>
                        </a:lnTo>
                        <a:lnTo>
                          <a:pt x="1507" y="1299"/>
                        </a:lnTo>
                        <a:lnTo>
                          <a:pt x="1510" y="1299"/>
                        </a:lnTo>
                        <a:lnTo>
                          <a:pt x="1513" y="1301"/>
                        </a:lnTo>
                        <a:lnTo>
                          <a:pt x="1516" y="1302"/>
                        </a:lnTo>
                        <a:lnTo>
                          <a:pt x="1520" y="1297"/>
                        </a:lnTo>
                        <a:lnTo>
                          <a:pt x="1521" y="1296"/>
                        </a:lnTo>
                        <a:lnTo>
                          <a:pt x="1524" y="1299"/>
                        </a:lnTo>
                        <a:lnTo>
                          <a:pt x="1525" y="1302"/>
                        </a:lnTo>
                        <a:lnTo>
                          <a:pt x="1529" y="1301"/>
                        </a:lnTo>
                        <a:lnTo>
                          <a:pt x="1532" y="1299"/>
                        </a:lnTo>
                        <a:lnTo>
                          <a:pt x="1535" y="1301"/>
                        </a:lnTo>
                        <a:lnTo>
                          <a:pt x="1538" y="1298"/>
                        </a:lnTo>
                        <a:lnTo>
                          <a:pt x="1539" y="1298"/>
                        </a:lnTo>
                        <a:lnTo>
                          <a:pt x="1542" y="1299"/>
                        </a:lnTo>
                        <a:lnTo>
                          <a:pt x="1543" y="1301"/>
                        </a:lnTo>
                        <a:lnTo>
                          <a:pt x="1547" y="1303"/>
                        </a:lnTo>
                        <a:lnTo>
                          <a:pt x="1549" y="1299"/>
                        </a:lnTo>
                        <a:lnTo>
                          <a:pt x="1552" y="1299"/>
                        </a:lnTo>
                        <a:lnTo>
                          <a:pt x="1556" y="1298"/>
                        </a:lnTo>
                        <a:lnTo>
                          <a:pt x="1556" y="1297"/>
                        </a:lnTo>
                        <a:lnTo>
                          <a:pt x="1559" y="1302"/>
                        </a:lnTo>
                        <a:lnTo>
                          <a:pt x="1563" y="1303"/>
                        </a:lnTo>
                        <a:lnTo>
                          <a:pt x="1565" y="1301"/>
                        </a:lnTo>
                        <a:lnTo>
                          <a:pt x="1567" y="1299"/>
                        </a:lnTo>
                        <a:lnTo>
                          <a:pt x="1572" y="1299"/>
                        </a:lnTo>
                        <a:lnTo>
                          <a:pt x="1572" y="1302"/>
                        </a:lnTo>
                        <a:lnTo>
                          <a:pt x="1576" y="1302"/>
                        </a:lnTo>
                        <a:lnTo>
                          <a:pt x="1577" y="1301"/>
                        </a:lnTo>
                        <a:lnTo>
                          <a:pt x="1581" y="1302"/>
                        </a:lnTo>
                        <a:lnTo>
                          <a:pt x="1583" y="1301"/>
                        </a:lnTo>
                        <a:lnTo>
                          <a:pt x="1586" y="1298"/>
                        </a:lnTo>
                        <a:lnTo>
                          <a:pt x="1589" y="1301"/>
                        </a:lnTo>
                        <a:lnTo>
                          <a:pt x="1591" y="1301"/>
                        </a:lnTo>
                        <a:lnTo>
                          <a:pt x="1594" y="1299"/>
                        </a:lnTo>
                        <a:lnTo>
                          <a:pt x="1596" y="1297"/>
                        </a:lnTo>
                        <a:lnTo>
                          <a:pt x="1599" y="1302"/>
                        </a:lnTo>
                        <a:lnTo>
                          <a:pt x="1602" y="1299"/>
                        </a:lnTo>
                        <a:lnTo>
                          <a:pt x="1605" y="1294"/>
                        </a:lnTo>
                        <a:lnTo>
                          <a:pt x="1607" y="1298"/>
                        </a:lnTo>
                        <a:lnTo>
                          <a:pt x="1610" y="1301"/>
                        </a:lnTo>
                        <a:lnTo>
                          <a:pt x="1613" y="1296"/>
                        </a:lnTo>
                        <a:lnTo>
                          <a:pt x="1614" y="1289"/>
                        </a:lnTo>
                        <a:lnTo>
                          <a:pt x="1616" y="1295"/>
                        </a:lnTo>
                        <a:lnTo>
                          <a:pt x="1619" y="1301"/>
                        </a:lnTo>
                        <a:lnTo>
                          <a:pt x="1623" y="1294"/>
                        </a:lnTo>
                        <a:lnTo>
                          <a:pt x="1624" y="1290"/>
                        </a:lnTo>
                        <a:lnTo>
                          <a:pt x="1628" y="1301"/>
                        </a:lnTo>
                        <a:lnTo>
                          <a:pt x="1628" y="1297"/>
                        </a:lnTo>
                        <a:lnTo>
                          <a:pt x="1633" y="1291"/>
                        </a:lnTo>
                        <a:lnTo>
                          <a:pt x="1634" y="1294"/>
                        </a:lnTo>
                        <a:lnTo>
                          <a:pt x="1639" y="1301"/>
                        </a:lnTo>
                        <a:lnTo>
                          <a:pt x="1639" y="1298"/>
                        </a:lnTo>
                        <a:lnTo>
                          <a:pt x="1642" y="1295"/>
                        </a:lnTo>
                        <a:lnTo>
                          <a:pt x="1644" y="1298"/>
                        </a:lnTo>
                        <a:lnTo>
                          <a:pt x="1649" y="1299"/>
                        </a:lnTo>
                        <a:lnTo>
                          <a:pt x="1654" y="1302"/>
                        </a:lnTo>
                        <a:lnTo>
                          <a:pt x="1654" y="1301"/>
                        </a:lnTo>
                        <a:lnTo>
                          <a:pt x="1658" y="1295"/>
                        </a:lnTo>
                        <a:lnTo>
                          <a:pt x="1661" y="1302"/>
                        </a:lnTo>
                        <a:lnTo>
                          <a:pt x="1664" y="1302"/>
                        </a:lnTo>
                        <a:lnTo>
                          <a:pt x="1666" y="1298"/>
                        </a:lnTo>
                        <a:lnTo>
                          <a:pt x="1668" y="1296"/>
                        </a:lnTo>
                        <a:lnTo>
                          <a:pt x="1670" y="1296"/>
                        </a:lnTo>
                        <a:lnTo>
                          <a:pt x="1674" y="1299"/>
                        </a:lnTo>
                        <a:lnTo>
                          <a:pt x="1677" y="1298"/>
                        </a:lnTo>
                        <a:lnTo>
                          <a:pt x="1679" y="1301"/>
                        </a:lnTo>
                        <a:lnTo>
                          <a:pt x="1681" y="1299"/>
                        </a:lnTo>
                        <a:lnTo>
                          <a:pt x="1683" y="1295"/>
                        </a:lnTo>
                        <a:lnTo>
                          <a:pt x="1687" y="1296"/>
                        </a:lnTo>
                        <a:lnTo>
                          <a:pt x="1687" y="1299"/>
                        </a:lnTo>
                        <a:lnTo>
                          <a:pt x="1692" y="1301"/>
                        </a:lnTo>
                        <a:lnTo>
                          <a:pt x="1695" y="1301"/>
                        </a:lnTo>
                        <a:lnTo>
                          <a:pt x="1696" y="1294"/>
                        </a:lnTo>
                        <a:lnTo>
                          <a:pt x="1700" y="1297"/>
                        </a:lnTo>
                        <a:lnTo>
                          <a:pt x="1703" y="1298"/>
                        </a:lnTo>
                        <a:lnTo>
                          <a:pt x="1704" y="1289"/>
                        </a:lnTo>
                        <a:lnTo>
                          <a:pt x="1706" y="1297"/>
                        </a:lnTo>
                        <a:lnTo>
                          <a:pt x="1709" y="1302"/>
                        </a:lnTo>
                        <a:lnTo>
                          <a:pt x="1712" y="1296"/>
                        </a:lnTo>
                        <a:lnTo>
                          <a:pt x="1716" y="1297"/>
                        </a:lnTo>
                        <a:lnTo>
                          <a:pt x="1717" y="1297"/>
                        </a:lnTo>
                        <a:lnTo>
                          <a:pt x="1719" y="1298"/>
                        </a:lnTo>
                        <a:lnTo>
                          <a:pt x="1721" y="1298"/>
                        </a:lnTo>
                        <a:lnTo>
                          <a:pt x="1726" y="1299"/>
                        </a:lnTo>
                        <a:lnTo>
                          <a:pt x="1727" y="1301"/>
                        </a:lnTo>
                        <a:lnTo>
                          <a:pt x="1730" y="1303"/>
                        </a:lnTo>
                        <a:lnTo>
                          <a:pt x="1734" y="1301"/>
                        </a:lnTo>
                        <a:lnTo>
                          <a:pt x="1735" y="1299"/>
                        </a:lnTo>
                        <a:lnTo>
                          <a:pt x="1737" y="1298"/>
                        </a:lnTo>
                        <a:lnTo>
                          <a:pt x="1742" y="1302"/>
                        </a:lnTo>
                        <a:lnTo>
                          <a:pt x="1744" y="1298"/>
                        </a:lnTo>
                        <a:lnTo>
                          <a:pt x="1746" y="1297"/>
                        </a:lnTo>
                        <a:lnTo>
                          <a:pt x="1747" y="1296"/>
                        </a:lnTo>
                        <a:lnTo>
                          <a:pt x="1752" y="1299"/>
                        </a:lnTo>
                        <a:lnTo>
                          <a:pt x="1753" y="1295"/>
                        </a:lnTo>
                        <a:lnTo>
                          <a:pt x="1755" y="1301"/>
                        </a:lnTo>
                        <a:lnTo>
                          <a:pt x="1760" y="1299"/>
                        </a:lnTo>
                        <a:lnTo>
                          <a:pt x="1760" y="1298"/>
                        </a:lnTo>
                        <a:lnTo>
                          <a:pt x="1763" y="1301"/>
                        </a:lnTo>
                        <a:lnTo>
                          <a:pt x="1768" y="1299"/>
                        </a:lnTo>
                        <a:lnTo>
                          <a:pt x="1769" y="1301"/>
                        </a:lnTo>
                        <a:lnTo>
                          <a:pt x="1771" y="1298"/>
                        </a:lnTo>
                        <a:lnTo>
                          <a:pt x="1774" y="1299"/>
                        </a:lnTo>
                        <a:lnTo>
                          <a:pt x="1776" y="1301"/>
                        </a:lnTo>
                        <a:lnTo>
                          <a:pt x="1779" y="1297"/>
                        </a:lnTo>
                        <a:lnTo>
                          <a:pt x="1781" y="1298"/>
                        </a:lnTo>
                        <a:lnTo>
                          <a:pt x="1785" y="1299"/>
                        </a:lnTo>
                        <a:lnTo>
                          <a:pt x="1788" y="1303"/>
                        </a:lnTo>
                        <a:lnTo>
                          <a:pt x="1789" y="1303"/>
                        </a:lnTo>
                        <a:lnTo>
                          <a:pt x="1792" y="1298"/>
                        </a:lnTo>
                        <a:lnTo>
                          <a:pt x="1796" y="1299"/>
                        </a:lnTo>
                        <a:lnTo>
                          <a:pt x="1797" y="1297"/>
                        </a:lnTo>
                        <a:lnTo>
                          <a:pt x="1798" y="1303"/>
                        </a:lnTo>
                        <a:lnTo>
                          <a:pt x="1804" y="1298"/>
                        </a:lnTo>
                        <a:lnTo>
                          <a:pt x="1806" y="1299"/>
                        </a:lnTo>
                        <a:lnTo>
                          <a:pt x="1808" y="1298"/>
                        </a:lnTo>
                        <a:lnTo>
                          <a:pt x="1811" y="1298"/>
                        </a:lnTo>
                        <a:lnTo>
                          <a:pt x="1813" y="1298"/>
                        </a:lnTo>
                        <a:lnTo>
                          <a:pt x="1815" y="1301"/>
                        </a:lnTo>
                        <a:lnTo>
                          <a:pt x="1818" y="1296"/>
                        </a:lnTo>
                        <a:lnTo>
                          <a:pt x="1820" y="1302"/>
                        </a:lnTo>
                        <a:lnTo>
                          <a:pt x="1825" y="1298"/>
                        </a:lnTo>
                        <a:lnTo>
                          <a:pt x="1827" y="1298"/>
                        </a:lnTo>
                        <a:lnTo>
                          <a:pt x="1827" y="1301"/>
                        </a:lnTo>
                        <a:lnTo>
                          <a:pt x="1833" y="1301"/>
                        </a:lnTo>
                        <a:lnTo>
                          <a:pt x="1833" y="1303"/>
                        </a:lnTo>
                        <a:lnTo>
                          <a:pt x="1836" y="1301"/>
                        </a:lnTo>
                        <a:lnTo>
                          <a:pt x="1838" y="1302"/>
                        </a:lnTo>
                        <a:lnTo>
                          <a:pt x="1840" y="1302"/>
                        </a:lnTo>
                        <a:lnTo>
                          <a:pt x="1844" y="1301"/>
                        </a:lnTo>
                        <a:lnTo>
                          <a:pt x="1846" y="1299"/>
                        </a:lnTo>
                        <a:lnTo>
                          <a:pt x="1848" y="1298"/>
                        </a:lnTo>
                        <a:lnTo>
                          <a:pt x="1851" y="1299"/>
                        </a:lnTo>
                        <a:lnTo>
                          <a:pt x="1855" y="1295"/>
                        </a:lnTo>
                        <a:lnTo>
                          <a:pt x="1855" y="1288"/>
                        </a:lnTo>
                        <a:lnTo>
                          <a:pt x="1861" y="1298"/>
                        </a:lnTo>
                        <a:lnTo>
                          <a:pt x="1862" y="1295"/>
                        </a:lnTo>
                        <a:lnTo>
                          <a:pt x="1865" y="1286"/>
                        </a:lnTo>
                        <a:lnTo>
                          <a:pt x="1867" y="1291"/>
                        </a:lnTo>
                        <a:lnTo>
                          <a:pt x="1869" y="1293"/>
                        </a:lnTo>
                        <a:lnTo>
                          <a:pt x="1873" y="1234"/>
                        </a:lnTo>
                        <a:lnTo>
                          <a:pt x="1874" y="1147"/>
                        </a:lnTo>
                        <a:lnTo>
                          <a:pt x="1877" y="1276"/>
                        </a:lnTo>
                        <a:lnTo>
                          <a:pt x="1880" y="1286"/>
                        </a:lnTo>
                        <a:lnTo>
                          <a:pt x="1884" y="1225"/>
                        </a:lnTo>
                        <a:lnTo>
                          <a:pt x="1885" y="1248"/>
                        </a:lnTo>
                        <a:lnTo>
                          <a:pt x="1887" y="1291"/>
                        </a:lnTo>
                        <a:lnTo>
                          <a:pt x="1889" y="1296"/>
                        </a:lnTo>
                        <a:lnTo>
                          <a:pt x="1893" y="1269"/>
                        </a:lnTo>
                        <a:lnTo>
                          <a:pt x="1895" y="1286"/>
                        </a:lnTo>
                        <a:lnTo>
                          <a:pt x="1899" y="1296"/>
                        </a:lnTo>
                        <a:lnTo>
                          <a:pt x="1902" y="1284"/>
                        </a:lnTo>
                        <a:lnTo>
                          <a:pt x="1902" y="1282"/>
                        </a:lnTo>
                        <a:lnTo>
                          <a:pt x="1905" y="1295"/>
                        </a:lnTo>
                        <a:lnTo>
                          <a:pt x="1907" y="1297"/>
                        </a:lnTo>
                        <a:lnTo>
                          <a:pt x="1912" y="1295"/>
                        </a:lnTo>
                        <a:lnTo>
                          <a:pt x="1913" y="1298"/>
                        </a:lnTo>
                        <a:lnTo>
                          <a:pt x="1916" y="1299"/>
                        </a:lnTo>
                        <a:lnTo>
                          <a:pt x="1918" y="1299"/>
                        </a:lnTo>
                        <a:lnTo>
                          <a:pt x="1920" y="1296"/>
                        </a:lnTo>
                        <a:lnTo>
                          <a:pt x="1924" y="1297"/>
                        </a:lnTo>
                        <a:lnTo>
                          <a:pt x="1928" y="1298"/>
                        </a:lnTo>
                        <a:lnTo>
                          <a:pt x="1930" y="1291"/>
                        </a:lnTo>
                        <a:lnTo>
                          <a:pt x="1931" y="1290"/>
                        </a:lnTo>
                        <a:lnTo>
                          <a:pt x="1933" y="1298"/>
                        </a:lnTo>
                        <a:lnTo>
                          <a:pt x="1937" y="1297"/>
                        </a:lnTo>
                        <a:lnTo>
                          <a:pt x="1940" y="1298"/>
                        </a:lnTo>
                        <a:lnTo>
                          <a:pt x="1944" y="1298"/>
                        </a:lnTo>
                        <a:lnTo>
                          <a:pt x="1944" y="1295"/>
                        </a:lnTo>
                        <a:lnTo>
                          <a:pt x="1947" y="1296"/>
                        </a:lnTo>
                        <a:lnTo>
                          <a:pt x="1950" y="1302"/>
                        </a:lnTo>
                        <a:lnTo>
                          <a:pt x="1952" y="1299"/>
                        </a:lnTo>
                        <a:lnTo>
                          <a:pt x="1955" y="1301"/>
                        </a:lnTo>
                        <a:lnTo>
                          <a:pt x="1957" y="1299"/>
                        </a:lnTo>
                        <a:lnTo>
                          <a:pt x="1961" y="1301"/>
                        </a:lnTo>
                        <a:lnTo>
                          <a:pt x="1963" y="1302"/>
                        </a:lnTo>
                        <a:lnTo>
                          <a:pt x="1965" y="1299"/>
                        </a:lnTo>
                        <a:lnTo>
                          <a:pt x="1967" y="1297"/>
                        </a:lnTo>
                        <a:lnTo>
                          <a:pt x="1971" y="1301"/>
                        </a:lnTo>
                        <a:lnTo>
                          <a:pt x="1974" y="1301"/>
                        </a:lnTo>
                        <a:lnTo>
                          <a:pt x="1975" y="1299"/>
                        </a:lnTo>
                        <a:lnTo>
                          <a:pt x="1978" y="1303"/>
                        </a:lnTo>
                        <a:lnTo>
                          <a:pt x="1982" y="1301"/>
                        </a:lnTo>
                        <a:lnTo>
                          <a:pt x="1984" y="1296"/>
                        </a:lnTo>
                        <a:lnTo>
                          <a:pt x="1984" y="1297"/>
                        </a:lnTo>
                        <a:lnTo>
                          <a:pt x="1988" y="1298"/>
                        </a:lnTo>
                        <a:lnTo>
                          <a:pt x="1992" y="1302"/>
                        </a:lnTo>
                        <a:lnTo>
                          <a:pt x="1997" y="1302"/>
                        </a:lnTo>
                        <a:lnTo>
                          <a:pt x="2000" y="1302"/>
                        </a:lnTo>
                        <a:lnTo>
                          <a:pt x="2005" y="1298"/>
                        </a:lnTo>
                        <a:lnTo>
                          <a:pt x="2007" y="1302"/>
                        </a:lnTo>
                        <a:lnTo>
                          <a:pt x="2011" y="1303"/>
                        </a:lnTo>
                        <a:lnTo>
                          <a:pt x="2012" y="1303"/>
                        </a:lnTo>
                        <a:lnTo>
                          <a:pt x="2015" y="1301"/>
                        </a:lnTo>
                        <a:lnTo>
                          <a:pt x="2017" y="1298"/>
                        </a:lnTo>
                        <a:lnTo>
                          <a:pt x="2021" y="1301"/>
                        </a:lnTo>
                        <a:lnTo>
                          <a:pt x="2023" y="1297"/>
                        </a:lnTo>
                        <a:lnTo>
                          <a:pt x="2024" y="1298"/>
                        </a:lnTo>
                        <a:lnTo>
                          <a:pt x="2028" y="1301"/>
                        </a:lnTo>
                        <a:lnTo>
                          <a:pt x="2031" y="1301"/>
                        </a:lnTo>
                        <a:lnTo>
                          <a:pt x="2033" y="1296"/>
                        </a:lnTo>
                        <a:lnTo>
                          <a:pt x="2035" y="1301"/>
                        </a:lnTo>
                        <a:lnTo>
                          <a:pt x="2038" y="1301"/>
                        </a:lnTo>
                        <a:lnTo>
                          <a:pt x="2041" y="1280"/>
                        </a:lnTo>
                        <a:lnTo>
                          <a:pt x="2042" y="1268"/>
                        </a:lnTo>
                        <a:lnTo>
                          <a:pt x="2045" y="1295"/>
                        </a:lnTo>
                        <a:lnTo>
                          <a:pt x="2048" y="1299"/>
                        </a:lnTo>
                        <a:lnTo>
                          <a:pt x="2050" y="1280"/>
                        </a:lnTo>
                        <a:lnTo>
                          <a:pt x="2051" y="1287"/>
                        </a:lnTo>
                        <a:lnTo>
                          <a:pt x="2055" y="1298"/>
                        </a:lnTo>
                        <a:lnTo>
                          <a:pt x="2059" y="1299"/>
                        </a:lnTo>
                        <a:lnTo>
                          <a:pt x="2060" y="1294"/>
                        </a:lnTo>
                        <a:lnTo>
                          <a:pt x="2063" y="1301"/>
                        </a:lnTo>
                        <a:lnTo>
                          <a:pt x="2067" y="1297"/>
                        </a:lnTo>
                        <a:lnTo>
                          <a:pt x="2067" y="1295"/>
                        </a:lnTo>
                        <a:lnTo>
                          <a:pt x="2072" y="1301"/>
                        </a:lnTo>
                        <a:lnTo>
                          <a:pt x="2074" y="1299"/>
                        </a:lnTo>
                        <a:lnTo>
                          <a:pt x="2077" y="1301"/>
                        </a:lnTo>
                        <a:lnTo>
                          <a:pt x="2080" y="1301"/>
                        </a:lnTo>
                        <a:lnTo>
                          <a:pt x="2081" y="1301"/>
                        </a:lnTo>
                        <a:lnTo>
                          <a:pt x="2084" y="1302"/>
                        </a:lnTo>
                        <a:lnTo>
                          <a:pt x="2086" y="1301"/>
                        </a:lnTo>
                        <a:lnTo>
                          <a:pt x="2089" y="1298"/>
                        </a:lnTo>
                        <a:lnTo>
                          <a:pt x="2092" y="1302"/>
                        </a:lnTo>
                        <a:lnTo>
                          <a:pt x="2094" y="1301"/>
                        </a:lnTo>
                        <a:lnTo>
                          <a:pt x="2098" y="1301"/>
                        </a:lnTo>
                        <a:lnTo>
                          <a:pt x="2103" y="1301"/>
                        </a:lnTo>
                        <a:lnTo>
                          <a:pt x="2106" y="1298"/>
                        </a:lnTo>
                        <a:lnTo>
                          <a:pt x="2107" y="1301"/>
                        </a:lnTo>
                        <a:lnTo>
                          <a:pt x="2109" y="1302"/>
                        </a:lnTo>
                        <a:lnTo>
                          <a:pt x="2111" y="1301"/>
                        </a:lnTo>
                        <a:lnTo>
                          <a:pt x="2116" y="1295"/>
                        </a:lnTo>
                        <a:lnTo>
                          <a:pt x="2117" y="1299"/>
                        </a:lnTo>
                        <a:lnTo>
                          <a:pt x="2119" y="1299"/>
                        </a:lnTo>
                        <a:lnTo>
                          <a:pt x="2122" y="1301"/>
                        </a:lnTo>
                        <a:lnTo>
                          <a:pt x="2125" y="1290"/>
                        </a:lnTo>
                        <a:lnTo>
                          <a:pt x="2127" y="1295"/>
                        </a:lnTo>
                        <a:lnTo>
                          <a:pt x="2131" y="1299"/>
                        </a:lnTo>
                        <a:lnTo>
                          <a:pt x="2133" y="1297"/>
                        </a:lnTo>
                        <a:lnTo>
                          <a:pt x="2134" y="1299"/>
                        </a:lnTo>
                        <a:lnTo>
                          <a:pt x="2140" y="1298"/>
                        </a:lnTo>
                        <a:lnTo>
                          <a:pt x="2140" y="1297"/>
                        </a:lnTo>
                        <a:lnTo>
                          <a:pt x="2142" y="1297"/>
                        </a:lnTo>
                        <a:lnTo>
                          <a:pt x="2147" y="1297"/>
                        </a:lnTo>
                        <a:lnTo>
                          <a:pt x="2149" y="1301"/>
                        </a:lnTo>
                        <a:lnTo>
                          <a:pt x="2152" y="1299"/>
                        </a:lnTo>
                        <a:lnTo>
                          <a:pt x="2155" y="1303"/>
                        </a:lnTo>
                        <a:lnTo>
                          <a:pt x="2157" y="1299"/>
                        </a:lnTo>
                        <a:lnTo>
                          <a:pt x="2160" y="1298"/>
                        </a:lnTo>
                        <a:lnTo>
                          <a:pt x="2160" y="1304"/>
                        </a:lnTo>
                        <a:lnTo>
                          <a:pt x="2165" y="1298"/>
                        </a:lnTo>
                        <a:lnTo>
                          <a:pt x="2168" y="1298"/>
                        </a:lnTo>
                        <a:lnTo>
                          <a:pt x="2170" y="1297"/>
                        </a:lnTo>
                        <a:lnTo>
                          <a:pt x="2170" y="1299"/>
                        </a:lnTo>
                        <a:lnTo>
                          <a:pt x="2175" y="1299"/>
                        </a:lnTo>
                        <a:lnTo>
                          <a:pt x="2177" y="1299"/>
                        </a:lnTo>
                        <a:lnTo>
                          <a:pt x="2181" y="1302"/>
                        </a:lnTo>
                        <a:lnTo>
                          <a:pt x="2183" y="1296"/>
                        </a:lnTo>
                        <a:lnTo>
                          <a:pt x="2184" y="1302"/>
                        </a:lnTo>
                        <a:lnTo>
                          <a:pt x="2189" y="1301"/>
                        </a:lnTo>
                        <a:lnTo>
                          <a:pt x="2190" y="1294"/>
                        </a:lnTo>
                        <a:lnTo>
                          <a:pt x="2192" y="1298"/>
                        </a:lnTo>
                        <a:lnTo>
                          <a:pt x="2194" y="1299"/>
                        </a:lnTo>
                        <a:lnTo>
                          <a:pt x="2198" y="1299"/>
                        </a:lnTo>
                        <a:lnTo>
                          <a:pt x="2200" y="1296"/>
                        </a:lnTo>
                        <a:lnTo>
                          <a:pt x="2204" y="1298"/>
                        </a:lnTo>
                        <a:lnTo>
                          <a:pt x="2204" y="1297"/>
                        </a:lnTo>
                        <a:lnTo>
                          <a:pt x="2208" y="1298"/>
                        </a:lnTo>
                        <a:lnTo>
                          <a:pt x="2210" y="1302"/>
                        </a:lnTo>
                        <a:lnTo>
                          <a:pt x="2212" y="1299"/>
                        </a:lnTo>
                        <a:lnTo>
                          <a:pt x="2216" y="1302"/>
                        </a:lnTo>
                        <a:lnTo>
                          <a:pt x="2219" y="1303"/>
                        </a:lnTo>
                        <a:lnTo>
                          <a:pt x="2220" y="1299"/>
                        </a:lnTo>
                        <a:lnTo>
                          <a:pt x="2224" y="1303"/>
                        </a:lnTo>
                        <a:lnTo>
                          <a:pt x="2225" y="1301"/>
                        </a:lnTo>
                        <a:lnTo>
                          <a:pt x="2229" y="1302"/>
                        </a:lnTo>
                        <a:lnTo>
                          <a:pt x="2232" y="1299"/>
                        </a:lnTo>
                        <a:lnTo>
                          <a:pt x="2234" y="1303"/>
                        </a:lnTo>
                        <a:lnTo>
                          <a:pt x="2236" y="1298"/>
                        </a:lnTo>
                        <a:lnTo>
                          <a:pt x="2238" y="1302"/>
                        </a:lnTo>
                        <a:lnTo>
                          <a:pt x="2241" y="1304"/>
                        </a:lnTo>
                        <a:lnTo>
                          <a:pt x="2244" y="1298"/>
                        </a:lnTo>
                        <a:lnTo>
                          <a:pt x="2246" y="1296"/>
                        </a:lnTo>
                        <a:lnTo>
                          <a:pt x="2250" y="1298"/>
                        </a:lnTo>
                        <a:lnTo>
                          <a:pt x="2252" y="1301"/>
                        </a:lnTo>
                        <a:lnTo>
                          <a:pt x="2255" y="1301"/>
                        </a:lnTo>
                        <a:lnTo>
                          <a:pt x="2257" y="1298"/>
                        </a:lnTo>
                        <a:lnTo>
                          <a:pt x="2259" y="1301"/>
                        </a:lnTo>
                        <a:lnTo>
                          <a:pt x="2261" y="1301"/>
                        </a:lnTo>
                        <a:lnTo>
                          <a:pt x="2264" y="1298"/>
                        </a:lnTo>
                        <a:lnTo>
                          <a:pt x="2267" y="1296"/>
                        </a:lnTo>
                        <a:lnTo>
                          <a:pt x="2270" y="1301"/>
                        </a:lnTo>
                        <a:lnTo>
                          <a:pt x="2272" y="1299"/>
                        </a:lnTo>
                        <a:lnTo>
                          <a:pt x="2276" y="1273"/>
                        </a:lnTo>
                        <a:lnTo>
                          <a:pt x="2277" y="1281"/>
                        </a:lnTo>
                        <a:lnTo>
                          <a:pt x="2282" y="1288"/>
                        </a:lnTo>
                        <a:lnTo>
                          <a:pt x="2284" y="1278"/>
                        </a:lnTo>
                        <a:lnTo>
                          <a:pt x="2285" y="1274"/>
                        </a:lnTo>
                        <a:lnTo>
                          <a:pt x="2289" y="1284"/>
                        </a:lnTo>
                        <a:lnTo>
                          <a:pt x="2292" y="1268"/>
                        </a:lnTo>
                        <a:lnTo>
                          <a:pt x="2294" y="835"/>
                        </a:lnTo>
                        <a:lnTo>
                          <a:pt x="2294" y="890"/>
                        </a:lnTo>
                        <a:lnTo>
                          <a:pt x="2297" y="1260"/>
                        </a:lnTo>
                        <a:lnTo>
                          <a:pt x="2302" y="1225"/>
                        </a:lnTo>
                        <a:lnTo>
                          <a:pt x="2303" y="1053"/>
                        </a:lnTo>
                        <a:lnTo>
                          <a:pt x="2305" y="1222"/>
                        </a:lnTo>
                        <a:lnTo>
                          <a:pt x="2309" y="1282"/>
                        </a:lnTo>
                        <a:lnTo>
                          <a:pt x="2312" y="1223"/>
                        </a:lnTo>
                        <a:lnTo>
                          <a:pt x="2312" y="1230"/>
                        </a:lnTo>
                        <a:lnTo>
                          <a:pt x="2316" y="1285"/>
                        </a:lnTo>
                        <a:lnTo>
                          <a:pt x="2320" y="1293"/>
                        </a:lnTo>
                        <a:lnTo>
                          <a:pt x="2321" y="1277"/>
                        </a:lnTo>
                        <a:lnTo>
                          <a:pt x="2323" y="1291"/>
                        </a:lnTo>
                        <a:lnTo>
                          <a:pt x="2327" y="1293"/>
                        </a:lnTo>
                        <a:lnTo>
                          <a:pt x="2330" y="1295"/>
                        </a:lnTo>
                        <a:lnTo>
                          <a:pt x="2331" y="1289"/>
                        </a:lnTo>
                        <a:lnTo>
                          <a:pt x="2334" y="1299"/>
                        </a:lnTo>
                        <a:lnTo>
                          <a:pt x="2337" y="1297"/>
                        </a:lnTo>
                        <a:lnTo>
                          <a:pt x="2340" y="1294"/>
                        </a:lnTo>
                        <a:lnTo>
                          <a:pt x="2344" y="1290"/>
                        </a:lnTo>
                        <a:lnTo>
                          <a:pt x="2344" y="1293"/>
                        </a:lnTo>
                        <a:lnTo>
                          <a:pt x="2347" y="1299"/>
                        </a:lnTo>
                        <a:lnTo>
                          <a:pt x="2350" y="1298"/>
                        </a:lnTo>
                        <a:lnTo>
                          <a:pt x="2354" y="1294"/>
                        </a:lnTo>
                        <a:lnTo>
                          <a:pt x="2355" y="1293"/>
                        </a:lnTo>
                        <a:lnTo>
                          <a:pt x="2357" y="1297"/>
                        </a:lnTo>
                        <a:lnTo>
                          <a:pt x="2361" y="1298"/>
                        </a:lnTo>
                        <a:lnTo>
                          <a:pt x="2362" y="1298"/>
                        </a:lnTo>
                        <a:lnTo>
                          <a:pt x="2367" y="1290"/>
                        </a:lnTo>
                        <a:lnTo>
                          <a:pt x="2369" y="1294"/>
                        </a:lnTo>
                        <a:lnTo>
                          <a:pt x="2370" y="1296"/>
                        </a:lnTo>
                        <a:lnTo>
                          <a:pt x="2372" y="1290"/>
                        </a:lnTo>
                        <a:lnTo>
                          <a:pt x="2376" y="1296"/>
                        </a:lnTo>
                        <a:lnTo>
                          <a:pt x="2379" y="1296"/>
                        </a:lnTo>
                        <a:lnTo>
                          <a:pt x="2381" y="1297"/>
                        </a:lnTo>
                        <a:lnTo>
                          <a:pt x="2382" y="1298"/>
                        </a:lnTo>
                        <a:lnTo>
                          <a:pt x="2387" y="1295"/>
                        </a:lnTo>
                        <a:lnTo>
                          <a:pt x="2388" y="1301"/>
                        </a:lnTo>
                        <a:lnTo>
                          <a:pt x="2391" y="1297"/>
                        </a:lnTo>
                        <a:lnTo>
                          <a:pt x="2393" y="1297"/>
                        </a:lnTo>
                        <a:lnTo>
                          <a:pt x="2396" y="1301"/>
                        </a:lnTo>
                        <a:lnTo>
                          <a:pt x="2399" y="1299"/>
                        </a:lnTo>
                        <a:lnTo>
                          <a:pt x="2402" y="1301"/>
                        </a:lnTo>
                        <a:lnTo>
                          <a:pt x="2404" y="1299"/>
                        </a:lnTo>
                        <a:lnTo>
                          <a:pt x="2406" y="1302"/>
                        </a:lnTo>
                        <a:lnTo>
                          <a:pt x="2410" y="1299"/>
                        </a:lnTo>
                        <a:lnTo>
                          <a:pt x="2411" y="1301"/>
                        </a:lnTo>
                        <a:lnTo>
                          <a:pt x="2414" y="1301"/>
                        </a:lnTo>
                        <a:lnTo>
                          <a:pt x="2416" y="1301"/>
                        </a:lnTo>
                        <a:lnTo>
                          <a:pt x="2421" y="1303"/>
                        </a:lnTo>
                        <a:lnTo>
                          <a:pt x="2423" y="1301"/>
                        </a:lnTo>
                        <a:lnTo>
                          <a:pt x="2426" y="1301"/>
                        </a:lnTo>
                        <a:lnTo>
                          <a:pt x="2427" y="1304"/>
                        </a:lnTo>
                        <a:lnTo>
                          <a:pt x="2430" y="1301"/>
                        </a:lnTo>
                        <a:lnTo>
                          <a:pt x="2432" y="1298"/>
                        </a:lnTo>
                        <a:lnTo>
                          <a:pt x="2436" y="1299"/>
                        </a:lnTo>
                        <a:lnTo>
                          <a:pt x="2439" y="1301"/>
                        </a:lnTo>
                        <a:lnTo>
                          <a:pt x="2441" y="1294"/>
                        </a:lnTo>
                        <a:lnTo>
                          <a:pt x="2443" y="1303"/>
                        </a:lnTo>
                        <a:lnTo>
                          <a:pt x="2445" y="1301"/>
                        </a:lnTo>
                        <a:lnTo>
                          <a:pt x="2447" y="1296"/>
                        </a:lnTo>
                        <a:lnTo>
                          <a:pt x="2452" y="1302"/>
                        </a:lnTo>
                        <a:lnTo>
                          <a:pt x="2453" y="1303"/>
                        </a:lnTo>
                        <a:lnTo>
                          <a:pt x="2456" y="1302"/>
                        </a:lnTo>
                        <a:lnTo>
                          <a:pt x="2458" y="1303"/>
                        </a:lnTo>
                        <a:lnTo>
                          <a:pt x="2461" y="1299"/>
                        </a:lnTo>
                        <a:lnTo>
                          <a:pt x="2464" y="1302"/>
                        </a:lnTo>
                        <a:lnTo>
                          <a:pt x="2465" y="1301"/>
                        </a:lnTo>
                        <a:lnTo>
                          <a:pt x="2469" y="1303"/>
                        </a:lnTo>
                        <a:lnTo>
                          <a:pt x="2470" y="1302"/>
                        </a:lnTo>
                        <a:lnTo>
                          <a:pt x="2475" y="1303"/>
                        </a:lnTo>
                        <a:lnTo>
                          <a:pt x="2477" y="1302"/>
                        </a:lnTo>
                        <a:lnTo>
                          <a:pt x="2480" y="1304"/>
                        </a:lnTo>
                        <a:lnTo>
                          <a:pt x="2482" y="1301"/>
                        </a:lnTo>
                        <a:lnTo>
                          <a:pt x="2483" y="1302"/>
                        </a:lnTo>
                        <a:lnTo>
                          <a:pt x="2487" y="1303"/>
                        </a:lnTo>
                        <a:lnTo>
                          <a:pt x="2490" y="1302"/>
                        </a:lnTo>
                        <a:lnTo>
                          <a:pt x="2492" y="1303"/>
                        </a:lnTo>
                        <a:lnTo>
                          <a:pt x="2496" y="1302"/>
                        </a:lnTo>
                        <a:lnTo>
                          <a:pt x="2497" y="1299"/>
                        </a:lnTo>
                        <a:lnTo>
                          <a:pt x="2500" y="1299"/>
                        </a:lnTo>
                        <a:lnTo>
                          <a:pt x="2504" y="1302"/>
                        </a:lnTo>
                        <a:lnTo>
                          <a:pt x="2505" y="1304"/>
                        </a:lnTo>
                        <a:lnTo>
                          <a:pt x="2507" y="1302"/>
                        </a:lnTo>
                        <a:lnTo>
                          <a:pt x="2509" y="1303"/>
                        </a:lnTo>
                        <a:lnTo>
                          <a:pt x="2513" y="1301"/>
                        </a:lnTo>
                        <a:lnTo>
                          <a:pt x="2516" y="1303"/>
                        </a:lnTo>
                        <a:lnTo>
                          <a:pt x="2517" y="1304"/>
                        </a:lnTo>
                        <a:lnTo>
                          <a:pt x="2521" y="1303"/>
                        </a:lnTo>
                        <a:lnTo>
                          <a:pt x="2524" y="1299"/>
                        </a:lnTo>
                        <a:lnTo>
                          <a:pt x="2525" y="1298"/>
                        </a:lnTo>
                        <a:lnTo>
                          <a:pt x="2529" y="1301"/>
                        </a:lnTo>
                        <a:lnTo>
                          <a:pt x="2532" y="1301"/>
                        </a:lnTo>
                        <a:lnTo>
                          <a:pt x="2532" y="1299"/>
                        </a:lnTo>
                        <a:lnTo>
                          <a:pt x="2535" y="1302"/>
                        </a:lnTo>
                        <a:lnTo>
                          <a:pt x="2538" y="1303"/>
                        </a:lnTo>
                        <a:lnTo>
                          <a:pt x="2542" y="1298"/>
                        </a:lnTo>
                        <a:lnTo>
                          <a:pt x="2542" y="1301"/>
                        </a:lnTo>
                        <a:lnTo>
                          <a:pt x="2547" y="1301"/>
                        </a:lnTo>
                        <a:lnTo>
                          <a:pt x="2549" y="1301"/>
                        </a:lnTo>
                        <a:lnTo>
                          <a:pt x="2551" y="1301"/>
                        </a:lnTo>
                        <a:lnTo>
                          <a:pt x="2554" y="1298"/>
                        </a:lnTo>
                        <a:lnTo>
                          <a:pt x="2556" y="1298"/>
                        </a:lnTo>
                        <a:lnTo>
                          <a:pt x="2558" y="1301"/>
                        </a:lnTo>
                        <a:lnTo>
                          <a:pt x="2563" y="1301"/>
                        </a:lnTo>
                        <a:lnTo>
                          <a:pt x="2564" y="1299"/>
                        </a:lnTo>
                        <a:lnTo>
                          <a:pt x="2567" y="1299"/>
                        </a:lnTo>
                        <a:lnTo>
                          <a:pt x="2570" y="1302"/>
                        </a:lnTo>
                        <a:lnTo>
                          <a:pt x="2572" y="1301"/>
                        </a:lnTo>
                        <a:lnTo>
                          <a:pt x="2574" y="1302"/>
                        </a:lnTo>
                        <a:lnTo>
                          <a:pt x="2579" y="1299"/>
                        </a:lnTo>
                        <a:lnTo>
                          <a:pt x="2581" y="1299"/>
                        </a:lnTo>
                        <a:lnTo>
                          <a:pt x="2581" y="1301"/>
                        </a:lnTo>
                        <a:lnTo>
                          <a:pt x="2585" y="1302"/>
                        </a:lnTo>
                        <a:lnTo>
                          <a:pt x="2587" y="1299"/>
                        </a:lnTo>
                        <a:lnTo>
                          <a:pt x="2591" y="1301"/>
                        </a:lnTo>
                        <a:lnTo>
                          <a:pt x="2592" y="1299"/>
                        </a:lnTo>
                        <a:lnTo>
                          <a:pt x="2594" y="1302"/>
                        </a:lnTo>
                        <a:lnTo>
                          <a:pt x="2598" y="1302"/>
                        </a:lnTo>
                        <a:lnTo>
                          <a:pt x="2601" y="1303"/>
                        </a:lnTo>
                        <a:lnTo>
                          <a:pt x="2604" y="1302"/>
                        </a:lnTo>
                        <a:lnTo>
                          <a:pt x="2605" y="1302"/>
                        </a:lnTo>
                        <a:lnTo>
                          <a:pt x="2608" y="1301"/>
                        </a:lnTo>
                        <a:lnTo>
                          <a:pt x="2609" y="1303"/>
                        </a:lnTo>
                        <a:lnTo>
                          <a:pt x="2615" y="1301"/>
                        </a:lnTo>
                        <a:lnTo>
                          <a:pt x="2617" y="1302"/>
                        </a:lnTo>
                        <a:lnTo>
                          <a:pt x="2618" y="1302"/>
                        </a:lnTo>
                        <a:lnTo>
                          <a:pt x="2619" y="1301"/>
                        </a:lnTo>
                        <a:lnTo>
                          <a:pt x="2625" y="1302"/>
                        </a:lnTo>
                        <a:lnTo>
                          <a:pt x="2628" y="1298"/>
                        </a:lnTo>
                        <a:lnTo>
                          <a:pt x="2631" y="1304"/>
                        </a:lnTo>
                        <a:lnTo>
                          <a:pt x="2633" y="1301"/>
                        </a:lnTo>
                        <a:lnTo>
                          <a:pt x="2638" y="1299"/>
                        </a:lnTo>
                        <a:lnTo>
                          <a:pt x="2639" y="1302"/>
                        </a:lnTo>
                        <a:lnTo>
                          <a:pt x="2642" y="1301"/>
                        </a:lnTo>
                        <a:lnTo>
                          <a:pt x="2645" y="1302"/>
                        </a:lnTo>
                      </a:path>
                    </a:pathLst>
                  </a:custGeom>
                  <a:noFill/>
                  <a:ln w="9525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" name="Freeform 74"/>
                  <p:cNvSpPr>
                    <a:spLocks noChangeAspect="1"/>
                  </p:cNvSpPr>
                  <p:nvPr/>
                </p:nvSpPr>
                <p:spPr bwMode="auto">
                  <a:xfrm>
                    <a:off x="4273" y="4125"/>
                    <a:ext cx="913" cy="89"/>
                  </a:xfrm>
                  <a:custGeom>
                    <a:avLst/>
                    <a:gdLst>
                      <a:gd name="T0" fmla="*/ 0 w 2630"/>
                      <a:gd name="T1" fmla="*/ 1 h 171"/>
                      <a:gd name="T2" fmla="*/ 0 w 2630"/>
                      <a:gd name="T3" fmla="*/ 1 h 171"/>
                      <a:gd name="T4" fmla="*/ 0 w 2630"/>
                      <a:gd name="T5" fmla="*/ 1 h 171"/>
                      <a:gd name="T6" fmla="*/ 0 w 2630"/>
                      <a:gd name="T7" fmla="*/ 1 h 171"/>
                      <a:gd name="T8" fmla="*/ 0 w 2630"/>
                      <a:gd name="T9" fmla="*/ 1 h 171"/>
                      <a:gd name="T10" fmla="*/ 0 w 2630"/>
                      <a:gd name="T11" fmla="*/ 1 h 171"/>
                      <a:gd name="T12" fmla="*/ 0 w 2630"/>
                      <a:gd name="T13" fmla="*/ 1 h 171"/>
                      <a:gd name="T14" fmla="*/ 0 w 2630"/>
                      <a:gd name="T15" fmla="*/ 1 h 171"/>
                      <a:gd name="T16" fmla="*/ 0 w 2630"/>
                      <a:gd name="T17" fmla="*/ 1 h 171"/>
                      <a:gd name="T18" fmla="*/ 0 w 2630"/>
                      <a:gd name="T19" fmla="*/ 1 h 171"/>
                      <a:gd name="T20" fmla="*/ 0 w 2630"/>
                      <a:gd name="T21" fmla="*/ 1 h 171"/>
                      <a:gd name="T22" fmla="*/ 0 w 2630"/>
                      <a:gd name="T23" fmla="*/ 1 h 171"/>
                      <a:gd name="T24" fmla="*/ 0 w 2630"/>
                      <a:gd name="T25" fmla="*/ 1 h 171"/>
                      <a:gd name="T26" fmla="*/ 0 w 2630"/>
                      <a:gd name="T27" fmla="*/ 1 h 171"/>
                      <a:gd name="T28" fmla="*/ 0 w 2630"/>
                      <a:gd name="T29" fmla="*/ 1 h 171"/>
                      <a:gd name="T30" fmla="*/ 0 w 2630"/>
                      <a:gd name="T31" fmla="*/ 1 h 171"/>
                      <a:gd name="T32" fmla="*/ 0 w 2630"/>
                      <a:gd name="T33" fmla="*/ 1 h 171"/>
                      <a:gd name="T34" fmla="*/ 0 w 2630"/>
                      <a:gd name="T35" fmla="*/ 1 h 171"/>
                      <a:gd name="T36" fmla="*/ 0 w 2630"/>
                      <a:gd name="T37" fmla="*/ 1 h 171"/>
                      <a:gd name="T38" fmla="*/ 0 w 2630"/>
                      <a:gd name="T39" fmla="*/ 1 h 171"/>
                      <a:gd name="T40" fmla="*/ 0 w 2630"/>
                      <a:gd name="T41" fmla="*/ 1 h 171"/>
                      <a:gd name="T42" fmla="*/ 0 w 2630"/>
                      <a:gd name="T43" fmla="*/ 1 h 171"/>
                      <a:gd name="T44" fmla="*/ 0 w 2630"/>
                      <a:gd name="T45" fmla="*/ 1 h 171"/>
                      <a:gd name="T46" fmla="*/ 0 w 2630"/>
                      <a:gd name="T47" fmla="*/ 1 h 171"/>
                      <a:gd name="T48" fmla="*/ 0 w 2630"/>
                      <a:gd name="T49" fmla="*/ 1 h 171"/>
                      <a:gd name="T50" fmla="*/ 0 w 2630"/>
                      <a:gd name="T51" fmla="*/ 1 h 171"/>
                      <a:gd name="T52" fmla="*/ 0 w 2630"/>
                      <a:gd name="T53" fmla="*/ 1 h 171"/>
                      <a:gd name="T54" fmla="*/ 0 w 2630"/>
                      <a:gd name="T55" fmla="*/ 1 h 171"/>
                      <a:gd name="T56" fmla="*/ 0 w 2630"/>
                      <a:gd name="T57" fmla="*/ 1 h 171"/>
                      <a:gd name="T58" fmla="*/ 0 w 2630"/>
                      <a:gd name="T59" fmla="*/ 1 h 171"/>
                      <a:gd name="T60" fmla="*/ 0 w 2630"/>
                      <a:gd name="T61" fmla="*/ 1 h 171"/>
                      <a:gd name="T62" fmla="*/ 0 w 2630"/>
                      <a:gd name="T63" fmla="*/ 1 h 171"/>
                      <a:gd name="T64" fmla="*/ 0 w 2630"/>
                      <a:gd name="T65" fmla="*/ 1 h 171"/>
                      <a:gd name="T66" fmla="*/ 0 w 2630"/>
                      <a:gd name="T67" fmla="*/ 1 h 171"/>
                      <a:gd name="T68" fmla="*/ 0 w 2630"/>
                      <a:gd name="T69" fmla="*/ 1 h 171"/>
                      <a:gd name="T70" fmla="*/ 0 w 2630"/>
                      <a:gd name="T71" fmla="*/ 1 h 171"/>
                      <a:gd name="T72" fmla="*/ 0 w 2630"/>
                      <a:gd name="T73" fmla="*/ 1 h 171"/>
                      <a:gd name="T74" fmla="*/ 0 w 2630"/>
                      <a:gd name="T75" fmla="*/ 1 h 171"/>
                      <a:gd name="T76" fmla="*/ 0 w 2630"/>
                      <a:gd name="T77" fmla="*/ 1 h 171"/>
                      <a:gd name="T78" fmla="*/ 0 w 2630"/>
                      <a:gd name="T79" fmla="*/ 1 h 171"/>
                      <a:gd name="T80" fmla="*/ 0 w 2630"/>
                      <a:gd name="T81" fmla="*/ 1 h 171"/>
                      <a:gd name="T82" fmla="*/ 0 w 2630"/>
                      <a:gd name="T83" fmla="*/ 1 h 171"/>
                      <a:gd name="T84" fmla="*/ 0 w 2630"/>
                      <a:gd name="T85" fmla="*/ 1 h 171"/>
                      <a:gd name="T86" fmla="*/ 0 w 2630"/>
                      <a:gd name="T87" fmla="*/ 1 h 171"/>
                      <a:gd name="T88" fmla="*/ 0 w 2630"/>
                      <a:gd name="T89" fmla="*/ 1 h 171"/>
                      <a:gd name="T90" fmla="*/ 0 w 2630"/>
                      <a:gd name="T91" fmla="*/ 1 h 171"/>
                      <a:gd name="T92" fmla="*/ 0 w 2630"/>
                      <a:gd name="T93" fmla="*/ 1 h 171"/>
                      <a:gd name="T94" fmla="*/ 0 w 2630"/>
                      <a:gd name="T95" fmla="*/ 1 h 171"/>
                      <a:gd name="T96" fmla="*/ 0 w 2630"/>
                      <a:gd name="T97" fmla="*/ 1 h 171"/>
                      <a:gd name="T98" fmla="*/ 0 w 2630"/>
                      <a:gd name="T99" fmla="*/ 1 h 171"/>
                      <a:gd name="T100" fmla="*/ 0 w 2630"/>
                      <a:gd name="T101" fmla="*/ 1 h 171"/>
                      <a:gd name="T102" fmla="*/ 0 w 2630"/>
                      <a:gd name="T103" fmla="*/ 1 h 171"/>
                      <a:gd name="T104" fmla="*/ 0 w 2630"/>
                      <a:gd name="T105" fmla="*/ 1 h 171"/>
                      <a:gd name="T106" fmla="*/ 0 w 2630"/>
                      <a:gd name="T107" fmla="*/ 1 h 171"/>
                      <a:gd name="T108" fmla="*/ 0 w 2630"/>
                      <a:gd name="T109" fmla="*/ 1 h 171"/>
                      <a:gd name="T110" fmla="*/ 0 w 2630"/>
                      <a:gd name="T111" fmla="*/ 1 h 171"/>
                      <a:gd name="T112" fmla="*/ 0 w 2630"/>
                      <a:gd name="T113" fmla="*/ 1 h 171"/>
                      <a:gd name="T114" fmla="*/ 0 w 2630"/>
                      <a:gd name="T115" fmla="*/ 1 h 171"/>
                      <a:gd name="T116" fmla="*/ 0 w 2630"/>
                      <a:gd name="T117" fmla="*/ 1 h 171"/>
                      <a:gd name="T118" fmla="*/ 0 w 2630"/>
                      <a:gd name="T119" fmla="*/ 1 h 171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630"/>
                      <a:gd name="T181" fmla="*/ 0 h 171"/>
                      <a:gd name="T182" fmla="*/ 2630 w 2630"/>
                      <a:gd name="T183" fmla="*/ 171 h 171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630" h="171">
                        <a:moveTo>
                          <a:pt x="0" y="168"/>
                        </a:moveTo>
                        <a:lnTo>
                          <a:pt x="0" y="169"/>
                        </a:lnTo>
                        <a:lnTo>
                          <a:pt x="5" y="167"/>
                        </a:lnTo>
                        <a:lnTo>
                          <a:pt x="8" y="167"/>
                        </a:lnTo>
                        <a:lnTo>
                          <a:pt x="10" y="163"/>
                        </a:lnTo>
                        <a:lnTo>
                          <a:pt x="13" y="167"/>
                        </a:lnTo>
                        <a:lnTo>
                          <a:pt x="15" y="167"/>
                        </a:lnTo>
                        <a:lnTo>
                          <a:pt x="19" y="167"/>
                        </a:lnTo>
                        <a:lnTo>
                          <a:pt x="19" y="168"/>
                        </a:lnTo>
                        <a:lnTo>
                          <a:pt x="22" y="165"/>
                        </a:lnTo>
                        <a:lnTo>
                          <a:pt x="27" y="163"/>
                        </a:lnTo>
                        <a:lnTo>
                          <a:pt x="27" y="161"/>
                        </a:lnTo>
                        <a:lnTo>
                          <a:pt x="29" y="167"/>
                        </a:lnTo>
                        <a:lnTo>
                          <a:pt x="32" y="167"/>
                        </a:lnTo>
                        <a:lnTo>
                          <a:pt x="34" y="167"/>
                        </a:lnTo>
                        <a:lnTo>
                          <a:pt x="38" y="165"/>
                        </a:lnTo>
                        <a:lnTo>
                          <a:pt x="40" y="164"/>
                        </a:lnTo>
                        <a:lnTo>
                          <a:pt x="42" y="167"/>
                        </a:lnTo>
                        <a:lnTo>
                          <a:pt x="46" y="165"/>
                        </a:lnTo>
                        <a:lnTo>
                          <a:pt x="48" y="163"/>
                        </a:lnTo>
                        <a:lnTo>
                          <a:pt x="49" y="161"/>
                        </a:lnTo>
                        <a:lnTo>
                          <a:pt x="53" y="157"/>
                        </a:lnTo>
                        <a:lnTo>
                          <a:pt x="55" y="163"/>
                        </a:lnTo>
                        <a:lnTo>
                          <a:pt x="59" y="165"/>
                        </a:lnTo>
                        <a:lnTo>
                          <a:pt x="62" y="160"/>
                        </a:lnTo>
                        <a:lnTo>
                          <a:pt x="63" y="165"/>
                        </a:lnTo>
                        <a:lnTo>
                          <a:pt x="66" y="167"/>
                        </a:lnTo>
                        <a:lnTo>
                          <a:pt x="69" y="163"/>
                        </a:lnTo>
                        <a:lnTo>
                          <a:pt x="73" y="164"/>
                        </a:lnTo>
                        <a:lnTo>
                          <a:pt x="73" y="163"/>
                        </a:lnTo>
                        <a:lnTo>
                          <a:pt x="76" y="165"/>
                        </a:lnTo>
                        <a:lnTo>
                          <a:pt x="80" y="164"/>
                        </a:lnTo>
                        <a:lnTo>
                          <a:pt x="82" y="167"/>
                        </a:lnTo>
                        <a:lnTo>
                          <a:pt x="83" y="167"/>
                        </a:lnTo>
                        <a:lnTo>
                          <a:pt x="88" y="165"/>
                        </a:lnTo>
                        <a:lnTo>
                          <a:pt x="90" y="160"/>
                        </a:lnTo>
                        <a:lnTo>
                          <a:pt x="91" y="164"/>
                        </a:lnTo>
                        <a:lnTo>
                          <a:pt x="93" y="164"/>
                        </a:lnTo>
                        <a:lnTo>
                          <a:pt x="97" y="164"/>
                        </a:lnTo>
                        <a:lnTo>
                          <a:pt x="100" y="162"/>
                        </a:lnTo>
                        <a:lnTo>
                          <a:pt x="103" y="165"/>
                        </a:lnTo>
                        <a:lnTo>
                          <a:pt x="105" y="168"/>
                        </a:lnTo>
                        <a:lnTo>
                          <a:pt x="108" y="164"/>
                        </a:lnTo>
                        <a:lnTo>
                          <a:pt x="109" y="163"/>
                        </a:lnTo>
                        <a:lnTo>
                          <a:pt x="113" y="164"/>
                        </a:lnTo>
                        <a:lnTo>
                          <a:pt x="116" y="161"/>
                        </a:lnTo>
                        <a:lnTo>
                          <a:pt x="117" y="160"/>
                        </a:lnTo>
                        <a:lnTo>
                          <a:pt x="121" y="167"/>
                        </a:lnTo>
                        <a:lnTo>
                          <a:pt x="124" y="161"/>
                        </a:lnTo>
                        <a:lnTo>
                          <a:pt x="126" y="161"/>
                        </a:lnTo>
                        <a:lnTo>
                          <a:pt x="127" y="156"/>
                        </a:lnTo>
                        <a:lnTo>
                          <a:pt x="132" y="167"/>
                        </a:lnTo>
                        <a:lnTo>
                          <a:pt x="134" y="167"/>
                        </a:lnTo>
                        <a:lnTo>
                          <a:pt x="138" y="160"/>
                        </a:lnTo>
                        <a:lnTo>
                          <a:pt x="138" y="163"/>
                        </a:lnTo>
                        <a:lnTo>
                          <a:pt x="142" y="163"/>
                        </a:lnTo>
                        <a:lnTo>
                          <a:pt x="144" y="162"/>
                        </a:lnTo>
                        <a:lnTo>
                          <a:pt x="147" y="162"/>
                        </a:lnTo>
                        <a:lnTo>
                          <a:pt x="150" y="164"/>
                        </a:lnTo>
                        <a:lnTo>
                          <a:pt x="151" y="165"/>
                        </a:lnTo>
                        <a:lnTo>
                          <a:pt x="155" y="164"/>
                        </a:lnTo>
                        <a:lnTo>
                          <a:pt x="157" y="164"/>
                        </a:lnTo>
                        <a:lnTo>
                          <a:pt x="158" y="164"/>
                        </a:lnTo>
                        <a:lnTo>
                          <a:pt x="163" y="159"/>
                        </a:lnTo>
                        <a:lnTo>
                          <a:pt x="164" y="163"/>
                        </a:lnTo>
                        <a:lnTo>
                          <a:pt x="167" y="167"/>
                        </a:lnTo>
                        <a:lnTo>
                          <a:pt x="171" y="167"/>
                        </a:lnTo>
                        <a:lnTo>
                          <a:pt x="174" y="161"/>
                        </a:lnTo>
                        <a:lnTo>
                          <a:pt x="174" y="167"/>
                        </a:lnTo>
                        <a:lnTo>
                          <a:pt x="176" y="165"/>
                        </a:lnTo>
                        <a:lnTo>
                          <a:pt x="181" y="163"/>
                        </a:lnTo>
                        <a:lnTo>
                          <a:pt x="183" y="164"/>
                        </a:lnTo>
                        <a:lnTo>
                          <a:pt x="185" y="165"/>
                        </a:lnTo>
                        <a:lnTo>
                          <a:pt x="188" y="168"/>
                        </a:lnTo>
                        <a:lnTo>
                          <a:pt x="191" y="162"/>
                        </a:lnTo>
                        <a:lnTo>
                          <a:pt x="192" y="163"/>
                        </a:lnTo>
                        <a:lnTo>
                          <a:pt x="197" y="162"/>
                        </a:lnTo>
                        <a:lnTo>
                          <a:pt x="197" y="164"/>
                        </a:lnTo>
                        <a:lnTo>
                          <a:pt x="201" y="162"/>
                        </a:lnTo>
                        <a:lnTo>
                          <a:pt x="203" y="165"/>
                        </a:lnTo>
                        <a:lnTo>
                          <a:pt x="207" y="165"/>
                        </a:lnTo>
                        <a:lnTo>
                          <a:pt x="209" y="167"/>
                        </a:lnTo>
                        <a:lnTo>
                          <a:pt x="210" y="163"/>
                        </a:lnTo>
                        <a:lnTo>
                          <a:pt x="215" y="168"/>
                        </a:lnTo>
                        <a:lnTo>
                          <a:pt x="216" y="163"/>
                        </a:lnTo>
                        <a:lnTo>
                          <a:pt x="220" y="164"/>
                        </a:lnTo>
                        <a:lnTo>
                          <a:pt x="220" y="167"/>
                        </a:lnTo>
                        <a:lnTo>
                          <a:pt x="225" y="167"/>
                        </a:lnTo>
                        <a:lnTo>
                          <a:pt x="227" y="167"/>
                        </a:lnTo>
                        <a:lnTo>
                          <a:pt x="228" y="165"/>
                        </a:lnTo>
                        <a:lnTo>
                          <a:pt x="232" y="168"/>
                        </a:lnTo>
                        <a:lnTo>
                          <a:pt x="235" y="168"/>
                        </a:lnTo>
                        <a:lnTo>
                          <a:pt x="237" y="163"/>
                        </a:lnTo>
                        <a:lnTo>
                          <a:pt x="239" y="165"/>
                        </a:lnTo>
                        <a:lnTo>
                          <a:pt x="243" y="168"/>
                        </a:lnTo>
                        <a:lnTo>
                          <a:pt x="244" y="162"/>
                        </a:lnTo>
                        <a:lnTo>
                          <a:pt x="248" y="168"/>
                        </a:lnTo>
                        <a:lnTo>
                          <a:pt x="251" y="162"/>
                        </a:lnTo>
                        <a:lnTo>
                          <a:pt x="251" y="165"/>
                        </a:lnTo>
                        <a:lnTo>
                          <a:pt x="256" y="167"/>
                        </a:lnTo>
                        <a:lnTo>
                          <a:pt x="258" y="169"/>
                        </a:lnTo>
                        <a:lnTo>
                          <a:pt x="260" y="167"/>
                        </a:lnTo>
                        <a:lnTo>
                          <a:pt x="264" y="164"/>
                        </a:lnTo>
                        <a:lnTo>
                          <a:pt x="264" y="163"/>
                        </a:lnTo>
                        <a:lnTo>
                          <a:pt x="267" y="168"/>
                        </a:lnTo>
                        <a:lnTo>
                          <a:pt x="270" y="167"/>
                        </a:lnTo>
                        <a:lnTo>
                          <a:pt x="273" y="168"/>
                        </a:lnTo>
                        <a:lnTo>
                          <a:pt x="275" y="167"/>
                        </a:lnTo>
                        <a:lnTo>
                          <a:pt x="277" y="169"/>
                        </a:lnTo>
                        <a:lnTo>
                          <a:pt x="281" y="168"/>
                        </a:lnTo>
                        <a:lnTo>
                          <a:pt x="284" y="162"/>
                        </a:lnTo>
                        <a:lnTo>
                          <a:pt x="287" y="169"/>
                        </a:lnTo>
                        <a:lnTo>
                          <a:pt x="288" y="168"/>
                        </a:lnTo>
                        <a:lnTo>
                          <a:pt x="292" y="165"/>
                        </a:lnTo>
                        <a:lnTo>
                          <a:pt x="293" y="164"/>
                        </a:lnTo>
                        <a:lnTo>
                          <a:pt x="298" y="167"/>
                        </a:lnTo>
                        <a:lnTo>
                          <a:pt x="300" y="165"/>
                        </a:lnTo>
                        <a:lnTo>
                          <a:pt x="302" y="159"/>
                        </a:lnTo>
                        <a:lnTo>
                          <a:pt x="304" y="167"/>
                        </a:lnTo>
                        <a:lnTo>
                          <a:pt x="305" y="164"/>
                        </a:lnTo>
                        <a:lnTo>
                          <a:pt x="308" y="165"/>
                        </a:lnTo>
                        <a:lnTo>
                          <a:pt x="310" y="167"/>
                        </a:lnTo>
                        <a:lnTo>
                          <a:pt x="316" y="164"/>
                        </a:lnTo>
                        <a:lnTo>
                          <a:pt x="316" y="163"/>
                        </a:lnTo>
                        <a:lnTo>
                          <a:pt x="319" y="160"/>
                        </a:lnTo>
                        <a:lnTo>
                          <a:pt x="321" y="163"/>
                        </a:lnTo>
                        <a:lnTo>
                          <a:pt x="326" y="164"/>
                        </a:lnTo>
                        <a:lnTo>
                          <a:pt x="329" y="168"/>
                        </a:lnTo>
                        <a:lnTo>
                          <a:pt x="332" y="165"/>
                        </a:lnTo>
                        <a:lnTo>
                          <a:pt x="335" y="165"/>
                        </a:lnTo>
                        <a:lnTo>
                          <a:pt x="338" y="165"/>
                        </a:lnTo>
                        <a:lnTo>
                          <a:pt x="339" y="167"/>
                        </a:lnTo>
                        <a:lnTo>
                          <a:pt x="344" y="164"/>
                        </a:lnTo>
                        <a:lnTo>
                          <a:pt x="344" y="163"/>
                        </a:lnTo>
                        <a:lnTo>
                          <a:pt x="347" y="164"/>
                        </a:lnTo>
                        <a:lnTo>
                          <a:pt x="350" y="165"/>
                        </a:lnTo>
                        <a:lnTo>
                          <a:pt x="352" y="164"/>
                        </a:lnTo>
                        <a:lnTo>
                          <a:pt x="356" y="168"/>
                        </a:lnTo>
                        <a:lnTo>
                          <a:pt x="358" y="167"/>
                        </a:lnTo>
                        <a:lnTo>
                          <a:pt x="362" y="170"/>
                        </a:lnTo>
                        <a:lnTo>
                          <a:pt x="364" y="167"/>
                        </a:lnTo>
                        <a:lnTo>
                          <a:pt x="367" y="170"/>
                        </a:lnTo>
                        <a:lnTo>
                          <a:pt x="370" y="167"/>
                        </a:lnTo>
                        <a:lnTo>
                          <a:pt x="371" y="165"/>
                        </a:lnTo>
                        <a:lnTo>
                          <a:pt x="374" y="168"/>
                        </a:lnTo>
                        <a:lnTo>
                          <a:pt x="376" y="168"/>
                        </a:lnTo>
                        <a:lnTo>
                          <a:pt x="379" y="169"/>
                        </a:lnTo>
                        <a:lnTo>
                          <a:pt x="383" y="167"/>
                        </a:lnTo>
                        <a:lnTo>
                          <a:pt x="383" y="165"/>
                        </a:lnTo>
                        <a:lnTo>
                          <a:pt x="387" y="169"/>
                        </a:lnTo>
                        <a:lnTo>
                          <a:pt x="389" y="169"/>
                        </a:lnTo>
                        <a:lnTo>
                          <a:pt x="392" y="169"/>
                        </a:lnTo>
                        <a:lnTo>
                          <a:pt x="395" y="169"/>
                        </a:lnTo>
                        <a:lnTo>
                          <a:pt x="397" y="167"/>
                        </a:lnTo>
                        <a:lnTo>
                          <a:pt x="398" y="169"/>
                        </a:lnTo>
                        <a:lnTo>
                          <a:pt x="403" y="165"/>
                        </a:lnTo>
                        <a:lnTo>
                          <a:pt x="404" y="170"/>
                        </a:lnTo>
                        <a:lnTo>
                          <a:pt x="408" y="168"/>
                        </a:lnTo>
                        <a:lnTo>
                          <a:pt x="410" y="169"/>
                        </a:lnTo>
                        <a:lnTo>
                          <a:pt x="413" y="165"/>
                        </a:lnTo>
                        <a:lnTo>
                          <a:pt x="414" y="165"/>
                        </a:lnTo>
                        <a:lnTo>
                          <a:pt x="417" y="167"/>
                        </a:lnTo>
                        <a:lnTo>
                          <a:pt x="421" y="163"/>
                        </a:lnTo>
                        <a:lnTo>
                          <a:pt x="422" y="145"/>
                        </a:lnTo>
                        <a:lnTo>
                          <a:pt x="426" y="165"/>
                        </a:lnTo>
                        <a:lnTo>
                          <a:pt x="428" y="165"/>
                        </a:lnTo>
                        <a:lnTo>
                          <a:pt x="430" y="164"/>
                        </a:lnTo>
                        <a:lnTo>
                          <a:pt x="432" y="157"/>
                        </a:lnTo>
                        <a:lnTo>
                          <a:pt x="436" y="161"/>
                        </a:lnTo>
                        <a:lnTo>
                          <a:pt x="437" y="165"/>
                        </a:lnTo>
                        <a:lnTo>
                          <a:pt x="440" y="165"/>
                        </a:lnTo>
                        <a:lnTo>
                          <a:pt x="445" y="167"/>
                        </a:lnTo>
                        <a:lnTo>
                          <a:pt x="447" y="167"/>
                        </a:lnTo>
                        <a:lnTo>
                          <a:pt x="447" y="165"/>
                        </a:lnTo>
                        <a:lnTo>
                          <a:pt x="452" y="165"/>
                        </a:lnTo>
                        <a:lnTo>
                          <a:pt x="454" y="171"/>
                        </a:lnTo>
                        <a:lnTo>
                          <a:pt x="457" y="167"/>
                        </a:lnTo>
                        <a:lnTo>
                          <a:pt x="460" y="167"/>
                        </a:lnTo>
                        <a:lnTo>
                          <a:pt x="462" y="167"/>
                        </a:lnTo>
                        <a:lnTo>
                          <a:pt x="465" y="168"/>
                        </a:lnTo>
                        <a:lnTo>
                          <a:pt x="468" y="167"/>
                        </a:lnTo>
                        <a:lnTo>
                          <a:pt x="468" y="163"/>
                        </a:lnTo>
                        <a:lnTo>
                          <a:pt x="471" y="165"/>
                        </a:lnTo>
                        <a:lnTo>
                          <a:pt x="476" y="168"/>
                        </a:lnTo>
                        <a:lnTo>
                          <a:pt x="478" y="161"/>
                        </a:lnTo>
                        <a:lnTo>
                          <a:pt x="479" y="165"/>
                        </a:lnTo>
                        <a:lnTo>
                          <a:pt x="483" y="168"/>
                        </a:lnTo>
                        <a:lnTo>
                          <a:pt x="483" y="167"/>
                        </a:lnTo>
                        <a:lnTo>
                          <a:pt x="487" y="165"/>
                        </a:lnTo>
                        <a:lnTo>
                          <a:pt x="491" y="167"/>
                        </a:lnTo>
                        <a:lnTo>
                          <a:pt x="496" y="167"/>
                        </a:lnTo>
                        <a:lnTo>
                          <a:pt x="496" y="168"/>
                        </a:lnTo>
                        <a:lnTo>
                          <a:pt x="502" y="163"/>
                        </a:lnTo>
                        <a:lnTo>
                          <a:pt x="502" y="168"/>
                        </a:lnTo>
                        <a:lnTo>
                          <a:pt x="505" y="167"/>
                        </a:lnTo>
                        <a:lnTo>
                          <a:pt x="508" y="165"/>
                        </a:lnTo>
                        <a:lnTo>
                          <a:pt x="512" y="168"/>
                        </a:lnTo>
                        <a:lnTo>
                          <a:pt x="514" y="169"/>
                        </a:lnTo>
                        <a:lnTo>
                          <a:pt x="516" y="167"/>
                        </a:lnTo>
                        <a:lnTo>
                          <a:pt x="519" y="167"/>
                        </a:lnTo>
                        <a:lnTo>
                          <a:pt x="521" y="169"/>
                        </a:lnTo>
                        <a:lnTo>
                          <a:pt x="523" y="167"/>
                        </a:lnTo>
                        <a:lnTo>
                          <a:pt x="525" y="169"/>
                        </a:lnTo>
                        <a:lnTo>
                          <a:pt x="528" y="168"/>
                        </a:lnTo>
                        <a:lnTo>
                          <a:pt x="531" y="169"/>
                        </a:lnTo>
                        <a:lnTo>
                          <a:pt x="535" y="169"/>
                        </a:lnTo>
                        <a:lnTo>
                          <a:pt x="536" y="169"/>
                        </a:lnTo>
                        <a:lnTo>
                          <a:pt x="539" y="169"/>
                        </a:lnTo>
                        <a:lnTo>
                          <a:pt x="541" y="162"/>
                        </a:lnTo>
                        <a:lnTo>
                          <a:pt x="544" y="168"/>
                        </a:lnTo>
                        <a:lnTo>
                          <a:pt x="546" y="168"/>
                        </a:lnTo>
                        <a:lnTo>
                          <a:pt x="548" y="168"/>
                        </a:lnTo>
                        <a:lnTo>
                          <a:pt x="553" y="164"/>
                        </a:lnTo>
                        <a:lnTo>
                          <a:pt x="554" y="163"/>
                        </a:lnTo>
                        <a:lnTo>
                          <a:pt x="557" y="168"/>
                        </a:lnTo>
                        <a:lnTo>
                          <a:pt x="559" y="168"/>
                        </a:lnTo>
                        <a:lnTo>
                          <a:pt x="563" y="163"/>
                        </a:lnTo>
                        <a:lnTo>
                          <a:pt x="564" y="165"/>
                        </a:lnTo>
                        <a:lnTo>
                          <a:pt x="567" y="168"/>
                        </a:lnTo>
                        <a:lnTo>
                          <a:pt x="571" y="162"/>
                        </a:lnTo>
                        <a:lnTo>
                          <a:pt x="572" y="163"/>
                        </a:lnTo>
                        <a:lnTo>
                          <a:pt x="575" y="167"/>
                        </a:lnTo>
                        <a:lnTo>
                          <a:pt x="578" y="167"/>
                        </a:lnTo>
                        <a:lnTo>
                          <a:pt x="580" y="163"/>
                        </a:lnTo>
                        <a:lnTo>
                          <a:pt x="582" y="165"/>
                        </a:lnTo>
                        <a:lnTo>
                          <a:pt x="587" y="165"/>
                        </a:lnTo>
                        <a:lnTo>
                          <a:pt x="589" y="151"/>
                        </a:lnTo>
                        <a:lnTo>
                          <a:pt x="590" y="114"/>
                        </a:lnTo>
                        <a:lnTo>
                          <a:pt x="592" y="157"/>
                        </a:lnTo>
                        <a:lnTo>
                          <a:pt x="596" y="164"/>
                        </a:lnTo>
                        <a:lnTo>
                          <a:pt x="599" y="139"/>
                        </a:lnTo>
                        <a:lnTo>
                          <a:pt x="600" y="138"/>
                        </a:lnTo>
                        <a:lnTo>
                          <a:pt x="604" y="164"/>
                        </a:lnTo>
                        <a:lnTo>
                          <a:pt x="607" y="165"/>
                        </a:lnTo>
                        <a:lnTo>
                          <a:pt x="608" y="156"/>
                        </a:lnTo>
                        <a:lnTo>
                          <a:pt x="610" y="165"/>
                        </a:lnTo>
                        <a:lnTo>
                          <a:pt x="615" y="165"/>
                        </a:lnTo>
                        <a:lnTo>
                          <a:pt x="616" y="165"/>
                        </a:lnTo>
                        <a:lnTo>
                          <a:pt x="620" y="161"/>
                        </a:lnTo>
                        <a:lnTo>
                          <a:pt x="621" y="168"/>
                        </a:lnTo>
                        <a:lnTo>
                          <a:pt x="624" y="169"/>
                        </a:lnTo>
                        <a:lnTo>
                          <a:pt x="626" y="164"/>
                        </a:lnTo>
                        <a:lnTo>
                          <a:pt x="629" y="169"/>
                        </a:lnTo>
                        <a:lnTo>
                          <a:pt x="632" y="169"/>
                        </a:lnTo>
                        <a:lnTo>
                          <a:pt x="634" y="167"/>
                        </a:lnTo>
                        <a:lnTo>
                          <a:pt x="637" y="164"/>
                        </a:lnTo>
                        <a:lnTo>
                          <a:pt x="639" y="169"/>
                        </a:lnTo>
                        <a:lnTo>
                          <a:pt x="642" y="168"/>
                        </a:lnTo>
                        <a:lnTo>
                          <a:pt x="644" y="168"/>
                        </a:lnTo>
                        <a:lnTo>
                          <a:pt x="646" y="167"/>
                        </a:lnTo>
                        <a:lnTo>
                          <a:pt x="650" y="168"/>
                        </a:lnTo>
                        <a:lnTo>
                          <a:pt x="651" y="164"/>
                        </a:lnTo>
                        <a:lnTo>
                          <a:pt x="656" y="168"/>
                        </a:lnTo>
                        <a:lnTo>
                          <a:pt x="658" y="169"/>
                        </a:lnTo>
                        <a:lnTo>
                          <a:pt x="659" y="168"/>
                        </a:lnTo>
                        <a:lnTo>
                          <a:pt x="663" y="165"/>
                        </a:lnTo>
                        <a:lnTo>
                          <a:pt x="664" y="164"/>
                        </a:lnTo>
                        <a:lnTo>
                          <a:pt x="668" y="167"/>
                        </a:lnTo>
                        <a:lnTo>
                          <a:pt x="672" y="164"/>
                        </a:lnTo>
                        <a:lnTo>
                          <a:pt x="674" y="167"/>
                        </a:lnTo>
                        <a:lnTo>
                          <a:pt x="675" y="165"/>
                        </a:lnTo>
                        <a:lnTo>
                          <a:pt x="680" y="168"/>
                        </a:lnTo>
                        <a:lnTo>
                          <a:pt x="682" y="168"/>
                        </a:lnTo>
                        <a:lnTo>
                          <a:pt x="683" y="167"/>
                        </a:lnTo>
                        <a:lnTo>
                          <a:pt x="685" y="167"/>
                        </a:lnTo>
                        <a:lnTo>
                          <a:pt x="689" y="167"/>
                        </a:lnTo>
                        <a:lnTo>
                          <a:pt x="692" y="168"/>
                        </a:lnTo>
                        <a:lnTo>
                          <a:pt x="696" y="167"/>
                        </a:lnTo>
                        <a:lnTo>
                          <a:pt x="699" y="163"/>
                        </a:lnTo>
                        <a:lnTo>
                          <a:pt x="701" y="161"/>
                        </a:lnTo>
                        <a:lnTo>
                          <a:pt x="703" y="165"/>
                        </a:lnTo>
                        <a:lnTo>
                          <a:pt x="706" y="171"/>
                        </a:lnTo>
                        <a:lnTo>
                          <a:pt x="710" y="139"/>
                        </a:lnTo>
                        <a:lnTo>
                          <a:pt x="711" y="103"/>
                        </a:lnTo>
                        <a:lnTo>
                          <a:pt x="714" y="162"/>
                        </a:lnTo>
                        <a:lnTo>
                          <a:pt x="716" y="167"/>
                        </a:lnTo>
                        <a:lnTo>
                          <a:pt x="720" y="126"/>
                        </a:lnTo>
                        <a:lnTo>
                          <a:pt x="722" y="140"/>
                        </a:lnTo>
                        <a:lnTo>
                          <a:pt x="724" y="164"/>
                        </a:lnTo>
                        <a:lnTo>
                          <a:pt x="728" y="164"/>
                        </a:lnTo>
                        <a:lnTo>
                          <a:pt x="730" y="157"/>
                        </a:lnTo>
                        <a:lnTo>
                          <a:pt x="732" y="160"/>
                        </a:lnTo>
                        <a:lnTo>
                          <a:pt x="734" y="165"/>
                        </a:lnTo>
                        <a:lnTo>
                          <a:pt x="737" y="163"/>
                        </a:lnTo>
                        <a:lnTo>
                          <a:pt x="739" y="163"/>
                        </a:lnTo>
                        <a:lnTo>
                          <a:pt x="742" y="163"/>
                        </a:lnTo>
                        <a:lnTo>
                          <a:pt x="747" y="168"/>
                        </a:lnTo>
                        <a:lnTo>
                          <a:pt x="749" y="163"/>
                        </a:lnTo>
                        <a:lnTo>
                          <a:pt x="750" y="165"/>
                        </a:lnTo>
                        <a:lnTo>
                          <a:pt x="752" y="168"/>
                        </a:lnTo>
                        <a:lnTo>
                          <a:pt x="754" y="163"/>
                        </a:lnTo>
                        <a:lnTo>
                          <a:pt x="758" y="160"/>
                        </a:lnTo>
                        <a:lnTo>
                          <a:pt x="762" y="167"/>
                        </a:lnTo>
                        <a:lnTo>
                          <a:pt x="765" y="163"/>
                        </a:lnTo>
                        <a:lnTo>
                          <a:pt x="765" y="167"/>
                        </a:lnTo>
                        <a:lnTo>
                          <a:pt x="768" y="165"/>
                        </a:lnTo>
                        <a:lnTo>
                          <a:pt x="770" y="165"/>
                        </a:lnTo>
                        <a:lnTo>
                          <a:pt x="775" y="167"/>
                        </a:lnTo>
                        <a:lnTo>
                          <a:pt x="775" y="164"/>
                        </a:lnTo>
                        <a:lnTo>
                          <a:pt x="779" y="168"/>
                        </a:lnTo>
                        <a:lnTo>
                          <a:pt x="782" y="169"/>
                        </a:lnTo>
                        <a:lnTo>
                          <a:pt x="783" y="169"/>
                        </a:lnTo>
                        <a:lnTo>
                          <a:pt x="786" y="167"/>
                        </a:lnTo>
                        <a:lnTo>
                          <a:pt x="788" y="168"/>
                        </a:lnTo>
                        <a:lnTo>
                          <a:pt x="792" y="164"/>
                        </a:lnTo>
                        <a:lnTo>
                          <a:pt x="793" y="167"/>
                        </a:lnTo>
                        <a:lnTo>
                          <a:pt x="798" y="164"/>
                        </a:lnTo>
                        <a:lnTo>
                          <a:pt x="800" y="168"/>
                        </a:lnTo>
                        <a:lnTo>
                          <a:pt x="802" y="168"/>
                        </a:lnTo>
                        <a:lnTo>
                          <a:pt x="803" y="168"/>
                        </a:lnTo>
                        <a:lnTo>
                          <a:pt x="808" y="168"/>
                        </a:lnTo>
                        <a:lnTo>
                          <a:pt x="810" y="169"/>
                        </a:lnTo>
                        <a:lnTo>
                          <a:pt x="812" y="165"/>
                        </a:lnTo>
                        <a:lnTo>
                          <a:pt x="816" y="165"/>
                        </a:lnTo>
                        <a:lnTo>
                          <a:pt x="817" y="169"/>
                        </a:lnTo>
                        <a:lnTo>
                          <a:pt x="819" y="170"/>
                        </a:lnTo>
                        <a:lnTo>
                          <a:pt x="823" y="167"/>
                        </a:lnTo>
                        <a:lnTo>
                          <a:pt x="826" y="168"/>
                        </a:lnTo>
                        <a:lnTo>
                          <a:pt x="829" y="167"/>
                        </a:lnTo>
                        <a:lnTo>
                          <a:pt x="829" y="164"/>
                        </a:lnTo>
                        <a:lnTo>
                          <a:pt x="833" y="167"/>
                        </a:lnTo>
                        <a:lnTo>
                          <a:pt x="837" y="169"/>
                        </a:lnTo>
                        <a:lnTo>
                          <a:pt x="838" y="168"/>
                        </a:lnTo>
                        <a:lnTo>
                          <a:pt x="842" y="164"/>
                        </a:lnTo>
                        <a:lnTo>
                          <a:pt x="843" y="168"/>
                        </a:lnTo>
                        <a:lnTo>
                          <a:pt x="845" y="170"/>
                        </a:lnTo>
                        <a:lnTo>
                          <a:pt x="850" y="164"/>
                        </a:lnTo>
                        <a:lnTo>
                          <a:pt x="851" y="165"/>
                        </a:lnTo>
                        <a:lnTo>
                          <a:pt x="854" y="168"/>
                        </a:lnTo>
                        <a:lnTo>
                          <a:pt x="858" y="167"/>
                        </a:lnTo>
                        <a:lnTo>
                          <a:pt x="860" y="159"/>
                        </a:lnTo>
                        <a:lnTo>
                          <a:pt x="861" y="162"/>
                        </a:lnTo>
                        <a:lnTo>
                          <a:pt x="864" y="167"/>
                        </a:lnTo>
                        <a:lnTo>
                          <a:pt x="867" y="165"/>
                        </a:lnTo>
                        <a:lnTo>
                          <a:pt x="869" y="163"/>
                        </a:lnTo>
                        <a:lnTo>
                          <a:pt x="874" y="167"/>
                        </a:lnTo>
                        <a:lnTo>
                          <a:pt x="876" y="168"/>
                        </a:lnTo>
                        <a:lnTo>
                          <a:pt x="877" y="167"/>
                        </a:lnTo>
                        <a:lnTo>
                          <a:pt x="878" y="167"/>
                        </a:lnTo>
                        <a:lnTo>
                          <a:pt x="883" y="168"/>
                        </a:lnTo>
                        <a:lnTo>
                          <a:pt x="886" y="164"/>
                        </a:lnTo>
                        <a:lnTo>
                          <a:pt x="891" y="168"/>
                        </a:lnTo>
                        <a:lnTo>
                          <a:pt x="894" y="168"/>
                        </a:lnTo>
                        <a:lnTo>
                          <a:pt x="894" y="167"/>
                        </a:lnTo>
                        <a:lnTo>
                          <a:pt x="897" y="169"/>
                        </a:lnTo>
                        <a:lnTo>
                          <a:pt x="901" y="168"/>
                        </a:lnTo>
                        <a:lnTo>
                          <a:pt x="903" y="168"/>
                        </a:lnTo>
                        <a:lnTo>
                          <a:pt x="905" y="169"/>
                        </a:lnTo>
                        <a:lnTo>
                          <a:pt x="909" y="170"/>
                        </a:lnTo>
                        <a:lnTo>
                          <a:pt x="912" y="169"/>
                        </a:lnTo>
                        <a:lnTo>
                          <a:pt x="914" y="168"/>
                        </a:lnTo>
                        <a:lnTo>
                          <a:pt x="917" y="169"/>
                        </a:lnTo>
                        <a:lnTo>
                          <a:pt x="918" y="170"/>
                        </a:lnTo>
                        <a:lnTo>
                          <a:pt x="922" y="164"/>
                        </a:lnTo>
                        <a:lnTo>
                          <a:pt x="922" y="162"/>
                        </a:lnTo>
                        <a:lnTo>
                          <a:pt x="927" y="167"/>
                        </a:lnTo>
                        <a:lnTo>
                          <a:pt x="929" y="169"/>
                        </a:lnTo>
                        <a:lnTo>
                          <a:pt x="932" y="162"/>
                        </a:lnTo>
                        <a:lnTo>
                          <a:pt x="932" y="169"/>
                        </a:lnTo>
                        <a:lnTo>
                          <a:pt x="938" y="170"/>
                        </a:lnTo>
                        <a:lnTo>
                          <a:pt x="939" y="164"/>
                        </a:lnTo>
                        <a:lnTo>
                          <a:pt x="942" y="165"/>
                        </a:lnTo>
                        <a:lnTo>
                          <a:pt x="946" y="167"/>
                        </a:lnTo>
                        <a:lnTo>
                          <a:pt x="947" y="169"/>
                        </a:lnTo>
                        <a:lnTo>
                          <a:pt x="948" y="170"/>
                        </a:lnTo>
                        <a:lnTo>
                          <a:pt x="951" y="168"/>
                        </a:lnTo>
                        <a:lnTo>
                          <a:pt x="954" y="171"/>
                        </a:lnTo>
                        <a:lnTo>
                          <a:pt x="957" y="169"/>
                        </a:lnTo>
                        <a:lnTo>
                          <a:pt x="960" y="169"/>
                        </a:lnTo>
                        <a:lnTo>
                          <a:pt x="962" y="165"/>
                        </a:lnTo>
                        <a:lnTo>
                          <a:pt x="965" y="164"/>
                        </a:lnTo>
                        <a:lnTo>
                          <a:pt x="967" y="169"/>
                        </a:lnTo>
                        <a:lnTo>
                          <a:pt x="971" y="167"/>
                        </a:lnTo>
                        <a:lnTo>
                          <a:pt x="973" y="167"/>
                        </a:lnTo>
                        <a:lnTo>
                          <a:pt x="974" y="170"/>
                        </a:lnTo>
                        <a:lnTo>
                          <a:pt x="978" y="169"/>
                        </a:lnTo>
                        <a:lnTo>
                          <a:pt x="981" y="165"/>
                        </a:lnTo>
                        <a:lnTo>
                          <a:pt x="982" y="169"/>
                        </a:lnTo>
                        <a:lnTo>
                          <a:pt x="986" y="170"/>
                        </a:lnTo>
                        <a:lnTo>
                          <a:pt x="989" y="167"/>
                        </a:lnTo>
                        <a:lnTo>
                          <a:pt x="991" y="164"/>
                        </a:lnTo>
                        <a:lnTo>
                          <a:pt x="993" y="168"/>
                        </a:lnTo>
                        <a:lnTo>
                          <a:pt x="996" y="165"/>
                        </a:lnTo>
                        <a:lnTo>
                          <a:pt x="997" y="168"/>
                        </a:lnTo>
                        <a:lnTo>
                          <a:pt x="1002" y="169"/>
                        </a:lnTo>
                        <a:lnTo>
                          <a:pt x="1005" y="165"/>
                        </a:lnTo>
                        <a:lnTo>
                          <a:pt x="1005" y="167"/>
                        </a:lnTo>
                        <a:lnTo>
                          <a:pt x="1008" y="169"/>
                        </a:lnTo>
                        <a:lnTo>
                          <a:pt x="1011" y="164"/>
                        </a:lnTo>
                        <a:lnTo>
                          <a:pt x="1014" y="170"/>
                        </a:lnTo>
                        <a:lnTo>
                          <a:pt x="1018" y="165"/>
                        </a:lnTo>
                        <a:lnTo>
                          <a:pt x="1018" y="168"/>
                        </a:lnTo>
                        <a:lnTo>
                          <a:pt x="1023" y="168"/>
                        </a:lnTo>
                        <a:lnTo>
                          <a:pt x="1025" y="165"/>
                        </a:lnTo>
                        <a:lnTo>
                          <a:pt x="1025" y="167"/>
                        </a:lnTo>
                        <a:lnTo>
                          <a:pt x="1029" y="169"/>
                        </a:lnTo>
                        <a:lnTo>
                          <a:pt x="1031" y="169"/>
                        </a:lnTo>
                        <a:lnTo>
                          <a:pt x="1033" y="168"/>
                        </a:lnTo>
                        <a:lnTo>
                          <a:pt x="1036" y="169"/>
                        </a:lnTo>
                        <a:lnTo>
                          <a:pt x="1039" y="168"/>
                        </a:lnTo>
                        <a:lnTo>
                          <a:pt x="1042" y="167"/>
                        </a:lnTo>
                        <a:lnTo>
                          <a:pt x="1046" y="167"/>
                        </a:lnTo>
                        <a:lnTo>
                          <a:pt x="1046" y="168"/>
                        </a:lnTo>
                        <a:lnTo>
                          <a:pt x="1049" y="169"/>
                        </a:lnTo>
                        <a:lnTo>
                          <a:pt x="1053" y="169"/>
                        </a:lnTo>
                        <a:lnTo>
                          <a:pt x="1056" y="167"/>
                        </a:lnTo>
                        <a:lnTo>
                          <a:pt x="1062" y="169"/>
                        </a:lnTo>
                        <a:lnTo>
                          <a:pt x="1066" y="169"/>
                        </a:lnTo>
                        <a:lnTo>
                          <a:pt x="1069" y="170"/>
                        </a:lnTo>
                        <a:lnTo>
                          <a:pt x="1071" y="171"/>
                        </a:lnTo>
                        <a:lnTo>
                          <a:pt x="1073" y="169"/>
                        </a:lnTo>
                        <a:lnTo>
                          <a:pt x="1076" y="170"/>
                        </a:lnTo>
                        <a:lnTo>
                          <a:pt x="1079" y="168"/>
                        </a:lnTo>
                        <a:lnTo>
                          <a:pt x="1080" y="168"/>
                        </a:lnTo>
                        <a:lnTo>
                          <a:pt x="1083" y="169"/>
                        </a:lnTo>
                        <a:lnTo>
                          <a:pt x="1088" y="169"/>
                        </a:lnTo>
                        <a:lnTo>
                          <a:pt x="1088" y="168"/>
                        </a:lnTo>
                        <a:lnTo>
                          <a:pt x="1092" y="169"/>
                        </a:lnTo>
                        <a:lnTo>
                          <a:pt x="1093" y="168"/>
                        </a:lnTo>
                        <a:lnTo>
                          <a:pt x="1098" y="170"/>
                        </a:lnTo>
                        <a:lnTo>
                          <a:pt x="1098" y="164"/>
                        </a:lnTo>
                        <a:lnTo>
                          <a:pt x="1101" y="167"/>
                        </a:lnTo>
                        <a:lnTo>
                          <a:pt x="1105" y="167"/>
                        </a:lnTo>
                        <a:lnTo>
                          <a:pt x="1108" y="163"/>
                        </a:lnTo>
                        <a:lnTo>
                          <a:pt x="1108" y="167"/>
                        </a:lnTo>
                        <a:lnTo>
                          <a:pt x="1113" y="167"/>
                        </a:lnTo>
                        <a:lnTo>
                          <a:pt x="1114" y="169"/>
                        </a:lnTo>
                        <a:lnTo>
                          <a:pt x="1117" y="165"/>
                        </a:lnTo>
                        <a:lnTo>
                          <a:pt x="1118" y="169"/>
                        </a:lnTo>
                        <a:lnTo>
                          <a:pt x="1123" y="167"/>
                        </a:lnTo>
                        <a:lnTo>
                          <a:pt x="1125" y="168"/>
                        </a:lnTo>
                        <a:lnTo>
                          <a:pt x="1128" y="168"/>
                        </a:lnTo>
                        <a:lnTo>
                          <a:pt x="1131" y="165"/>
                        </a:lnTo>
                        <a:lnTo>
                          <a:pt x="1133" y="167"/>
                        </a:lnTo>
                        <a:lnTo>
                          <a:pt x="1135" y="168"/>
                        </a:lnTo>
                        <a:lnTo>
                          <a:pt x="1138" y="165"/>
                        </a:lnTo>
                        <a:lnTo>
                          <a:pt x="1140" y="165"/>
                        </a:lnTo>
                        <a:lnTo>
                          <a:pt x="1145" y="168"/>
                        </a:lnTo>
                        <a:lnTo>
                          <a:pt x="1147" y="167"/>
                        </a:lnTo>
                        <a:lnTo>
                          <a:pt x="1148" y="164"/>
                        </a:lnTo>
                        <a:lnTo>
                          <a:pt x="1150" y="169"/>
                        </a:lnTo>
                        <a:lnTo>
                          <a:pt x="1155" y="169"/>
                        </a:lnTo>
                        <a:lnTo>
                          <a:pt x="1156" y="170"/>
                        </a:lnTo>
                        <a:lnTo>
                          <a:pt x="1159" y="169"/>
                        </a:lnTo>
                        <a:lnTo>
                          <a:pt x="1163" y="168"/>
                        </a:lnTo>
                        <a:lnTo>
                          <a:pt x="1167" y="167"/>
                        </a:lnTo>
                        <a:lnTo>
                          <a:pt x="1168" y="168"/>
                        </a:lnTo>
                        <a:lnTo>
                          <a:pt x="1171" y="169"/>
                        </a:lnTo>
                        <a:lnTo>
                          <a:pt x="1173" y="170"/>
                        </a:lnTo>
                        <a:lnTo>
                          <a:pt x="1176" y="167"/>
                        </a:lnTo>
                        <a:lnTo>
                          <a:pt x="1179" y="169"/>
                        </a:lnTo>
                        <a:lnTo>
                          <a:pt x="1183" y="169"/>
                        </a:lnTo>
                        <a:lnTo>
                          <a:pt x="1185" y="164"/>
                        </a:lnTo>
                        <a:lnTo>
                          <a:pt x="1186" y="165"/>
                        </a:lnTo>
                        <a:lnTo>
                          <a:pt x="1190" y="170"/>
                        </a:lnTo>
                        <a:lnTo>
                          <a:pt x="1191" y="169"/>
                        </a:lnTo>
                        <a:lnTo>
                          <a:pt x="1194" y="169"/>
                        </a:lnTo>
                        <a:lnTo>
                          <a:pt x="1198" y="169"/>
                        </a:lnTo>
                        <a:lnTo>
                          <a:pt x="1200" y="168"/>
                        </a:lnTo>
                        <a:lnTo>
                          <a:pt x="1202" y="168"/>
                        </a:lnTo>
                        <a:lnTo>
                          <a:pt x="1206" y="168"/>
                        </a:lnTo>
                        <a:lnTo>
                          <a:pt x="1208" y="170"/>
                        </a:lnTo>
                        <a:lnTo>
                          <a:pt x="1210" y="167"/>
                        </a:lnTo>
                        <a:lnTo>
                          <a:pt x="1213" y="168"/>
                        </a:lnTo>
                        <a:lnTo>
                          <a:pt x="1216" y="163"/>
                        </a:lnTo>
                        <a:lnTo>
                          <a:pt x="1218" y="169"/>
                        </a:lnTo>
                        <a:lnTo>
                          <a:pt x="1222" y="171"/>
                        </a:lnTo>
                        <a:lnTo>
                          <a:pt x="1223" y="168"/>
                        </a:lnTo>
                        <a:lnTo>
                          <a:pt x="1227" y="169"/>
                        </a:lnTo>
                        <a:lnTo>
                          <a:pt x="1228" y="165"/>
                        </a:lnTo>
                        <a:lnTo>
                          <a:pt x="1232" y="167"/>
                        </a:lnTo>
                        <a:lnTo>
                          <a:pt x="1232" y="168"/>
                        </a:lnTo>
                        <a:lnTo>
                          <a:pt x="1235" y="167"/>
                        </a:lnTo>
                        <a:lnTo>
                          <a:pt x="1237" y="169"/>
                        </a:lnTo>
                        <a:lnTo>
                          <a:pt x="1242" y="169"/>
                        </a:lnTo>
                        <a:lnTo>
                          <a:pt x="1243" y="167"/>
                        </a:lnTo>
                        <a:lnTo>
                          <a:pt x="1247" y="170"/>
                        </a:lnTo>
                        <a:lnTo>
                          <a:pt x="1250" y="169"/>
                        </a:lnTo>
                        <a:lnTo>
                          <a:pt x="1251" y="170"/>
                        </a:lnTo>
                        <a:lnTo>
                          <a:pt x="1253" y="168"/>
                        </a:lnTo>
                        <a:lnTo>
                          <a:pt x="1256" y="169"/>
                        </a:lnTo>
                        <a:lnTo>
                          <a:pt x="1259" y="169"/>
                        </a:lnTo>
                        <a:lnTo>
                          <a:pt x="1261" y="167"/>
                        </a:lnTo>
                        <a:lnTo>
                          <a:pt x="1264" y="169"/>
                        </a:lnTo>
                        <a:lnTo>
                          <a:pt x="1267" y="167"/>
                        </a:lnTo>
                        <a:lnTo>
                          <a:pt x="1269" y="167"/>
                        </a:lnTo>
                        <a:lnTo>
                          <a:pt x="1273" y="168"/>
                        </a:lnTo>
                        <a:lnTo>
                          <a:pt x="1274" y="167"/>
                        </a:lnTo>
                        <a:lnTo>
                          <a:pt x="1278" y="169"/>
                        </a:lnTo>
                        <a:lnTo>
                          <a:pt x="1279" y="168"/>
                        </a:lnTo>
                        <a:lnTo>
                          <a:pt x="1284" y="170"/>
                        </a:lnTo>
                        <a:lnTo>
                          <a:pt x="1286" y="168"/>
                        </a:lnTo>
                        <a:lnTo>
                          <a:pt x="1289" y="165"/>
                        </a:lnTo>
                        <a:lnTo>
                          <a:pt x="1291" y="167"/>
                        </a:lnTo>
                        <a:lnTo>
                          <a:pt x="1294" y="167"/>
                        </a:lnTo>
                        <a:lnTo>
                          <a:pt x="1294" y="168"/>
                        </a:lnTo>
                        <a:lnTo>
                          <a:pt x="1299" y="167"/>
                        </a:lnTo>
                        <a:lnTo>
                          <a:pt x="1300" y="165"/>
                        </a:lnTo>
                        <a:lnTo>
                          <a:pt x="1303" y="170"/>
                        </a:lnTo>
                        <a:lnTo>
                          <a:pt x="1306" y="167"/>
                        </a:lnTo>
                        <a:lnTo>
                          <a:pt x="1309" y="170"/>
                        </a:lnTo>
                        <a:lnTo>
                          <a:pt x="1312" y="169"/>
                        </a:lnTo>
                        <a:lnTo>
                          <a:pt x="1315" y="169"/>
                        </a:lnTo>
                        <a:lnTo>
                          <a:pt x="1317" y="170"/>
                        </a:lnTo>
                        <a:lnTo>
                          <a:pt x="1318" y="169"/>
                        </a:lnTo>
                        <a:lnTo>
                          <a:pt x="1320" y="168"/>
                        </a:lnTo>
                        <a:lnTo>
                          <a:pt x="1325" y="169"/>
                        </a:lnTo>
                        <a:lnTo>
                          <a:pt x="1327" y="168"/>
                        </a:lnTo>
                        <a:lnTo>
                          <a:pt x="1329" y="169"/>
                        </a:lnTo>
                        <a:lnTo>
                          <a:pt x="1333" y="169"/>
                        </a:lnTo>
                        <a:lnTo>
                          <a:pt x="1334" y="168"/>
                        </a:lnTo>
                        <a:lnTo>
                          <a:pt x="1336" y="170"/>
                        </a:lnTo>
                        <a:lnTo>
                          <a:pt x="1341" y="170"/>
                        </a:lnTo>
                        <a:lnTo>
                          <a:pt x="1341" y="168"/>
                        </a:lnTo>
                        <a:lnTo>
                          <a:pt x="1344" y="164"/>
                        </a:lnTo>
                        <a:lnTo>
                          <a:pt x="1347" y="168"/>
                        </a:lnTo>
                        <a:lnTo>
                          <a:pt x="1349" y="168"/>
                        </a:lnTo>
                        <a:lnTo>
                          <a:pt x="1353" y="165"/>
                        </a:lnTo>
                        <a:lnTo>
                          <a:pt x="1357" y="167"/>
                        </a:lnTo>
                        <a:lnTo>
                          <a:pt x="1357" y="165"/>
                        </a:lnTo>
                        <a:lnTo>
                          <a:pt x="1361" y="168"/>
                        </a:lnTo>
                        <a:lnTo>
                          <a:pt x="1363" y="162"/>
                        </a:lnTo>
                        <a:lnTo>
                          <a:pt x="1364" y="165"/>
                        </a:lnTo>
                        <a:lnTo>
                          <a:pt x="1369" y="169"/>
                        </a:lnTo>
                        <a:lnTo>
                          <a:pt x="1371" y="168"/>
                        </a:lnTo>
                        <a:lnTo>
                          <a:pt x="1372" y="167"/>
                        </a:lnTo>
                        <a:lnTo>
                          <a:pt x="1376" y="167"/>
                        </a:lnTo>
                        <a:lnTo>
                          <a:pt x="1377" y="165"/>
                        </a:lnTo>
                        <a:lnTo>
                          <a:pt x="1381" y="168"/>
                        </a:lnTo>
                        <a:lnTo>
                          <a:pt x="1383" y="165"/>
                        </a:lnTo>
                        <a:lnTo>
                          <a:pt x="1385" y="164"/>
                        </a:lnTo>
                        <a:lnTo>
                          <a:pt x="1389" y="168"/>
                        </a:lnTo>
                        <a:lnTo>
                          <a:pt x="1391" y="168"/>
                        </a:lnTo>
                        <a:lnTo>
                          <a:pt x="1394" y="167"/>
                        </a:lnTo>
                        <a:lnTo>
                          <a:pt x="1395" y="168"/>
                        </a:lnTo>
                        <a:lnTo>
                          <a:pt x="1400" y="167"/>
                        </a:lnTo>
                        <a:lnTo>
                          <a:pt x="1401" y="165"/>
                        </a:lnTo>
                        <a:lnTo>
                          <a:pt x="1403" y="165"/>
                        </a:lnTo>
                        <a:lnTo>
                          <a:pt x="1406" y="165"/>
                        </a:lnTo>
                        <a:lnTo>
                          <a:pt x="1409" y="164"/>
                        </a:lnTo>
                        <a:lnTo>
                          <a:pt x="1411" y="167"/>
                        </a:lnTo>
                        <a:lnTo>
                          <a:pt x="1416" y="165"/>
                        </a:lnTo>
                        <a:lnTo>
                          <a:pt x="1418" y="167"/>
                        </a:lnTo>
                        <a:lnTo>
                          <a:pt x="1418" y="165"/>
                        </a:lnTo>
                        <a:lnTo>
                          <a:pt x="1421" y="168"/>
                        </a:lnTo>
                        <a:lnTo>
                          <a:pt x="1425" y="163"/>
                        </a:lnTo>
                        <a:lnTo>
                          <a:pt x="1427" y="165"/>
                        </a:lnTo>
                        <a:lnTo>
                          <a:pt x="1430" y="167"/>
                        </a:lnTo>
                        <a:lnTo>
                          <a:pt x="1431" y="165"/>
                        </a:lnTo>
                        <a:lnTo>
                          <a:pt x="1436" y="167"/>
                        </a:lnTo>
                        <a:lnTo>
                          <a:pt x="1437" y="163"/>
                        </a:lnTo>
                        <a:lnTo>
                          <a:pt x="1439" y="165"/>
                        </a:lnTo>
                        <a:lnTo>
                          <a:pt x="1443" y="163"/>
                        </a:lnTo>
                        <a:lnTo>
                          <a:pt x="1446" y="167"/>
                        </a:lnTo>
                        <a:lnTo>
                          <a:pt x="1448" y="168"/>
                        </a:lnTo>
                        <a:lnTo>
                          <a:pt x="1452" y="165"/>
                        </a:lnTo>
                        <a:lnTo>
                          <a:pt x="1453" y="165"/>
                        </a:lnTo>
                        <a:lnTo>
                          <a:pt x="1455" y="170"/>
                        </a:lnTo>
                        <a:lnTo>
                          <a:pt x="1459" y="167"/>
                        </a:lnTo>
                        <a:lnTo>
                          <a:pt x="1460" y="167"/>
                        </a:lnTo>
                        <a:lnTo>
                          <a:pt x="1463" y="165"/>
                        </a:lnTo>
                        <a:lnTo>
                          <a:pt x="1465" y="165"/>
                        </a:lnTo>
                        <a:lnTo>
                          <a:pt x="1470" y="164"/>
                        </a:lnTo>
                        <a:lnTo>
                          <a:pt x="1470" y="165"/>
                        </a:lnTo>
                        <a:lnTo>
                          <a:pt x="1474" y="165"/>
                        </a:lnTo>
                        <a:lnTo>
                          <a:pt x="1477" y="165"/>
                        </a:lnTo>
                        <a:lnTo>
                          <a:pt x="1479" y="167"/>
                        </a:lnTo>
                        <a:lnTo>
                          <a:pt x="1481" y="168"/>
                        </a:lnTo>
                        <a:lnTo>
                          <a:pt x="1485" y="169"/>
                        </a:lnTo>
                        <a:lnTo>
                          <a:pt x="1487" y="165"/>
                        </a:lnTo>
                        <a:lnTo>
                          <a:pt x="1490" y="169"/>
                        </a:lnTo>
                        <a:lnTo>
                          <a:pt x="1490" y="168"/>
                        </a:lnTo>
                        <a:lnTo>
                          <a:pt x="1494" y="167"/>
                        </a:lnTo>
                        <a:lnTo>
                          <a:pt x="1497" y="168"/>
                        </a:lnTo>
                        <a:lnTo>
                          <a:pt x="1498" y="167"/>
                        </a:lnTo>
                        <a:lnTo>
                          <a:pt x="1502" y="167"/>
                        </a:lnTo>
                        <a:lnTo>
                          <a:pt x="1504" y="165"/>
                        </a:lnTo>
                        <a:lnTo>
                          <a:pt x="1506" y="164"/>
                        </a:lnTo>
                        <a:lnTo>
                          <a:pt x="1511" y="163"/>
                        </a:lnTo>
                        <a:lnTo>
                          <a:pt x="1513" y="160"/>
                        </a:lnTo>
                        <a:lnTo>
                          <a:pt x="1516" y="165"/>
                        </a:lnTo>
                        <a:lnTo>
                          <a:pt x="1518" y="163"/>
                        </a:lnTo>
                        <a:lnTo>
                          <a:pt x="1521" y="151"/>
                        </a:lnTo>
                        <a:lnTo>
                          <a:pt x="1521" y="154"/>
                        </a:lnTo>
                        <a:lnTo>
                          <a:pt x="1524" y="152"/>
                        </a:lnTo>
                        <a:lnTo>
                          <a:pt x="1528" y="161"/>
                        </a:lnTo>
                        <a:lnTo>
                          <a:pt x="1531" y="148"/>
                        </a:lnTo>
                        <a:lnTo>
                          <a:pt x="1532" y="151"/>
                        </a:lnTo>
                        <a:lnTo>
                          <a:pt x="1535" y="161"/>
                        </a:lnTo>
                        <a:lnTo>
                          <a:pt x="1538" y="161"/>
                        </a:lnTo>
                        <a:lnTo>
                          <a:pt x="1540" y="159"/>
                        </a:lnTo>
                        <a:lnTo>
                          <a:pt x="1543" y="161"/>
                        </a:lnTo>
                        <a:lnTo>
                          <a:pt x="1547" y="163"/>
                        </a:lnTo>
                        <a:lnTo>
                          <a:pt x="1548" y="164"/>
                        </a:lnTo>
                        <a:lnTo>
                          <a:pt x="1552" y="165"/>
                        </a:lnTo>
                        <a:lnTo>
                          <a:pt x="1553" y="162"/>
                        </a:lnTo>
                        <a:lnTo>
                          <a:pt x="1555" y="164"/>
                        </a:lnTo>
                        <a:lnTo>
                          <a:pt x="1560" y="163"/>
                        </a:lnTo>
                        <a:lnTo>
                          <a:pt x="1561" y="169"/>
                        </a:lnTo>
                        <a:lnTo>
                          <a:pt x="1563" y="168"/>
                        </a:lnTo>
                        <a:lnTo>
                          <a:pt x="1566" y="168"/>
                        </a:lnTo>
                        <a:lnTo>
                          <a:pt x="1569" y="164"/>
                        </a:lnTo>
                        <a:lnTo>
                          <a:pt x="1571" y="164"/>
                        </a:lnTo>
                        <a:lnTo>
                          <a:pt x="1575" y="163"/>
                        </a:lnTo>
                        <a:lnTo>
                          <a:pt x="1577" y="167"/>
                        </a:lnTo>
                        <a:lnTo>
                          <a:pt x="1579" y="168"/>
                        </a:lnTo>
                        <a:lnTo>
                          <a:pt x="1581" y="167"/>
                        </a:lnTo>
                        <a:lnTo>
                          <a:pt x="1583" y="169"/>
                        </a:lnTo>
                        <a:lnTo>
                          <a:pt x="1588" y="167"/>
                        </a:lnTo>
                        <a:lnTo>
                          <a:pt x="1589" y="169"/>
                        </a:lnTo>
                        <a:lnTo>
                          <a:pt x="1594" y="165"/>
                        </a:lnTo>
                        <a:lnTo>
                          <a:pt x="1596" y="165"/>
                        </a:lnTo>
                        <a:lnTo>
                          <a:pt x="1597" y="168"/>
                        </a:lnTo>
                        <a:lnTo>
                          <a:pt x="1600" y="167"/>
                        </a:lnTo>
                        <a:lnTo>
                          <a:pt x="1603" y="168"/>
                        </a:lnTo>
                        <a:lnTo>
                          <a:pt x="1605" y="165"/>
                        </a:lnTo>
                        <a:lnTo>
                          <a:pt x="1607" y="165"/>
                        </a:lnTo>
                        <a:lnTo>
                          <a:pt x="1612" y="169"/>
                        </a:lnTo>
                        <a:lnTo>
                          <a:pt x="1614" y="164"/>
                        </a:lnTo>
                        <a:lnTo>
                          <a:pt x="1616" y="164"/>
                        </a:lnTo>
                        <a:lnTo>
                          <a:pt x="1617" y="165"/>
                        </a:lnTo>
                        <a:lnTo>
                          <a:pt x="1622" y="168"/>
                        </a:lnTo>
                        <a:lnTo>
                          <a:pt x="1623" y="167"/>
                        </a:lnTo>
                        <a:lnTo>
                          <a:pt x="1626" y="165"/>
                        </a:lnTo>
                        <a:lnTo>
                          <a:pt x="1630" y="165"/>
                        </a:lnTo>
                        <a:lnTo>
                          <a:pt x="1634" y="165"/>
                        </a:lnTo>
                        <a:lnTo>
                          <a:pt x="1637" y="165"/>
                        </a:lnTo>
                        <a:lnTo>
                          <a:pt x="1640" y="168"/>
                        </a:lnTo>
                        <a:lnTo>
                          <a:pt x="1640" y="164"/>
                        </a:lnTo>
                        <a:lnTo>
                          <a:pt x="1645" y="170"/>
                        </a:lnTo>
                        <a:lnTo>
                          <a:pt x="1646" y="169"/>
                        </a:lnTo>
                        <a:lnTo>
                          <a:pt x="1649" y="161"/>
                        </a:lnTo>
                        <a:lnTo>
                          <a:pt x="1651" y="169"/>
                        </a:lnTo>
                        <a:lnTo>
                          <a:pt x="1654" y="167"/>
                        </a:lnTo>
                        <a:lnTo>
                          <a:pt x="1656" y="167"/>
                        </a:lnTo>
                        <a:lnTo>
                          <a:pt x="1659" y="167"/>
                        </a:lnTo>
                        <a:lnTo>
                          <a:pt x="1660" y="167"/>
                        </a:lnTo>
                        <a:lnTo>
                          <a:pt x="1664" y="167"/>
                        </a:lnTo>
                        <a:lnTo>
                          <a:pt x="1668" y="162"/>
                        </a:lnTo>
                        <a:lnTo>
                          <a:pt x="1671" y="164"/>
                        </a:lnTo>
                        <a:lnTo>
                          <a:pt x="1672" y="164"/>
                        </a:lnTo>
                        <a:lnTo>
                          <a:pt x="1676" y="167"/>
                        </a:lnTo>
                        <a:lnTo>
                          <a:pt x="1679" y="167"/>
                        </a:lnTo>
                        <a:lnTo>
                          <a:pt x="1679" y="168"/>
                        </a:lnTo>
                        <a:lnTo>
                          <a:pt x="1683" y="167"/>
                        </a:lnTo>
                        <a:lnTo>
                          <a:pt x="1685" y="168"/>
                        </a:lnTo>
                        <a:lnTo>
                          <a:pt x="1689" y="168"/>
                        </a:lnTo>
                        <a:lnTo>
                          <a:pt x="1690" y="168"/>
                        </a:lnTo>
                        <a:lnTo>
                          <a:pt x="1694" y="168"/>
                        </a:lnTo>
                        <a:lnTo>
                          <a:pt x="1696" y="165"/>
                        </a:lnTo>
                        <a:lnTo>
                          <a:pt x="1697" y="169"/>
                        </a:lnTo>
                        <a:lnTo>
                          <a:pt x="1702" y="170"/>
                        </a:lnTo>
                        <a:lnTo>
                          <a:pt x="1702" y="169"/>
                        </a:lnTo>
                        <a:lnTo>
                          <a:pt x="1706" y="164"/>
                        </a:lnTo>
                        <a:lnTo>
                          <a:pt x="1709" y="167"/>
                        </a:lnTo>
                        <a:lnTo>
                          <a:pt x="1713" y="163"/>
                        </a:lnTo>
                        <a:lnTo>
                          <a:pt x="1717" y="165"/>
                        </a:lnTo>
                        <a:lnTo>
                          <a:pt x="1719" y="165"/>
                        </a:lnTo>
                        <a:lnTo>
                          <a:pt x="1722" y="168"/>
                        </a:lnTo>
                        <a:lnTo>
                          <a:pt x="1723" y="167"/>
                        </a:lnTo>
                        <a:lnTo>
                          <a:pt x="1727" y="168"/>
                        </a:lnTo>
                        <a:lnTo>
                          <a:pt x="1730" y="164"/>
                        </a:lnTo>
                        <a:lnTo>
                          <a:pt x="1731" y="164"/>
                        </a:lnTo>
                        <a:lnTo>
                          <a:pt x="1733" y="163"/>
                        </a:lnTo>
                        <a:lnTo>
                          <a:pt x="1736" y="163"/>
                        </a:lnTo>
                        <a:lnTo>
                          <a:pt x="1740" y="165"/>
                        </a:lnTo>
                        <a:lnTo>
                          <a:pt x="1743" y="165"/>
                        </a:lnTo>
                        <a:lnTo>
                          <a:pt x="1745" y="164"/>
                        </a:lnTo>
                        <a:lnTo>
                          <a:pt x="1748" y="163"/>
                        </a:lnTo>
                        <a:lnTo>
                          <a:pt x="1750" y="155"/>
                        </a:lnTo>
                        <a:lnTo>
                          <a:pt x="1752" y="162"/>
                        </a:lnTo>
                        <a:lnTo>
                          <a:pt x="1755" y="159"/>
                        </a:lnTo>
                        <a:lnTo>
                          <a:pt x="1758" y="161"/>
                        </a:lnTo>
                        <a:lnTo>
                          <a:pt x="1760" y="161"/>
                        </a:lnTo>
                        <a:lnTo>
                          <a:pt x="1764" y="150"/>
                        </a:lnTo>
                        <a:lnTo>
                          <a:pt x="1765" y="153"/>
                        </a:lnTo>
                        <a:lnTo>
                          <a:pt x="1769" y="154"/>
                        </a:lnTo>
                        <a:lnTo>
                          <a:pt x="1770" y="148"/>
                        </a:lnTo>
                        <a:lnTo>
                          <a:pt x="1774" y="150"/>
                        </a:lnTo>
                        <a:lnTo>
                          <a:pt x="1776" y="151"/>
                        </a:lnTo>
                        <a:lnTo>
                          <a:pt x="1778" y="153"/>
                        </a:lnTo>
                        <a:lnTo>
                          <a:pt x="1782" y="151"/>
                        </a:lnTo>
                        <a:lnTo>
                          <a:pt x="1782" y="157"/>
                        </a:lnTo>
                        <a:lnTo>
                          <a:pt x="1785" y="161"/>
                        </a:lnTo>
                        <a:lnTo>
                          <a:pt x="1790" y="153"/>
                        </a:lnTo>
                        <a:lnTo>
                          <a:pt x="1791" y="157"/>
                        </a:lnTo>
                        <a:lnTo>
                          <a:pt x="1793" y="160"/>
                        </a:lnTo>
                        <a:lnTo>
                          <a:pt x="1795" y="153"/>
                        </a:lnTo>
                        <a:lnTo>
                          <a:pt x="1800" y="160"/>
                        </a:lnTo>
                        <a:lnTo>
                          <a:pt x="1802" y="159"/>
                        </a:lnTo>
                        <a:lnTo>
                          <a:pt x="1803" y="161"/>
                        </a:lnTo>
                        <a:lnTo>
                          <a:pt x="1807" y="153"/>
                        </a:lnTo>
                        <a:lnTo>
                          <a:pt x="1808" y="162"/>
                        </a:lnTo>
                        <a:lnTo>
                          <a:pt x="1812" y="151"/>
                        </a:lnTo>
                        <a:lnTo>
                          <a:pt x="1813" y="156"/>
                        </a:lnTo>
                        <a:lnTo>
                          <a:pt x="1816" y="161"/>
                        </a:lnTo>
                        <a:lnTo>
                          <a:pt x="1820" y="156"/>
                        </a:lnTo>
                        <a:lnTo>
                          <a:pt x="1824" y="160"/>
                        </a:lnTo>
                        <a:lnTo>
                          <a:pt x="1824" y="156"/>
                        </a:lnTo>
                        <a:lnTo>
                          <a:pt x="1828" y="160"/>
                        </a:lnTo>
                        <a:lnTo>
                          <a:pt x="1830" y="157"/>
                        </a:lnTo>
                        <a:lnTo>
                          <a:pt x="1832" y="157"/>
                        </a:lnTo>
                        <a:lnTo>
                          <a:pt x="1834" y="162"/>
                        </a:lnTo>
                        <a:lnTo>
                          <a:pt x="1837" y="154"/>
                        </a:lnTo>
                        <a:lnTo>
                          <a:pt x="1841" y="163"/>
                        </a:lnTo>
                        <a:lnTo>
                          <a:pt x="1843" y="160"/>
                        </a:lnTo>
                        <a:lnTo>
                          <a:pt x="1845" y="162"/>
                        </a:lnTo>
                        <a:lnTo>
                          <a:pt x="1850" y="163"/>
                        </a:lnTo>
                        <a:lnTo>
                          <a:pt x="1850" y="164"/>
                        </a:lnTo>
                        <a:lnTo>
                          <a:pt x="1854" y="164"/>
                        </a:lnTo>
                        <a:lnTo>
                          <a:pt x="1857" y="160"/>
                        </a:lnTo>
                        <a:lnTo>
                          <a:pt x="1858" y="163"/>
                        </a:lnTo>
                        <a:lnTo>
                          <a:pt x="1862" y="163"/>
                        </a:lnTo>
                        <a:lnTo>
                          <a:pt x="1865" y="160"/>
                        </a:lnTo>
                        <a:lnTo>
                          <a:pt x="1865" y="161"/>
                        </a:lnTo>
                        <a:lnTo>
                          <a:pt x="1870" y="162"/>
                        </a:lnTo>
                        <a:lnTo>
                          <a:pt x="1872" y="160"/>
                        </a:lnTo>
                        <a:lnTo>
                          <a:pt x="1874" y="159"/>
                        </a:lnTo>
                        <a:lnTo>
                          <a:pt x="1877" y="156"/>
                        </a:lnTo>
                        <a:lnTo>
                          <a:pt x="1878" y="162"/>
                        </a:lnTo>
                        <a:lnTo>
                          <a:pt x="1880" y="163"/>
                        </a:lnTo>
                        <a:lnTo>
                          <a:pt x="1885" y="159"/>
                        </a:lnTo>
                        <a:lnTo>
                          <a:pt x="1886" y="161"/>
                        </a:lnTo>
                        <a:lnTo>
                          <a:pt x="1888" y="163"/>
                        </a:lnTo>
                        <a:lnTo>
                          <a:pt x="1892" y="163"/>
                        </a:lnTo>
                        <a:lnTo>
                          <a:pt x="1894" y="157"/>
                        </a:lnTo>
                        <a:lnTo>
                          <a:pt x="1896" y="163"/>
                        </a:lnTo>
                        <a:lnTo>
                          <a:pt x="1900" y="165"/>
                        </a:lnTo>
                        <a:lnTo>
                          <a:pt x="1903" y="165"/>
                        </a:lnTo>
                        <a:lnTo>
                          <a:pt x="1905" y="150"/>
                        </a:lnTo>
                        <a:lnTo>
                          <a:pt x="1906" y="153"/>
                        </a:lnTo>
                        <a:lnTo>
                          <a:pt x="1911" y="154"/>
                        </a:lnTo>
                        <a:lnTo>
                          <a:pt x="1913" y="151"/>
                        </a:lnTo>
                        <a:lnTo>
                          <a:pt x="1916" y="140"/>
                        </a:lnTo>
                        <a:lnTo>
                          <a:pt x="1917" y="139"/>
                        </a:lnTo>
                        <a:lnTo>
                          <a:pt x="1921" y="145"/>
                        </a:lnTo>
                        <a:lnTo>
                          <a:pt x="1922" y="123"/>
                        </a:lnTo>
                        <a:lnTo>
                          <a:pt x="1927" y="123"/>
                        </a:lnTo>
                        <a:lnTo>
                          <a:pt x="1928" y="112"/>
                        </a:lnTo>
                        <a:lnTo>
                          <a:pt x="1931" y="83"/>
                        </a:lnTo>
                        <a:lnTo>
                          <a:pt x="1935" y="52"/>
                        </a:lnTo>
                        <a:lnTo>
                          <a:pt x="1935" y="42"/>
                        </a:lnTo>
                        <a:lnTo>
                          <a:pt x="1939" y="44"/>
                        </a:lnTo>
                        <a:lnTo>
                          <a:pt x="1942" y="9"/>
                        </a:lnTo>
                        <a:lnTo>
                          <a:pt x="1944" y="0"/>
                        </a:lnTo>
                        <a:lnTo>
                          <a:pt x="1945" y="21"/>
                        </a:lnTo>
                        <a:lnTo>
                          <a:pt x="1948" y="36"/>
                        </a:lnTo>
                        <a:lnTo>
                          <a:pt x="1952" y="46"/>
                        </a:lnTo>
                        <a:lnTo>
                          <a:pt x="1953" y="52"/>
                        </a:lnTo>
                        <a:lnTo>
                          <a:pt x="1955" y="89"/>
                        </a:lnTo>
                        <a:lnTo>
                          <a:pt x="1960" y="101"/>
                        </a:lnTo>
                        <a:lnTo>
                          <a:pt x="1961" y="100"/>
                        </a:lnTo>
                        <a:lnTo>
                          <a:pt x="1963" y="108"/>
                        </a:lnTo>
                        <a:lnTo>
                          <a:pt x="1965" y="128"/>
                        </a:lnTo>
                        <a:lnTo>
                          <a:pt x="1970" y="135"/>
                        </a:lnTo>
                        <a:lnTo>
                          <a:pt x="1971" y="142"/>
                        </a:lnTo>
                        <a:lnTo>
                          <a:pt x="1973" y="145"/>
                        </a:lnTo>
                        <a:lnTo>
                          <a:pt x="1976" y="152"/>
                        </a:lnTo>
                        <a:lnTo>
                          <a:pt x="1980" y="154"/>
                        </a:lnTo>
                        <a:lnTo>
                          <a:pt x="1981" y="156"/>
                        </a:lnTo>
                        <a:lnTo>
                          <a:pt x="1986" y="155"/>
                        </a:lnTo>
                        <a:lnTo>
                          <a:pt x="1988" y="153"/>
                        </a:lnTo>
                        <a:lnTo>
                          <a:pt x="1992" y="151"/>
                        </a:lnTo>
                        <a:lnTo>
                          <a:pt x="1992" y="154"/>
                        </a:lnTo>
                        <a:lnTo>
                          <a:pt x="1996" y="165"/>
                        </a:lnTo>
                        <a:lnTo>
                          <a:pt x="1998" y="160"/>
                        </a:lnTo>
                        <a:lnTo>
                          <a:pt x="2001" y="160"/>
                        </a:lnTo>
                        <a:lnTo>
                          <a:pt x="2002" y="162"/>
                        </a:lnTo>
                        <a:lnTo>
                          <a:pt x="2005" y="163"/>
                        </a:lnTo>
                        <a:lnTo>
                          <a:pt x="2010" y="165"/>
                        </a:lnTo>
                        <a:lnTo>
                          <a:pt x="2010" y="163"/>
                        </a:lnTo>
                        <a:lnTo>
                          <a:pt x="2013" y="165"/>
                        </a:lnTo>
                        <a:lnTo>
                          <a:pt x="2014" y="168"/>
                        </a:lnTo>
                        <a:lnTo>
                          <a:pt x="2018" y="164"/>
                        </a:lnTo>
                        <a:lnTo>
                          <a:pt x="2020" y="165"/>
                        </a:lnTo>
                        <a:lnTo>
                          <a:pt x="2023" y="164"/>
                        </a:lnTo>
                        <a:lnTo>
                          <a:pt x="2027" y="165"/>
                        </a:lnTo>
                        <a:lnTo>
                          <a:pt x="2028" y="168"/>
                        </a:lnTo>
                        <a:lnTo>
                          <a:pt x="2031" y="168"/>
                        </a:lnTo>
                        <a:lnTo>
                          <a:pt x="2036" y="167"/>
                        </a:lnTo>
                        <a:lnTo>
                          <a:pt x="2038" y="169"/>
                        </a:lnTo>
                        <a:lnTo>
                          <a:pt x="2040" y="168"/>
                        </a:lnTo>
                        <a:lnTo>
                          <a:pt x="2043" y="165"/>
                        </a:lnTo>
                        <a:lnTo>
                          <a:pt x="2045" y="169"/>
                        </a:lnTo>
                        <a:lnTo>
                          <a:pt x="2047" y="168"/>
                        </a:lnTo>
                        <a:lnTo>
                          <a:pt x="2048" y="170"/>
                        </a:lnTo>
                        <a:lnTo>
                          <a:pt x="2053" y="170"/>
                        </a:lnTo>
                        <a:lnTo>
                          <a:pt x="2056" y="165"/>
                        </a:lnTo>
                        <a:lnTo>
                          <a:pt x="2056" y="168"/>
                        </a:lnTo>
                        <a:lnTo>
                          <a:pt x="2060" y="167"/>
                        </a:lnTo>
                        <a:lnTo>
                          <a:pt x="2062" y="169"/>
                        </a:lnTo>
                        <a:lnTo>
                          <a:pt x="2064" y="168"/>
                        </a:lnTo>
                        <a:lnTo>
                          <a:pt x="2069" y="171"/>
                        </a:lnTo>
                        <a:lnTo>
                          <a:pt x="2069" y="170"/>
                        </a:lnTo>
                        <a:lnTo>
                          <a:pt x="2073" y="168"/>
                        </a:lnTo>
                        <a:lnTo>
                          <a:pt x="2075" y="168"/>
                        </a:lnTo>
                        <a:lnTo>
                          <a:pt x="2078" y="170"/>
                        </a:lnTo>
                        <a:lnTo>
                          <a:pt x="2079" y="169"/>
                        </a:lnTo>
                        <a:lnTo>
                          <a:pt x="2082" y="170"/>
                        </a:lnTo>
                        <a:lnTo>
                          <a:pt x="2086" y="169"/>
                        </a:lnTo>
                        <a:lnTo>
                          <a:pt x="2089" y="169"/>
                        </a:lnTo>
                        <a:lnTo>
                          <a:pt x="2089" y="170"/>
                        </a:lnTo>
                        <a:lnTo>
                          <a:pt x="2092" y="170"/>
                        </a:lnTo>
                        <a:lnTo>
                          <a:pt x="2096" y="170"/>
                        </a:lnTo>
                        <a:lnTo>
                          <a:pt x="2099" y="171"/>
                        </a:lnTo>
                        <a:lnTo>
                          <a:pt x="2101" y="169"/>
                        </a:lnTo>
                        <a:lnTo>
                          <a:pt x="2105" y="170"/>
                        </a:lnTo>
                        <a:lnTo>
                          <a:pt x="2105" y="169"/>
                        </a:lnTo>
                        <a:lnTo>
                          <a:pt x="2108" y="168"/>
                        </a:lnTo>
                        <a:lnTo>
                          <a:pt x="2113" y="171"/>
                        </a:lnTo>
                        <a:lnTo>
                          <a:pt x="2113" y="170"/>
                        </a:lnTo>
                        <a:lnTo>
                          <a:pt x="2117" y="171"/>
                        </a:lnTo>
                        <a:lnTo>
                          <a:pt x="2120" y="171"/>
                        </a:lnTo>
                        <a:lnTo>
                          <a:pt x="2123" y="169"/>
                        </a:lnTo>
                        <a:lnTo>
                          <a:pt x="2123" y="170"/>
                        </a:lnTo>
                        <a:lnTo>
                          <a:pt x="2128" y="171"/>
                        </a:lnTo>
                        <a:lnTo>
                          <a:pt x="2130" y="170"/>
                        </a:lnTo>
                        <a:lnTo>
                          <a:pt x="2133" y="169"/>
                        </a:lnTo>
                        <a:lnTo>
                          <a:pt x="2133" y="171"/>
                        </a:lnTo>
                        <a:lnTo>
                          <a:pt x="2138" y="168"/>
                        </a:lnTo>
                        <a:lnTo>
                          <a:pt x="2141" y="170"/>
                        </a:lnTo>
                        <a:lnTo>
                          <a:pt x="2142" y="169"/>
                        </a:lnTo>
                        <a:lnTo>
                          <a:pt x="2145" y="170"/>
                        </a:lnTo>
                        <a:lnTo>
                          <a:pt x="2146" y="171"/>
                        </a:lnTo>
                        <a:lnTo>
                          <a:pt x="2150" y="170"/>
                        </a:lnTo>
                        <a:lnTo>
                          <a:pt x="2151" y="171"/>
                        </a:lnTo>
                        <a:lnTo>
                          <a:pt x="2156" y="171"/>
                        </a:lnTo>
                        <a:lnTo>
                          <a:pt x="2157" y="170"/>
                        </a:lnTo>
                        <a:lnTo>
                          <a:pt x="2159" y="171"/>
                        </a:lnTo>
                        <a:lnTo>
                          <a:pt x="2164" y="171"/>
                        </a:lnTo>
                        <a:lnTo>
                          <a:pt x="2165" y="170"/>
                        </a:lnTo>
                        <a:lnTo>
                          <a:pt x="2170" y="171"/>
                        </a:lnTo>
                        <a:lnTo>
                          <a:pt x="2172" y="170"/>
                        </a:lnTo>
                        <a:lnTo>
                          <a:pt x="2175" y="170"/>
                        </a:lnTo>
                        <a:lnTo>
                          <a:pt x="2180" y="170"/>
                        </a:lnTo>
                        <a:lnTo>
                          <a:pt x="2180" y="171"/>
                        </a:lnTo>
                        <a:lnTo>
                          <a:pt x="2183" y="169"/>
                        </a:lnTo>
                        <a:lnTo>
                          <a:pt x="2187" y="170"/>
                        </a:lnTo>
                        <a:lnTo>
                          <a:pt x="2189" y="171"/>
                        </a:lnTo>
                        <a:lnTo>
                          <a:pt x="2191" y="170"/>
                        </a:lnTo>
                        <a:lnTo>
                          <a:pt x="2192" y="170"/>
                        </a:lnTo>
                        <a:lnTo>
                          <a:pt x="2196" y="170"/>
                        </a:lnTo>
                        <a:lnTo>
                          <a:pt x="2200" y="171"/>
                        </a:lnTo>
                        <a:lnTo>
                          <a:pt x="2202" y="170"/>
                        </a:lnTo>
                        <a:lnTo>
                          <a:pt x="2204" y="170"/>
                        </a:lnTo>
                        <a:lnTo>
                          <a:pt x="2208" y="169"/>
                        </a:lnTo>
                        <a:lnTo>
                          <a:pt x="2210" y="170"/>
                        </a:lnTo>
                        <a:lnTo>
                          <a:pt x="2216" y="170"/>
                        </a:lnTo>
                        <a:lnTo>
                          <a:pt x="2217" y="170"/>
                        </a:lnTo>
                        <a:lnTo>
                          <a:pt x="2219" y="171"/>
                        </a:lnTo>
                        <a:lnTo>
                          <a:pt x="2222" y="171"/>
                        </a:lnTo>
                        <a:lnTo>
                          <a:pt x="2224" y="171"/>
                        </a:lnTo>
                        <a:lnTo>
                          <a:pt x="2228" y="170"/>
                        </a:lnTo>
                        <a:lnTo>
                          <a:pt x="2232" y="171"/>
                        </a:lnTo>
                        <a:lnTo>
                          <a:pt x="2234" y="170"/>
                        </a:lnTo>
                        <a:lnTo>
                          <a:pt x="2238" y="171"/>
                        </a:lnTo>
                        <a:lnTo>
                          <a:pt x="2241" y="171"/>
                        </a:lnTo>
                        <a:lnTo>
                          <a:pt x="2244" y="171"/>
                        </a:lnTo>
                        <a:lnTo>
                          <a:pt x="2244" y="170"/>
                        </a:lnTo>
                        <a:lnTo>
                          <a:pt x="2247" y="170"/>
                        </a:lnTo>
                        <a:lnTo>
                          <a:pt x="2250" y="170"/>
                        </a:lnTo>
                        <a:lnTo>
                          <a:pt x="2253" y="170"/>
                        </a:lnTo>
                        <a:lnTo>
                          <a:pt x="2257" y="170"/>
                        </a:lnTo>
                        <a:lnTo>
                          <a:pt x="2260" y="170"/>
                        </a:lnTo>
                        <a:lnTo>
                          <a:pt x="2264" y="170"/>
                        </a:lnTo>
                        <a:lnTo>
                          <a:pt x="2267" y="171"/>
                        </a:lnTo>
                        <a:lnTo>
                          <a:pt x="2270" y="171"/>
                        </a:lnTo>
                        <a:lnTo>
                          <a:pt x="2272" y="171"/>
                        </a:lnTo>
                        <a:lnTo>
                          <a:pt x="2275" y="170"/>
                        </a:lnTo>
                        <a:lnTo>
                          <a:pt x="2275" y="171"/>
                        </a:lnTo>
                        <a:lnTo>
                          <a:pt x="2278" y="169"/>
                        </a:lnTo>
                        <a:lnTo>
                          <a:pt x="2283" y="171"/>
                        </a:lnTo>
                        <a:lnTo>
                          <a:pt x="2285" y="170"/>
                        </a:lnTo>
                        <a:lnTo>
                          <a:pt x="2287" y="171"/>
                        </a:lnTo>
                        <a:lnTo>
                          <a:pt x="2291" y="170"/>
                        </a:lnTo>
                        <a:lnTo>
                          <a:pt x="2292" y="171"/>
                        </a:lnTo>
                        <a:lnTo>
                          <a:pt x="2294" y="170"/>
                        </a:lnTo>
                        <a:lnTo>
                          <a:pt x="2297" y="171"/>
                        </a:lnTo>
                        <a:lnTo>
                          <a:pt x="2299" y="170"/>
                        </a:lnTo>
                        <a:lnTo>
                          <a:pt x="2301" y="171"/>
                        </a:lnTo>
                        <a:lnTo>
                          <a:pt x="2307" y="170"/>
                        </a:lnTo>
                        <a:lnTo>
                          <a:pt x="2307" y="171"/>
                        </a:lnTo>
                        <a:lnTo>
                          <a:pt x="2310" y="171"/>
                        </a:lnTo>
                        <a:lnTo>
                          <a:pt x="2312" y="170"/>
                        </a:lnTo>
                        <a:lnTo>
                          <a:pt x="2317" y="171"/>
                        </a:lnTo>
                        <a:lnTo>
                          <a:pt x="2318" y="170"/>
                        </a:lnTo>
                        <a:lnTo>
                          <a:pt x="2320" y="170"/>
                        </a:lnTo>
                        <a:lnTo>
                          <a:pt x="2323" y="170"/>
                        </a:lnTo>
                        <a:lnTo>
                          <a:pt x="2326" y="170"/>
                        </a:lnTo>
                        <a:lnTo>
                          <a:pt x="2328" y="171"/>
                        </a:lnTo>
                        <a:lnTo>
                          <a:pt x="2331" y="170"/>
                        </a:lnTo>
                        <a:lnTo>
                          <a:pt x="2334" y="170"/>
                        </a:lnTo>
                        <a:lnTo>
                          <a:pt x="2335" y="169"/>
                        </a:lnTo>
                        <a:lnTo>
                          <a:pt x="2337" y="170"/>
                        </a:lnTo>
                        <a:lnTo>
                          <a:pt x="2341" y="170"/>
                        </a:lnTo>
                        <a:lnTo>
                          <a:pt x="2344" y="168"/>
                        </a:lnTo>
                        <a:lnTo>
                          <a:pt x="2346" y="168"/>
                        </a:lnTo>
                        <a:lnTo>
                          <a:pt x="2348" y="169"/>
                        </a:lnTo>
                        <a:lnTo>
                          <a:pt x="2352" y="171"/>
                        </a:lnTo>
                        <a:lnTo>
                          <a:pt x="2353" y="170"/>
                        </a:lnTo>
                        <a:lnTo>
                          <a:pt x="2357" y="171"/>
                        </a:lnTo>
                        <a:lnTo>
                          <a:pt x="2360" y="170"/>
                        </a:lnTo>
                        <a:lnTo>
                          <a:pt x="2361" y="171"/>
                        </a:lnTo>
                        <a:lnTo>
                          <a:pt x="2366" y="171"/>
                        </a:lnTo>
                        <a:lnTo>
                          <a:pt x="2368" y="170"/>
                        </a:lnTo>
                        <a:lnTo>
                          <a:pt x="2370" y="171"/>
                        </a:lnTo>
                        <a:lnTo>
                          <a:pt x="2371" y="171"/>
                        </a:lnTo>
                        <a:lnTo>
                          <a:pt x="2375" y="169"/>
                        </a:lnTo>
                        <a:lnTo>
                          <a:pt x="2376" y="171"/>
                        </a:lnTo>
                        <a:lnTo>
                          <a:pt x="2379" y="170"/>
                        </a:lnTo>
                        <a:lnTo>
                          <a:pt x="2382" y="169"/>
                        </a:lnTo>
                        <a:lnTo>
                          <a:pt x="2385" y="168"/>
                        </a:lnTo>
                        <a:lnTo>
                          <a:pt x="2388" y="171"/>
                        </a:lnTo>
                        <a:lnTo>
                          <a:pt x="2389" y="170"/>
                        </a:lnTo>
                        <a:lnTo>
                          <a:pt x="2394" y="171"/>
                        </a:lnTo>
                        <a:lnTo>
                          <a:pt x="2395" y="171"/>
                        </a:lnTo>
                        <a:lnTo>
                          <a:pt x="2399" y="171"/>
                        </a:lnTo>
                        <a:lnTo>
                          <a:pt x="2402" y="171"/>
                        </a:lnTo>
                        <a:lnTo>
                          <a:pt x="2404" y="171"/>
                        </a:lnTo>
                        <a:lnTo>
                          <a:pt x="2406" y="171"/>
                        </a:lnTo>
                        <a:lnTo>
                          <a:pt x="2409" y="170"/>
                        </a:lnTo>
                        <a:lnTo>
                          <a:pt x="2411" y="170"/>
                        </a:lnTo>
                        <a:lnTo>
                          <a:pt x="2414" y="170"/>
                        </a:lnTo>
                        <a:lnTo>
                          <a:pt x="2416" y="171"/>
                        </a:lnTo>
                        <a:lnTo>
                          <a:pt x="2418" y="170"/>
                        </a:lnTo>
                        <a:lnTo>
                          <a:pt x="2421" y="170"/>
                        </a:lnTo>
                        <a:lnTo>
                          <a:pt x="2425" y="170"/>
                        </a:lnTo>
                        <a:lnTo>
                          <a:pt x="2426" y="171"/>
                        </a:lnTo>
                        <a:lnTo>
                          <a:pt x="2429" y="170"/>
                        </a:lnTo>
                        <a:lnTo>
                          <a:pt x="2431" y="169"/>
                        </a:lnTo>
                        <a:lnTo>
                          <a:pt x="2433" y="171"/>
                        </a:lnTo>
                        <a:lnTo>
                          <a:pt x="2436" y="168"/>
                        </a:lnTo>
                        <a:lnTo>
                          <a:pt x="2438" y="170"/>
                        </a:lnTo>
                        <a:lnTo>
                          <a:pt x="2442" y="171"/>
                        </a:lnTo>
                        <a:lnTo>
                          <a:pt x="2443" y="171"/>
                        </a:lnTo>
                        <a:lnTo>
                          <a:pt x="2447" y="169"/>
                        </a:lnTo>
                        <a:lnTo>
                          <a:pt x="2448" y="170"/>
                        </a:lnTo>
                        <a:lnTo>
                          <a:pt x="2453" y="171"/>
                        </a:lnTo>
                        <a:lnTo>
                          <a:pt x="2454" y="170"/>
                        </a:lnTo>
                        <a:lnTo>
                          <a:pt x="2456" y="170"/>
                        </a:lnTo>
                        <a:lnTo>
                          <a:pt x="2461" y="171"/>
                        </a:lnTo>
                        <a:lnTo>
                          <a:pt x="2462" y="170"/>
                        </a:lnTo>
                        <a:lnTo>
                          <a:pt x="2464" y="170"/>
                        </a:lnTo>
                        <a:lnTo>
                          <a:pt x="2469" y="171"/>
                        </a:lnTo>
                        <a:lnTo>
                          <a:pt x="2470" y="171"/>
                        </a:lnTo>
                        <a:lnTo>
                          <a:pt x="2473" y="171"/>
                        </a:lnTo>
                        <a:lnTo>
                          <a:pt x="2477" y="170"/>
                        </a:lnTo>
                        <a:lnTo>
                          <a:pt x="2479" y="169"/>
                        </a:lnTo>
                        <a:lnTo>
                          <a:pt x="2479" y="170"/>
                        </a:lnTo>
                        <a:lnTo>
                          <a:pt x="2482" y="171"/>
                        </a:lnTo>
                        <a:lnTo>
                          <a:pt x="2486" y="169"/>
                        </a:lnTo>
                        <a:lnTo>
                          <a:pt x="2489" y="170"/>
                        </a:lnTo>
                        <a:lnTo>
                          <a:pt x="2490" y="171"/>
                        </a:lnTo>
                        <a:lnTo>
                          <a:pt x="2494" y="170"/>
                        </a:lnTo>
                        <a:lnTo>
                          <a:pt x="2496" y="168"/>
                        </a:lnTo>
                        <a:lnTo>
                          <a:pt x="2499" y="171"/>
                        </a:lnTo>
                        <a:lnTo>
                          <a:pt x="2501" y="170"/>
                        </a:lnTo>
                        <a:lnTo>
                          <a:pt x="2503" y="170"/>
                        </a:lnTo>
                        <a:lnTo>
                          <a:pt x="2506" y="170"/>
                        </a:lnTo>
                        <a:lnTo>
                          <a:pt x="2510" y="171"/>
                        </a:lnTo>
                        <a:lnTo>
                          <a:pt x="2512" y="171"/>
                        </a:lnTo>
                        <a:lnTo>
                          <a:pt x="2514" y="170"/>
                        </a:lnTo>
                        <a:lnTo>
                          <a:pt x="2516" y="170"/>
                        </a:lnTo>
                        <a:lnTo>
                          <a:pt x="2520" y="170"/>
                        </a:lnTo>
                        <a:lnTo>
                          <a:pt x="2522" y="171"/>
                        </a:lnTo>
                        <a:lnTo>
                          <a:pt x="2524" y="171"/>
                        </a:lnTo>
                        <a:lnTo>
                          <a:pt x="2527" y="171"/>
                        </a:lnTo>
                        <a:lnTo>
                          <a:pt x="2530" y="171"/>
                        </a:lnTo>
                        <a:lnTo>
                          <a:pt x="2532" y="171"/>
                        </a:lnTo>
                        <a:lnTo>
                          <a:pt x="2533" y="171"/>
                        </a:lnTo>
                        <a:lnTo>
                          <a:pt x="2537" y="169"/>
                        </a:lnTo>
                        <a:lnTo>
                          <a:pt x="2541" y="169"/>
                        </a:lnTo>
                        <a:lnTo>
                          <a:pt x="2541" y="170"/>
                        </a:lnTo>
                        <a:lnTo>
                          <a:pt x="2546" y="169"/>
                        </a:lnTo>
                        <a:lnTo>
                          <a:pt x="2547" y="170"/>
                        </a:lnTo>
                        <a:lnTo>
                          <a:pt x="2549" y="171"/>
                        </a:lnTo>
                        <a:lnTo>
                          <a:pt x="2553" y="170"/>
                        </a:lnTo>
                        <a:lnTo>
                          <a:pt x="2554" y="171"/>
                        </a:lnTo>
                        <a:lnTo>
                          <a:pt x="2560" y="171"/>
                        </a:lnTo>
                        <a:lnTo>
                          <a:pt x="2562" y="171"/>
                        </a:lnTo>
                        <a:lnTo>
                          <a:pt x="2564" y="169"/>
                        </a:lnTo>
                        <a:lnTo>
                          <a:pt x="2565" y="170"/>
                        </a:lnTo>
                        <a:lnTo>
                          <a:pt x="2569" y="170"/>
                        </a:lnTo>
                        <a:lnTo>
                          <a:pt x="2570" y="171"/>
                        </a:lnTo>
                        <a:lnTo>
                          <a:pt x="2573" y="170"/>
                        </a:lnTo>
                        <a:lnTo>
                          <a:pt x="2575" y="170"/>
                        </a:lnTo>
                        <a:lnTo>
                          <a:pt x="2579" y="169"/>
                        </a:lnTo>
                        <a:lnTo>
                          <a:pt x="2580" y="171"/>
                        </a:lnTo>
                        <a:lnTo>
                          <a:pt x="2585" y="171"/>
                        </a:lnTo>
                        <a:lnTo>
                          <a:pt x="2586" y="171"/>
                        </a:lnTo>
                        <a:lnTo>
                          <a:pt x="2590" y="171"/>
                        </a:lnTo>
                        <a:lnTo>
                          <a:pt x="2591" y="170"/>
                        </a:lnTo>
                        <a:lnTo>
                          <a:pt x="2595" y="171"/>
                        </a:lnTo>
                        <a:lnTo>
                          <a:pt x="2598" y="170"/>
                        </a:lnTo>
                        <a:lnTo>
                          <a:pt x="2598" y="171"/>
                        </a:lnTo>
                        <a:lnTo>
                          <a:pt x="2603" y="170"/>
                        </a:lnTo>
                        <a:lnTo>
                          <a:pt x="2604" y="170"/>
                        </a:lnTo>
                        <a:lnTo>
                          <a:pt x="2607" y="170"/>
                        </a:lnTo>
                        <a:lnTo>
                          <a:pt x="2608" y="171"/>
                        </a:lnTo>
                        <a:lnTo>
                          <a:pt x="2613" y="170"/>
                        </a:lnTo>
                        <a:lnTo>
                          <a:pt x="2614" y="170"/>
                        </a:lnTo>
                        <a:lnTo>
                          <a:pt x="2619" y="170"/>
                        </a:lnTo>
                        <a:lnTo>
                          <a:pt x="2620" y="171"/>
                        </a:lnTo>
                        <a:lnTo>
                          <a:pt x="2622" y="171"/>
                        </a:lnTo>
                        <a:lnTo>
                          <a:pt x="2626" y="171"/>
                        </a:lnTo>
                        <a:lnTo>
                          <a:pt x="2630" y="171"/>
                        </a:lnTo>
                      </a:path>
                    </a:pathLst>
                  </a:custGeom>
                  <a:noFill/>
                  <a:ln w="9525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9" name="Line 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0" name="Line 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1" name="Line 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2" name="Line 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3" name="Line 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4" name="Line 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5" name="Line 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6" name="Line 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7" name="Line 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8" name="Line 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9" name="Line 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00" name="Line 8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01" name="Line 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02" name="Line 8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03" name="Line 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04" name="Line 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05" name="Line 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06" name="Line 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07" name="Line 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08" name="Line 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09" name="Line 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10" name="Line 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11" name="Line 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12" name="Line 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13" name="Line 1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14" name="Line 1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15" name="Line 1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16" name="Line 1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17" name="Line 1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18" name="Line 1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19" name="Line 1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20" name="Line 1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21" name="Line 1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22" name="Line 1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23" name="Line 1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24" name="Freeform 111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25" name="Freeform 112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26" name="Freeform 113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27" name="Freeform 114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28" name="Freeform 115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29" name="Line 1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30" name="Line 1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31" name="Line 1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32" name="Line 1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33" name="Line 1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34" name="Line 1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35" name="Line 1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36" name="Line 1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37" name="Line 1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38" name="Line 1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39" name="Line 1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40" name="Line 1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41" name="Line 12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42" name="Line 1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43" name="Line 1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44" name="Line 1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45" name="Line 1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46" name="Line 1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47" name="Line 1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48" name="Line 1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49" name="Line 1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50" name="Line 1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51" name="Line 1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52" name="Line 1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53" name="Line 1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54" name="Line 1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55" name="Line 1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56" name="Line 1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57" name="Line 1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58" name="Line 1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59" name="Line 1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0" name="Line 1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1" name="Line 1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2" name="Line 1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3" name="Line 1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4" name="Line 1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5" name="Freeform 152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6" name="Freeform 153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7" name="Freeform 154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8" name="Freeform 155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9" name="Freeform 156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0" name="Line 1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1" name="Line 1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2" name="Line 1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3" name="Line 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" name="Line 1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5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6" name="Line 1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7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8" name="Line 1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9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0" name="Line 1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1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2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3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4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" name="Line 1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6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7" name="Line 1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8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9" name="Line 1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90" name="Line 1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91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92" name="Line 1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93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94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95" name="Line 1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96" name="Line 1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97" name="Line 1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98" name="Line 1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99" name="Line 1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0" name="Line 1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1" name="Line 1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2" name="Line 1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3" name="Line 1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4" name="Line 1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5" name="Line 1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6" name="Freeform 193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7" name="Freeform 194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8" name="Freeform 195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9" name="Freeform 196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0" name="Freeform 197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1" name="Line 1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2" name="Line 1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3" name="Line 2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4" name="Line 2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5" name="Line 2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6" name="Line 2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7" name="Line 2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8" name="Line 2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9" name="Line 2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0" name="Line 2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1" name="Line 2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2" name="Line 2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3" name="Line 21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4" name="Line 2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5" name="Line 2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" name="Line 2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7" name="Line 2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8" name="Line 2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9" name="Line 2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30" name="Line 2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31" name="Line 2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32" name="Line 2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33" name="Line 2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34" name="Line 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35" name="Line 2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36" name="Line 2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37" name="Line 2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38" name="Line 2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39" name="Line 2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40" name="Line 2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41" name="Line 2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42" name="Line 2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43" name="Line 2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44" name="Line 2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45" name="Line 2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46" name="Line 2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47" name="Freeform 234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48" name="Freeform 235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49" name="Freeform 236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50" name="Freeform 237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51" name="Freeform 238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52" name="Line 2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53" name="Line 2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54" name="Line 2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55" name="Line 2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56" name="Line 2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57" name="Line 2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58" name="Line 2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59" name="Line 2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60" name="Line 2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61" name="Line 2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62" name="Line 2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63" name="Line 2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64" name="Line 25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65" name="Line 2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66" name="Line 25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67" name="Line 2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68" name="Line 2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69" name="Line 2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70" name="Line 2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71" name="Line 2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72" name="Line 2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73" name="Line 2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74" name="Line 2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75" name="Line 2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76" name="Line 2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77" name="Line 2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78" name="Line 2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79" name="Line 2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80" name="Line 2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81" name="Line 2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82" name="Line 2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83" name="Line 2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84" name="Line 2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85" name="Line 2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86" name="Line 2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87" name="Line 2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88" name="Freeform 275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89" name="Freeform 276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90" name="Freeform 277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91" name="Freeform 278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92" name="Freeform 279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93" name="Line 2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94" name="Line 2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95" name="Line 2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96" name="Line 2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97" name="Line 2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98" name="Line 2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99" name="Line 2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00" name="Line 2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01" name="Line 2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02" name="Line 2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03" name="Line 2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04" name="Line 2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05" name="Line 29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06" name="Line 2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07" name="Line 29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08" name="Line 2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09" name="Line 2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10" name="Line 2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11" name="Line 2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12" name="Line 2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13" name="Line 3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14" name="Line 3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15" name="Line 3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16" name="Line 3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17" name="Line 3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18" name="Line 3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19" name="Line 3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20" name="Line 3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21" name="Line 3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22" name="Line 3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23" name="Line 3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24" name="Line 3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25" name="Line 3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26" name="Line 3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27" name="Line 3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28" name="Line 3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29" name="Freeform 316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30" name="Freeform 317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31" name="Freeform 318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32" name="Freeform 319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33" name="Freeform 320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34" name="Line 3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35" name="Line 3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36" name="Line 3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37" name="Line 3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38" name="Line 3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39" name="Line 3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40" name="Line 3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41" name="Line 3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42" name="Line 3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43" name="Line 3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44" name="Line 3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45" name="Line 3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46" name="Line 33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47" name="Line 3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48" name="Line 33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49" name="Line 3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50" name="Line 3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51" name="Line 3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52" name="Line 3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53" name="Line 3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54" name="Line 3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55" name="Line 3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56" name="Line 3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57" name="Line 3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58" name="Line 3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59" name="Line 3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60" name="Line 3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61" name="Line 3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62" name="Line 3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63" name="Line 3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64" name="Line 3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65" name="Line 3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66" name="Line 3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67" name="Line 3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68" name="Line 3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69" name="Line 3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70" name="Freeform 357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71" name="Freeform 358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72" name="Freeform 359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73" name="Freeform 360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74" name="Freeform 361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75" name="Line 3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76" name="Line 3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77" name="Line 3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78" name="Line 3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79" name="Line 3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80" name="Line 3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81" name="Line 3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82" name="Line 3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83" name="Line 3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84" name="Line 3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85" name="Line 3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86" name="Line 3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87" name="Line 3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88" name="Line 3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89" name="Line 37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90" name="Line 3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91" name="Line 3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92" name="Line 3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93" name="Line 3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94" name="Line 3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95" name="Line 3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96" name="Line 3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97" name="Line 3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98" name="Line 3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99" name="Line 3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00" name="Line 3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01" name="Line 3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02" name="Line 3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03" name="Line 3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04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05" name="Line 3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06" name="Line 3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07" name="Line 3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08" name="Line 3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09" name="Line 3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10" name="Line 3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11" name="Rectangle 398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280" y="3364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y8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12" name="Rectangle 399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791" y="3591"/>
                    <a:ext cx="109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P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13" name="Rectangle 400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689" y="3801"/>
                    <a:ext cx="150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A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14" name="Rectangle 401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231" y="3761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b2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15" name="Rectangle 402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74" y="3775"/>
                    <a:ext cx="361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y10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16" name="Rectangle 403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799" y="3869"/>
                    <a:ext cx="352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q,H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17" name="Rectangle 404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622" y="3876"/>
                    <a:ext cx="464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72.1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18" name="Rectangle 405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977" y="3831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b4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19" name="Rectangle 406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992" y="3940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20" name="Rectangle 407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532" y="3951"/>
                    <a:ext cx="464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45.1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21" name="Rectangle 408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914" y="3948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b7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22" name="Rectangle 409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840" y="4003"/>
                    <a:ext cx="112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L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23" name="Rectangle 410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750" y="4003"/>
                    <a:ext cx="144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T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24" name="Rectangle 411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676" y="3970"/>
                    <a:ext cx="588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112.1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25" name="Rectangle 412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615" y="3965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y3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26" name="Rectangle 413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823" y="3940"/>
                    <a:ext cx="371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b10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27" name="Rectangle 414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334" y="3961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y5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28" name="Rectangle 415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616" y="3974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b9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29" name="Rectangle 416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390" y="3975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y2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30" name="Rectangle 417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509" y="3969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b6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31" name="Rectangle 418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626" y="3996"/>
                    <a:ext cx="464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74.1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32" name="Rectangle 419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4581" y="3900"/>
                    <a:ext cx="713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1352.8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33" name="Rectangle 420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739" y="3981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y6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34" name="Rectangle 421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784" y="4000"/>
                    <a:ext cx="588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142.1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35" name="Rectangle 422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514" y="4019"/>
                    <a:ext cx="464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39.0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36" name="Rectangle 423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035" y="4009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y4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37" name="Rectangle 424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200" y="3969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b8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38" name="Rectangle 425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722" y="4015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y9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39" name="Rectangle 426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4310" y="3961"/>
                    <a:ext cx="361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y11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40" name="Rectangle 427"/>
                  <p:cNvSpPr>
                    <a:spLocks noChangeArrowheads="1"/>
                  </p:cNvSpPr>
                  <p:nvPr/>
                </p:nvSpPr>
                <p:spPr bwMode="auto">
                  <a:xfrm>
                    <a:off x="4390" y="3211"/>
                    <a:ext cx="445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P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P 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P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P</a:t>
                    </a:r>
                  </a:p>
                </p:txBody>
              </p:sp>
              <p:sp>
                <p:nvSpPr>
                  <p:cNvPr id="441" name="Rectangle 428"/>
                  <p:cNvSpPr>
                    <a:spLocks noChangeArrowheads="1"/>
                  </p:cNvSpPr>
                  <p:nvPr/>
                </p:nvSpPr>
                <p:spPr bwMode="auto">
                  <a:xfrm>
                    <a:off x="3731" y="3268"/>
                    <a:ext cx="445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P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P 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P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P</a:t>
                    </a:r>
                  </a:p>
                </p:txBody>
              </p:sp>
              <p:sp>
                <p:nvSpPr>
                  <p:cNvPr id="442" name="Rectangle 429"/>
                  <p:cNvSpPr>
                    <a:spLocks noChangeArrowheads="1"/>
                  </p:cNvSpPr>
                  <p:nvPr/>
                </p:nvSpPr>
                <p:spPr bwMode="auto">
                  <a:xfrm>
                    <a:off x="4044" y="2991"/>
                    <a:ext cx="460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E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E 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E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E</a:t>
                    </a:r>
                  </a:p>
                </p:txBody>
              </p:sp>
              <p:sp>
                <p:nvSpPr>
                  <p:cNvPr id="443" name="Rectangle 430"/>
                  <p:cNvSpPr>
                    <a:spLocks noChangeArrowheads="1"/>
                  </p:cNvSpPr>
                  <p:nvPr/>
                </p:nvSpPr>
                <p:spPr bwMode="auto">
                  <a:xfrm>
                    <a:off x="2365" y="3223"/>
                    <a:ext cx="460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E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E 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E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E</a:t>
                    </a:r>
                  </a:p>
                </p:txBody>
              </p:sp>
              <p:sp>
                <p:nvSpPr>
                  <p:cNvPr id="444" name="Rectangle 431"/>
                  <p:cNvSpPr>
                    <a:spLocks noChangeArrowheads="1"/>
                  </p:cNvSpPr>
                  <p:nvPr/>
                </p:nvSpPr>
                <p:spPr bwMode="auto">
                  <a:xfrm>
                    <a:off x="3288" y="2618"/>
                    <a:ext cx="473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T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T 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T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T</a:t>
                    </a:r>
                  </a:p>
                </p:txBody>
              </p:sp>
              <p:sp>
                <p:nvSpPr>
                  <p:cNvPr id="445" name="Rectangle 432"/>
                  <p:cNvSpPr>
                    <a:spLocks noChangeArrowheads="1"/>
                  </p:cNvSpPr>
                  <p:nvPr/>
                </p:nvSpPr>
                <p:spPr bwMode="auto">
                  <a:xfrm>
                    <a:off x="2740" y="3221"/>
                    <a:ext cx="475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D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D 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D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D</a:t>
                    </a:r>
                  </a:p>
                </p:txBody>
              </p:sp>
              <p:sp>
                <p:nvSpPr>
                  <p:cNvPr id="446" name="Rectangle 433"/>
                  <p:cNvSpPr>
                    <a:spLocks noChangeArrowheads="1"/>
                  </p:cNvSpPr>
                  <p:nvPr/>
                </p:nvSpPr>
                <p:spPr bwMode="auto">
                  <a:xfrm>
                    <a:off x="2069" y="3519"/>
                    <a:ext cx="397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…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…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…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…</a:t>
                    </a:r>
                  </a:p>
                </p:txBody>
              </p:sp>
            </p:grpSp>
            <p:sp>
              <p:nvSpPr>
                <p:cNvPr id="21" name="Rectangle 43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485167" y="5206896"/>
                  <a:ext cx="225858" cy="122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800" b="1">
                      <a:solidFill>
                        <a:srgbClr val="FF0000"/>
                      </a:solidFill>
                      <a:latin typeface="Comic Sans MS" pitchFamily="66" charset="0"/>
                    </a:rPr>
                    <a:t>114</a:t>
                  </a:r>
                </a:p>
              </p:txBody>
            </p:sp>
            <p:sp>
              <p:nvSpPr>
                <p:cNvPr id="22" name="Rectangle 436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775627" y="5206896"/>
                  <a:ext cx="225858" cy="122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800" b="1">
                      <a:solidFill>
                        <a:srgbClr val="FF0000"/>
                      </a:solidFill>
                      <a:latin typeface="Comic Sans MS" pitchFamily="66" charset="0"/>
                    </a:rPr>
                    <a:t>116</a:t>
                  </a:r>
                </a:p>
              </p:txBody>
            </p:sp>
            <p:sp>
              <p:nvSpPr>
                <p:cNvPr id="23" name="Rectangle 437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630398" y="5206896"/>
                  <a:ext cx="225858" cy="122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800" b="1">
                      <a:solidFill>
                        <a:srgbClr val="FF0000"/>
                      </a:solidFill>
                      <a:latin typeface="Comic Sans MS" pitchFamily="66" charset="0"/>
                    </a:rPr>
                    <a:t>115</a:t>
                  </a:r>
                </a:p>
              </p:txBody>
            </p:sp>
            <p:sp>
              <p:nvSpPr>
                <p:cNvPr id="24" name="Rectangle 43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920856" y="5206896"/>
                  <a:ext cx="225858" cy="122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800" b="1">
                      <a:solidFill>
                        <a:srgbClr val="FF0000"/>
                      </a:solidFill>
                      <a:latin typeface="Comic Sans MS" pitchFamily="66" charset="0"/>
                    </a:rPr>
                    <a:t>117</a:t>
                  </a:r>
                </a:p>
              </p:txBody>
            </p:sp>
            <p:sp>
              <p:nvSpPr>
                <p:cNvPr id="25" name="Line 439"/>
                <p:cNvSpPr>
                  <a:spLocks noChangeShapeType="1"/>
                </p:cNvSpPr>
                <p:nvPr/>
              </p:nvSpPr>
              <p:spPr bwMode="auto">
                <a:xfrm>
                  <a:off x="1256679" y="5539738"/>
                  <a:ext cx="134401" cy="144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ja-JP" altLang="en-US">
                    <a:latin typeface="Comic Sans MS" pitchFamily="66" charset="0"/>
                  </a:endParaRPr>
                </a:p>
              </p:txBody>
            </p:sp>
            <p:sp>
              <p:nvSpPr>
                <p:cNvPr id="26" name="Rectangle 440"/>
                <p:cNvSpPr>
                  <a:spLocks noChangeArrowheads="1"/>
                </p:cNvSpPr>
                <p:nvPr/>
              </p:nvSpPr>
              <p:spPr bwMode="auto">
                <a:xfrm>
                  <a:off x="1142475" y="5534692"/>
                  <a:ext cx="132288" cy="1121744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800">
                    <a:latin typeface="Comic Sans MS" pitchFamily="66" charset="0"/>
                  </a:endParaRPr>
                </a:p>
              </p:txBody>
            </p:sp>
            <p:sp>
              <p:nvSpPr>
                <p:cNvPr id="27" name="Freeform 441"/>
                <p:cNvSpPr>
                  <a:spLocks/>
                </p:cNvSpPr>
                <p:nvPr/>
              </p:nvSpPr>
              <p:spPr bwMode="auto">
                <a:xfrm>
                  <a:off x="1454778" y="5381136"/>
                  <a:ext cx="1222350" cy="475083"/>
                </a:xfrm>
                <a:custGeom>
                  <a:avLst/>
                  <a:gdLst>
                    <a:gd name="T0" fmla="*/ 2147483647 w 5119"/>
                    <a:gd name="T1" fmla="*/ 2147483647 h 6316"/>
                    <a:gd name="T2" fmla="*/ 2147483647 w 5119"/>
                    <a:gd name="T3" fmla="*/ 2147483647 h 6316"/>
                    <a:gd name="T4" fmla="*/ 2147483647 w 5119"/>
                    <a:gd name="T5" fmla="*/ 2147483647 h 6316"/>
                    <a:gd name="T6" fmla="*/ 2147483647 w 5119"/>
                    <a:gd name="T7" fmla="*/ 2147483647 h 6316"/>
                    <a:gd name="T8" fmla="*/ 2147483647 w 5119"/>
                    <a:gd name="T9" fmla="*/ 2147483647 h 6316"/>
                    <a:gd name="T10" fmla="*/ 2147483647 w 5119"/>
                    <a:gd name="T11" fmla="*/ 2147483647 h 6316"/>
                    <a:gd name="T12" fmla="*/ 2147483647 w 5119"/>
                    <a:gd name="T13" fmla="*/ 2147483647 h 6316"/>
                    <a:gd name="T14" fmla="*/ 2147483647 w 5119"/>
                    <a:gd name="T15" fmla="*/ 2147483647 h 6316"/>
                    <a:gd name="T16" fmla="*/ 2147483647 w 5119"/>
                    <a:gd name="T17" fmla="*/ 2147483647 h 6316"/>
                    <a:gd name="T18" fmla="*/ 2147483647 w 5119"/>
                    <a:gd name="T19" fmla="*/ 2147483647 h 6316"/>
                    <a:gd name="T20" fmla="*/ 2147483647 w 5119"/>
                    <a:gd name="T21" fmla="*/ 2147483647 h 6316"/>
                    <a:gd name="T22" fmla="*/ 2147483647 w 5119"/>
                    <a:gd name="T23" fmla="*/ 2147483647 h 6316"/>
                    <a:gd name="T24" fmla="*/ 2147483647 w 5119"/>
                    <a:gd name="T25" fmla="*/ 2147483647 h 6316"/>
                    <a:gd name="T26" fmla="*/ 2147483647 w 5119"/>
                    <a:gd name="T27" fmla="*/ 2147483647 h 6316"/>
                    <a:gd name="T28" fmla="*/ 2147483647 w 5119"/>
                    <a:gd name="T29" fmla="*/ 2147483647 h 6316"/>
                    <a:gd name="T30" fmla="*/ 2147483647 w 5119"/>
                    <a:gd name="T31" fmla="*/ 2147483647 h 6316"/>
                    <a:gd name="T32" fmla="*/ 2147483647 w 5119"/>
                    <a:gd name="T33" fmla="*/ 2147483647 h 6316"/>
                    <a:gd name="T34" fmla="*/ 2147483647 w 5119"/>
                    <a:gd name="T35" fmla="*/ 2147483647 h 6316"/>
                    <a:gd name="T36" fmla="*/ 2147483647 w 5119"/>
                    <a:gd name="T37" fmla="*/ 2147483647 h 6316"/>
                    <a:gd name="T38" fmla="*/ 2147483647 w 5119"/>
                    <a:gd name="T39" fmla="*/ 2147483647 h 6316"/>
                    <a:gd name="T40" fmla="*/ 2147483647 w 5119"/>
                    <a:gd name="T41" fmla="*/ 2147483647 h 6316"/>
                    <a:gd name="T42" fmla="*/ 2147483647 w 5119"/>
                    <a:gd name="T43" fmla="*/ 2147483647 h 6316"/>
                    <a:gd name="T44" fmla="*/ 2147483647 w 5119"/>
                    <a:gd name="T45" fmla="*/ 2147483647 h 6316"/>
                    <a:gd name="T46" fmla="*/ 2147483647 w 5119"/>
                    <a:gd name="T47" fmla="*/ 2147483647 h 6316"/>
                    <a:gd name="T48" fmla="*/ 2147483647 w 5119"/>
                    <a:gd name="T49" fmla="*/ 2147483647 h 6316"/>
                    <a:gd name="T50" fmla="*/ 2147483647 w 5119"/>
                    <a:gd name="T51" fmla="*/ 2147483647 h 6316"/>
                    <a:gd name="T52" fmla="*/ 2147483647 w 5119"/>
                    <a:gd name="T53" fmla="*/ 2147483647 h 6316"/>
                    <a:gd name="T54" fmla="*/ 2147483647 w 5119"/>
                    <a:gd name="T55" fmla="*/ 2147483647 h 6316"/>
                    <a:gd name="T56" fmla="*/ 2147483647 w 5119"/>
                    <a:gd name="T57" fmla="*/ 2147483647 h 6316"/>
                    <a:gd name="T58" fmla="*/ 2147483647 w 5119"/>
                    <a:gd name="T59" fmla="*/ 2147483647 h 6316"/>
                    <a:gd name="T60" fmla="*/ 2147483647 w 5119"/>
                    <a:gd name="T61" fmla="*/ 2147483647 h 6316"/>
                    <a:gd name="T62" fmla="*/ 2147483647 w 5119"/>
                    <a:gd name="T63" fmla="*/ 2147483647 h 6316"/>
                    <a:gd name="T64" fmla="*/ 2147483647 w 5119"/>
                    <a:gd name="T65" fmla="*/ 2147483647 h 6316"/>
                    <a:gd name="T66" fmla="*/ 2147483647 w 5119"/>
                    <a:gd name="T67" fmla="*/ 2147483647 h 6316"/>
                    <a:gd name="T68" fmla="*/ 2147483647 w 5119"/>
                    <a:gd name="T69" fmla="*/ 2147483647 h 6316"/>
                    <a:gd name="T70" fmla="*/ 2147483647 w 5119"/>
                    <a:gd name="T71" fmla="*/ 2147483647 h 6316"/>
                    <a:gd name="T72" fmla="*/ 2147483647 w 5119"/>
                    <a:gd name="T73" fmla="*/ 2147483647 h 6316"/>
                    <a:gd name="T74" fmla="*/ 2147483647 w 5119"/>
                    <a:gd name="T75" fmla="*/ 2147483647 h 6316"/>
                    <a:gd name="T76" fmla="*/ 2147483647 w 5119"/>
                    <a:gd name="T77" fmla="*/ 2147483647 h 6316"/>
                    <a:gd name="T78" fmla="*/ 2147483647 w 5119"/>
                    <a:gd name="T79" fmla="*/ 2147483647 h 6316"/>
                    <a:gd name="T80" fmla="*/ 2147483647 w 5119"/>
                    <a:gd name="T81" fmla="*/ 2147483647 h 6316"/>
                    <a:gd name="T82" fmla="*/ 2147483647 w 5119"/>
                    <a:gd name="T83" fmla="*/ 2147483647 h 6316"/>
                    <a:gd name="T84" fmla="*/ 2147483647 w 5119"/>
                    <a:gd name="T85" fmla="*/ 2147483647 h 6316"/>
                    <a:gd name="T86" fmla="*/ 2147483647 w 5119"/>
                    <a:gd name="T87" fmla="*/ 2147483647 h 6316"/>
                    <a:gd name="T88" fmla="*/ 2147483647 w 5119"/>
                    <a:gd name="T89" fmla="*/ 2147483647 h 6316"/>
                    <a:gd name="T90" fmla="*/ 2147483647 w 5119"/>
                    <a:gd name="T91" fmla="*/ 2147483647 h 6316"/>
                    <a:gd name="T92" fmla="*/ 2147483647 w 5119"/>
                    <a:gd name="T93" fmla="*/ 2147483647 h 6316"/>
                    <a:gd name="T94" fmla="*/ 2147483647 w 5119"/>
                    <a:gd name="T95" fmla="*/ 2147483647 h 6316"/>
                    <a:gd name="T96" fmla="*/ 2147483647 w 5119"/>
                    <a:gd name="T97" fmla="*/ 2147483647 h 6316"/>
                    <a:gd name="T98" fmla="*/ 2147483647 w 5119"/>
                    <a:gd name="T99" fmla="*/ 2147483647 h 6316"/>
                    <a:gd name="T100" fmla="*/ 2147483647 w 5119"/>
                    <a:gd name="T101" fmla="*/ 2147483647 h 6316"/>
                    <a:gd name="T102" fmla="*/ 2147483647 w 5119"/>
                    <a:gd name="T103" fmla="*/ 2147483647 h 6316"/>
                    <a:gd name="T104" fmla="*/ 2147483647 w 5119"/>
                    <a:gd name="T105" fmla="*/ 2147483647 h 6316"/>
                    <a:gd name="T106" fmla="*/ 2147483647 w 5119"/>
                    <a:gd name="T107" fmla="*/ 2147483647 h 6316"/>
                    <a:gd name="T108" fmla="*/ 2147483647 w 5119"/>
                    <a:gd name="T109" fmla="*/ 2147483647 h 6316"/>
                    <a:gd name="T110" fmla="*/ 2147483647 w 5119"/>
                    <a:gd name="T111" fmla="*/ 2147483647 h 6316"/>
                    <a:gd name="T112" fmla="*/ 2147483647 w 5119"/>
                    <a:gd name="T113" fmla="*/ 2147483647 h 6316"/>
                    <a:gd name="T114" fmla="*/ 2147483647 w 5119"/>
                    <a:gd name="T115" fmla="*/ 2147483647 h 6316"/>
                    <a:gd name="T116" fmla="*/ 2147483647 w 5119"/>
                    <a:gd name="T117" fmla="*/ 2147483647 h 6316"/>
                    <a:gd name="T118" fmla="*/ 2147483647 w 5119"/>
                    <a:gd name="T119" fmla="*/ 2147483647 h 63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119"/>
                    <a:gd name="T181" fmla="*/ 0 h 6316"/>
                    <a:gd name="T182" fmla="*/ 5119 w 5119"/>
                    <a:gd name="T183" fmla="*/ 6316 h 631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119" h="6316">
                      <a:moveTo>
                        <a:pt x="0" y="6094"/>
                      </a:moveTo>
                      <a:lnTo>
                        <a:pt x="5" y="6150"/>
                      </a:lnTo>
                      <a:lnTo>
                        <a:pt x="9" y="6152"/>
                      </a:lnTo>
                      <a:lnTo>
                        <a:pt x="14" y="6203"/>
                      </a:lnTo>
                      <a:lnTo>
                        <a:pt x="19" y="6250"/>
                      </a:lnTo>
                      <a:lnTo>
                        <a:pt x="25" y="6256"/>
                      </a:lnTo>
                      <a:lnTo>
                        <a:pt x="30" y="6259"/>
                      </a:lnTo>
                      <a:lnTo>
                        <a:pt x="34" y="6267"/>
                      </a:lnTo>
                      <a:lnTo>
                        <a:pt x="39" y="6271"/>
                      </a:lnTo>
                      <a:lnTo>
                        <a:pt x="44" y="6271"/>
                      </a:lnTo>
                      <a:lnTo>
                        <a:pt x="49" y="6270"/>
                      </a:lnTo>
                      <a:lnTo>
                        <a:pt x="54" y="6266"/>
                      </a:lnTo>
                      <a:lnTo>
                        <a:pt x="59" y="6262"/>
                      </a:lnTo>
                      <a:lnTo>
                        <a:pt x="63" y="6265"/>
                      </a:lnTo>
                      <a:lnTo>
                        <a:pt x="68" y="6269"/>
                      </a:lnTo>
                      <a:lnTo>
                        <a:pt x="73" y="6273"/>
                      </a:lnTo>
                      <a:lnTo>
                        <a:pt x="79" y="6277"/>
                      </a:lnTo>
                      <a:lnTo>
                        <a:pt x="84" y="6283"/>
                      </a:lnTo>
                      <a:lnTo>
                        <a:pt x="88" y="6286"/>
                      </a:lnTo>
                      <a:lnTo>
                        <a:pt x="93" y="6284"/>
                      </a:lnTo>
                      <a:lnTo>
                        <a:pt x="98" y="6279"/>
                      </a:lnTo>
                      <a:lnTo>
                        <a:pt x="103" y="6276"/>
                      </a:lnTo>
                      <a:lnTo>
                        <a:pt x="108" y="6274"/>
                      </a:lnTo>
                      <a:lnTo>
                        <a:pt x="113" y="6274"/>
                      </a:lnTo>
                      <a:lnTo>
                        <a:pt x="117" y="6277"/>
                      </a:lnTo>
                      <a:lnTo>
                        <a:pt x="122" y="6278"/>
                      </a:lnTo>
                      <a:lnTo>
                        <a:pt x="128" y="6279"/>
                      </a:lnTo>
                      <a:lnTo>
                        <a:pt x="133" y="6281"/>
                      </a:lnTo>
                      <a:lnTo>
                        <a:pt x="138" y="6283"/>
                      </a:lnTo>
                      <a:lnTo>
                        <a:pt x="142" y="6285"/>
                      </a:lnTo>
                      <a:lnTo>
                        <a:pt x="147" y="6287"/>
                      </a:lnTo>
                      <a:lnTo>
                        <a:pt x="152" y="6286"/>
                      </a:lnTo>
                      <a:lnTo>
                        <a:pt x="157" y="6285"/>
                      </a:lnTo>
                      <a:lnTo>
                        <a:pt x="162" y="6284"/>
                      </a:lnTo>
                      <a:lnTo>
                        <a:pt x="167" y="6284"/>
                      </a:lnTo>
                      <a:lnTo>
                        <a:pt x="171" y="6284"/>
                      </a:lnTo>
                      <a:lnTo>
                        <a:pt x="176" y="6285"/>
                      </a:lnTo>
                      <a:lnTo>
                        <a:pt x="182" y="6285"/>
                      </a:lnTo>
                      <a:lnTo>
                        <a:pt x="187" y="6286"/>
                      </a:lnTo>
                      <a:lnTo>
                        <a:pt x="192" y="6285"/>
                      </a:lnTo>
                      <a:lnTo>
                        <a:pt x="196" y="6285"/>
                      </a:lnTo>
                      <a:lnTo>
                        <a:pt x="201" y="6285"/>
                      </a:lnTo>
                      <a:lnTo>
                        <a:pt x="206" y="6285"/>
                      </a:lnTo>
                      <a:lnTo>
                        <a:pt x="211" y="6285"/>
                      </a:lnTo>
                      <a:lnTo>
                        <a:pt x="216" y="6285"/>
                      </a:lnTo>
                      <a:lnTo>
                        <a:pt x="221" y="6284"/>
                      </a:lnTo>
                      <a:lnTo>
                        <a:pt x="225" y="6284"/>
                      </a:lnTo>
                      <a:lnTo>
                        <a:pt x="230" y="6285"/>
                      </a:lnTo>
                      <a:lnTo>
                        <a:pt x="236" y="6285"/>
                      </a:lnTo>
                      <a:lnTo>
                        <a:pt x="241" y="6286"/>
                      </a:lnTo>
                      <a:lnTo>
                        <a:pt x="246" y="6286"/>
                      </a:lnTo>
                      <a:lnTo>
                        <a:pt x="251" y="6286"/>
                      </a:lnTo>
                      <a:lnTo>
                        <a:pt x="255" y="6286"/>
                      </a:lnTo>
                      <a:lnTo>
                        <a:pt x="260" y="6286"/>
                      </a:lnTo>
                      <a:lnTo>
                        <a:pt x="265" y="6287"/>
                      </a:lnTo>
                      <a:lnTo>
                        <a:pt x="270" y="6287"/>
                      </a:lnTo>
                      <a:lnTo>
                        <a:pt x="275" y="6286"/>
                      </a:lnTo>
                      <a:lnTo>
                        <a:pt x="279" y="6286"/>
                      </a:lnTo>
                      <a:lnTo>
                        <a:pt x="285" y="6286"/>
                      </a:lnTo>
                      <a:lnTo>
                        <a:pt x="290" y="6286"/>
                      </a:lnTo>
                      <a:lnTo>
                        <a:pt x="295" y="6285"/>
                      </a:lnTo>
                      <a:lnTo>
                        <a:pt x="300" y="6285"/>
                      </a:lnTo>
                      <a:lnTo>
                        <a:pt x="305" y="6284"/>
                      </a:lnTo>
                      <a:lnTo>
                        <a:pt x="309" y="6283"/>
                      </a:lnTo>
                      <a:lnTo>
                        <a:pt x="314" y="6282"/>
                      </a:lnTo>
                      <a:lnTo>
                        <a:pt x="319" y="6281"/>
                      </a:lnTo>
                      <a:lnTo>
                        <a:pt x="324" y="6280"/>
                      </a:lnTo>
                      <a:lnTo>
                        <a:pt x="329" y="6279"/>
                      </a:lnTo>
                      <a:lnTo>
                        <a:pt x="334" y="6278"/>
                      </a:lnTo>
                      <a:lnTo>
                        <a:pt x="339" y="6277"/>
                      </a:lnTo>
                      <a:lnTo>
                        <a:pt x="344" y="6276"/>
                      </a:lnTo>
                      <a:lnTo>
                        <a:pt x="349" y="6275"/>
                      </a:lnTo>
                      <a:lnTo>
                        <a:pt x="354" y="6274"/>
                      </a:lnTo>
                      <a:lnTo>
                        <a:pt x="359" y="6274"/>
                      </a:lnTo>
                      <a:lnTo>
                        <a:pt x="364" y="6273"/>
                      </a:lnTo>
                      <a:lnTo>
                        <a:pt x="368" y="6273"/>
                      </a:lnTo>
                      <a:lnTo>
                        <a:pt x="373" y="6272"/>
                      </a:lnTo>
                      <a:lnTo>
                        <a:pt x="378" y="6272"/>
                      </a:lnTo>
                      <a:lnTo>
                        <a:pt x="383" y="6273"/>
                      </a:lnTo>
                      <a:lnTo>
                        <a:pt x="389" y="6273"/>
                      </a:lnTo>
                      <a:lnTo>
                        <a:pt x="393" y="6274"/>
                      </a:lnTo>
                      <a:lnTo>
                        <a:pt x="398" y="6274"/>
                      </a:lnTo>
                      <a:lnTo>
                        <a:pt x="403" y="6275"/>
                      </a:lnTo>
                      <a:lnTo>
                        <a:pt x="408" y="6276"/>
                      </a:lnTo>
                      <a:lnTo>
                        <a:pt x="413" y="6276"/>
                      </a:lnTo>
                      <a:lnTo>
                        <a:pt x="418" y="6276"/>
                      </a:lnTo>
                      <a:lnTo>
                        <a:pt x="422" y="6276"/>
                      </a:lnTo>
                      <a:lnTo>
                        <a:pt x="427" y="6276"/>
                      </a:lnTo>
                      <a:lnTo>
                        <a:pt x="432" y="6275"/>
                      </a:lnTo>
                      <a:lnTo>
                        <a:pt x="437" y="6274"/>
                      </a:lnTo>
                      <a:lnTo>
                        <a:pt x="443" y="6274"/>
                      </a:lnTo>
                      <a:lnTo>
                        <a:pt x="448" y="6273"/>
                      </a:lnTo>
                      <a:lnTo>
                        <a:pt x="452" y="6273"/>
                      </a:lnTo>
                      <a:lnTo>
                        <a:pt x="457" y="6273"/>
                      </a:lnTo>
                      <a:lnTo>
                        <a:pt x="462" y="6273"/>
                      </a:lnTo>
                      <a:lnTo>
                        <a:pt x="467" y="6274"/>
                      </a:lnTo>
                      <a:lnTo>
                        <a:pt x="472" y="6275"/>
                      </a:lnTo>
                      <a:lnTo>
                        <a:pt x="477" y="6275"/>
                      </a:lnTo>
                      <a:lnTo>
                        <a:pt x="481" y="6276"/>
                      </a:lnTo>
                      <a:lnTo>
                        <a:pt x="486" y="6275"/>
                      </a:lnTo>
                      <a:lnTo>
                        <a:pt x="491" y="6275"/>
                      </a:lnTo>
                      <a:lnTo>
                        <a:pt x="497" y="6274"/>
                      </a:lnTo>
                      <a:lnTo>
                        <a:pt x="502" y="6274"/>
                      </a:lnTo>
                      <a:lnTo>
                        <a:pt x="507" y="6273"/>
                      </a:lnTo>
                      <a:lnTo>
                        <a:pt x="511" y="6272"/>
                      </a:lnTo>
                      <a:lnTo>
                        <a:pt x="516" y="6271"/>
                      </a:lnTo>
                      <a:lnTo>
                        <a:pt x="521" y="6269"/>
                      </a:lnTo>
                      <a:lnTo>
                        <a:pt x="526" y="6267"/>
                      </a:lnTo>
                      <a:lnTo>
                        <a:pt x="531" y="6264"/>
                      </a:lnTo>
                      <a:lnTo>
                        <a:pt x="536" y="6262"/>
                      </a:lnTo>
                      <a:lnTo>
                        <a:pt x="540" y="6260"/>
                      </a:lnTo>
                      <a:lnTo>
                        <a:pt x="546" y="6258"/>
                      </a:lnTo>
                      <a:lnTo>
                        <a:pt x="551" y="6247"/>
                      </a:lnTo>
                      <a:lnTo>
                        <a:pt x="556" y="6221"/>
                      </a:lnTo>
                      <a:lnTo>
                        <a:pt x="561" y="6181"/>
                      </a:lnTo>
                      <a:lnTo>
                        <a:pt x="566" y="6135"/>
                      </a:lnTo>
                      <a:lnTo>
                        <a:pt x="570" y="6056"/>
                      </a:lnTo>
                      <a:lnTo>
                        <a:pt x="575" y="5908"/>
                      </a:lnTo>
                      <a:lnTo>
                        <a:pt x="580" y="5574"/>
                      </a:lnTo>
                      <a:lnTo>
                        <a:pt x="585" y="5118"/>
                      </a:lnTo>
                      <a:lnTo>
                        <a:pt x="590" y="4728"/>
                      </a:lnTo>
                      <a:lnTo>
                        <a:pt x="595" y="4490"/>
                      </a:lnTo>
                      <a:lnTo>
                        <a:pt x="600" y="4424"/>
                      </a:lnTo>
                      <a:lnTo>
                        <a:pt x="605" y="4645"/>
                      </a:lnTo>
                      <a:lnTo>
                        <a:pt x="610" y="5026"/>
                      </a:lnTo>
                      <a:lnTo>
                        <a:pt x="615" y="5400"/>
                      </a:lnTo>
                      <a:lnTo>
                        <a:pt x="620" y="5675"/>
                      </a:lnTo>
                      <a:lnTo>
                        <a:pt x="625" y="5869"/>
                      </a:lnTo>
                      <a:lnTo>
                        <a:pt x="629" y="5952"/>
                      </a:lnTo>
                      <a:lnTo>
                        <a:pt x="634" y="6018"/>
                      </a:lnTo>
                      <a:lnTo>
                        <a:pt x="639" y="6057"/>
                      </a:lnTo>
                      <a:lnTo>
                        <a:pt x="644" y="6077"/>
                      </a:lnTo>
                      <a:lnTo>
                        <a:pt x="650" y="6106"/>
                      </a:lnTo>
                      <a:lnTo>
                        <a:pt x="655" y="6131"/>
                      </a:lnTo>
                      <a:lnTo>
                        <a:pt x="660" y="6155"/>
                      </a:lnTo>
                      <a:lnTo>
                        <a:pt x="664" y="6162"/>
                      </a:lnTo>
                      <a:lnTo>
                        <a:pt x="669" y="6169"/>
                      </a:lnTo>
                      <a:lnTo>
                        <a:pt x="674" y="6194"/>
                      </a:lnTo>
                      <a:lnTo>
                        <a:pt x="679" y="6218"/>
                      </a:lnTo>
                      <a:lnTo>
                        <a:pt x="684" y="6218"/>
                      </a:lnTo>
                      <a:lnTo>
                        <a:pt x="689" y="6213"/>
                      </a:lnTo>
                      <a:lnTo>
                        <a:pt x="693" y="6217"/>
                      </a:lnTo>
                      <a:lnTo>
                        <a:pt x="698" y="6224"/>
                      </a:lnTo>
                      <a:lnTo>
                        <a:pt x="704" y="6233"/>
                      </a:lnTo>
                      <a:lnTo>
                        <a:pt x="709" y="6244"/>
                      </a:lnTo>
                      <a:lnTo>
                        <a:pt x="714" y="6252"/>
                      </a:lnTo>
                      <a:lnTo>
                        <a:pt x="719" y="6256"/>
                      </a:lnTo>
                      <a:lnTo>
                        <a:pt x="723" y="6260"/>
                      </a:lnTo>
                      <a:lnTo>
                        <a:pt x="728" y="6262"/>
                      </a:lnTo>
                      <a:lnTo>
                        <a:pt x="733" y="6263"/>
                      </a:lnTo>
                      <a:lnTo>
                        <a:pt x="738" y="6262"/>
                      </a:lnTo>
                      <a:lnTo>
                        <a:pt x="743" y="6259"/>
                      </a:lnTo>
                      <a:lnTo>
                        <a:pt x="748" y="6256"/>
                      </a:lnTo>
                      <a:lnTo>
                        <a:pt x="752" y="6251"/>
                      </a:lnTo>
                      <a:lnTo>
                        <a:pt x="758" y="6246"/>
                      </a:lnTo>
                      <a:lnTo>
                        <a:pt x="763" y="6243"/>
                      </a:lnTo>
                      <a:lnTo>
                        <a:pt x="768" y="6242"/>
                      </a:lnTo>
                      <a:lnTo>
                        <a:pt x="773" y="6241"/>
                      </a:lnTo>
                      <a:lnTo>
                        <a:pt x="778" y="6242"/>
                      </a:lnTo>
                      <a:lnTo>
                        <a:pt x="783" y="6245"/>
                      </a:lnTo>
                      <a:lnTo>
                        <a:pt x="787" y="6250"/>
                      </a:lnTo>
                      <a:lnTo>
                        <a:pt x="792" y="6255"/>
                      </a:lnTo>
                      <a:lnTo>
                        <a:pt x="797" y="6259"/>
                      </a:lnTo>
                      <a:lnTo>
                        <a:pt x="802" y="6262"/>
                      </a:lnTo>
                      <a:lnTo>
                        <a:pt x="808" y="6263"/>
                      </a:lnTo>
                      <a:lnTo>
                        <a:pt x="813" y="6264"/>
                      </a:lnTo>
                      <a:lnTo>
                        <a:pt x="817" y="6265"/>
                      </a:lnTo>
                      <a:lnTo>
                        <a:pt x="822" y="6266"/>
                      </a:lnTo>
                      <a:lnTo>
                        <a:pt x="827" y="6266"/>
                      </a:lnTo>
                      <a:lnTo>
                        <a:pt x="832" y="6265"/>
                      </a:lnTo>
                      <a:lnTo>
                        <a:pt x="837" y="6264"/>
                      </a:lnTo>
                      <a:lnTo>
                        <a:pt x="842" y="6263"/>
                      </a:lnTo>
                      <a:lnTo>
                        <a:pt x="847" y="6263"/>
                      </a:lnTo>
                      <a:lnTo>
                        <a:pt x="851" y="6262"/>
                      </a:lnTo>
                      <a:lnTo>
                        <a:pt x="856" y="6261"/>
                      </a:lnTo>
                      <a:lnTo>
                        <a:pt x="862" y="6260"/>
                      </a:lnTo>
                      <a:lnTo>
                        <a:pt x="867" y="6259"/>
                      </a:lnTo>
                      <a:lnTo>
                        <a:pt x="872" y="6258"/>
                      </a:lnTo>
                      <a:lnTo>
                        <a:pt x="877" y="6256"/>
                      </a:lnTo>
                      <a:lnTo>
                        <a:pt x="881" y="6255"/>
                      </a:lnTo>
                      <a:lnTo>
                        <a:pt x="886" y="6254"/>
                      </a:lnTo>
                      <a:lnTo>
                        <a:pt x="891" y="6253"/>
                      </a:lnTo>
                      <a:lnTo>
                        <a:pt x="896" y="6252"/>
                      </a:lnTo>
                      <a:lnTo>
                        <a:pt x="901" y="6253"/>
                      </a:lnTo>
                      <a:lnTo>
                        <a:pt x="906" y="6254"/>
                      </a:lnTo>
                      <a:lnTo>
                        <a:pt x="912" y="6255"/>
                      </a:lnTo>
                      <a:lnTo>
                        <a:pt x="916" y="6256"/>
                      </a:lnTo>
                      <a:lnTo>
                        <a:pt x="921" y="6257"/>
                      </a:lnTo>
                      <a:lnTo>
                        <a:pt x="926" y="6258"/>
                      </a:lnTo>
                      <a:lnTo>
                        <a:pt x="931" y="6259"/>
                      </a:lnTo>
                      <a:lnTo>
                        <a:pt x="936" y="6259"/>
                      </a:lnTo>
                      <a:lnTo>
                        <a:pt x="941" y="6260"/>
                      </a:lnTo>
                      <a:lnTo>
                        <a:pt x="945" y="6260"/>
                      </a:lnTo>
                      <a:lnTo>
                        <a:pt x="950" y="6260"/>
                      </a:lnTo>
                      <a:lnTo>
                        <a:pt x="955" y="6261"/>
                      </a:lnTo>
                      <a:lnTo>
                        <a:pt x="960" y="6261"/>
                      </a:lnTo>
                      <a:lnTo>
                        <a:pt x="966" y="6261"/>
                      </a:lnTo>
                      <a:lnTo>
                        <a:pt x="971" y="6261"/>
                      </a:lnTo>
                      <a:lnTo>
                        <a:pt x="976" y="6261"/>
                      </a:lnTo>
                      <a:lnTo>
                        <a:pt x="980" y="6260"/>
                      </a:lnTo>
                      <a:lnTo>
                        <a:pt x="985" y="6259"/>
                      </a:lnTo>
                      <a:lnTo>
                        <a:pt x="990" y="6259"/>
                      </a:lnTo>
                      <a:lnTo>
                        <a:pt x="995" y="6258"/>
                      </a:lnTo>
                      <a:lnTo>
                        <a:pt x="1000" y="6258"/>
                      </a:lnTo>
                      <a:lnTo>
                        <a:pt x="1005" y="6257"/>
                      </a:lnTo>
                      <a:lnTo>
                        <a:pt x="1009" y="6257"/>
                      </a:lnTo>
                      <a:lnTo>
                        <a:pt x="1015" y="6258"/>
                      </a:lnTo>
                      <a:lnTo>
                        <a:pt x="1020" y="6259"/>
                      </a:lnTo>
                      <a:lnTo>
                        <a:pt x="1025" y="6260"/>
                      </a:lnTo>
                      <a:lnTo>
                        <a:pt x="1030" y="6261"/>
                      </a:lnTo>
                      <a:lnTo>
                        <a:pt x="1035" y="6262"/>
                      </a:lnTo>
                      <a:lnTo>
                        <a:pt x="1040" y="6261"/>
                      </a:lnTo>
                      <a:lnTo>
                        <a:pt x="1044" y="6260"/>
                      </a:lnTo>
                      <a:lnTo>
                        <a:pt x="1049" y="6259"/>
                      </a:lnTo>
                      <a:lnTo>
                        <a:pt x="1054" y="6256"/>
                      </a:lnTo>
                      <a:lnTo>
                        <a:pt x="1059" y="6251"/>
                      </a:lnTo>
                      <a:lnTo>
                        <a:pt x="1064" y="6245"/>
                      </a:lnTo>
                      <a:lnTo>
                        <a:pt x="1070" y="6240"/>
                      </a:lnTo>
                      <a:lnTo>
                        <a:pt x="1075" y="6236"/>
                      </a:lnTo>
                      <a:lnTo>
                        <a:pt x="1079" y="6233"/>
                      </a:lnTo>
                      <a:lnTo>
                        <a:pt x="1084" y="6231"/>
                      </a:lnTo>
                      <a:lnTo>
                        <a:pt x="1089" y="6231"/>
                      </a:lnTo>
                      <a:lnTo>
                        <a:pt x="1094" y="6232"/>
                      </a:lnTo>
                      <a:lnTo>
                        <a:pt x="1099" y="6235"/>
                      </a:lnTo>
                      <a:lnTo>
                        <a:pt x="1104" y="6239"/>
                      </a:lnTo>
                      <a:lnTo>
                        <a:pt x="1109" y="6242"/>
                      </a:lnTo>
                      <a:lnTo>
                        <a:pt x="1113" y="6242"/>
                      </a:lnTo>
                      <a:lnTo>
                        <a:pt x="1119" y="6237"/>
                      </a:lnTo>
                      <a:lnTo>
                        <a:pt x="1124" y="6229"/>
                      </a:lnTo>
                      <a:lnTo>
                        <a:pt x="1129" y="6224"/>
                      </a:lnTo>
                      <a:lnTo>
                        <a:pt x="1134" y="6220"/>
                      </a:lnTo>
                      <a:lnTo>
                        <a:pt x="1139" y="6220"/>
                      </a:lnTo>
                      <a:lnTo>
                        <a:pt x="1144" y="6222"/>
                      </a:lnTo>
                      <a:lnTo>
                        <a:pt x="1148" y="6218"/>
                      </a:lnTo>
                      <a:lnTo>
                        <a:pt x="1153" y="6208"/>
                      </a:lnTo>
                      <a:lnTo>
                        <a:pt x="1158" y="6189"/>
                      </a:lnTo>
                      <a:lnTo>
                        <a:pt x="1163" y="6145"/>
                      </a:lnTo>
                      <a:lnTo>
                        <a:pt x="1168" y="6051"/>
                      </a:lnTo>
                      <a:lnTo>
                        <a:pt x="1174" y="5878"/>
                      </a:lnTo>
                      <a:lnTo>
                        <a:pt x="1179" y="5587"/>
                      </a:lnTo>
                      <a:lnTo>
                        <a:pt x="1183" y="5108"/>
                      </a:lnTo>
                      <a:lnTo>
                        <a:pt x="1188" y="4357"/>
                      </a:lnTo>
                      <a:lnTo>
                        <a:pt x="1193" y="3317"/>
                      </a:lnTo>
                      <a:lnTo>
                        <a:pt x="1198" y="2218"/>
                      </a:lnTo>
                      <a:lnTo>
                        <a:pt x="1203" y="1615"/>
                      </a:lnTo>
                      <a:lnTo>
                        <a:pt x="1208" y="1837"/>
                      </a:lnTo>
                      <a:lnTo>
                        <a:pt x="1213" y="2664"/>
                      </a:lnTo>
                      <a:lnTo>
                        <a:pt x="1217" y="3627"/>
                      </a:lnTo>
                      <a:lnTo>
                        <a:pt x="1223" y="4278"/>
                      </a:lnTo>
                      <a:lnTo>
                        <a:pt x="1228" y="4741"/>
                      </a:lnTo>
                      <a:lnTo>
                        <a:pt x="1233" y="5183"/>
                      </a:lnTo>
                      <a:lnTo>
                        <a:pt x="1238" y="5543"/>
                      </a:lnTo>
                      <a:lnTo>
                        <a:pt x="1243" y="5768"/>
                      </a:lnTo>
                      <a:lnTo>
                        <a:pt x="1248" y="5895"/>
                      </a:lnTo>
                      <a:lnTo>
                        <a:pt x="1252" y="5945"/>
                      </a:lnTo>
                      <a:lnTo>
                        <a:pt x="1257" y="5997"/>
                      </a:lnTo>
                      <a:lnTo>
                        <a:pt x="1262" y="6036"/>
                      </a:lnTo>
                      <a:lnTo>
                        <a:pt x="1267" y="6052"/>
                      </a:lnTo>
                      <a:lnTo>
                        <a:pt x="1272" y="6068"/>
                      </a:lnTo>
                      <a:lnTo>
                        <a:pt x="1278" y="6086"/>
                      </a:lnTo>
                      <a:lnTo>
                        <a:pt x="1283" y="6103"/>
                      </a:lnTo>
                      <a:lnTo>
                        <a:pt x="1287" y="6117"/>
                      </a:lnTo>
                      <a:lnTo>
                        <a:pt x="1292" y="6132"/>
                      </a:lnTo>
                      <a:lnTo>
                        <a:pt x="1297" y="6156"/>
                      </a:lnTo>
                      <a:lnTo>
                        <a:pt x="1302" y="6179"/>
                      </a:lnTo>
                      <a:lnTo>
                        <a:pt x="1307" y="6194"/>
                      </a:lnTo>
                      <a:lnTo>
                        <a:pt x="1312" y="6205"/>
                      </a:lnTo>
                      <a:lnTo>
                        <a:pt x="1317" y="6212"/>
                      </a:lnTo>
                      <a:lnTo>
                        <a:pt x="1321" y="6214"/>
                      </a:lnTo>
                      <a:lnTo>
                        <a:pt x="1326" y="6213"/>
                      </a:lnTo>
                      <a:lnTo>
                        <a:pt x="1332" y="6211"/>
                      </a:lnTo>
                      <a:lnTo>
                        <a:pt x="1337" y="6216"/>
                      </a:lnTo>
                      <a:lnTo>
                        <a:pt x="1342" y="6222"/>
                      </a:lnTo>
                      <a:lnTo>
                        <a:pt x="1347" y="6224"/>
                      </a:lnTo>
                      <a:lnTo>
                        <a:pt x="1352" y="6226"/>
                      </a:lnTo>
                      <a:lnTo>
                        <a:pt x="1356" y="6230"/>
                      </a:lnTo>
                      <a:lnTo>
                        <a:pt x="1361" y="6233"/>
                      </a:lnTo>
                      <a:lnTo>
                        <a:pt x="1366" y="6235"/>
                      </a:lnTo>
                      <a:lnTo>
                        <a:pt x="1371" y="6236"/>
                      </a:lnTo>
                      <a:lnTo>
                        <a:pt x="1376" y="6234"/>
                      </a:lnTo>
                      <a:lnTo>
                        <a:pt x="1382" y="6229"/>
                      </a:lnTo>
                      <a:lnTo>
                        <a:pt x="1387" y="6226"/>
                      </a:lnTo>
                      <a:lnTo>
                        <a:pt x="1392" y="6225"/>
                      </a:lnTo>
                      <a:lnTo>
                        <a:pt x="1396" y="6227"/>
                      </a:lnTo>
                      <a:lnTo>
                        <a:pt x="1401" y="6231"/>
                      </a:lnTo>
                      <a:lnTo>
                        <a:pt x="1406" y="6233"/>
                      </a:lnTo>
                      <a:lnTo>
                        <a:pt x="1411" y="6234"/>
                      </a:lnTo>
                      <a:lnTo>
                        <a:pt x="1416" y="6232"/>
                      </a:lnTo>
                      <a:lnTo>
                        <a:pt x="1421" y="6230"/>
                      </a:lnTo>
                      <a:lnTo>
                        <a:pt x="1426" y="6229"/>
                      </a:lnTo>
                      <a:lnTo>
                        <a:pt x="1430" y="6228"/>
                      </a:lnTo>
                      <a:lnTo>
                        <a:pt x="1436" y="6229"/>
                      </a:lnTo>
                      <a:lnTo>
                        <a:pt x="1441" y="6231"/>
                      </a:lnTo>
                      <a:lnTo>
                        <a:pt x="1446" y="6232"/>
                      </a:lnTo>
                      <a:lnTo>
                        <a:pt x="1451" y="6234"/>
                      </a:lnTo>
                      <a:lnTo>
                        <a:pt x="1456" y="6235"/>
                      </a:lnTo>
                      <a:lnTo>
                        <a:pt x="1461" y="6236"/>
                      </a:lnTo>
                      <a:lnTo>
                        <a:pt x="1465" y="6238"/>
                      </a:lnTo>
                      <a:lnTo>
                        <a:pt x="1470" y="6239"/>
                      </a:lnTo>
                      <a:lnTo>
                        <a:pt x="1475" y="6240"/>
                      </a:lnTo>
                      <a:lnTo>
                        <a:pt x="1480" y="6241"/>
                      </a:lnTo>
                      <a:lnTo>
                        <a:pt x="1486" y="6240"/>
                      </a:lnTo>
                      <a:lnTo>
                        <a:pt x="1491" y="6240"/>
                      </a:lnTo>
                      <a:lnTo>
                        <a:pt x="1496" y="6238"/>
                      </a:lnTo>
                      <a:lnTo>
                        <a:pt x="1501" y="6235"/>
                      </a:lnTo>
                      <a:lnTo>
                        <a:pt x="1505" y="6233"/>
                      </a:lnTo>
                      <a:lnTo>
                        <a:pt x="1510" y="6230"/>
                      </a:lnTo>
                      <a:lnTo>
                        <a:pt x="1515" y="6228"/>
                      </a:lnTo>
                      <a:lnTo>
                        <a:pt x="1520" y="6226"/>
                      </a:lnTo>
                      <a:lnTo>
                        <a:pt x="1525" y="6225"/>
                      </a:lnTo>
                      <a:lnTo>
                        <a:pt x="1530" y="6224"/>
                      </a:lnTo>
                      <a:lnTo>
                        <a:pt x="1536" y="6223"/>
                      </a:lnTo>
                      <a:lnTo>
                        <a:pt x="1541" y="6224"/>
                      </a:lnTo>
                      <a:lnTo>
                        <a:pt x="1545" y="6224"/>
                      </a:lnTo>
                      <a:lnTo>
                        <a:pt x="1550" y="6225"/>
                      </a:lnTo>
                      <a:lnTo>
                        <a:pt x="1555" y="6225"/>
                      </a:lnTo>
                      <a:lnTo>
                        <a:pt x="1560" y="6225"/>
                      </a:lnTo>
                      <a:lnTo>
                        <a:pt x="1565" y="6225"/>
                      </a:lnTo>
                      <a:lnTo>
                        <a:pt x="1570" y="6225"/>
                      </a:lnTo>
                      <a:lnTo>
                        <a:pt x="1575" y="6226"/>
                      </a:lnTo>
                      <a:lnTo>
                        <a:pt x="1579" y="6227"/>
                      </a:lnTo>
                      <a:lnTo>
                        <a:pt x="1584" y="6227"/>
                      </a:lnTo>
                      <a:lnTo>
                        <a:pt x="1590" y="6228"/>
                      </a:lnTo>
                      <a:lnTo>
                        <a:pt x="1595" y="6230"/>
                      </a:lnTo>
                      <a:lnTo>
                        <a:pt x="1600" y="6231"/>
                      </a:lnTo>
                      <a:lnTo>
                        <a:pt x="1605" y="6232"/>
                      </a:lnTo>
                      <a:lnTo>
                        <a:pt x="1610" y="6234"/>
                      </a:lnTo>
                      <a:lnTo>
                        <a:pt x="1615" y="6235"/>
                      </a:lnTo>
                      <a:lnTo>
                        <a:pt x="1619" y="6236"/>
                      </a:lnTo>
                      <a:lnTo>
                        <a:pt x="1624" y="6237"/>
                      </a:lnTo>
                      <a:lnTo>
                        <a:pt x="1629" y="6238"/>
                      </a:lnTo>
                      <a:lnTo>
                        <a:pt x="1634" y="6240"/>
                      </a:lnTo>
                      <a:lnTo>
                        <a:pt x="1639" y="6241"/>
                      </a:lnTo>
                      <a:lnTo>
                        <a:pt x="1645" y="6241"/>
                      </a:lnTo>
                      <a:lnTo>
                        <a:pt x="1650" y="6242"/>
                      </a:lnTo>
                      <a:lnTo>
                        <a:pt x="1655" y="6243"/>
                      </a:lnTo>
                      <a:lnTo>
                        <a:pt x="1659" y="6243"/>
                      </a:lnTo>
                      <a:lnTo>
                        <a:pt x="1664" y="6243"/>
                      </a:lnTo>
                      <a:lnTo>
                        <a:pt x="1669" y="6243"/>
                      </a:lnTo>
                      <a:lnTo>
                        <a:pt x="1674" y="6243"/>
                      </a:lnTo>
                      <a:lnTo>
                        <a:pt x="1679" y="6242"/>
                      </a:lnTo>
                      <a:lnTo>
                        <a:pt x="1684" y="6241"/>
                      </a:lnTo>
                      <a:lnTo>
                        <a:pt x="1689" y="6240"/>
                      </a:lnTo>
                      <a:lnTo>
                        <a:pt x="1695" y="6239"/>
                      </a:lnTo>
                      <a:lnTo>
                        <a:pt x="1699" y="6238"/>
                      </a:lnTo>
                      <a:lnTo>
                        <a:pt x="1704" y="6236"/>
                      </a:lnTo>
                      <a:lnTo>
                        <a:pt x="1709" y="6235"/>
                      </a:lnTo>
                      <a:lnTo>
                        <a:pt x="1714" y="6235"/>
                      </a:lnTo>
                      <a:lnTo>
                        <a:pt x="1719" y="6235"/>
                      </a:lnTo>
                      <a:lnTo>
                        <a:pt x="1724" y="6235"/>
                      </a:lnTo>
                      <a:lnTo>
                        <a:pt x="1729" y="6235"/>
                      </a:lnTo>
                      <a:lnTo>
                        <a:pt x="1734" y="6235"/>
                      </a:lnTo>
                      <a:lnTo>
                        <a:pt x="1738" y="6235"/>
                      </a:lnTo>
                      <a:lnTo>
                        <a:pt x="1743" y="6234"/>
                      </a:lnTo>
                      <a:lnTo>
                        <a:pt x="1749" y="6233"/>
                      </a:lnTo>
                      <a:lnTo>
                        <a:pt x="1754" y="6232"/>
                      </a:lnTo>
                      <a:lnTo>
                        <a:pt x="1759" y="6229"/>
                      </a:lnTo>
                      <a:lnTo>
                        <a:pt x="1764" y="6223"/>
                      </a:lnTo>
                      <a:lnTo>
                        <a:pt x="1769" y="6212"/>
                      </a:lnTo>
                      <a:lnTo>
                        <a:pt x="1774" y="6194"/>
                      </a:lnTo>
                      <a:lnTo>
                        <a:pt x="1778" y="6157"/>
                      </a:lnTo>
                      <a:lnTo>
                        <a:pt x="1783" y="6080"/>
                      </a:lnTo>
                      <a:lnTo>
                        <a:pt x="1788" y="5944"/>
                      </a:lnTo>
                      <a:lnTo>
                        <a:pt x="1793" y="5720"/>
                      </a:lnTo>
                      <a:lnTo>
                        <a:pt x="1799" y="5402"/>
                      </a:lnTo>
                      <a:lnTo>
                        <a:pt x="1804" y="4989"/>
                      </a:lnTo>
                      <a:lnTo>
                        <a:pt x="1809" y="4601"/>
                      </a:lnTo>
                      <a:lnTo>
                        <a:pt x="1814" y="4432"/>
                      </a:lnTo>
                      <a:lnTo>
                        <a:pt x="1818" y="4488"/>
                      </a:lnTo>
                      <a:lnTo>
                        <a:pt x="1823" y="4697"/>
                      </a:lnTo>
                      <a:lnTo>
                        <a:pt x="1828" y="5013"/>
                      </a:lnTo>
                      <a:lnTo>
                        <a:pt x="1833" y="5320"/>
                      </a:lnTo>
                      <a:lnTo>
                        <a:pt x="1838" y="5530"/>
                      </a:lnTo>
                      <a:lnTo>
                        <a:pt x="1843" y="5710"/>
                      </a:lnTo>
                      <a:lnTo>
                        <a:pt x="1849" y="5842"/>
                      </a:lnTo>
                      <a:lnTo>
                        <a:pt x="1854" y="5964"/>
                      </a:lnTo>
                      <a:lnTo>
                        <a:pt x="1858" y="6052"/>
                      </a:lnTo>
                      <a:lnTo>
                        <a:pt x="1863" y="6091"/>
                      </a:lnTo>
                      <a:lnTo>
                        <a:pt x="1868" y="6102"/>
                      </a:lnTo>
                      <a:lnTo>
                        <a:pt x="1873" y="6111"/>
                      </a:lnTo>
                      <a:lnTo>
                        <a:pt x="1878" y="6115"/>
                      </a:lnTo>
                      <a:lnTo>
                        <a:pt x="1883" y="6118"/>
                      </a:lnTo>
                      <a:lnTo>
                        <a:pt x="1888" y="6127"/>
                      </a:lnTo>
                      <a:lnTo>
                        <a:pt x="1893" y="6139"/>
                      </a:lnTo>
                      <a:lnTo>
                        <a:pt x="1898" y="6157"/>
                      </a:lnTo>
                      <a:lnTo>
                        <a:pt x="1903" y="6176"/>
                      </a:lnTo>
                      <a:lnTo>
                        <a:pt x="1908" y="6193"/>
                      </a:lnTo>
                      <a:lnTo>
                        <a:pt x="1913" y="6202"/>
                      </a:lnTo>
                      <a:lnTo>
                        <a:pt x="1918" y="6205"/>
                      </a:lnTo>
                      <a:lnTo>
                        <a:pt x="1923" y="6210"/>
                      </a:lnTo>
                      <a:lnTo>
                        <a:pt x="1928" y="6213"/>
                      </a:lnTo>
                      <a:lnTo>
                        <a:pt x="1933" y="6212"/>
                      </a:lnTo>
                      <a:lnTo>
                        <a:pt x="1938" y="6209"/>
                      </a:lnTo>
                      <a:lnTo>
                        <a:pt x="1942" y="6205"/>
                      </a:lnTo>
                      <a:lnTo>
                        <a:pt x="1947" y="6202"/>
                      </a:lnTo>
                      <a:lnTo>
                        <a:pt x="1952" y="6205"/>
                      </a:lnTo>
                      <a:lnTo>
                        <a:pt x="1958" y="6212"/>
                      </a:lnTo>
                      <a:lnTo>
                        <a:pt x="1963" y="6216"/>
                      </a:lnTo>
                      <a:lnTo>
                        <a:pt x="1968" y="6221"/>
                      </a:lnTo>
                      <a:lnTo>
                        <a:pt x="1973" y="6226"/>
                      </a:lnTo>
                      <a:lnTo>
                        <a:pt x="1978" y="6229"/>
                      </a:lnTo>
                      <a:lnTo>
                        <a:pt x="1983" y="6233"/>
                      </a:lnTo>
                      <a:lnTo>
                        <a:pt x="1987" y="6237"/>
                      </a:lnTo>
                      <a:lnTo>
                        <a:pt x="1992" y="6237"/>
                      </a:lnTo>
                      <a:lnTo>
                        <a:pt x="1997" y="6236"/>
                      </a:lnTo>
                      <a:lnTo>
                        <a:pt x="2002" y="6235"/>
                      </a:lnTo>
                      <a:lnTo>
                        <a:pt x="2008" y="6235"/>
                      </a:lnTo>
                      <a:lnTo>
                        <a:pt x="2013" y="6236"/>
                      </a:lnTo>
                      <a:lnTo>
                        <a:pt x="2018" y="6238"/>
                      </a:lnTo>
                      <a:lnTo>
                        <a:pt x="2023" y="6239"/>
                      </a:lnTo>
                      <a:lnTo>
                        <a:pt x="2028" y="6238"/>
                      </a:lnTo>
                      <a:lnTo>
                        <a:pt x="2032" y="6236"/>
                      </a:lnTo>
                      <a:lnTo>
                        <a:pt x="2037" y="6234"/>
                      </a:lnTo>
                      <a:lnTo>
                        <a:pt x="2042" y="6232"/>
                      </a:lnTo>
                      <a:lnTo>
                        <a:pt x="2047" y="6232"/>
                      </a:lnTo>
                      <a:lnTo>
                        <a:pt x="2052" y="6232"/>
                      </a:lnTo>
                      <a:lnTo>
                        <a:pt x="2058" y="6234"/>
                      </a:lnTo>
                      <a:lnTo>
                        <a:pt x="2063" y="6235"/>
                      </a:lnTo>
                      <a:lnTo>
                        <a:pt x="2068" y="6236"/>
                      </a:lnTo>
                      <a:lnTo>
                        <a:pt x="2073" y="6236"/>
                      </a:lnTo>
                      <a:lnTo>
                        <a:pt x="2077" y="6236"/>
                      </a:lnTo>
                      <a:lnTo>
                        <a:pt x="2082" y="6236"/>
                      </a:lnTo>
                      <a:lnTo>
                        <a:pt x="2087" y="6236"/>
                      </a:lnTo>
                      <a:lnTo>
                        <a:pt x="2092" y="6237"/>
                      </a:lnTo>
                      <a:lnTo>
                        <a:pt x="2097" y="6237"/>
                      </a:lnTo>
                      <a:lnTo>
                        <a:pt x="2102" y="6236"/>
                      </a:lnTo>
                      <a:lnTo>
                        <a:pt x="2107" y="6235"/>
                      </a:lnTo>
                      <a:lnTo>
                        <a:pt x="2113" y="6232"/>
                      </a:lnTo>
                      <a:lnTo>
                        <a:pt x="2117" y="6228"/>
                      </a:lnTo>
                      <a:lnTo>
                        <a:pt x="2122" y="6226"/>
                      </a:lnTo>
                      <a:lnTo>
                        <a:pt x="2127" y="6225"/>
                      </a:lnTo>
                      <a:lnTo>
                        <a:pt x="2132" y="6227"/>
                      </a:lnTo>
                      <a:lnTo>
                        <a:pt x="2137" y="6230"/>
                      </a:lnTo>
                      <a:lnTo>
                        <a:pt x="2142" y="6232"/>
                      </a:lnTo>
                      <a:lnTo>
                        <a:pt x="2147" y="6234"/>
                      </a:lnTo>
                      <a:lnTo>
                        <a:pt x="2152" y="6233"/>
                      </a:lnTo>
                      <a:lnTo>
                        <a:pt x="2157" y="6231"/>
                      </a:lnTo>
                      <a:lnTo>
                        <a:pt x="2163" y="6230"/>
                      </a:lnTo>
                      <a:lnTo>
                        <a:pt x="2167" y="6230"/>
                      </a:lnTo>
                      <a:lnTo>
                        <a:pt x="2172" y="6229"/>
                      </a:lnTo>
                      <a:lnTo>
                        <a:pt x="2177" y="6228"/>
                      </a:lnTo>
                      <a:lnTo>
                        <a:pt x="2182" y="6227"/>
                      </a:lnTo>
                      <a:lnTo>
                        <a:pt x="2187" y="6226"/>
                      </a:lnTo>
                      <a:lnTo>
                        <a:pt x="2192" y="6226"/>
                      </a:lnTo>
                      <a:lnTo>
                        <a:pt x="2197" y="6227"/>
                      </a:lnTo>
                      <a:lnTo>
                        <a:pt x="2202" y="6228"/>
                      </a:lnTo>
                      <a:lnTo>
                        <a:pt x="2207" y="6230"/>
                      </a:lnTo>
                      <a:lnTo>
                        <a:pt x="2211" y="6233"/>
                      </a:lnTo>
                      <a:lnTo>
                        <a:pt x="2217" y="6237"/>
                      </a:lnTo>
                      <a:lnTo>
                        <a:pt x="2222" y="6240"/>
                      </a:lnTo>
                      <a:lnTo>
                        <a:pt x="2227" y="6243"/>
                      </a:lnTo>
                      <a:lnTo>
                        <a:pt x="2232" y="6245"/>
                      </a:lnTo>
                      <a:lnTo>
                        <a:pt x="2237" y="6246"/>
                      </a:lnTo>
                      <a:lnTo>
                        <a:pt x="2242" y="6247"/>
                      </a:lnTo>
                      <a:lnTo>
                        <a:pt x="2247" y="6245"/>
                      </a:lnTo>
                      <a:lnTo>
                        <a:pt x="2252" y="6242"/>
                      </a:lnTo>
                      <a:lnTo>
                        <a:pt x="2256" y="6239"/>
                      </a:lnTo>
                      <a:lnTo>
                        <a:pt x="2261" y="6236"/>
                      </a:lnTo>
                      <a:lnTo>
                        <a:pt x="2267" y="6234"/>
                      </a:lnTo>
                      <a:lnTo>
                        <a:pt x="2272" y="6235"/>
                      </a:lnTo>
                      <a:lnTo>
                        <a:pt x="2277" y="6238"/>
                      </a:lnTo>
                      <a:lnTo>
                        <a:pt x="2282" y="6239"/>
                      </a:lnTo>
                      <a:lnTo>
                        <a:pt x="2287" y="6239"/>
                      </a:lnTo>
                      <a:lnTo>
                        <a:pt x="2292" y="6235"/>
                      </a:lnTo>
                      <a:lnTo>
                        <a:pt x="2297" y="6230"/>
                      </a:lnTo>
                      <a:lnTo>
                        <a:pt x="2302" y="6227"/>
                      </a:lnTo>
                      <a:lnTo>
                        <a:pt x="2306" y="6226"/>
                      </a:lnTo>
                      <a:lnTo>
                        <a:pt x="2311" y="6229"/>
                      </a:lnTo>
                      <a:lnTo>
                        <a:pt x="2316" y="6233"/>
                      </a:lnTo>
                      <a:lnTo>
                        <a:pt x="2322" y="6235"/>
                      </a:lnTo>
                      <a:lnTo>
                        <a:pt x="2327" y="6235"/>
                      </a:lnTo>
                      <a:lnTo>
                        <a:pt x="2332" y="6230"/>
                      </a:lnTo>
                      <a:lnTo>
                        <a:pt x="2337" y="6223"/>
                      </a:lnTo>
                      <a:lnTo>
                        <a:pt x="2342" y="6217"/>
                      </a:lnTo>
                      <a:lnTo>
                        <a:pt x="2347" y="6211"/>
                      </a:lnTo>
                      <a:lnTo>
                        <a:pt x="2351" y="6206"/>
                      </a:lnTo>
                      <a:lnTo>
                        <a:pt x="2356" y="6202"/>
                      </a:lnTo>
                      <a:lnTo>
                        <a:pt x="2361" y="6199"/>
                      </a:lnTo>
                      <a:lnTo>
                        <a:pt x="2366" y="6195"/>
                      </a:lnTo>
                      <a:lnTo>
                        <a:pt x="2372" y="6197"/>
                      </a:lnTo>
                      <a:lnTo>
                        <a:pt x="2377" y="6190"/>
                      </a:lnTo>
                      <a:lnTo>
                        <a:pt x="2382" y="6165"/>
                      </a:lnTo>
                      <a:lnTo>
                        <a:pt x="2387" y="6114"/>
                      </a:lnTo>
                      <a:lnTo>
                        <a:pt x="2392" y="6024"/>
                      </a:lnTo>
                      <a:lnTo>
                        <a:pt x="2397" y="5746"/>
                      </a:lnTo>
                      <a:lnTo>
                        <a:pt x="2401" y="5065"/>
                      </a:lnTo>
                      <a:lnTo>
                        <a:pt x="2406" y="3996"/>
                      </a:lnTo>
                      <a:lnTo>
                        <a:pt x="2411" y="2553"/>
                      </a:lnTo>
                      <a:lnTo>
                        <a:pt x="2416" y="1078"/>
                      </a:lnTo>
                      <a:lnTo>
                        <a:pt x="2421" y="160"/>
                      </a:lnTo>
                      <a:lnTo>
                        <a:pt x="2427" y="0"/>
                      </a:lnTo>
                      <a:lnTo>
                        <a:pt x="2432" y="712"/>
                      </a:lnTo>
                      <a:lnTo>
                        <a:pt x="2437" y="2016"/>
                      </a:lnTo>
                      <a:lnTo>
                        <a:pt x="2442" y="3297"/>
                      </a:lnTo>
                      <a:lnTo>
                        <a:pt x="2447" y="4357"/>
                      </a:lnTo>
                      <a:lnTo>
                        <a:pt x="2451" y="4859"/>
                      </a:lnTo>
                      <a:lnTo>
                        <a:pt x="2456" y="5017"/>
                      </a:lnTo>
                      <a:lnTo>
                        <a:pt x="2461" y="5185"/>
                      </a:lnTo>
                      <a:lnTo>
                        <a:pt x="2466" y="5396"/>
                      </a:lnTo>
                      <a:lnTo>
                        <a:pt x="2471" y="5594"/>
                      </a:lnTo>
                      <a:lnTo>
                        <a:pt x="2477" y="5759"/>
                      </a:lnTo>
                      <a:lnTo>
                        <a:pt x="2482" y="5863"/>
                      </a:lnTo>
                      <a:lnTo>
                        <a:pt x="2487" y="5897"/>
                      </a:lnTo>
                      <a:lnTo>
                        <a:pt x="2492" y="5954"/>
                      </a:lnTo>
                      <a:lnTo>
                        <a:pt x="2497" y="5996"/>
                      </a:lnTo>
                      <a:lnTo>
                        <a:pt x="2501" y="6037"/>
                      </a:lnTo>
                      <a:lnTo>
                        <a:pt x="2506" y="6081"/>
                      </a:lnTo>
                      <a:lnTo>
                        <a:pt x="2511" y="6114"/>
                      </a:lnTo>
                      <a:lnTo>
                        <a:pt x="2516" y="6140"/>
                      </a:lnTo>
                      <a:lnTo>
                        <a:pt x="2521" y="6163"/>
                      </a:lnTo>
                      <a:lnTo>
                        <a:pt x="2526" y="6180"/>
                      </a:lnTo>
                      <a:lnTo>
                        <a:pt x="2532" y="6195"/>
                      </a:lnTo>
                      <a:lnTo>
                        <a:pt x="2537" y="6207"/>
                      </a:lnTo>
                      <a:lnTo>
                        <a:pt x="2542" y="6214"/>
                      </a:lnTo>
                      <a:lnTo>
                        <a:pt x="2547" y="6221"/>
                      </a:lnTo>
                      <a:lnTo>
                        <a:pt x="2552" y="6234"/>
                      </a:lnTo>
                      <a:lnTo>
                        <a:pt x="2556" y="6247"/>
                      </a:lnTo>
                      <a:lnTo>
                        <a:pt x="2561" y="6256"/>
                      </a:lnTo>
                      <a:lnTo>
                        <a:pt x="2566" y="6260"/>
                      </a:lnTo>
                      <a:lnTo>
                        <a:pt x="2571" y="6260"/>
                      </a:lnTo>
                      <a:lnTo>
                        <a:pt x="2576" y="6258"/>
                      </a:lnTo>
                      <a:lnTo>
                        <a:pt x="2582" y="6256"/>
                      </a:lnTo>
                      <a:lnTo>
                        <a:pt x="2587" y="6256"/>
                      </a:lnTo>
                      <a:lnTo>
                        <a:pt x="2592" y="6259"/>
                      </a:lnTo>
                      <a:lnTo>
                        <a:pt x="2597" y="6262"/>
                      </a:lnTo>
                      <a:lnTo>
                        <a:pt x="2602" y="6264"/>
                      </a:lnTo>
                      <a:lnTo>
                        <a:pt x="2606" y="6264"/>
                      </a:lnTo>
                      <a:lnTo>
                        <a:pt x="2611" y="6262"/>
                      </a:lnTo>
                      <a:lnTo>
                        <a:pt x="2616" y="6259"/>
                      </a:lnTo>
                      <a:lnTo>
                        <a:pt x="2621" y="6256"/>
                      </a:lnTo>
                      <a:lnTo>
                        <a:pt x="2626" y="6253"/>
                      </a:lnTo>
                      <a:lnTo>
                        <a:pt x="2632" y="6250"/>
                      </a:lnTo>
                      <a:lnTo>
                        <a:pt x="2637" y="6246"/>
                      </a:lnTo>
                      <a:lnTo>
                        <a:pt x="2642" y="6244"/>
                      </a:lnTo>
                      <a:lnTo>
                        <a:pt x="2647" y="6244"/>
                      </a:lnTo>
                      <a:lnTo>
                        <a:pt x="2652" y="6246"/>
                      </a:lnTo>
                      <a:lnTo>
                        <a:pt x="2657" y="6251"/>
                      </a:lnTo>
                      <a:lnTo>
                        <a:pt x="2661" y="6254"/>
                      </a:lnTo>
                      <a:lnTo>
                        <a:pt x="2666" y="6257"/>
                      </a:lnTo>
                      <a:lnTo>
                        <a:pt x="2671" y="6258"/>
                      </a:lnTo>
                      <a:lnTo>
                        <a:pt x="2676" y="6257"/>
                      </a:lnTo>
                      <a:lnTo>
                        <a:pt x="2681" y="6257"/>
                      </a:lnTo>
                      <a:lnTo>
                        <a:pt x="2687" y="6257"/>
                      </a:lnTo>
                      <a:lnTo>
                        <a:pt x="2692" y="6257"/>
                      </a:lnTo>
                      <a:lnTo>
                        <a:pt x="2697" y="6257"/>
                      </a:lnTo>
                      <a:lnTo>
                        <a:pt x="2702" y="6256"/>
                      </a:lnTo>
                      <a:lnTo>
                        <a:pt x="2707" y="6255"/>
                      </a:lnTo>
                      <a:lnTo>
                        <a:pt x="2712" y="6254"/>
                      </a:lnTo>
                      <a:lnTo>
                        <a:pt x="2716" y="6253"/>
                      </a:lnTo>
                      <a:lnTo>
                        <a:pt x="2721" y="6253"/>
                      </a:lnTo>
                      <a:lnTo>
                        <a:pt x="2726" y="6252"/>
                      </a:lnTo>
                      <a:lnTo>
                        <a:pt x="2731" y="6252"/>
                      </a:lnTo>
                      <a:lnTo>
                        <a:pt x="2737" y="6252"/>
                      </a:lnTo>
                      <a:lnTo>
                        <a:pt x="2742" y="6252"/>
                      </a:lnTo>
                      <a:lnTo>
                        <a:pt x="2747" y="6252"/>
                      </a:lnTo>
                      <a:lnTo>
                        <a:pt x="2752" y="6251"/>
                      </a:lnTo>
                      <a:lnTo>
                        <a:pt x="2757" y="6251"/>
                      </a:lnTo>
                      <a:lnTo>
                        <a:pt x="2762" y="6251"/>
                      </a:lnTo>
                      <a:lnTo>
                        <a:pt x="2767" y="6251"/>
                      </a:lnTo>
                      <a:lnTo>
                        <a:pt x="2771" y="6252"/>
                      </a:lnTo>
                      <a:lnTo>
                        <a:pt x="2776" y="6252"/>
                      </a:lnTo>
                      <a:lnTo>
                        <a:pt x="2781" y="6253"/>
                      </a:lnTo>
                      <a:lnTo>
                        <a:pt x="2786" y="6254"/>
                      </a:lnTo>
                      <a:lnTo>
                        <a:pt x="2792" y="6254"/>
                      </a:lnTo>
                      <a:lnTo>
                        <a:pt x="2797" y="6254"/>
                      </a:lnTo>
                      <a:lnTo>
                        <a:pt x="2802" y="6255"/>
                      </a:lnTo>
                      <a:lnTo>
                        <a:pt x="2807" y="6254"/>
                      </a:lnTo>
                      <a:lnTo>
                        <a:pt x="2812" y="6254"/>
                      </a:lnTo>
                      <a:lnTo>
                        <a:pt x="2817" y="6253"/>
                      </a:lnTo>
                      <a:lnTo>
                        <a:pt x="2822" y="6252"/>
                      </a:lnTo>
                      <a:lnTo>
                        <a:pt x="2827" y="6252"/>
                      </a:lnTo>
                      <a:lnTo>
                        <a:pt x="2831" y="6252"/>
                      </a:lnTo>
                      <a:lnTo>
                        <a:pt x="2836" y="6253"/>
                      </a:lnTo>
                      <a:lnTo>
                        <a:pt x="2842" y="6253"/>
                      </a:lnTo>
                      <a:lnTo>
                        <a:pt x="2847" y="6255"/>
                      </a:lnTo>
                      <a:lnTo>
                        <a:pt x="2852" y="6257"/>
                      </a:lnTo>
                      <a:lnTo>
                        <a:pt x="2857" y="6259"/>
                      </a:lnTo>
                      <a:lnTo>
                        <a:pt x="2862" y="6262"/>
                      </a:lnTo>
                      <a:lnTo>
                        <a:pt x="2867" y="6264"/>
                      </a:lnTo>
                      <a:lnTo>
                        <a:pt x="2872" y="6266"/>
                      </a:lnTo>
                      <a:lnTo>
                        <a:pt x="2877" y="6268"/>
                      </a:lnTo>
                      <a:lnTo>
                        <a:pt x="2882" y="6269"/>
                      </a:lnTo>
                      <a:lnTo>
                        <a:pt x="2887" y="6270"/>
                      </a:lnTo>
                      <a:lnTo>
                        <a:pt x="2891" y="6271"/>
                      </a:lnTo>
                      <a:lnTo>
                        <a:pt x="2897" y="6271"/>
                      </a:lnTo>
                      <a:lnTo>
                        <a:pt x="2902" y="6271"/>
                      </a:lnTo>
                      <a:lnTo>
                        <a:pt x="2907" y="6270"/>
                      </a:lnTo>
                      <a:lnTo>
                        <a:pt x="2912" y="6270"/>
                      </a:lnTo>
                      <a:lnTo>
                        <a:pt x="2917" y="6271"/>
                      </a:lnTo>
                      <a:lnTo>
                        <a:pt x="2922" y="6270"/>
                      </a:lnTo>
                      <a:lnTo>
                        <a:pt x="2927" y="6270"/>
                      </a:lnTo>
                      <a:lnTo>
                        <a:pt x="2932" y="6270"/>
                      </a:lnTo>
                      <a:lnTo>
                        <a:pt x="2937" y="6270"/>
                      </a:lnTo>
                      <a:lnTo>
                        <a:pt x="2942" y="6270"/>
                      </a:lnTo>
                      <a:lnTo>
                        <a:pt x="2948" y="6270"/>
                      </a:lnTo>
                      <a:lnTo>
                        <a:pt x="2952" y="6269"/>
                      </a:lnTo>
                      <a:lnTo>
                        <a:pt x="2957" y="6269"/>
                      </a:lnTo>
                      <a:lnTo>
                        <a:pt x="2962" y="6269"/>
                      </a:lnTo>
                      <a:lnTo>
                        <a:pt x="2967" y="6270"/>
                      </a:lnTo>
                      <a:lnTo>
                        <a:pt x="2972" y="6272"/>
                      </a:lnTo>
                      <a:lnTo>
                        <a:pt x="2977" y="6273"/>
                      </a:lnTo>
                      <a:lnTo>
                        <a:pt x="2982" y="6273"/>
                      </a:lnTo>
                      <a:lnTo>
                        <a:pt x="2987" y="6271"/>
                      </a:lnTo>
                      <a:lnTo>
                        <a:pt x="2992" y="6265"/>
                      </a:lnTo>
                      <a:lnTo>
                        <a:pt x="2998" y="6256"/>
                      </a:lnTo>
                      <a:lnTo>
                        <a:pt x="3003" y="6246"/>
                      </a:lnTo>
                      <a:lnTo>
                        <a:pt x="3008" y="6235"/>
                      </a:lnTo>
                      <a:lnTo>
                        <a:pt x="3012" y="6224"/>
                      </a:lnTo>
                      <a:lnTo>
                        <a:pt x="3017" y="6208"/>
                      </a:lnTo>
                      <a:lnTo>
                        <a:pt x="3022" y="6182"/>
                      </a:lnTo>
                      <a:lnTo>
                        <a:pt x="3027" y="6145"/>
                      </a:lnTo>
                      <a:lnTo>
                        <a:pt x="3032" y="6091"/>
                      </a:lnTo>
                      <a:lnTo>
                        <a:pt x="3037" y="6055"/>
                      </a:lnTo>
                      <a:lnTo>
                        <a:pt x="3042" y="6088"/>
                      </a:lnTo>
                      <a:lnTo>
                        <a:pt x="3047" y="6145"/>
                      </a:lnTo>
                      <a:lnTo>
                        <a:pt x="3053" y="6161"/>
                      </a:lnTo>
                      <a:lnTo>
                        <a:pt x="3058" y="6173"/>
                      </a:lnTo>
                      <a:lnTo>
                        <a:pt x="3063" y="6205"/>
                      </a:lnTo>
                      <a:lnTo>
                        <a:pt x="3068" y="6233"/>
                      </a:lnTo>
                      <a:lnTo>
                        <a:pt x="3073" y="6250"/>
                      </a:lnTo>
                      <a:lnTo>
                        <a:pt x="3077" y="6262"/>
                      </a:lnTo>
                      <a:lnTo>
                        <a:pt x="3082" y="6264"/>
                      </a:lnTo>
                      <a:lnTo>
                        <a:pt x="3087" y="6264"/>
                      </a:lnTo>
                      <a:lnTo>
                        <a:pt x="3092" y="6274"/>
                      </a:lnTo>
                      <a:lnTo>
                        <a:pt x="3097" y="6284"/>
                      </a:lnTo>
                      <a:lnTo>
                        <a:pt x="3103" y="6284"/>
                      </a:lnTo>
                      <a:lnTo>
                        <a:pt x="3108" y="6281"/>
                      </a:lnTo>
                      <a:lnTo>
                        <a:pt x="3113" y="6277"/>
                      </a:lnTo>
                      <a:lnTo>
                        <a:pt x="3118" y="6272"/>
                      </a:lnTo>
                      <a:lnTo>
                        <a:pt x="3123" y="6268"/>
                      </a:lnTo>
                      <a:lnTo>
                        <a:pt x="3128" y="6266"/>
                      </a:lnTo>
                      <a:lnTo>
                        <a:pt x="3133" y="6267"/>
                      </a:lnTo>
                      <a:lnTo>
                        <a:pt x="3138" y="6269"/>
                      </a:lnTo>
                      <a:lnTo>
                        <a:pt x="3142" y="6271"/>
                      </a:lnTo>
                      <a:lnTo>
                        <a:pt x="3147" y="6271"/>
                      </a:lnTo>
                      <a:lnTo>
                        <a:pt x="3152" y="6269"/>
                      </a:lnTo>
                      <a:lnTo>
                        <a:pt x="3158" y="6266"/>
                      </a:lnTo>
                      <a:lnTo>
                        <a:pt x="3163" y="6264"/>
                      </a:lnTo>
                      <a:lnTo>
                        <a:pt x="3168" y="6263"/>
                      </a:lnTo>
                      <a:lnTo>
                        <a:pt x="3173" y="6264"/>
                      </a:lnTo>
                      <a:lnTo>
                        <a:pt x="3178" y="6265"/>
                      </a:lnTo>
                      <a:lnTo>
                        <a:pt x="3183" y="6266"/>
                      </a:lnTo>
                      <a:lnTo>
                        <a:pt x="3188" y="6268"/>
                      </a:lnTo>
                      <a:lnTo>
                        <a:pt x="3193" y="6270"/>
                      </a:lnTo>
                      <a:lnTo>
                        <a:pt x="3198" y="6272"/>
                      </a:lnTo>
                      <a:lnTo>
                        <a:pt x="3203" y="6274"/>
                      </a:lnTo>
                      <a:lnTo>
                        <a:pt x="3208" y="6275"/>
                      </a:lnTo>
                      <a:lnTo>
                        <a:pt x="3213" y="6274"/>
                      </a:lnTo>
                      <a:lnTo>
                        <a:pt x="3218" y="6273"/>
                      </a:lnTo>
                      <a:lnTo>
                        <a:pt x="3223" y="6272"/>
                      </a:lnTo>
                      <a:lnTo>
                        <a:pt x="3228" y="6271"/>
                      </a:lnTo>
                      <a:lnTo>
                        <a:pt x="3233" y="6272"/>
                      </a:lnTo>
                      <a:lnTo>
                        <a:pt x="3238" y="6273"/>
                      </a:lnTo>
                      <a:lnTo>
                        <a:pt x="3243" y="6273"/>
                      </a:lnTo>
                      <a:lnTo>
                        <a:pt x="3248" y="6274"/>
                      </a:lnTo>
                      <a:lnTo>
                        <a:pt x="3253" y="6275"/>
                      </a:lnTo>
                      <a:lnTo>
                        <a:pt x="3259" y="6276"/>
                      </a:lnTo>
                      <a:lnTo>
                        <a:pt x="3264" y="6277"/>
                      </a:lnTo>
                      <a:lnTo>
                        <a:pt x="3269" y="6278"/>
                      </a:lnTo>
                      <a:lnTo>
                        <a:pt x="3274" y="6278"/>
                      </a:lnTo>
                      <a:lnTo>
                        <a:pt x="3278" y="6278"/>
                      </a:lnTo>
                      <a:lnTo>
                        <a:pt x="3283" y="6278"/>
                      </a:lnTo>
                      <a:lnTo>
                        <a:pt x="3288" y="6277"/>
                      </a:lnTo>
                      <a:lnTo>
                        <a:pt x="3293" y="6275"/>
                      </a:lnTo>
                      <a:lnTo>
                        <a:pt x="3298" y="6273"/>
                      </a:lnTo>
                      <a:lnTo>
                        <a:pt x="3303" y="6272"/>
                      </a:lnTo>
                      <a:lnTo>
                        <a:pt x="3308" y="6270"/>
                      </a:lnTo>
                      <a:lnTo>
                        <a:pt x="3314" y="6268"/>
                      </a:lnTo>
                      <a:lnTo>
                        <a:pt x="3319" y="6267"/>
                      </a:lnTo>
                      <a:lnTo>
                        <a:pt x="3324" y="6266"/>
                      </a:lnTo>
                      <a:lnTo>
                        <a:pt x="3329" y="6265"/>
                      </a:lnTo>
                      <a:lnTo>
                        <a:pt x="3334" y="6265"/>
                      </a:lnTo>
                      <a:lnTo>
                        <a:pt x="3339" y="6265"/>
                      </a:lnTo>
                      <a:lnTo>
                        <a:pt x="3344" y="6265"/>
                      </a:lnTo>
                      <a:lnTo>
                        <a:pt x="3349" y="6265"/>
                      </a:lnTo>
                      <a:lnTo>
                        <a:pt x="3353" y="6266"/>
                      </a:lnTo>
                      <a:lnTo>
                        <a:pt x="3358" y="6266"/>
                      </a:lnTo>
                      <a:lnTo>
                        <a:pt x="3364" y="6266"/>
                      </a:lnTo>
                      <a:lnTo>
                        <a:pt x="3369" y="6267"/>
                      </a:lnTo>
                      <a:lnTo>
                        <a:pt x="3374" y="6268"/>
                      </a:lnTo>
                      <a:lnTo>
                        <a:pt x="3379" y="6269"/>
                      </a:lnTo>
                      <a:lnTo>
                        <a:pt x="3384" y="6270"/>
                      </a:lnTo>
                      <a:lnTo>
                        <a:pt x="3389" y="6270"/>
                      </a:lnTo>
                      <a:lnTo>
                        <a:pt x="3394" y="6272"/>
                      </a:lnTo>
                      <a:lnTo>
                        <a:pt x="3399" y="6273"/>
                      </a:lnTo>
                      <a:lnTo>
                        <a:pt x="3404" y="6274"/>
                      </a:lnTo>
                      <a:lnTo>
                        <a:pt x="3409" y="6275"/>
                      </a:lnTo>
                      <a:lnTo>
                        <a:pt x="3415" y="6276"/>
                      </a:lnTo>
                      <a:lnTo>
                        <a:pt x="3420" y="6276"/>
                      </a:lnTo>
                      <a:lnTo>
                        <a:pt x="3425" y="6277"/>
                      </a:lnTo>
                      <a:lnTo>
                        <a:pt x="3429" y="6278"/>
                      </a:lnTo>
                      <a:lnTo>
                        <a:pt x="3434" y="6278"/>
                      </a:lnTo>
                      <a:lnTo>
                        <a:pt x="3439" y="6279"/>
                      </a:lnTo>
                      <a:lnTo>
                        <a:pt x="3444" y="6280"/>
                      </a:lnTo>
                      <a:lnTo>
                        <a:pt x="3449" y="6281"/>
                      </a:lnTo>
                      <a:lnTo>
                        <a:pt x="3454" y="6282"/>
                      </a:lnTo>
                      <a:lnTo>
                        <a:pt x="3459" y="6283"/>
                      </a:lnTo>
                      <a:lnTo>
                        <a:pt x="3464" y="6284"/>
                      </a:lnTo>
                      <a:lnTo>
                        <a:pt x="3470" y="6285"/>
                      </a:lnTo>
                      <a:lnTo>
                        <a:pt x="3475" y="6286"/>
                      </a:lnTo>
                      <a:lnTo>
                        <a:pt x="3480" y="6287"/>
                      </a:lnTo>
                      <a:lnTo>
                        <a:pt x="3485" y="6287"/>
                      </a:lnTo>
                      <a:lnTo>
                        <a:pt x="3490" y="6288"/>
                      </a:lnTo>
                      <a:lnTo>
                        <a:pt x="3495" y="6288"/>
                      </a:lnTo>
                      <a:lnTo>
                        <a:pt x="3500" y="6289"/>
                      </a:lnTo>
                      <a:lnTo>
                        <a:pt x="3504" y="6289"/>
                      </a:lnTo>
                      <a:lnTo>
                        <a:pt x="3509" y="6289"/>
                      </a:lnTo>
                      <a:lnTo>
                        <a:pt x="3514" y="6289"/>
                      </a:lnTo>
                      <a:lnTo>
                        <a:pt x="3520" y="6289"/>
                      </a:lnTo>
                      <a:lnTo>
                        <a:pt x="3525" y="6290"/>
                      </a:lnTo>
                      <a:lnTo>
                        <a:pt x="3530" y="6290"/>
                      </a:lnTo>
                      <a:lnTo>
                        <a:pt x="3535" y="6290"/>
                      </a:lnTo>
                      <a:lnTo>
                        <a:pt x="3540" y="6290"/>
                      </a:lnTo>
                      <a:lnTo>
                        <a:pt x="3545" y="6290"/>
                      </a:lnTo>
                      <a:lnTo>
                        <a:pt x="3550" y="6290"/>
                      </a:lnTo>
                      <a:lnTo>
                        <a:pt x="3555" y="6290"/>
                      </a:lnTo>
                      <a:lnTo>
                        <a:pt x="3560" y="6291"/>
                      </a:lnTo>
                      <a:lnTo>
                        <a:pt x="3565" y="6291"/>
                      </a:lnTo>
                      <a:lnTo>
                        <a:pt x="3571" y="6291"/>
                      </a:lnTo>
                      <a:lnTo>
                        <a:pt x="3576" y="6292"/>
                      </a:lnTo>
                      <a:lnTo>
                        <a:pt x="3581" y="6293"/>
                      </a:lnTo>
                      <a:lnTo>
                        <a:pt x="3586" y="6293"/>
                      </a:lnTo>
                      <a:lnTo>
                        <a:pt x="3590" y="6294"/>
                      </a:lnTo>
                      <a:lnTo>
                        <a:pt x="3595" y="6295"/>
                      </a:lnTo>
                      <a:lnTo>
                        <a:pt x="3600" y="6295"/>
                      </a:lnTo>
                      <a:lnTo>
                        <a:pt x="3605" y="6296"/>
                      </a:lnTo>
                      <a:lnTo>
                        <a:pt x="3610" y="6297"/>
                      </a:lnTo>
                      <a:lnTo>
                        <a:pt x="3615" y="6297"/>
                      </a:lnTo>
                      <a:lnTo>
                        <a:pt x="3620" y="6298"/>
                      </a:lnTo>
                      <a:lnTo>
                        <a:pt x="3626" y="6298"/>
                      </a:lnTo>
                      <a:lnTo>
                        <a:pt x="3631" y="6299"/>
                      </a:lnTo>
                      <a:lnTo>
                        <a:pt x="3636" y="6300"/>
                      </a:lnTo>
                      <a:lnTo>
                        <a:pt x="3641" y="6299"/>
                      </a:lnTo>
                      <a:lnTo>
                        <a:pt x="3646" y="6299"/>
                      </a:lnTo>
                      <a:lnTo>
                        <a:pt x="3651" y="6299"/>
                      </a:lnTo>
                      <a:lnTo>
                        <a:pt x="3656" y="6299"/>
                      </a:lnTo>
                      <a:lnTo>
                        <a:pt x="3661" y="6299"/>
                      </a:lnTo>
                      <a:lnTo>
                        <a:pt x="3666" y="6298"/>
                      </a:lnTo>
                      <a:lnTo>
                        <a:pt x="3671" y="6298"/>
                      </a:lnTo>
                      <a:lnTo>
                        <a:pt x="3676" y="6298"/>
                      </a:lnTo>
                      <a:lnTo>
                        <a:pt x="3681" y="6298"/>
                      </a:lnTo>
                      <a:lnTo>
                        <a:pt x="3686" y="6299"/>
                      </a:lnTo>
                      <a:lnTo>
                        <a:pt x="3691" y="6299"/>
                      </a:lnTo>
                      <a:lnTo>
                        <a:pt x="3696" y="6300"/>
                      </a:lnTo>
                      <a:lnTo>
                        <a:pt x="3701" y="6300"/>
                      </a:lnTo>
                      <a:lnTo>
                        <a:pt x="3706" y="6302"/>
                      </a:lnTo>
                      <a:lnTo>
                        <a:pt x="3711" y="6303"/>
                      </a:lnTo>
                      <a:lnTo>
                        <a:pt x="3716" y="6304"/>
                      </a:lnTo>
                      <a:lnTo>
                        <a:pt x="3721" y="6304"/>
                      </a:lnTo>
                      <a:lnTo>
                        <a:pt x="3726" y="6305"/>
                      </a:lnTo>
                      <a:lnTo>
                        <a:pt x="3732" y="6306"/>
                      </a:lnTo>
                      <a:lnTo>
                        <a:pt x="3737" y="6306"/>
                      </a:lnTo>
                      <a:lnTo>
                        <a:pt x="3742" y="6306"/>
                      </a:lnTo>
                      <a:lnTo>
                        <a:pt x="3747" y="6307"/>
                      </a:lnTo>
                      <a:lnTo>
                        <a:pt x="3752" y="6307"/>
                      </a:lnTo>
                      <a:lnTo>
                        <a:pt x="3757" y="6307"/>
                      </a:lnTo>
                      <a:lnTo>
                        <a:pt x="3762" y="6308"/>
                      </a:lnTo>
                      <a:lnTo>
                        <a:pt x="3766" y="6309"/>
                      </a:lnTo>
                      <a:lnTo>
                        <a:pt x="3771" y="6309"/>
                      </a:lnTo>
                      <a:lnTo>
                        <a:pt x="3776" y="6310"/>
                      </a:lnTo>
                      <a:lnTo>
                        <a:pt x="3782" y="6311"/>
                      </a:lnTo>
                      <a:lnTo>
                        <a:pt x="3787" y="6311"/>
                      </a:lnTo>
                      <a:lnTo>
                        <a:pt x="3792" y="6312"/>
                      </a:lnTo>
                      <a:lnTo>
                        <a:pt x="3797" y="6313"/>
                      </a:lnTo>
                      <a:lnTo>
                        <a:pt x="3802" y="6313"/>
                      </a:lnTo>
                      <a:lnTo>
                        <a:pt x="3807" y="6313"/>
                      </a:lnTo>
                      <a:lnTo>
                        <a:pt x="3812" y="6313"/>
                      </a:lnTo>
                      <a:lnTo>
                        <a:pt x="3817" y="6313"/>
                      </a:lnTo>
                      <a:lnTo>
                        <a:pt x="3822" y="6313"/>
                      </a:lnTo>
                      <a:lnTo>
                        <a:pt x="3827" y="6312"/>
                      </a:lnTo>
                      <a:lnTo>
                        <a:pt x="3833" y="6312"/>
                      </a:lnTo>
                      <a:lnTo>
                        <a:pt x="3838" y="6311"/>
                      </a:lnTo>
                      <a:lnTo>
                        <a:pt x="3843" y="6311"/>
                      </a:lnTo>
                      <a:lnTo>
                        <a:pt x="3848" y="6311"/>
                      </a:lnTo>
                      <a:lnTo>
                        <a:pt x="3853" y="6310"/>
                      </a:lnTo>
                      <a:lnTo>
                        <a:pt x="3858" y="6310"/>
                      </a:lnTo>
                      <a:lnTo>
                        <a:pt x="3862" y="6309"/>
                      </a:lnTo>
                      <a:lnTo>
                        <a:pt x="3867" y="6309"/>
                      </a:lnTo>
                      <a:lnTo>
                        <a:pt x="3872" y="6309"/>
                      </a:lnTo>
                      <a:lnTo>
                        <a:pt x="3877" y="6309"/>
                      </a:lnTo>
                      <a:lnTo>
                        <a:pt x="3882" y="6309"/>
                      </a:lnTo>
                      <a:lnTo>
                        <a:pt x="3888" y="6309"/>
                      </a:lnTo>
                      <a:lnTo>
                        <a:pt x="3893" y="6308"/>
                      </a:lnTo>
                      <a:lnTo>
                        <a:pt x="3898" y="6306"/>
                      </a:lnTo>
                      <a:lnTo>
                        <a:pt x="3903" y="6304"/>
                      </a:lnTo>
                      <a:lnTo>
                        <a:pt x="3908" y="6304"/>
                      </a:lnTo>
                      <a:lnTo>
                        <a:pt x="3913" y="6305"/>
                      </a:lnTo>
                      <a:lnTo>
                        <a:pt x="3918" y="6309"/>
                      </a:lnTo>
                      <a:lnTo>
                        <a:pt x="3923" y="6311"/>
                      </a:lnTo>
                      <a:lnTo>
                        <a:pt x="3928" y="6306"/>
                      </a:lnTo>
                      <a:lnTo>
                        <a:pt x="3933" y="6299"/>
                      </a:lnTo>
                      <a:lnTo>
                        <a:pt x="3939" y="6303"/>
                      </a:lnTo>
                      <a:lnTo>
                        <a:pt x="3944" y="6309"/>
                      </a:lnTo>
                      <a:lnTo>
                        <a:pt x="3949" y="6307"/>
                      </a:lnTo>
                      <a:lnTo>
                        <a:pt x="3954" y="6306"/>
                      </a:lnTo>
                      <a:lnTo>
                        <a:pt x="3959" y="6307"/>
                      </a:lnTo>
                      <a:lnTo>
                        <a:pt x="3963" y="6309"/>
                      </a:lnTo>
                      <a:lnTo>
                        <a:pt x="3968" y="6309"/>
                      </a:lnTo>
                      <a:lnTo>
                        <a:pt x="3973" y="6311"/>
                      </a:lnTo>
                      <a:lnTo>
                        <a:pt x="3978" y="6312"/>
                      </a:lnTo>
                      <a:lnTo>
                        <a:pt x="3983" y="6314"/>
                      </a:lnTo>
                      <a:lnTo>
                        <a:pt x="3989" y="6316"/>
                      </a:lnTo>
                      <a:lnTo>
                        <a:pt x="3994" y="6316"/>
                      </a:lnTo>
                      <a:lnTo>
                        <a:pt x="3999" y="6316"/>
                      </a:lnTo>
                      <a:lnTo>
                        <a:pt x="4004" y="6316"/>
                      </a:lnTo>
                      <a:lnTo>
                        <a:pt x="4009" y="6316"/>
                      </a:lnTo>
                      <a:lnTo>
                        <a:pt x="4014" y="6316"/>
                      </a:lnTo>
                      <a:lnTo>
                        <a:pt x="4019" y="6316"/>
                      </a:lnTo>
                      <a:lnTo>
                        <a:pt x="4024" y="6316"/>
                      </a:lnTo>
                      <a:lnTo>
                        <a:pt x="4029" y="6316"/>
                      </a:lnTo>
                      <a:lnTo>
                        <a:pt x="4034" y="6316"/>
                      </a:lnTo>
                      <a:lnTo>
                        <a:pt x="4039" y="6316"/>
                      </a:lnTo>
                      <a:lnTo>
                        <a:pt x="4045" y="6316"/>
                      </a:lnTo>
                      <a:lnTo>
                        <a:pt x="4050" y="6316"/>
                      </a:lnTo>
                      <a:lnTo>
                        <a:pt x="4055" y="6316"/>
                      </a:lnTo>
                      <a:lnTo>
                        <a:pt x="4060" y="6316"/>
                      </a:lnTo>
                      <a:lnTo>
                        <a:pt x="4065" y="6316"/>
                      </a:lnTo>
                      <a:lnTo>
                        <a:pt x="4070" y="6316"/>
                      </a:lnTo>
                      <a:lnTo>
                        <a:pt x="4075" y="6316"/>
                      </a:lnTo>
                      <a:lnTo>
                        <a:pt x="4079" y="6316"/>
                      </a:lnTo>
                      <a:lnTo>
                        <a:pt x="4084" y="6316"/>
                      </a:lnTo>
                      <a:lnTo>
                        <a:pt x="4089" y="6316"/>
                      </a:lnTo>
                      <a:lnTo>
                        <a:pt x="4095" y="6316"/>
                      </a:lnTo>
                      <a:lnTo>
                        <a:pt x="4100" y="6316"/>
                      </a:lnTo>
                      <a:lnTo>
                        <a:pt x="4105" y="6313"/>
                      </a:lnTo>
                      <a:lnTo>
                        <a:pt x="4110" y="6311"/>
                      </a:lnTo>
                      <a:lnTo>
                        <a:pt x="4115" y="6310"/>
                      </a:lnTo>
                      <a:lnTo>
                        <a:pt x="4120" y="6309"/>
                      </a:lnTo>
                      <a:lnTo>
                        <a:pt x="4125" y="6309"/>
                      </a:lnTo>
                      <a:lnTo>
                        <a:pt x="4130" y="6309"/>
                      </a:lnTo>
                      <a:lnTo>
                        <a:pt x="4135" y="6310"/>
                      </a:lnTo>
                      <a:lnTo>
                        <a:pt x="4140" y="6310"/>
                      </a:lnTo>
                      <a:lnTo>
                        <a:pt x="4146" y="6311"/>
                      </a:lnTo>
                      <a:lnTo>
                        <a:pt x="4151" y="6312"/>
                      </a:lnTo>
                      <a:lnTo>
                        <a:pt x="4156" y="6313"/>
                      </a:lnTo>
                      <a:lnTo>
                        <a:pt x="4161" y="6314"/>
                      </a:lnTo>
                      <a:lnTo>
                        <a:pt x="4166" y="6315"/>
                      </a:lnTo>
                      <a:lnTo>
                        <a:pt x="4171" y="6315"/>
                      </a:lnTo>
                      <a:lnTo>
                        <a:pt x="4176" y="6315"/>
                      </a:lnTo>
                      <a:lnTo>
                        <a:pt x="4181" y="6315"/>
                      </a:lnTo>
                      <a:lnTo>
                        <a:pt x="4186" y="6315"/>
                      </a:lnTo>
                      <a:lnTo>
                        <a:pt x="4191" y="6313"/>
                      </a:lnTo>
                      <a:lnTo>
                        <a:pt x="4196" y="6312"/>
                      </a:lnTo>
                      <a:lnTo>
                        <a:pt x="4201" y="6310"/>
                      </a:lnTo>
                      <a:lnTo>
                        <a:pt x="4206" y="6306"/>
                      </a:lnTo>
                      <a:lnTo>
                        <a:pt x="4211" y="6296"/>
                      </a:lnTo>
                      <a:lnTo>
                        <a:pt x="4216" y="6279"/>
                      </a:lnTo>
                      <a:lnTo>
                        <a:pt x="4221" y="6253"/>
                      </a:lnTo>
                      <a:lnTo>
                        <a:pt x="4226" y="6224"/>
                      </a:lnTo>
                      <a:lnTo>
                        <a:pt x="4231" y="6206"/>
                      </a:lnTo>
                      <a:lnTo>
                        <a:pt x="4236" y="6204"/>
                      </a:lnTo>
                      <a:lnTo>
                        <a:pt x="4241" y="6226"/>
                      </a:lnTo>
                      <a:lnTo>
                        <a:pt x="4246" y="6257"/>
                      </a:lnTo>
                      <a:lnTo>
                        <a:pt x="4252" y="6265"/>
                      </a:lnTo>
                      <a:lnTo>
                        <a:pt x="4257" y="6263"/>
                      </a:lnTo>
                      <a:lnTo>
                        <a:pt x="4262" y="6264"/>
                      </a:lnTo>
                      <a:lnTo>
                        <a:pt x="4267" y="6267"/>
                      </a:lnTo>
                      <a:lnTo>
                        <a:pt x="4272" y="6283"/>
                      </a:lnTo>
                      <a:lnTo>
                        <a:pt x="4277" y="6304"/>
                      </a:lnTo>
                      <a:lnTo>
                        <a:pt x="4282" y="6309"/>
                      </a:lnTo>
                      <a:lnTo>
                        <a:pt x="4287" y="6309"/>
                      </a:lnTo>
                      <a:lnTo>
                        <a:pt x="4292" y="6312"/>
                      </a:lnTo>
                      <a:lnTo>
                        <a:pt x="4297" y="6314"/>
                      </a:lnTo>
                      <a:lnTo>
                        <a:pt x="4303" y="6316"/>
                      </a:lnTo>
                      <a:lnTo>
                        <a:pt x="4308" y="6316"/>
                      </a:lnTo>
                      <a:lnTo>
                        <a:pt x="4313" y="6316"/>
                      </a:lnTo>
                      <a:lnTo>
                        <a:pt x="4318" y="6315"/>
                      </a:lnTo>
                      <a:lnTo>
                        <a:pt x="4323" y="6313"/>
                      </a:lnTo>
                      <a:lnTo>
                        <a:pt x="4328" y="6311"/>
                      </a:lnTo>
                      <a:lnTo>
                        <a:pt x="4333" y="6310"/>
                      </a:lnTo>
                      <a:lnTo>
                        <a:pt x="4338" y="6311"/>
                      </a:lnTo>
                      <a:lnTo>
                        <a:pt x="4342" y="6315"/>
                      </a:lnTo>
                      <a:lnTo>
                        <a:pt x="4347" y="6316"/>
                      </a:lnTo>
                      <a:lnTo>
                        <a:pt x="4352" y="6316"/>
                      </a:lnTo>
                      <a:lnTo>
                        <a:pt x="4358" y="6316"/>
                      </a:lnTo>
                      <a:lnTo>
                        <a:pt x="4363" y="6316"/>
                      </a:lnTo>
                      <a:lnTo>
                        <a:pt x="4368" y="6316"/>
                      </a:lnTo>
                      <a:lnTo>
                        <a:pt x="4373" y="6316"/>
                      </a:lnTo>
                      <a:lnTo>
                        <a:pt x="4378" y="6316"/>
                      </a:lnTo>
                      <a:lnTo>
                        <a:pt x="4383" y="6316"/>
                      </a:lnTo>
                      <a:lnTo>
                        <a:pt x="4388" y="6316"/>
                      </a:lnTo>
                      <a:lnTo>
                        <a:pt x="4393" y="6316"/>
                      </a:lnTo>
                      <a:lnTo>
                        <a:pt x="4398" y="6316"/>
                      </a:lnTo>
                      <a:lnTo>
                        <a:pt x="4403" y="6316"/>
                      </a:lnTo>
                      <a:lnTo>
                        <a:pt x="4409" y="6316"/>
                      </a:lnTo>
                      <a:lnTo>
                        <a:pt x="4414" y="6316"/>
                      </a:lnTo>
                      <a:lnTo>
                        <a:pt x="4419" y="6316"/>
                      </a:lnTo>
                      <a:lnTo>
                        <a:pt x="4424" y="6316"/>
                      </a:lnTo>
                      <a:lnTo>
                        <a:pt x="4429" y="6316"/>
                      </a:lnTo>
                      <a:lnTo>
                        <a:pt x="4434" y="6316"/>
                      </a:lnTo>
                      <a:lnTo>
                        <a:pt x="4439" y="6316"/>
                      </a:lnTo>
                      <a:lnTo>
                        <a:pt x="4444" y="6316"/>
                      </a:lnTo>
                      <a:lnTo>
                        <a:pt x="4449" y="6316"/>
                      </a:lnTo>
                      <a:lnTo>
                        <a:pt x="4454" y="6316"/>
                      </a:lnTo>
                      <a:lnTo>
                        <a:pt x="4460" y="6316"/>
                      </a:lnTo>
                      <a:lnTo>
                        <a:pt x="4465" y="6316"/>
                      </a:lnTo>
                      <a:lnTo>
                        <a:pt x="4470" y="6316"/>
                      </a:lnTo>
                      <a:lnTo>
                        <a:pt x="4475" y="6316"/>
                      </a:lnTo>
                      <a:lnTo>
                        <a:pt x="4480" y="6316"/>
                      </a:lnTo>
                      <a:lnTo>
                        <a:pt x="4485" y="6316"/>
                      </a:lnTo>
                      <a:lnTo>
                        <a:pt x="4490" y="6316"/>
                      </a:lnTo>
                      <a:lnTo>
                        <a:pt x="4495" y="6316"/>
                      </a:lnTo>
                      <a:lnTo>
                        <a:pt x="4499" y="6316"/>
                      </a:lnTo>
                      <a:lnTo>
                        <a:pt x="4504" y="6316"/>
                      </a:lnTo>
                      <a:lnTo>
                        <a:pt x="4509" y="6316"/>
                      </a:lnTo>
                      <a:lnTo>
                        <a:pt x="4515" y="6316"/>
                      </a:lnTo>
                      <a:lnTo>
                        <a:pt x="4520" y="6316"/>
                      </a:lnTo>
                      <a:lnTo>
                        <a:pt x="4525" y="6316"/>
                      </a:lnTo>
                      <a:lnTo>
                        <a:pt x="4530" y="6316"/>
                      </a:lnTo>
                      <a:lnTo>
                        <a:pt x="4535" y="6316"/>
                      </a:lnTo>
                      <a:lnTo>
                        <a:pt x="4540" y="6316"/>
                      </a:lnTo>
                      <a:lnTo>
                        <a:pt x="4545" y="6316"/>
                      </a:lnTo>
                      <a:lnTo>
                        <a:pt x="4550" y="6316"/>
                      </a:lnTo>
                      <a:lnTo>
                        <a:pt x="4555" y="6316"/>
                      </a:lnTo>
                      <a:lnTo>
                        <a:pt x="4560" y="6316"/>
                      </a:lnTo>
                      <a:lnTo>
                        <a:pt x="4566" y="6316"/>
                      </a:lnTo>
                      <a:lnTo>
                        <a:pt x="4571" y="6316"/>
                      </a:lnTo>
                      <a:lnTo>
                        <a:pt x="4576" y="6316"/>
                      </a:lnTo>
                      <a:lnTo>
                        <a:pt x="4581" y="6316"/>
                      </a:lnTo>
                      <a:lnTo>
                        <a:pt x="4586" y="6316"/>
                      </a:lnTo>
                      <a:lnTo>
                        <a:pt x="4591" y="6316"/>
                      </a:lnTo>
                      <a:lnTo>
                        <a:pt x="4596" y="6316"/>
                      </a:lnTo>
                      <a:lnTo>
                        <a:pt x="4601" y="6316"/>
                      </a:lnTo>
                      <a:lnTo>
                        <a:pt x="4606" y="6316"/>
                      </a:lnTo>
                      <a:lnTo>
                        <a:pt x="4611" y="6316"/>
                      </a:lnTo>
                      <a:lnTo>
                        <a:pt x="4617" y="6316"/>
                      </a:lnTo>
                      <a:lnTo>
                        <a:pt x="4622" y="6316"/>
                      </a:lnTo>
                      <a:lnTo>
                        <a:pt x="4627" y="6316"/>
                      </a:lnTo>
                      <a:lnTo>
                        <a:pt x="4632" y="6316"/>
                      </a:lnTo>
                      <a:lnTo>
                        <a:pt x="4637" y="6316"/>
                      </a:lnTo>
                      <a:lnTo>
                        <a:pt x="4642" y="6316"/>
                      </a:lnTo>
                      <a:lnTo>
                        <a:pt x="4647" y="6316"/>
                      </a:lnTo>
                      <a:lnTo>
                        <a:pt x="4652" y="6316"/>
                      </a:lnTo>
                      <a:lnTo>
                        <a:pt x="4657" y="6316"/>
                      </a:lnTo>
                      <a:lnTo>
                        <a:pt x="4662" y="6316"/>
                      </a:lnTo>
                      <a:lnTo>
                        <a:pt x="4668" y="6316"/>
                      </a:lnTo>
                      <a:lnTo>
                        <a:pt x="4673" y="6316"/>
                      </a:lnTo>
                      <a:lnTo>
                        <a:pt x="4678" y="6316"/>
                      </a:lnTo>
                      <a:lnTo>
                        <a:pt x="4683" y="6316"/>
                      </a:lnTo>
                      <a:lnTo>
                        <a:pt x="4688" y="6316"/>
                      </a:lnTo>
                      <a:lnTo>
                        <a:pt x="4693" y="6316"/>
                      </a:lnTo>
                      <a:lnTo>
                        <a:pt x="4698" y="6316"/>
                      </a:lnTo>
                      <a:lnTo>
                        <a:pt x="4702" y="6316"/>
                      </a:lnTo>
                      <a:lnTo>
                        <a:pt x="4707" y="6316"/>
                      </a:lnTo>
                      <a:lnTo>
                        <a:pt x="4712" y="6316"/>
                      </a:lnTo>
                      <a:lnTo>
                        <a:pt x="4717" y="6316"/>
                      </a:lnTo>
                      <a:lnTo>
                        <a:pt x="4723" y="6316"/>
                      </a:lnTo>
                      <a:lnTo>
                        <a:pt x="4728" y="6316"/>
                      </a:lnTo>
                      <a:lnTo>
                        <a:pt x="4733" y="6316"/>
                      </a:lnTo>
                      <a:lnTo>
                        <a:pt x="4738" y="6316"/>
                      </a:lnTo>
                      <a:lnTo>
                        <a:pt x="4743" y="6316"/>
                      </a:lnTo>
                      <a:lnTo>
                        <a:pt x="4748" y="6316"/>
                      </a:lnTo>
                      <a:lnTo>
                        <a:pt x="4753" y="6316"/>
                      </a:lnTo>
                      <a:lnTo>
                        <a:pt x="4758" y="6316"/>
                      </a:lnTo>
                      <a:lnTo>
                        <a:pt x="4763" y="6316"/>
                      </a:lnTo>
                      <a:lnTo>
                        <a:pt x="4768" y="6316"/>
                      </a:lnTo>
                      <a:lnTo>
                        <a:pt x="4774" y="6316"/>
                      </a:lnTo>
                      <a:lnTo>
                        <a:pt x="4779" y="6316"/>
                      </a:lnTo>
                      <a:lnTo>
                        <a:pt x="4784" y="6316"/>
                      </a:lnTo>
                      <a:lnTo>
                        <a:pt x="4789" y="6316"/>
                      </a:lnTo>
                      <a:lnTo>
                        <a:pt x="4794" y="6316"/>
                      </a:lnTo>
                      <a:lnTo>
                        <a:pt x="4799" y="6316"/>
                      </a:lnTo>
                      <a:lnTo>
                        <a:pt x="4804" y="6316"/>
                      </a:lnTo>
                      <a:lnTo>
                        <a:pt x="4809" y="6316"/>
                      </a:lnTo>
                      <a:lnTo>
                        <a:pt x="4814" y="6316"/>
                      </a:lnTo>
                      <a:lnTo>
                        <a:pt x="4819" y="6316"/>
                      </a:lnTo>
                      <a:lnTo>
                        <a:pt x="4825" y="6316"/>
                      </a:lnTo>
                      <a:lnTo>
                        <a:pt x="4830" y="6316"/>
                      </a:lnTo>
                      <a:lnTo>
                        <a:pt x="4835" y="6316"/>
                      </a:lnTo>
                      <a:lnTo>
                        <a:pt x="4840" y="6316"/>
                      </a:lnTo>
                      <a:lnTo>
                        <a:pt x="4845" y="6316"/>
                      </a:lnTo>
                      <a:lnTo>
                        <a:pt x="4850" y="6316"/>
                      </a:lnTo>
                      <a:lnTo>
                        <a:pt x="4855" y="6316"/>
                      </a:lnTo>
                      <a:lnTo>
                        <a:pt x="4860" y="6316"/>
                      </a:lnTo>
                      <a:lnTo>
                        <a:pt x="4865" y="6316"/>
                      </a:lnTo>
                      <a:lnTo>
                        <a:pt x="4870" y="6316"/>
                      </a:lnTo>
                      <a:lnTo>
                        <a:pt x="4876" y="6316"/>
                      </a:lnTo>
                      <a:lnTo>
                        <a:pt x="4881" y="6316"/>
                      </a:lnTo>
                      <a:lnTo>
                        <a:pt x="4886" y="6316"/>
                      </a:lnTo>
                      <a:lnTo>
                        <a:pt x="4891" y="6316"/>
                      </a:lnTo>
                      <a:lnTo>
                        <a:pt x="4896" y="6316"/>
                      </a:lnTo>
                      <a:lnTo>
                        <a:pt x="4901" y="6316"/>
                      </a:lnTo>
                      <a:lnTo>
                        <a:pt x="4906" y="6316"/>
                      </a:lnTo>
                      <a:lnTo>
                        <a:pt x="4911" y="6316"/>
                      </a:lnTo>
                      <a:lnTo>
                        <a:pt x="4916" y="6316"/>
                      </a:lnTo>
                      <a:lnTo>
                        <a:pt x="4921" y="6316"/>
                      </a:lnTo>
                      <a:lnTo>
                        <a:pt x="4926" y="6316"/>
                      </a:lnTo>
                      <a:lnTo>
                        <a:pt x="4932" y="6316"/>
                      </a:lnTo>
                      <a:lnTo>
                        <a:pt x="4937" y="6316"/>
                      </a:lnTo>
                      <a:lnTo>
                        <a:pt x="4942" y="6316"/>
                      </a:lnTo>
                      <a:lnTo>
                        <a:pt x="4947" y="6316"/>
                      </a:lnTo>
                      <a:lnTo>
                        <a:pt x="4952" y="6316"/>
                      </a:lnTo>
                      <a:lnTo>
                        <a:pt x="4957" y="6316"/>
                      </a:lnTo>
                      <a:lnTo>
                        <a:pt x="4962" y="6316"/>
                      </a:lnTo>
                      <a:lnTo>
                        <a:pt x="4967" y="6316"/>
                      </a:lnTo>
                      <a:lnTo>
                        <a:pt x="4972" y="6316"/>
                      </a:lnTo>
                      <a:lnTo>
                        <a:pt x="4977" y="6316"/>
                      </a:lnTo>
                      <a:lnTo>
                        <a:pt x="4983" y="6316"/>
                      </a:lnTo>
                      <a:lnTo>
                        <a:pt x="4988" y="6316"/>
                      </a:lnTo>
                      <a:lnTo>
                        <a:pt x="4993" y="6316"/>
                      </a:lnTo>
                      <a:lnTo>
                        <a:pt x="4998" y="6316"/>
                      </a:lnTo>
                      <a:lnTo>
                        <a:pt x="5003" y="6316"/>
                      </a:lnTo>
                      <a:lnTo>
                        <a:pt x="5008" y="6316"/>
                      </a:lnTo>
                      <a:lnTo>
                        <a:pt x="5012" y="6316"/>
                      </a:lnTo>
                      <a:lnTo>
                        <a:pt x="5017" y="6316"/>
                      </a:lnTo>
                      <a:lnTo>
                        <a:pt x="5022" y="6316"/>
                      </a:lnTo>
                      <a:lnTo>
                        <a:pt x="5027" y="6316"/>
                      </a:lnTo>
                      <a:lnTo>
                        <a:pt x="5033" y="6316"/>
                      </a:lnTo>
                      <a:lnTo>
                        <a:pt x="5038" y="6316"/>
                      </a:lnTo>
                      <a:lnTo>
                        <a:pt x="5043" y="6316"/>
                      </a:lnTo>
                      <a:lnTo>
                        <a:pt x="5048" y="6316"/>
                      </a:lnTo>
                      <a:lnTo>
                        <a:pt x="5053" y="6316"/>
                      </a:lnTo>
                      <a:lnTo>
                        <a:pt x="5058" y="6316"/>
                      </a:lnTo>
                      <a:lnTo>
                        <a:pt x="5063" y="6316"/>
                      </a:lnTo>
                      <a:lnTo>
                        <a:pt x="5068" y="6316"/>
                      </a:lnTo>
                      <a:lnTo>
                        <a:pt x="5073" y="6316"/>
                      </a:lnTo>
                      <a:lnTo>
                        <a:pt x="5078" y="6316"/>
                      </a:lnTo>
                      <a:lnTo>
                        <a:pt x="5083" y="6316"/>
                      </a:lnTo>
                      <a:lnTo>
                        <a:pt x="5089" y="6316"/>
                      </a:lnTo>
                      <a:lnTo>
                        <a:pt x="5094" y="6316"/>
                      </a:lnTo>
                      <a:lnTo>
                        <a:pt x="5099" y="6316"/>
                      </a:lnTo>
                      <a:lnTo>
                        <a:pt x="5104" y="6316"/>
                      </a:lnTo>
                      <a:lnTo>
                        <a:pt x="5109" y="6316"/>
                      </a:lnTo>
                      <a:lnTo>
                        <a:pt x="5114" y="6316"/>
                      </a:lnTo>
                      <a:lnTo>
                        <a:pt x="5119" y="6316"/>
                      </a:lnTo>
                    </a:path>
                  </a:pathLst>
                </a:custGeom>
                <a:noFill/>
                <a:ln w="28575" cmpd="sng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omic Sans MS" pitchFamily="66" charset="0"/>
                  </a:endParaRPr>
                </a:p>
              </p:txBody>
            </p:sp>
            <p:sp>
              <p:nvSpPr>
                <p:cNvPr id="28" name="Line 443"/>
                <p:cNvSpPr>
                  <a:spLocks noChangeShapeType="1"/>
                </p:cNvSpPr>
                <p:nvPr/>
              </p:nvSpPr>
              <p:spPr bwMode="auto">
                <a:xfrm>
                  <a:off x="1440764" y="5866313"/>
                  <a:ext cx="74716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omic Sans MS" pitchFamily="66" charset="0"/>
                  </a:endParaRPr>
                </a:p>
              </p:txBody>
            </p:sp>
            <p:sp>
              <p:nvSpPr>
                <p:cNvPr id="29" name="Line 444"/>
                <p:cNvSpPr>
                  <a:spLocks noChangeShapeType="1"/>
                </p:cNvSpPr>
                <p:nvPr/>
              </p:nvSpPr>
              <p:spPr bwMode="auto">
                <a:xfrm>
                  <a:off x="1444586" y="5327789"/>
                  <a:ext cx="0" cy="5392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omic Sans MS" pitchFamily="66" charset="0"/>
                  </a:endParaRPr>
                </a:p>
              </p:txBody>
            </p:sp>
            <p:grpSp>
              <p:nvGrpSpPr>
                <p:cNvPr id="8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830257" y="4181502"/>
                  <a:ext cx="3144803" cy="930280"/>
                  <a:chOff x="379" y="2658"/>
                  <a:chExt cx="1981" cy="586"/>
                </a:xfrm>
              </p:grpSpPr>
              <p:sp>
                <p:nvSpPr>
                  <p:cNvPr id="32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1126" y="2922"/>
                    <a:ext cx="103" cy="41"/>
                  </a:xfrm>
                  <a:custGeom>
                    <a:avLst/>
                    <a:gdLst>
                      <a:gd name="T0" fmla="*/ 0 w 103"/>
                      <a:gd name="T1" fmla="*/ 13 h 41"/>
                      <a:gd name="T2" fmla="*/ 72 w 103"/>
                      <a:gd name="T3" fmla="*/ 13 h 41"/>
                      <a:gd name="T4" fmla="*/ 72 w 103"/>
                      <a:gd name="T5" fmla="*/ 27 h 41"/>
                      <a:gd name="T6" fmla="*/ 0 w 103"/>
                      <a:gd name="T7" fmla="*/ 27 h 41"/>
                      <a:gd name="T8" fmla="*/ 0 w 103"/>
                      <a:gd name="T9" fmla="*/ 13 h 41"/>
                      <a:gd name="T10" fmla="*/ 72 w 103"/>
                      <a:gd name="T11" fmla="*/ 20 h 41"/>
                      <a:gd name="T12" fmla="*/ 56 w 103"/>
                      <a:gd name="T13" fmla="*/ 0 h 41"/>
                      <a:gd name="T14" fmla="*/ 103 w 103"/>
                      <a:gd name="T15" fmla="*/ 20 h 41"/>
                      <a:gd name="T16" fmla="*/ 56 w 103"/>
                      <a:gd name="T17" fmla="*/ 41 h 41"/>
                      <a:gd name="T18" fmla="*/ 72 w 103"/>
                      <a:gd name="T19" fmla="*/ 20 h 4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3"/>
                      <a:gd name="T31" fmla="*/ 0 h 41"/>
                      <a:gd name="T32" fmla="*/ 103 w 103"/>
                      <a:gd name="T33" fmla="*/ 41 h 4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3" h="41">
                        <a:moveTo>
                          <a:pt x="0" y="13"/>
                        </a:moveTo>
                        <a:lnTo>
                          <a:pt x="72" y="13"/>
                        </a:lnTo>
                        <a:lnTo>
                          <a:pt x="72" y="27"/>
                        </a:lnTo>
                        <a:lnTo>
                          <a:pt x="0" y="27"/>
                        </a:lnTo>
                        <a:lnTo>
                          <a:pt x="0" y="13"/>
                        </a:lnTo>
                        <a:close/>
                        <a:moveTo>
                          <a:pt x="72" y="20"/>
                        </a:moveTo>
                        <a:lnTo>
                          <a:pt x="56" y="0"/>
                        </a:lnTo>
                        <a:lnTo>
                          <a:pt x="103" y="20"/>
                        </a:lnTo>
                        <a:lnTo>
                          <a:pt x="56" y="41"/>
                        </a:lnTo>
                        <a:lnTo>
                          <a:pt x="72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3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129" y="2808"/>
                    <a:ext cx="63" cy="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ja-JP" altLang="ja-JP" sz="500" b="1" i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MS</a:t>
                    </a:r>
                    <a:endParaRPr lang="ja-JP" altLang="ja-JP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4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086" y="2858"/>
                    <a:ext cx="147" cy="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ja-JP" altLang="ja-JP" sz="500" b="1" i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MS/MS</a:t>
                    </a:r>
                    <a:endParaRPr lang="ja-JP" altLang="ja-JP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333" y="3099"/>
                    <a:ext cx="240" cy="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ja-JP" altLang="ja-JP" sz="6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PEPTIDE…</a:t>
                    </a:r>
                    <a:endParaRPr lang="ja-JP" altLang="ja-JP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277" y="3092"/>
                    <a:ext cx="39" cy="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ja-JP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+</a:t>
                    </a:r>
                    <a:endParaRPr lang="ja-JP" altLang="ja-JP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7" name="Freeform 12"/>
                  <p:cNvSpPr>
                    <a:spLocks noEditPoints="1"/>
                  </p:cNvSpPr>
                  <p:nvPr/>
                </p:nvSpPr>
                <p:spPr bwMode="auto">
                  <a:xfrm>
                    <a:off x="1621" y="2922"/>
                    <a:ext cx="99" cy="41"/>
                  </a:xfrm>
                  <a:custGeom>
                    <a:avLst/>
                    <a:gdLst>
                      <a:gd name="T0" fmla="*/ 0 w 99"/>
                      <a:gd name="T1" fmla="*/ 13 h 41"/>
                      <a:gd name="T2" fmla="*/ 68 w 99"/>
                      <a:gd name="T3" fmla="*/ 13 h 41"/>
                      <a:gd name="T4" fmla="*/ 68 w 99"/>
                      <a:gd name="T5" fmla="*/ 27 h 41"/>
                      <a:gd name="T6" fmla="*/ 0 w 99"/>
                      <a:gd name="T7" fmla="*/ 27 h 41"/>
                      <a:gd name="T8" fmla="*/ 0 w 99"/>
                      <a:gd name="T9" fmla="*/ 13 h 41"/>
                      <a:gd name="T10" fmla="*/ 68 w 99"/>
                      <a:gd name="T11" fmla="*/ 20 h 41"/>
                      <a:gd name="T12" fmla="*/ 52 w 99"/>
                      <a:gd name="T13" fmla="*/ 0 h 41"/>
                      <a:gd name="T14" fmla="*/ 99 w 99"/>
                      <a:gd name="T15" fmla="*/ 20 h 41"/>
                      <a:gd name="T16" fmla="*/ 52 w 99"/>
                      <a:gd name="T17" fmla="*/ 41 h 41"/>
                      <a:gd name="T18" fmla="*/ 68 w 99"/>
                      <a:gd name="T19" fmla="*/ 20 h 4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9"/>
                      <a:gd name="T31" fmla="*/ 0 h 41"/>
                      <a:gd name="T32" fmla="*/ 99 w 99"/>
                      <a:gd name="T33" fmla="*/ 41 h 4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9" h="41">
                        <a:moveTo>
                          <a:pt x="0" y="13"/>
                        </a:moveTo>
                        <a:lnTo>
                          <a:pt x="68" y="13"/>
                        </a:lnTo>
                        <a:lnTo>
                          <a:pt x="68" y="27"/>
                        </a:lnTo>
                        <a:lnTo>
                          <a:pt x="0" y="27"/>
                        </a:lnTo>
                        <a:lnTo>
                          <a:pt x="0" y="13"/>
                        </a:lnTo>
                        <a:close/>
                        <a:moveTo>
                          <a:pt x="68" y="20"/>
                        </a:moveTo>
                        <a:lnTo>
                          <a:pt x="52" y="0"/>
                        </a:lnTo>
                        <a:lnTo>
                          <a:pt x="99" y="20"/>
                        </a:lnTo>
                        <a:lnTo>
                          <a:pt x="52" y="41"/>
                        </a:lnTo>
                        <a:lnTo>
                          <a:pt x="68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pic>
                <p:nvPicPr>
                  <p:cNvPr id="38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79" y="2658"/>
                    <a:ext cx="711" cy="5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9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98" y="2789"/>
                    <a:ext cx="299" cy="3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0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740" y="2808"/>
                    <a:ext cx="620" cy="2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31" name="Rectangle 442"/>
                <p:cNvSpPr>
                  <a:spLocks noChangeArrowheads="1"/>
                </p:cNvSpPr>
                <p:nvPr/>
              </p:nvSpPr>
              <p:spPr bwMode="auto">
                <a:xfrm>
                  <a:off x="2152439" y="5807918"/>
                  <a:ext cx="540153" cy="13003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800">
                    <a:latin typeface="Comic Sans MS" pitchFamily="66" charset="0"/>
                  </a:endParaRPr>
                </a:p>
              </p:txBody>
            </p:sp>
          </p:grpSp>
          <p:sp>
            <p:nvSpPr>
              <p:cNvPr id="19" name="Text Box 30"/>
              <p:cNvSpPr txBox="1">
                <a:spLocks noChangeArrowheads="1"/>
              </p:cNvSpPr>
              <p:nvPr/>
            </p:nvSpPr>
            <p:spPr bwMode="auto">
              <a:xfrm>
                <a:off x="5325619" y="1570015"/>
                <a:ext cx="4459486" cy="602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kumimoji="0" lang="en-US" altLang="ja-JP" dirty="0" smtClean="0">
                    <a:latin typeface="Comic Sans MS" pitchFamily="66" charset="0"/>
                    <a:ea typeface="HG丸ｺﾞｼｯｸM-PRO" pitchFamily="50" charset="-128"/>
                    <a:cs typeface="Arial" pitchFamily="34" charset="0"/>
                  </a:rPr>
                  <a:t>Expression profiling with MS</a:t>
                </a:r>
              </a:p>
              <a:p>
                <a:pPr algn="ctr" eaLnBrk="0" hangingPunct="0"/>
                <a:r>
                  <a:rPr kumimoji="0" lang="en-US" altLang="ja-JP" dirty="0" smtClean="0">
                    <a:latin typeface="Comic Sans MS" pitchFamily="66" charset="0"/>
                    <a:ea typeface="HG丸ｺﾞｼｯｸM-PRO" pitchFamily="50" charset="-128"/>
                    <a:cs typeface="Arial" pitchFamily="34" charset="0"/>
                  </a:rPr>
                  <a:t>and peptide tagging</a:t>
                </a:r>
              </a:p>
            </p:txBody>
          </p:sp>
        </p:grpSp>
      </p:grpSp>
      <p:sp>
        <p:nvSpPr>
          <p:cNvPr id="506" name="テキスト ボックス 89"/>
          <p:cNvSpPr txBox="1">
            <a:spLocks noChangeArrowheads="1"/>
          </p:cNvSpPr>
          <p:nvPr/>
        </p:nvSpPr>
        <p:spPr bwMode="auto">
          <a:xfrm>
            <a:off x="68209" y="5592555"/>
            <a:ext cx="4514697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ja-JP" altLang="en-US" sz="1800" b="1" dirty="0">
                <a:latin typeface="Comic Sans MS" pitchFamily="66" charset="0"/>
                <a:ea typeface="HG丸ｺﾞｼｯｸM-PRO" pitchFamily="50" charset="-128"/>
              </a:rPr>
              <a:t> </a:t>
            </a:r>
            <a:r>
              <a:rPr lang="en-US" altLang="ja-JP" sz="1800" b="1" dirty="0" smtClean="0">
                <a:latin typeface="Comic Sans MS" pitchFamily="66" charset="0"/>
                <a:ea typeface="HG丸ｺﾞｼｯｸM-PRO" pitchFamily="50" charset="-128"/>
              </a:rPr>
              <a:t>Discovery of candidate proteins </a:t>
            </a:r>
            <a:endParaRPr lang="en-US" altLang="ja-JP" sz="1800" b="1" dirty="0">
              <a:latin typeface="Comic Sans MS" pitchFamily="66" charset="0"/>
              <a:ea typeface="HG丸ｺﾞｼｯｸM-PRO" pitchFamily="50" charset="-128"/>
            </a:endParaRPr>
          </a:p>
          <a:p>
            <a:pPr marL="6270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ja-JP" altLang="en-US" sz="1800" b="1" dirty="0">
                <a:latin typeface="Comic Sans MS" pitchFamily="66" charset="0"/>
                <a:ea typeface="HG丸ｺﾞｼｯｸM-PRO" pitchFamily="50" charset="-128"/>
              </a:rPr>
              <a:t> </a:t>
            </a:r>
            <a:r>
              <a:rPr lang="en-US" altLang="ja-JP" sz="1800" b="1" dirty="0" smtClean="0">
                <a:latin typeface="Comic Sans MS" pitchFamily="66" charset="0"/>
                <a:ea typeface="HG丸ｺﾞｼｯｸM-PRO" pitchFamily="50" charset="-128"/>
              </a:rPr>
              <a:t>thousands of proteins </a:t>
            </a:r>
            <a:endParaRPr lang="en-US" altLang="ja-JP" sz="1800" b="1" dirty="0">
              <a:latin typeface="Comic Sans MS" pitchFamily="66" charset="0"/>
              <a:ea typeface="HG丸ｺﾞｼｯｸM-PRO" pitchFamily="50" charset="-128"/>
            </a:endParaRPr>
          </a:p>
          <a:p>
            <a:pPr marL="6270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ja-JP" sz="1800" b="1" dirty="0">
                <a:latin typeface="Comic Sans MS" pitchFamily="66" charset="0"/>
                <a:ea typeface="HG丸ｺﾞｼｯｸM-PRO" pitchFamily="50" charset="-128"/>
              </a:rPr>
              <a:t> </a:t>
            </a:r>
            <a:r>
              <a:rPr lang="en-US" altLang="ja-JP" sz="1800" b="1" dirty="0" smtClean="0">
                <a:latin typeface="Comic Sans MS" pitchFamily="66" charset="0"/>
                <a:ea typeface="HG丸ｺﾞｼｯｸM-PRO" pitchFamily="50" charset="-128"/>
              </a:rPr>
              <a:t>comparison of up to 8 samples</a:t>
            </a:r>
            <a:endParaRPr lang="en-US" altLang="ja-JP" sz="1800" b="1" dirty="0">
              <a:latin typeface="Comic Sans MS" pitchFamily="66" charset="0"/>
              <a:ea typeface="HG丸ｺﾞｼｯｸM-PRO" pitchFamily="50" charset="-128"/>
            </a:endParaRPr>
          </a:p>
          <a:p>
            <a:pPr marL="6270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ja-JP" sz="1800" b="1" dirty="0">
                <a:latin typeface="Comic Sans MS" pitchFamily="66" charset="0"/>
                <a:ea typeface="HG丸ｺﾞｼｯｸM-PRO" pitchFamily="50" charset="-128"/>
              </a:rPr>
              <a:t> </a:t>
            </a:r>
            <a:r>
              <a:rPr lang="en-US" altLang="ja-JP" sz="1800" b="1" dirty="0" smtClean="0">
                <a:latin typeface="Comic Sans MS" pitchFamily="66" charset="0"/>
                <a:ea typeface="HG丸ｺﾞｼｯｸM-PRO" pitchFamily="50" charset="-128"/>
              </a:rPr>
              <a:t>relative quantification</a:t>
            </a:r>
          </a:p>
        </p:txBody>
      </p:sp>
      <p:sp>
        <p:nvSpPr>
          <p:cNvPr id="507" name="Rectangle 16"/>
          <p:cNvSpPr>
            <a:spLocks noChangeArrowheads="1"/>
          </p:cNvSpPr>
          <p:nvPr/>
        </p:nvSpPr>
        <p:spPr bwMode="auto">
          <a:xfrm>
            <a:off x="58099" y="1455108"/>
            <a:ext cx="453491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ja-JP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Comprehensive proteomic data </a:t>
            </a:r>
          </a:p>
          <a:p>
            <a:pPr algn="ctr">
              <a:spcBef>
                <a:spcPts val="1200"/>
              </a:spcBef>
            </a:pPr>
            <a:r>
              <a:rPr lang="en-US" altLang="ja-JP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of NSCLC tissues:</a:t>
            </a:r>
          </a:p>
          <a:p>
            <a:pPr algn="ctr">
              <a:spcBef>
                <a:spcPts val="1200"/>
              </a:spcBef>
            </a:pPr>
            <a:r>
              <a:rPr lang="en-US" altLang="ja-JP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&gt; 11,000 P</a:t>
            </a:r>
            <a:r>
              <a:rPr lang="ja-JP" altLang="ja-JP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roteins identified</a:t>
            </a:r>
            <a:endParaRPr lang="en-US" altLang="ja-JP" sz="2000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10" name="角丸四角形 509"/>
          <p:cNvSpPr/>
          <p:nvPr/>
        </p:nvSpPr>
        <p:spPr>
          <a:xfrm>
            <a:off x="5717272" y="2836339"/>
            <a:ext cx="4477653" cy="3911902"/>
          </a:xfrm>
          <a:prstGeom prst="roundRect">
            <a:avLst>
              <a:gd name="adj" fmla="val 8457"/>
            </a:avLst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513" name="正方形/長方形 512"/>
          <p:cNvSpPr/>
          <p:nvPr/>
        </p:nvSpPr>
        <p:spPr>
          <a:xfrm>
            <a:off x="5997060" y="2997019"/>
            <a:ext cx="3918077" cy="369332"/>
          </a:xfrm>
          <a:prstGeom prst="rect">
            <a:avLst/>
          </a:prstGeom>
          <a:solidFill>
            <a:srgbClr val="FFF7E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800" b="1" dirty="0" smtClean="0">
                <a:latin typeface="Comic Sans MS" pitchFamily="66" charset="0"/>
                <a:ea typeface="HG丸ｺﾞｼｯｸM-PRO" pitchFamily="50" charset="-128"/>
              </a:rPr>
              <a:t>Pre-processing of Serum samples</a:t>
            </a:r>
          </a:p>
        </p:txBody>
      </p:sp>
      <p:sp>
        <p:nvSpPr>
          <p:cNvPr id="514" name="正方形/長方形 513"/>
          <p:cNvSpPr/>
          <p:nvPr/>
        </p:nvSpPr>
        <p:spPr>
          <a:xfrm>
            <a:off x="5897907" y="3607703"/>
            <a:ext cx="4116383" cy="369332"/>
          </a:xfrm>
          <a:prstGeom prst="rect">
            <a:avLst/>
          </a:prstGeom>
          <a:solidFill>
            <a:srgbClr val="FFF7E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800" b="1" dirty="0" smtClean="0">
                <a:latin typeface="Comic Sans MS" pitchFamily="66" charset="0"/>
                <a:ea typeface="HG丸ｺﾞｼｯｸM-PRO" pitchFamily="50" charset="-128"/>
              </a:rPr>
              <a:t>Reduction, Alkylation and Digestion </a:t>
            </a:r>
            <a:endParaRPr lang="ja-JP" altLang="en-US" sz="1800" b="1" dirty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515" name="正方形/長方形 514"/>
          <p:cNvSpPr/>
          <p:nvPr/>
        </p:nvSpPr>
        <p:spPr>
          <a:xfrm>
            <a:off x="6564779" y="4218387"/>
            <a:ext cx="2782638" cy="646331"/>
          </a:xfrm>
          <a:prstGeom prst="rect">
            <a:avLst/>
          </a:prstGeom>
          <a:solidFill>
            <a:srgbClr val="FFF7E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800" b="1" dirty="0" err="1" smtClean="0">
                <a:latin typeface="Comic Sans MS" pitchFamily="66" charset="0"/>
                <a:ea typeface="HG丸ｺﾞｼｯｸM-PRO" pitchFamily="50" charset="-128"/>
              </a:rPr>
              <a:t>Nano</a:t>
            </a:r>
            <a:r>
              <a:rPr lang="en-US" altLang="ja-JP" sz="1800" dirty="0" smtClean="0">
                <a:latin typeface="Comic Sans MS" pitchFamily="66" charset="0"/>
                <a:ea typeface="HG丸ｺﾞｼｯｸM-PRO" pitchFamily="50" charset="-128"/>
              </a:rPr>
              <a:t>-LC separation and MS analyses</a:t>
            </a:r>
            <a:endParaRPr lang="ja-JP" altLang="en-US" sz="1800" b="1" dirty="0">
              <a:latin typeface="Comic Sans MS" pitchFamily="66" charset="0"/>
              <a:ea typeface="HG丸ｺﾞｼｯｸM-PRO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789109" y="5353370"/>
            <a:ext cx="2159133" cy="1483006"/>
            <a:chOff x="7689956" y="5353370"/>
            <a:chExt cx="2159133" cy="14830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artisticBlur radius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669" t="30825" r="72210" b="47519"/>
            <a:stretch/>
          </p:blipFill>
          <p:spPr bwMode="auto">
            <a:xfrm>
              <a:off x="8353452" y="5353370"/>
              <a:ext cx="1495637" cy="1483006"/>
            </a:xfrm>
            <a:prstGeom prst="rect">
              <a:avLst/>
            </a:prstGeom>
            <a:noFill/>
            <a:ln>
              <a:noFill/>
            </a:ln>
            <a:effectLst>
              <a:softEdge rad="1397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763" t="53742" r="69901" b="23129"/>
            <a:stretch/>
          </p:blipFill>
          <p:spPr bwMode="auto">
            <a:xfrm>
              <a:off x="7689956" y="5599471"/>
              <a:ext cx="850785" cy="1111044"/>
            </a:xfrm>
            <a:prstGeom prst="rect">
              <a:avLst/>
            </a:prstGeom>
            <a:noFill/>
            <a:ln>
              <a:noFill/>
            </a:ln>
            <a:effectLst>
              <a:softEdge rad="762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8" name="正方形/長方形 517"/>
          <p:cNvSpPr/>
          <p:nvPr/>
        </p:nvSpPr>
        <p:spPr bwMode="auto">
          <a:xfrm>
            <a:off x="5849953" y="1551555"/>
            <a:ext cx="4259373" cy="1040524"/>
          </a:xfrm>
          <a:prstGeom prst="rect">
            <a:avLst/>
          </a:prstGeom>
          <a:solidFill>
            <a:srgbClr val="FFE0C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19" name="Rectangle 16"/>
          <p:cNvSpPr>
            <a:spLocks noChangeArrowheads="1"/>
          </p:cNvSpPr>
          <p:nvPr/>
        </p:nvSpPr>
        <p:spPr bwMode="auto">
          <a:xfrm>
            <a:off x="5849953" y="1687097"/>
            <a:ext cx="42553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ja-JP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Exploration of proteins in serum:</a:t>
            </a:r>
          </a:p>
          <a:p>
            <a:pPr algn="ctr">
              <a:spcBef>
                <a:spcPts val="1200"/>
              </a:spcBef>
            </a:pPr>
            <a:r>
              <a:rPr lang="en-US" altLang="ja-JP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&gt; 3,000 </a:t>
            </a:r>
            <a:r>
              <a:rPr lang="ja-JP" altLang="ja-JP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proteins identified</a:t>
            </a:r>
            <a:endParaRPr lang="en-US" altLang="ja-JP" sz="2000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34" t="40788" r="38955" b="33246"/>
          <a:stretch/>
        </p:blipFill>
        <p:spPr bwMode="auto">
          <a:xfrm>
            <a:off x="6168423" y="5487177"/>
            <a:ext cx="1274146" cy="1316124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7962017" y="5047398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Comic Sans MS" panose="030F0702030302020204" pitchFamily="66" charset="0"/>
              </a:rPr>
              <a:t>Protein identification </a:t>
            </a:r>
          </a:p>
          <a:p>
            <a:pPr algn="ctr"/>
            <a:r>
              <a:rPr kumimoji="1" lang="en-US" altLang="ja-JP" sz="1200" dirty="0" smtClean="0">
                <a:latin typeface="Comic Sans MS" panose="030F0702030302020204" pitchFamily="66" charset="0"/>
              </a:rPr>
              <a:t>with </a:t>
            </a:r>
            <a:r>
              <a:rPr kumimoji="1" lang="en-US" altLang="ja-JP" sz="1200" dirty="0" err="1" smtClean="0">
                <a:latin typeface="Comic Sans MS" panose="030F0702030302020204" pitchFamily="66" charset="0"/>
              </a:rPr>
              <a:t>Nano</a:t>
            </a:r>
            <a:r>
              <a:rPr kumimoji="1" lang="en-US" altLang="ja-JP" sz="1200" dirty="0" smtClean="0">
                <a:latin typeface="Comic Sans MS" panose="030F0702030302020204" pitchFamily="66" charset="0"/>
              </a:rPr>
              <a:t>-LC-MSMS</a:t>
            </a:r>
            <a:endParaRPr kumimoji="1" lang="ja-JP" altLang="en-US" sz="1200" dirty="0">
              <a:latin typeface="Comic Sans MS" panose="030F0702030302020204" pitchFamily="66" charset="0"/>
            </a:endParaRPr>
          </a:p>
        </p:txBody>
      </p:sp>
      <p:sp>
        <p:nvSpPr>
          <p:cNvPr id="520" name="テキスト ボックス 519"/>
          <p:cNvSpPr txBox="1"/>
          <p:nvPr/>
        </p:nvSpPr>
        <p:spPr>
          <a:xfrm>
            <a:off x="5987467" y="5047398"/>
            <a:ext cx="1670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Comic Sans MS" panose="030F0702030302020204" pitchFamily="66" charset="0"/>
              </a:rPr>
              <a:t>Abundant protein</a:t>
            </a:r>
          </a:p>
          <a:p>
            <a:pPr algn="ctr"/>
            <a:r>
              <a:rPr lang="en-US" altLang="ja-JP" sz="1200" dirty="0" smtClean="0">
                <a:latin typeface="Comic Sans MS" panose="030F0702030302020204" pitchFamily="66" charset="0"/>
              </a:rPr>
              <a:t>depletion </a:t>
            </a:r>
            <a:r>
              <a:rPr kumimoji="1" lang="en-US" altLang="ja-JP" sz="1200" dirty="0" smtClean="0">
                <a:latin typeface="Comic Sans MS" panose="030F0702030302020204" pitchFamily="66" charset="0"/>
              </a:rPr>
              <a:t>with HPLC</a:t>
            </a:r>
            <a:endParaRPr kumimoji="1" lang="ja-JP" altLang="en-US" sz="1200" dirty="0">
              <a:latin typeface="Comic Sans MS" panose="030F0702030302020204" pitchFamily="66" charset="0"/>
            </a:endParaRPr>
          </a:p>
        </p:txBody>
      </p:sp>
      <p:sp>
        <p:nvSpPr>
          <p:cNvPr id="11" name="下矢印 10"/>
          <p:cNvSpPr/>
          <p:nvPr/>
        </p:nvSpPr>
        <p:spPr bwMode="auto">
          <a:xfrm>
            <a:off x="7789109" y="3394694"/>
            <a:ext cx="209321" cy="184666"/>
          </a:xfrm>
          <a:prstGeom prst="downArrow">
            <a:avLst/>
          </a:prstGeom>
          <a:solidFill>
            <a:srgbClr val="FF7C8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21" name="下矢印 520"/>
          <p:cNvSpPr/>
          <p:nvPr/>
        </p:nvSpPr>
        <p:spPr bwMode="auto">
          <a:xfrm>
            <a:off x="7789108" y="4005378"/>
            <a:ext cx="209321" cy="184666"/>
          </a:xfrm>
          <a:prstGeom prst="downArrow">
            <a:avLst/>
          </a:prstGeom>
          <a:solidFill>
            <a:srgbClr val="FF7C8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" name="左右矢印 11"/>
          <p:cNvSpPr/>
          <p:nvPr/>
        </p:nvSpPr>
        <p:spPr bwMode="auto">
          <a:xfrm>
            <a:off x="4749683" y="1911912"/>
            <a:ext cx="904525" cy="360450"/>
          </a:xfrm>
          <a:prstGeom prst="leftRight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004C2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0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51"/>
          <p:cNvSpPr>
            <a:spLocks noChangeArrowheads="1"/>
          </p:cNvSpPr>
          <p:nvPr/>
        </p:nvSpPr>
        <p:spPr bwMode="auto">
          <a:xfrm>
            <a:off x="944563" y="1225550"/>
            <a:ext cx="8397875" cy="101600"/>
          </a:xfrm>
          <a:prstGeom prst="homePlate">
            <a:avLst>
              <a:gd name="adj" fmla="val 247586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cs typeface="Arial" charset="0"/>
            </a:endParaRPr>
          </a:p>
        </p:txBody>
      </p:sp>
      <p:sp>
        <p:nvSpPr>
          <p:cNvPr id="510" name="角丸四角形 509"/>
          <p:cNvSpPr/>
          <p:nvPr/>
        </p:nvSpPr>
        <p:spPr>
          <a:xfrm>
            <a:off x="5717272" y="2836339"/>
            <a:ext cx="4477653" cy="3911902"/>
          </a:xfrm>
          <a:prstGeom prst="roundRect">
            <a:avLst>
              <a:gd name="adj" fmla="val 8457"/>
            </a:avLst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omic Sans MS" pitchFamily="66" charset="0"/>
              <a:ea typeface="HG丸ｺﾞｼｯｸM-PRO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789109" y="5353370"/>
            <a:ext cx="2159133" cy="1483006"/>
            <a:chOff x="7689956" y="5353370"/>
            <a:chExt cx="2159133" cy="14830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Blur radius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669" t="30825" r="72210" b="47519"/>
            <a:stretch/>
          </p:blipFill>
          <p:spPr bwMode="auto">
            <a:xfrm>
              <a:off x="8353452" y="5353370"/>
              <a:ext cx="1495637" cy="1483006"/>
            </a:xfrm>
            <a:prstGeom prst="rect">
              <a:avLst/>
            </a:prstGeom>
            <a:noFill/>
            <a:ln>
              <a:noFill/>
            </a:ln>
            <a:effectLst>
              <a:softEdge rad="1397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763" t="53742" r="69901" b="23129"/>
            <a:stretch/>
          </p:blipFill>
          <p:spPr bwMode="auto">
            <a:xfrm>
              <a:off x="7689956" y="5599471"/>
              <a:ext cx="850785" cy="1111044"/>
            </a:xfrm>
            <a:prstGeom prst="rect">
              <a:avLst/>
            </a:prstGeom>
            <a:noFill/>
            <a:ln>
              <a:noFill/>
            </a:ln>
            <a:effectLst>
              <a:softEdge rad="762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34" t="40788" r="38955" b="33246"/>
          <a:stretch/>
        </p:blipFill>
        <p:spPr bwMode="auto">
          <a:xfrm>
            <a:off x="6168423" y="5487177"/>
            <a:ext cx="1274146" cy="1316124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7962017" y="5047398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Comic Sans MS" panose="030F0702030302020204" pitchFamily="66" charset="0"/>
              </a:rPr>
              <a:t>Protein identification </a:t>
            </a:r>
          </a:p>
          <a:p>
            <a:pPr algn="ctr"/>
            <a:r>
              <a:rPr kumimoji="1" lang="en-US" altLang="ja-JP" sz="1200" dirty="0" smtClean="0">
                <a:latin typeface="Comic Sans MS" panose="030F0702030302020204" pitchFamily="66" charset="0"/>
              </a:rPr>
              <a:t>with </a:t>
            </a:r>
            <a:r>
              <a:rPr kumimoji="1" lang="en-US" altLang="ja-JP" sz="1200" dirty="0" err="1" smtClean="0">
                <a:latin typeface="Comic Sans MS" panose="030F0702030302020204" pitchFamily="66" charset="0"/>
              </a:rPr>
              <a:t>Nano</a:t>
            </a:r>
            <a:r>
              <a:rPr kumimoji="1" lang="en-US" altLang="ja-JP" sz="1200" dirty="0" smtClean="0">
                <a:latin typeface="Comic Sans MS" panose="030F0702030302020204" pitchFamily="66" charset="0"/>
              </a:rPr>
              <a:t>-LC-MSMS</a:t>
            </a:r>
            <a:endParaRPr kumimoji="1" lang="ja-JP" altLang="en-US" sz="1200" dirty="0">
              <a:latin typeface="Comic Sans MS" panose="030F0702030302020204" pitchFamily="66" charset="0"/>
            </a:endParaRPr>
          </a:p>
        </p:txBody>
      </p:sp>
      <p:sp>
        <p:nvSpPr>
          <p:cNvPr id="11" name="下矢印 10"/>
          <p:cNvSpPr/>
          <p:nvPr/>
        </p:nvSpPr>
        <p:spPr bwMode="auto">
          <a:xfrm>
            <a:off x="7789109" y="3394694"/>
            <a:ext cx="209321" cy="184666"/>
          </a:xfrm>
          <a:prstGeom prst="downArrow">
            <a:avLst/>
          </a:prstGeom>
          <a:solidFill>
            <a:srgbClr val="FF7C8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21" name="下矢印 520"/>
          <p:cNvSpPr/>
          <p:nvPr/>
        </p:nvSpPr>
        <p:spPr bwMode="auto">
          <a:xfrm>
            <a:off x="7789108" y="4005378"/>
            <a:ext cx="209321" cy="184666"/>
          </a:xfrm>
          <a:prstGeom prst="downArrow">
            <a:avLst/>
          </a:prstGeom>
          <a:solidFill>
            <a:srgbClr val="FF7C8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57" name="テキスト ボックス 456"/>
          <p:cNvSpPr txBox="1"/>
          <p:nvPr/>
        </p:nvSpPr>
        <p:spPr>
          <a:xfrm>
            <a:off x="5987467" y="5047398"/>
            <a:ext cx="1670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Comic Sans MS" panose="030F0702030302020204" pitchFamily="66" charset="0"/>
              </a:rPr>
              <a:t>Abundant protein</a:t>
            </a:r>
          </a:p>
          <a:p>
            <a:pPr algn="ctr"/>
            <a:r>
              <a:rPr lang="en-US" altLang="ja-JP" sz="1200" dirty="0" smtClean="0">
                <a:latin typeface="Comic Sans MS" panose="030F0702030302020204" pitchFamily="66" charset="0"/>
              </a:rPr>
              <a:t>depletion </a:t>
            </a:r>
            <a:r>
              <a:rPr kumimoji="1" lang="en-US" altLang="ja-JP" sz="1200" dirty="0" smtClean="0">
                <a:latin typeface="Comic Sans MS" panose="030F0702030302020204" pitchFamily="66" charset="0"/>
              </a:rPr>
              <a:t>with HPLC</a:t>
            </a:r>
            <a:endParaRPr kumimoji="1" lang="ja-JP" altLang="en-US" sz="1200" dirty="0">
              <a:latin typeface="Comic Sans MS" panose="030F0702030302020204" pitchFamily="66" charset="0"/>
            </a:endParaRPr>
          </a:p>
        </p:txBody>
      </p:sp>
      <p:sp>
        <p:nvSpPr>
          <p:cNvPr id="458" name="正方形/長方形 457"/>
          <p:cNvSpPr/>
          <p:nvPr/>
        </p:nvSpPr>
        <p:spPr>
          <a:xfrm>
            <a:off x="5997060" y="2997019"/>
            <a:ext cx="3918077" cy="369332"/>
          </a:xfrm>
          <a:prstGeom prst="rect">
            <a:avLst/>
          </a:prstGeom>
          <a:solidFill>
            <a:srgbClr val="FFF7E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800" b="1" dirty="0" smtClean="0">
                <a:latin typeface="Comic Sans MS" pitchFamily="66" charset="0"/>
                <a:ea typeface="HG丸ｺﾞｼｯｸM-PRO" pitchFamily="50" charset="-128"/>
              </a:rPr>
              <a:t>Pre-processing of Serum samples</a:t>
            </a:r>
          </a:p>
        </p:txBody>
      </p:sp>
      <p:sp>
        <p:nvSpPr>
          <p:cNvPr id="459" name="正方形/長方形 458"/>
          <p:cNvSpPr/>
          <p:nvPr/>
        </p:nvSpPr>
        <p:spPr>
          <a:xfrm>
            <a:off x="5897907" y="3607703"/>
            <a:ext cx="4116383" cy="369332"/>
          </a:xfrm>
          <a:prstGeom prst="rect">
            <a:avLst/>
          </a:prstGeom>
          <a:solidFill>
            <a:srgbClr val="FFF7E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800" b="1" dirty="0" smtClean="0">
                <a:latin typeface="Comic Sans MS" pitchFamily="66" charset="0"/>
                <a:ea typeface="HG丸ｺﾞｼｯｸM-PRO" pitchFamily="50" charset="-128"/>
              </a:rPr>
              <a:t>Reduction, Alkylation and Digestion </a:t>
            </a:r>
            <a:endParaRPr lang="ja-JP" altLang="en-US" sz="1800" b="1" dirty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460" name="正方形/長方形 459"/>
          <p:cNvSpPr/>
          <p:nvPr/>
        </p:nvSpPr>
        <p:spPr>
          <a:xfrm>
            <a:off x="6564779" y="4218387"/>
            <a:ext cx="2782638" cy="646331"/>
          </a:xfrm>
          <a:prstGeom prst="rect">
            <a:avLst/>
          </a:prstGeom>
          <a:solidFill>
            <a:srgbClr val="FFF7E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800" b="1" dirty="0" err="1" smtClean="0">
                <a:latin typeface="Comic Sans MS" pitchFamily="66" charset="0"/>
                <a:ea typeface="HG丸ｺﾞｼｯｸM-PRO" pitchFamily="50" charset="-128"/>
              </a:rPr>
              <a:t>Nano</a:t>
            </a:r>
            <a:r>
              <a:rPr lang="en-US" altLang="ja-JP" sz="1800" dirty="0" smtClean="0">
                <a:latin typeface="Comic Sans MS" pitchFamily="66" charset="0"/>
                <a:ea typeface="HG丸ｺﾞｼｯｸM-PRO" pitchFamily="50" charset="-128"/>
              </a:rPr>
              <a:t>-LC separation and MS analyses</a:t>
            </a:r>
            <a:endParaRPr lang="ja-JP" altLang="en-US" sz="1800" b="1" dirty="0">
              <a:latin typeface="Comic Sans MS" pitchFamily="66" charset="0"/>
              <a:ea typeface="HG丸ｺﾞｼｯｸM-PRO" pitchFamily="50" charset="-128"/>
            </a:endParaRPr>
          </a:p>
        </p:txBody>
      </p:sp>
      <p:grpSp>
        <p:nvGrpSpPr>
          <p:cNvPr id="462" name="グループ化 1225"/>
          <p:cNvGrpSpPr>
            <a:grpSpLocks/>
          </p:cNvGrpSpPr>
          <p:nvPr/>
        </p:nvGrpSpPr>
        <p:grpSpPr bwMode="auto">
          <a:xfrm>
            <a:off x="162385" y="2811595"/>
            <a:ext cx="4326344" cy="2747857"/>
            <a:chOff x="2117962" y="-2127596"/>
            <a:chExt cx="4459486" cy="2831450"/>
          </a:xfrm>
        </p:grpSpPr>
        <p:sp>
          <p:nvSpPr>
            <p:cNvPr id="463" name="正方形/長方形 462"/>
            <p:cNvSpPr/>
            <p:nvPr/>
          </p:nvSpPr>
          <p:spPr>
            <a:xfrm>
              <a:off x="2153134" y="-2127596"/>
              <a:ext cx="4389142" cy="280457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omic Sans MS" pitchFamily="66" charset="0"/>
              </a:endParaRPr>
            </a:p>
          </p:txBody>
        </p:sp>
        <p:grpSp>
          <p:nvGrpSpPr>
            <p:cNvPr id="464" name="グループ化 1223"/>
            <p:cNvGrpSpPr>
              <a:grpSpLocks/>
            </p:cNvGrpSpPr>
            <p:nvPr/>
          </p:nvGrpSpPr>
          <p:grpSpPr bwMode="auto">
            <a:xfrm>
              <a:off x="2117962" y="-2102099"/>
              <a:ext cx="4459486" cy="2805958"/>
              <a:chOff x="5325619" y="1570015"/>
              <a:chExt cx="4459486" cy="2805958"/>
            </a:xfrm>
          </p:grpSpPr>
          <p:grpSp>
            <p:nvGrpSpPr>
              <p:cNvPr id="465" name="グループ化 786"/>
              <p:cNvGrpSpPr>
                <a:grpSpLocks/>
              </p:cNvGrpSpPr>
              <p:nvPr/>
            </p:nvGrpSpPr>
            <p:grpSpPr bwMode="auto">
              <a:xfrm>
                <a:off x="5774186" y="2169463"/>
                <a:ext cx="3465041" cy="2206510"/>
                <a:chOff x="830259" y="4181504"/>
                <a:chExt cx="3353945" cy="2578720"/>
              </a:xfrm>
            </p:grpSpPr>
            <p:grpSp>
              <p:nvGrpSpPr>
                <p:cNvPr id="467" name="Group 27"/>
                <p:cNvGrpSpPr>
                  <a:grpSpLocks/>
                </p:cNvGrpSpPr>
                <p:nvPr/>
              </p:nvGrpSpPr>
              <p:grpSpPr bwMode="auto">
                <a:xfrm>
                  <a:off x="944563" y="5512269"/>
                  <a:ext cx="3239641" cy="1247955"/>
                  <a:chOff x="539" y="2618"/>
                  <a:chExt cx="5086" cy="2067"/>
                </a:xfrm>
              </p:grpSpPr>
              <p:sp>
                <p:nvSpPr>
                  <p:cNvPr id="488" name="Line 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89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90" name="Line 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91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92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93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94" name="Line 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95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96" name="Line 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97" name="Line 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98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99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00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9" y="4234"/>
                    <a:ext cx="266" cy="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9.0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01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7" y="4234"/>
                    <a:ext cx="462" cy="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292.8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02" name="Rectangle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35" y="4234"/>
                    <a:ext cx="462" cy="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576.6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03" name="Rectangle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0" y="4234"/>
                    <a:ext cx="462" cy="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860.4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04" name="Rectangl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8" y="4234"/>
                    <a:ext cx="560" cy="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1144.2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05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5" y="4234"/>
                    <a:ext cx="560" cy="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1428.0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08" name="Line 4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09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9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11" name="Line 4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12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4214"/>
                    <a:ext cx="2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13" name="Line 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4139"/>
                    <a:ext cx="10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14" name="Line 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4062"/>
                    <a:ext cx="2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15" name="Line 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984"/>
                    <a:ext cx="10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16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3908"/>
                    <a:ext cx="2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17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832"/>
                    <a:ext cx="10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20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3753"/>
                    <a:ext cx="2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22" name="Line 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676"/>
                    <a:ext cx="10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23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3601"/>
                    <a:ext cx="2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24" name="Line 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524"/>
                    <a:ext cx="10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25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3445"/>
                    <a:ext cx="2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26" name="Line 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370"/>
                    <a:ext cx="10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27" name="Line 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3293"/>
                    <a:ext cx="2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28" name="Line 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216"/>
                    <a:ext cx="10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29" name="Line 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3139"/>
                    <a:ext cx="2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0" name="Line 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063"/>
                    <a:ext cx="10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1" name="Line 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2984"/>
                    <a:ext cx="2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2" name="Line 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2908"/>
                    <a:ext cx="10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3" name="Line 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2832"/>
                    <a:ext cx="2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4" name="Line 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2753"/>
                    <a:ext cx="10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" name="Line 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2677"/>
                    <a:ext cx="2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6" name="Freeform 70"/>
                  <p:cNvSpPr>
                    <a:spLocks noChangeAspect="1"/>
                  </p:cNvSpPr>
                  <p:nvPr/>
                </p:nvSpPr>
                <p:spPr bwMode="auto">
                  <a:xfrm>
                    <a:off x="607" y="2677"/>
                    <a:ext cx="916" cy="1537"/>
                  </a:xfrm>
                  <a:custGeom>
                    <a:avLst/>
                    <a:gdLst>
                      <a:gd name="T0" fmla="*/ 0 w 2643"/>
                      <a:gd name="T1" fmla="*/ 1 h 2930"/>
                      <a:gd name="T2" fmla="*/ 0 w 2643"/>
                      <a:gd name="T3" fmla="*/ 1 h 2930"/>
                      <a:gd name="T4" fmla="*/ 0 w 2643"/>
                      <a:gd name="T5" fmla="*/ 1 h 2930"/>
                      <a:gd name="T6" fmla="*/ 0 w 2643"/>
                      <a:gd name="T7" fmla="*/ 1 h 2930"/>
                      <a:gd name="T8" fmla="*/ 0 w 2643"/>
                      <a:gd name="T9" fmla="*/ 1 h 2930"/>
                      <a:gd name="T10" fmla="*/ 0 w 2643"/>
                      <a:gd name="T11" fmla="*/ 1 h 2930"/>
                      <a:gd name="T12" fmla="*/ 0 w 2643"/>
                      <a:gd name="T13" fmla="*/ 1 h 2930"/>
                      <a:gd name="T14" fmla="*/ 0 w 2643"/>
                      <a:gd name="T15" fmla="*/ 1 h 2930"/>
                      <a:gd name="T16" fmla="*/ 0 w 2643"/>
                      <a:gd name="T17" fmla="*/ 1 h 2930"/>
                      <a:gd name="T18" fmla="*/ 0 w 2643"/>
                      <a:gd name="T19" fmla="*/ 1 h 2930"/>
                      <a:gd name="T20" fmla="*/ 0 w 2643"/>
                      <a:gd name="T21" fmla="*/ 1 h 2930"/>
                      <a:gd name="T22" fmla="*/ 0 w 2643"/>
                      <a:gd name="T23" fmla="*/ 1 h 2930"/>
                      <a:gd name="T24" fmla="*/ 0 w 2643"/>
                      <a:gd name="T25" fmla="*/ 1 h 2930"/>
                      <a:gd name="T26" fmla="*/ 0 w 2643"/>
                      <a:gd name="T27" fmla="*/ 1 h 2930"/>
                      <a:gd name="T28" fmla="*/ 0 w 2643"/>
                      <a:gd name="T29" fmla="*/ 1 h 2930"/>
                      <a:gd name="T30" fmla="*/ 0 w 2643"/>
                      <a:gd name="T31" fmla="*/ 1 h 2930"/>
                      <a:gd name="T32" fmla="*/ 0 w 2643"/>
                      <a:gd name="T33" fmla="*/ 1 h 2930"/>
                      <a:gd name="T34" fmla="*/ 0 w 2643"/>
                      <a:gd name="T35" fmla="*/ 1 h 2930"/>
                      <a:gd name="T36" fmla="*/ 0 w 2643"/>
                      <a:gd name="T37" fmla="*/ 1 h 2930"/>
                      <a:gd name="T38" fmla="*/ 0 w 2643"/>
                      <a:gd name="T39" fmla="*/ 1 h 2930"/>
                      <a:gd name="T40" fmla="*/ 0 w 2643"/>
                      <a:gd name="T41" fmla="*/ 1 h 2930"/>
                      <a:gd name="T42" fmla="*/ 0 w 2643"/>
                      <a:gd name="T43" fmla="*/ 1 h 2930"/>
                      <a:gd name="T44" fmla="*/ 0 w 2643"/>
                      <a:gd name="T45" fmla="*/ 1 h 2930"/>
                      <a:gd name="T46" fmla="*/ 0 w 2643"/>
                      <a:gd name="T47" fmla="*/ 1 h 2930"/>
                      <a:gd name="T48" fmla="*/ 0 w 2643"/>
                      <a:gd name="T49" fmla="*/ 1 h 2930"/>
                      <a:gd name="T50" fmla="*/ 0 w 2643"/>
                      <a:gd name="T51" fmla="*/ 1 h 2930"/>
                      <a:gd name="T52" fmla="*/ 0 w 2643"/>
                      <a:gd name="T53" fmla="*/ 1 h 2930"/>
                      <a:gd name="T54" fmla="*/ 0 w 2643"/>
                      <a:gd name="T55" fmla="*/ 1 h 2930"/>
                      <a:gd name="T56" fmla="*/ 0 w 2643"/>
                      <a:gd name="T57" fmla="*/ 1 h 2930"/>
                      <a:gd name="T58" fmla="*/ 0 w 2643"/>
                      <a:gd name="T59" fmla="*/ 1 h 2930"/>
                      <a:gd name="T60" fmla="*/ 0 w 2643"/>
                      <a:gd name="T61" fmla="*/ 1 h 2930"/>
                      <a:gd name="T62" fmla="*/ 0 w 2643"/>
                      <a:gd name="T63" fmla="*/ 1 h 2930"/>
                      <a:gd name="T64" fmla="*/ 0 w 2643"/>
                      <a:gd name="T65" fmla="*/ 1 h 2930"/>
                      <a:gd name="T66" fmla="*/ 0 w 2643"/>
                      <a:gd name="T67" fmla="*/ 1 h 2930"/>
                      <a:gd name="T68" fmla="*/ 0 w 2643"/>
                      <a:gd name="T69" fmla="*/ 1 h 2930"/>
                      <a:gd name="T70" fmla="*/ 0 w 2643"/>
                      <a:gd name="T71" fmla="*/ 1 h 2930"/>
                      <a:gd name="T72" fmla="*/ 0 w 2643"/>
                      <a:gd name="T73" fmla="*/ 1 h 2930"/>
                      <a:gd name="T74" fmla="*/ 0 w 2643"/>
                      <a:gd name="T75" fmla="*/ 1 h 2930"/>
                      <a:gd name="T76" fmla="*/ 0 w 2643"/>
                      <a:gd name="T77" fmla="*/ 1 h 2930"/>
                      <a:gd name="T78" fmla="*/ 0 w 2643"/>
                      <a:gd name="T79" fmla="*/ 1 h 2930"/>
                      <a:gd name="T80" fmla="*/ 0 w 2643"/>
                      <a:gd name="T81" fmla="*/ 1 h 2930"/>
                      <a:gd name="T82" fmla="*/ 0 w 2643"/>
                      <a:gd name="T83" fmla="*/ 1 h 2930"/>
                      <a:gd name="T84" fmla="*/ 0 w 2643"/>
                      <a:gd name="T85" fmla="*/ 1 h 2930"/>
                      <a:gd name="T86" fmla="*/ 0 w 2643"/>
                      <a:gd name="T87" fmla="*/ 1 h 2930"/>
                      <a:gd name="T88" fmla="*/ 0 w 2643"/>
                      <a:gd name="T89" fmla="*/ 1 h 2930"/>
                      <a:gd name="T90" fmla="*/ 0 w 2643"/>
                      <a:gd name="T91" fmla="*/ 1 h 2930"/>
                      <a:gd name="T92" fmla="*/ 0 w 2643"/>
                      <a:gd name="T93" fmla="*/ 1 h 2930"/>
                      <a:gd name="T94" fmla="*/ 0 w 2643"/>
                      <a:gd name="T95" fmla="*/ 1 h 2930"/>
                      <a:gd name="T96" fmla="*/ 0 w 2643"/>
                      <a:gd name="T97" fmla="*/ 1 h 2930"/>
                      <a:gd name="T98" fmla="*/ 0 w 2643"/>
                      <a:gd name="T99" fmla="*/ 1 h 2930"/>
                      <a:gd name="T100" fmla="*/ 0 w 2643"/>
                      <a:gd name="T101" fmla="*/ 1 h 2930"/>
                      <a:gd name="T102" fmla="*/ 0 w 2643"/>
                      <a:gd name="T103" fmla="*/ 1 h 2930"/>
                      <a:gd name="T104" fmla="*/ 0 w 2643"/>
                      <a:gd name="T105" fmla="*/ 1 h 2930"/>
                      <a:gd name="T106" fmla="*/ 0 w 2643"/>
                      <a:gd name="T107" fmla="*/ 1 h 2930"/>
                      <a:gd name="T108" fmla="*/ 0 w 2643"/>
                      <a:gd name="T109" fmla="*/ 1 h 2930"/>
                      <a:gd name="T110" fmla="*/ 0 w 2643"/>
                      <a:gd name="T111" fmla="*/ 1 h 2930"/>
                      <a:gd name="T112" fmla="*/ 0 w 2643"/>
                      <a:gd name="T113" fmla="*/ 1 h 2930"/>
                      <a:gd name="T114" fmla="*/ 0 w 2643"/>
                      <a:gd name="T115" fmla="*/ 1 h 2930"/>
                      <a:gd name="T116" fmla="*/ 0 w 2643"/>
                      <a:gd name="T117" fmla="*/ 1 h 2930"/>
                      <a:gd name="T118" fmla="*/ 0 w 2643"/>
                      <a:gd name="T119" fmla="*/ 1 h 2930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643"/>
                      <a:gd name="T181" fmla="*/ 0 h 2930"/>
                      <a:gd name="T182" fmla="*/ 2643 w 2643"/>
                      <a:gd name="T183" fmla="*/ 2930 h 2930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643" h="2930">
                        <a:moveTo>
                          <a:pt x="0" y="2926"/>
                        </a:moveTo>
                        <a:lnTo>
                          <a:pt x="2" y="2924"/>
                        </a:lnTo>
                        <a:lnTo>
                          <a:pt x="4" y="2925"/>
                        </a:lnTo>
                        <a:lnTo>
                          <a:pt x="7" y="2925"/>
                        </a:lnTo>
                        <a:lnTo>
                          <a:pt x="11" y="2926"/>
                        </a:lnTo>
                        <a:lnTo>
                          <a:pt x="11" y="2924"/>
                        </a:lnTo>
                        <a:lnTo>
                          <a:pt x="15" y="2924"/>
                        </a:lnTo>
                        <a:lnTo>
                          <a:pt x="17" y="2925"/>
                        </a:lnTo>
                        <a:lnTo>
                          <a:pt x="19" y="2926"/>
                        </a:lnTo>
                        <a:lnTo>
                          <a:pt x="23" y="2929"/>
                        </a:lnTo>
                        <a:lnTo>
                          <a:pt x="26" y="2925"/>
                        </a:lnTo>
                        <a:lnTo>
                          <a:pt x="27" y="2928"/>
                        </a:lnTo>
                        <a:lnTo>
                          <a:pt x="32" y="2926"/>
                        </a:lnTo>
                        <a:lnTo>
                          <a:pt x="34" y="2929"/>
                        </a:lnTo>
                        <a:lnTo>
                          <a:pt x="36" y="2925"/>
                        </a:lnTo>
                        <a:lnTo>
                          <a:pt x="37" y="2928"/>
                        </a:lnTo>
                        <a:lnTo>
                          <a:pt x="41" y="2928"/>
                        </a:lnTo>
                        <a:lnTo>
                          <a:pt x="45" y="2925"/>
                        </a:lnTo>
                        <a:lnTo>
                          <a:pt x="45" y="2926"/>
                        </a:lnTo>
                        <a:lnTo>
                          <a:pt x="49" y="2925"/>
                        </a:lnTo>
                        <a:lnTo>
                          <a:pt x="52" y="2929"/>
                        </a:lnTo>
                        <a:lnTo>
                          <a:pt x="56" y="2925"/>
                        </a:lnTo>
                        <a:lnTo>
                          <a:pt x="57" y="2926"/>
                        </a:lnTo>
                        <a:lnTo>
                          <a:pt x="60" y="2924"/>
                        </a:lnTo>
                        <a:lnTo>
                          <a:pt x="62" y="2928"/>
                        </a:lnTo>
                        <a:lnTo>
                          <a:pt x="65" y="2925"/>
                        </a:lnTo>
                        <a:lnTo>
                          <a:pt x="67" y="2928"/>
                        </a:lnTo>
                        <a:lnTo>
                          <a:pt x="69" y="2926"/>
                        </a:lnTo>
                        <a:lnTo>
                          <a:pt x="74" y="2926"/>
                        </a:lnTo>
                        <a:lnTo>
                          <a:pt x="75" y="2928"/>
                        </a:lnTo>
                        <a:lnTo>
                          <a:pt x="77" y="2924"/>
                        </a:lnTo>
                        <a:lnTo>
                          <a:pt x="80" y="2928"/>
                        </a:lnTo>
                        <a:lnTo>
                          <a:pt x="83" y="2928"/>
                        </a:lnTo>
                        <a:lnTo>
                          <a:pt x="85" y="2929"/>
                        </a:lnTo>
                        <a:lnTo>
                          <a:pt x="86" y="2926"/>
                        </a:lnTo>
                        <a:lnTo>
                          <a:pt x="91" y="2926"/>
                        </a:lnTo>
                        <a:lnTo>
                          <a:pt x="94" y="2926"/>
                        </a:lnTo>
                        <a:lnTo>
                          <a:pt x="95" y="2926"/>
                        </a:lnTo>
                        <a:lnTo>
                          <a:pt x="97" y="2925"/>
                        </a:lnTo>
                        <a:lnTo>
                          <a:pt x="100" y="2921"/>
                        </a:lnTo>
                        <a:lnTo>
                          <a:pt x="103" y="2924"/>
                        </a:lnTo>
                        <a:lnTo>
                          <a:pt x="107" y="2926"/>
                        </a:lnTo>
                        <a:lnTo>
                          <a:pt x="109" y="2924"/>
                        </a:lnTo>
                        <a:lnTo>
                          <a:pt x="111" y="2926"/>
                        </a:lnTo>
                        <a:lnTo>
                          <a:pt x="112" y="2926"/>
                        </a:lnTo>
                        <a:lnTo>
                          <a:pt x="117" y="2924"/>
                        </a:lnTo>
                        <a:lnTo>
                          <a:pt x="119" y="2909"/>
                        </a:lnTo>
                        <a:lnTo>
                          <a:pt x="120" y="2925"/>
                        </a:lnTo>
                        <a:lnTo>
                          <a:pt x="125" y="2928"/>
                        </a:lnTo>
                        <a:lnTo>
                          <a:pt x="127" y="2928"/>
                        </a:lnTo>
                        <a:lnTo>
                          <a:pt x="129" y="2928"/>
                        </a:lnTo>
                        <a:lnTo>
                          <a:pt x="133" y="2926"/>
                        </a:lnTo>
                        <a:lnTo>
                          <a:pt x="135" y="2928"/>
                        </a:lnTo>
                        <a:lnTo>
                          <a:pt x="137" y="2925"/>
                        </a:lnTo>
                        <a:lnTo>
                          <a:pt x="141" y="2928"/>
                        </a:lnTo>
                        <a:lnTo>
                          <a:pt x="141" y="2924"/>
                        </a:lnTo>
                        <a:lnTo>
                          <a:pt x="144" y="2926"/>
                        </a:lnTo>
                        <a:lnTo>
                          <a:pt x="147" y="2926"/>
                        </a:lnTo>
                        <a:lnTo>
                          <a:pt x="150" y="2930"/>
                        </a:lnTo>
                        <a:lnTo>
                          <a:pt x="153" y="2925"/>
                        </a:lnTo>
                        <a:lnTo>
                          <a:pt x="154" y="2924"/>
                        </a:lnTo>
                        <a:lnTo>
                          <a:pt x="158" y="2925"/>
                        </a:lnTo>
                        <a:lnTo>
                          <a:pt x="160" y="2928"/>
                        </a:lnTo>
                        <a:lnTo>
                          <a:pt x="163" y="2926"/>
                        </a:lnTo>
                        <a:lnTo>
                          <a:pt x="165" y="2925"/>
                        </a:lnTo>
                        <a:lnTo>
                          <a:pt x="167" y="2916"/>
                        </a:lnTo>
                        <a:lnTo>
                          <a:pt x="171" y="2925"/>
                        </a:lnTo>
                        <a:lnTo>
                          <a:pt x="172" y="2923"/>
                        </a:lnTo>
                        <a:lnTo>
                          <a:pt x="176" y="2918"/>
                        </a:lnTo>
                        <a:lnTo>
                          <a:pt x="179" y="2928"/>
                        </a:lnTo>
                        <a:lnTo>
                          <a:pt x="181" y="2925"/>
                        </a:lnTo>
                        <a:lnTo>
                          <a:pt x="184" y="2928"/>
                        </a:lnTo>
                        <a:lnTo>
                          <a:pt x="185" y="2917"/>
                        </a:lnTo>
                        <a:lnTo>
                          <a:pt x="187" y="2926"/>
                        </a:lnTo>
                        <a:lnTo>
                          <a:pt x="190" y="2924"/>
                        </a:lnTo>
                        <a:lnTo>
                          <a:pt x="195" y="2925"/>
                        </a:lnTo>
                        <a:lnTo>
                          <a:pt x="197" y="2925"/>
                        </a:lnTo>
                        <a:lnTo>
                          <a:pt x="198" y="2928"/>
                        </a:lnTo>
                        <a:lnTo>
                          <a:pt x="201" y="2924"/>
                        </a:lnTo>
                        <a:lnTo>
                          <a:pt x="204" y="2926"/>
                        </a:lnTo>
                        <a:lnTo>
                          <a:pt x="206" y="2929"/>
                        </a:lnTo>
                        <a:lnTo>
                          <a:pt x="210" y="2928"/>
                        </a:lnTo>
                        <a:lnTo>
                          <a:pt x="211" y="2929"/>
                        </a:lnTo>
                        <a:lnTo>
                          <a:pt x="214" y="2924"/>
                        </a:lnTo>
                        <a:lnTo>
                          <a:pt x="218" y="2928"/>
                        </a:lnTo>
                        <a:lnTo>
                          <a:pt x="219" y="2928"/>
                        </a:lnTo>
                        <a:lnTo>
                          <a:pt x="221" y="2928"/>
                        </a:lnTo>
                        <a:lnTo>
                          <a:pt x="223" y="2925"/>
                        </a:lnTo>
                        <a:lnTo>
                          <a:pt x="228" y="2929"/>
                        </a:lnTo>
                        <a:lnTo>
                          <a:pt x="230" y="2926"/>
                        </a:lnTo>
                        <a:lnTo>
                          <a:pt x="231" y="2929"/>
                        </a:lnTo>
                        <a:lnTo>
                          <a:pt x="235" y="2928"/>
                        </a:lnTo>
                        <a:lnTo>
                          <a:pt x="237" y="2928"/>
                        </a:lnTo>
                        <a:lnTo>
                          <a:pt x="239" y="2924"/>
                        </a:lnTo>
                        <a:lnTo>
                          <a:pt x="244" y="2924"/>
                        </a:lnTo>
                        <a:lnTo>
                          <a:pt x="244" y="2923"/>
                        </a:lnTo>
                        <a:lnTo>
                          <a:pt x="247" y="2926"/>
                        </a:lnTo>
                        <a:lnTo>
                          <a:pt x="251" y="2922"/>
                        </a:lnTo>
                        <a:lnTo>
                          <a:pt x="252" y="2921"/>
                        </a:lnTo>
                        <a:lnTo>
                          <a:pt x="255" y="2922"/>
                        </a:lnTo>
                        <a:lnTo>
                          <a:pt x="258" y="2924"/>
                        </a:lnTo>
                        <a:lnTo>
                          <a:pt x="261" y="2925"/>
                        </a:lnTo>
                        <a:lnTo>
                          <a:pt x="264" y="2920"/>
                        </a:lnTo>
                        <a:lnTo>
                          <a:pt x="266" y="2914"/>
                        </a:lnTo>
                        <a:lnTo>
                          <a:pt x="269" y="2839"/>
                        </a:lnTo>
                        <a:lnTo>
                          <a:pt x="270" y="2925"/>
                        </a:lnTo>
                        <a:lnTo>
                          <a:pt x="273" y="2924"/>
                        </a:lnTo>
                        <a:lnTo>
                          <a:pt x="277" y="2926"/>
                        </a:lnTo>
                        <a:lnTo>
                          <a:pt x="279" y="2923"/>
                        </a:lnTo>
                        <a:lnTo>
                          <a:pt x="281" y="2923"/>
                        </a:lnTo>
                        <a:lnTo>
                          <a:pt x="285" y="2923"/>
                        </a:lnTo>
                        <a:lnTo>
                          <a:pt x="287" y="2922"/>
                        </a:lnTo>
                        <a:lnTo>
                          <a:pt x="288" y="2924"/>
                        </a:lnTo>
                        <a:lnTo>
                          <a:pt x="290" y="2928"/>
                        </a:lnTo>
                        <a:lnTo>
                          <a:pt x="294" y="2923"/>
                        </a:lnTo>
                        <a:lnTo>
                          <a:pt x="297" y="2903"/>
                        </a:lnTo>
                        <a:lnTo>
                          <a:pt x="299" y="2929"/>
                        </a:lnTo>
                        <a:lnTo>
                          <a:pt x="303" y="2926"/>
                        </a:lnTo>
                        <a:lnTo>
                          <a:pt x="306" y="2922"/>
                        </a:lnTo>
                        <a:lnTo>
                          <a:pt x="306" y="2891"/>
                        </a:lnTo>
                        <a:lnTo>
                          <a:pt x="309" y="2928"/>
                        </a:lnTo>
                        <a:lnTo>
                          <a:pt x="313" y="2925"/>
                        </a:lnTo>
                        <a:lnTo>
                          <a:pt x="315" y="2861"/>
                        </a:lnTo>
                        <a:lnTo>
                          <a:pt x="316" y="2924"/>
                        </a:lnTo>
                        <a:lnTo>
                          <a:pt x="320" y="2926"/>
                        </a:lnTo>
                        <a:lnTo>
                          <a:pt x="323" y="2370"/>
                        </a:lnTo>
                        <a:lnTo>
                          <a:pt x="324" y="2564"/>
                        </a:lnTo>
                        <a:lnTo>
                          <a:pt x="327" y="2907"/>
                        </a:lnTo>
                        <a:lnTo>
                          <a:pt x="329" y="2924"/>
                        </a:lnTo>
                        <a:lnTo>
                          <a:pt x="333" y="2926"/>
                        </a:lnTo>
                        <a:lnTo>
                          <a:pt x="334" y="2922"/>
                        </a:lnTo>
                        <a:lnTo>
                          <a:pt x="339" y="2924"/>
                        </a:lnTo>
                        <a:lnTo>
                          <a:pt x="341" y="2928"/>
                        </a:lnTo>
                        <a:lnTo>
                          <a:pt x="344" y="2926"/>
                        </a:lnTo>
                        <a:lnTo>
                          <a:pt x="347" y="2928"/>
                        </a:lnTo>
                        <a:lnTo>
                          <a:pt x="349" y="2925"/>
                        </a:lnTo>
                        <a:lnTo>
                          <a:pt x="350" y="2923"/>
                        </a:lnTo>
                        <a:lnTo>
                          <a:pt x="353" y="2926"/>
                        </a:lnTo>
                        <a:lnTo>
                          <a:pt x="357" y="2928"/>
                        </a:lnTo>
                        <a:lnTo>
                          <a:pt x="357" y="2929"/>
                        </a:lnTo>
                        <a:lnTo>
                          <a:pt x="361" y="2929"/>
                        </a:lnTo>
                        <a:lnTo>
                          <a:pt x="363" y="2928"/>
                        </a:lnTo>
                        <a:lnTo>
                          <a:pt x="366" y="2925"/>
                        </a:lnTo>
                        <a:lnTo>
                          <a:pt x="368" y="2930"/>
                        </a:lnTo>
                        <a:lnTo>
                          <a:pt x="371" y="2930"/>
                        </a:lnTo>
                        <a:lnTo>
                          <a:pt x="374" y="2930"/>
                        </a:lnTo>
                        <a:lnTo>
                          <a:pt x="378" y="2930"/>
                        </a:lnTo>
                        <a:lnTo>
                          <a:pt x="379" y="2929"/>
                        </a:lnTo>
                        <a:lnTo>
                          <a:pt x="381" y="2926"/>
                        </a:lnTo>
                        <a:lnTo>
                          <a:pt x="384" y="2925"/>
                        </a:lnTo>
                        <a:lnTo>
                          <a:pt x="388" y="2929"/>
                        </a:lnTo>
                        <a:lnTo>
                          <a:pt x="391" y="2928"/>
                        </a:lnTo>
                        <a:lnTo>
                          <a:pt x="392" y="2926"/>
                        </a:lnTo>
                        <a:lnTo>
                          <a:pt x="395" y="2928"/>
                        </a:lnTo>
                        <a:lnTo>
                          <a:pt x="396" y="2925"/>
                        </a:lnTo>
                        <a:lnTo>
                          <a:pt x="401" y="2924"/>
                        </a:lnTo>
                        <a:lnTo>
                          <a:pt x="405" y="2926"/>
                        </a:lnTo>
                        <a:lnTo>
                          <a:pt x="408" y="2924"/>
                        </a:lnTo>
                        <a:lnTo>
                          <a:pt x="409" y="2926"/>
                        </a:lnTo>
                        <a:lnTo>
                          <a:pt x="414" y="2926"/>
                        </a:lnTo>
                        <a:lnTo>
                          <a:pt x="416" y="2928"/>
                        </a:lnTo>
                        <a:lnTo>
                          <a:pt x="418" y="2918"/>
                        </a:lnTo>
                        <a:lnTo>
                          <a:pt x="419" y="2924"/>
                        </a:lnTo>
                        <a:lnTo>
                          <a:pt x="423" y="2926"/>
                        </a:lnTo>
                        <a:lnTo>
                          <a:pt x="426" y="2925"/>
                        </a:lnTo>
                        <a:lnTo>
                          <a:pt x="427" y="2917"/>
                        </a:lnTo>
                        <a:lnTo>
                          <a:pt x="431" y="2928"/>
                        </a:lnTo>
                        <a:lnTo>
                          <a:pt x="433" y="2924"/>
                        </a:lnTo>
                        <a:lnTo>
                          <a:pt x="436" y="2911"/>
                        </a:lnTo>
                        <a:lnTo>
                          <a:pt x="438" y="2920"/>
                        </a:lnTo>
                        <a:lnTo>
                          <a:pt x="441" y="2924"/>
                        </a:lnTo>
                        <a:lnTo>
                          <a:pt x="444" y="2917"/>
                        </a:lnTo>
                        <a:lnTo>
                          <a:pt x="447" y="2872"/>
                        </a:lnTo>
                        <a:lnTo>
                          <a:pt x="448" y="2924"/>
                        </a:lnTo>
                        <a:lnTo>
                          <a:pt x="452" y="2924"/>
                        </a:lnTo>
                        <a:lnTo>
                          <a:pt x="456" y="2909"/>
                        </a:lnTo>
                        <a:lnTo>
                          <a:pt x="456" y="2873"/>
                        </a:lnTo>
                        <a:lnTo>
                          <a:pt x="460" y="2926"/>
                        </a:lnTo>
                        <a:lnTo>
                          <a:pt x="463" y="2926"/>
                        </a:lnTo>
                        <a:lnTo>
                          <a:pt x="464" y="2917"/>
                        </a:lnTo>
                        <a:lnTo>
                          <a:pt x="466" y="2929"/>
                        </a:lnTo>
                        <a:lnTo>
                          <a:pt x="469" y="2928"/>
                        </a:lnTo>
                        <a:lnTo>
                          <a:pt x="473" y="2928"/>
                        </a:lnTo>
                        <a:lnTo>
                          <a:pt x="475" y="2924"/>
                        </a:lnTo>
                        <a:lnTo>
                          <a:pt x="477" y="2928"/>
                        </a:lnTo>
                        <a:lnTo>
                          <a:pt x="478" y="2923"/>
                        </a:lnTo>
                        <a:lnTo>
                          <a:pt x="483" y="2926"/>
                        </a:lnTo>
                        <a:lnTo>
                          <a:pt x="484" y="2929"/>
                        </a:lnTo>
                        <a:lnTo>
                          <a:pt x="488" y="2926"/>
                        </a:lnTo>
                        <a:lnTo>
                          <a:pt x="490" y="2926"/>
                        </a:lnTo>
                        <a:lnTo>
                          <a:pt x="494" y="2925"/>
                        </a:lnTo>
                        <a:lnTo>
                          <a:pt x="494" y="2929"/>
                        </a:lnTo>
                        <a:lnTo>
                          <a:pt x="499" y="2926"/>
                        </a:lnTo>
                        <a:lnTo>
                          <a:pt x="502" y="2926"/>
                        </a:lnTo>
                        <a:lnTo>
                          <a:pt x="505" y="2925"/>
                        </a:lnTo>
                        <a:lnTo>
                          <a:pt x="505" y="2922"/>
                        </a:lnTo>
                        <a:lnTo>
                          <a:pt x="509" y="2924"/>
                        </a:lnTo>
                        <a:lnTo>
                          <a:pt x="510" y="2923"/>
                        </a:lnTo>
                        <a:lnTo>
                          <a:pt x="512" y="2923"/>
                        </a:lnTo>
                        <a:lnTo>
                          <a:pt x="516" y="2925"/>
                        </a:lnTo>
                        <a:lnTo>
                          <a:pt x="520" y="2922"/>
                        </a:lnTo>
                        <a:lnTo>
                          <a:pt x="520" y="2921"/>
                        </a:lnTo>
                        <a:lnTo>
                          <a:pt x="524" y="2923"/>
                        </a:lnTo>
                        <a:lnTo>
                          <a:pt x="525" y="2918"/>
                        </a:lnTo>
                        <a:lnTo>
                          <a:pt x="529" y="2922"/>
                        </a:lnTo>
                        <a:lnTo>
                          <a:pt x="532" y="2913"/>
                        </a:lnTo>
                        <a:lnTo>
                          <a:pt x="535" y="2916"/>
                        </a:lnTo>
                        <a:lnTo>
                          <a:pt x="537" y="2916"/>
                        </a:lnTo>
                        <a:lnTo>
                          <a:pt x="540" y="2920"/>
                        </a:lnTo>
                        <a:lnTo>
                          <a:pt x="542" y="2917"/>
                        </a:lnTo>
                        <a:lnTo>
                          <a:pt x="544" y="2918"/>
                        </a:lnTo>
                        <a:lnTo>
                          <a:pt x="548" y="2907"/>
                        </a:lnTo>
                        <a:lnTo>
                          <a:pt x="550" y="2905"/>
                        </a:lnTo>
                        <a:lnTo>
                          <a:pt x="553" y="2888"/>
                        </a:lnTo>
                        <a:lnTo>
                          <a:pt x="556" y="2850"/>
                        </a:lnTo>
                        <a:lnTo>
                          <a:pt x="558" y="1979"/>
                        </a:lnTo>
                        <a:lnTo>
                          <a:pt x="559" y="2849"/>
                        </a:lnTo>
                        <a:lnTo>
                          <a:pt x="563" y="2906"/>
                        </a:lnTo>
                        <a:lnTo>
                          <a:pt x="567" y="2855"/>
                        </a:lnTo>
                        <a:lnTo>
                          <a:pt x="568" y="2508"/>
                        </a:lnTo>
                        <a:lnTo>
                          <a:pt x="570" y="2915"/>
                        </a:lnTo>
                        <a:lnTo>
                          <a:pt x="574" y="2906"/>
                        </a:lnTo>
                        <a:lnTo>
                          <a:pt x="577" y="2565"/>
                        </a:lnTo>
                        <a:lnTo>
                          <a:pt x="577" y="2632"/>
                        </a:lnTo>
                        <a:lnTo>
                          <a:pt x="582" y="2915"/>
                        </a:lnTo>
                        <a:lnTo>
                          <a:pt x="583" y="2909"/>
                        </a:lnTo>
                        <a:lnTo>
                          <a:pt x="586" y="2746"/>
                        </a:lnTo>
                        <a:lnTo>
                          <a:pt x="587" y="2914"/>
                        </a:lnTo>
                        <a:lnTo>
                          <a:pt x="591" y="2917"/>
                        </a:lnTo>
                        <a:lnTo>
                          <a:pt x="594" y="2908"/>
                        </a:lnTo>
                        <a:lnTo>
                          <a:pt x="595" y="2798"/>
                        </a:lnTo>
                        <a:lnTo>
                          <a:pt x="599" y="2918"/>
                        </a:lnTo>
                        <a:lnTo>
                          <a:pt x="601" y="2923"/>
                        </a:lnTo>
                        <a:lnTo>
                          <a:pt x="603" y="2916"/>
                        </a:lnTo>
                        <a:lnTo>
                          <a:pt x="608" y="2923"/>
                        </a:lnTo>
                        <a:lnTo>
                          <a:pt x="608" y="2918"/>
                        </a:lnTo>
                        <a:lnTo>
                          <a:pt x="612" y="2921"/>
                        </a:lnTo>
                        <a:lnTo>
                          <a:pt x="613" y="2922"/>
                        </a:lnTo>
                        <a:lnTo>
                          <a:pt x="618" y="2924"/>
                        </a:lnTo>
                        <a:lnTo>
                          <a:pt x="620" y="2921"/>
                        </a:lnTo>
                        <a:lnTo>
                          <a:pt x="624" y="2917"/>
                        </a:lnTo>
                        <a:lnTo>
                          <a:pt x="624" y="2922"/>
                        </a:lnTo>
                        <a:lnTo>
                          <a:pt x="628" y="2920"/>
                        </a:lnTo>
                        <a:lnTo>
                          <a:pt x="630" y="2921"/>
                        </a:lnTo>
                        <a:lnTo>
                          <a:pt x="632" y="2920"/>
                        </a:lnTo>
                        <a:lnTo>
                          <a:pt x="635" y="2924"/>
                        </a:lnTo>
                        <a:lnTo>
                          <a:pt x="638" y="2921"/>
                        </a:lnTo>
                        <a:lnTo>
                          <a:pt x="641" y="2923"/>
                        </a:lnTo>
                        <a:lnTo>
                          <a:pt x="643" y="2923"/>
                        </a:lnTo>
                        <a:lnTo>
                          <a:pt x="644" y="2917"/>
                        </a:lnTo>
                        <a:lnTo>
                          <a:pt x="649" y="2920"/>
                        </a:lnTo>
                        <a:lnTo>
                          <a:pt x="650" y="2923"/>
                        </a:lnTo>
                        <a:lnTo>
                          <a:pt x="653" y="2916"/>
                        </a:lnTo>
                        <a:lnTo>
                          <a:pt x="654" y="2920"/>
                        </a:lnTo>
                        <a:lnTo>
                          <a:pt x="658" y="2920"/>
                        </a:lnTo>
                        <a:lnTo>
                          <a:pt x="660" y="2912"/>
                        </a:lnTo>
                        <a:lnTo>
                          <a:pt x="664" y="2924"/>
                        </a:lnTo>
                        <a:lnTo>
                          <a:pt x="664" y="2920"/>
                        </a:lnTo>
                        <a:lnTo>
                          <a:pt x="670" y="2896"/>
                        </a:lnTo>
                        <a:lnTo>
                          <a:pt x="670" y="2887"/>
                        </a:lnTo>
                        <a:lnTo>
                          <a:pt x="673" y="2918"/>
                        </a:lnTo>
                        <a:lnTo>
                          <a:pt x="676" y="2925"/>
                        </a:lnTo>
                        <a:lnTo>
                          <a:pt x="679" y="2900"/>
                        </a:lnTo>
                        <a:lnTo>
                          <a:pt x="681" y="2916"/>
                        </a:lnTo>
                        <a:lnTo>
                          <a:pt x="683" y="2922"/>
                        </a:lnTo>
                        <a:lnTo>
                          <a:pt x="687" y="2912"/>
                        </a:lnTo>
                        <a:lnTo>
                          <a:pt x="688" y="2899"/>
                        </a:lnTo>
                        <a:lnTo>
                          <a:pt x="690" y="2920"/>
                        </a:lnTo>
                        <a:lnTo>
                          <a:pt x="695" y="2920"/>
                        </a:lnTo>
                        <a:lnTo>
                          <a:pt x="698" y="2911"/>
                        </a:lnTo>
                        <a:lnTo>
                          <a:pt x="700" y="2916"/>
                        </a:lnTo>
                        <a:lnTo>
                          <a:pt x="703" y="2920"/>
                        </a:lnTo>
                        <a:lnTo>
                          <a:pt x="705" y="2911"/>
                        </a:lnTo>
                        <a:lnTo>
                          <a:pt x="707" y="2745"/>
                        </a:lnTo>
                        <a:lnTo>
                          <a:pt x="709" y="2918"/>
                        </a:lnTo>
                        <a:lnTo>
                          <a:pt x="713" y="2923"/>
                        </a:lnTo>
                        <a:lnTo>
                          <a:pt x="717" y="2914"/>
                        </a:lnTo>
                        <a:lnTo>
                          <a:pt x="717" y="2904"/>
                        </a:lnTo>
                        <a:lnTo>
                          <a:pt x="721" y="2923"/>
                        </a:lnTo>
                        <a:lnTo>
                          <a:pt x="723" y="2924"/>
                        </a:lnTo>
                        <a:lnTo>
                          <a:pt x="727" y="2920"/>
                        </a:lnTo>
                        <a:lnTo>
                          <a:pt x="727" y="2922"/>
                        </a:lnTo>
                        <a:lnTo>
                          <a:pt x="729" y="2925"/>
                        </a:lnTo>
                        <a:lnTo>
                          <a:pt x="732" y="2923"/>
                        </a:lnTo>
                        <a:lnTo>
                          <a:pt x="735" y="2920"/>
                        </a:lnTo>
                        <a:lnTo>
                          <a:pt x="738" y="2926"/>
                        </a:lnTo>
                        <a:lnTo>
                          <a:pt x="739" y="2924"/>
                        </a:lnTo>
                        <a:lnTo>
                          <a:pt x="743" y="2925"/>
                        </a:lnTo>
                        <a:lnTo>
                          <a:pt x="746" y="2922"/>
                        </a:lnTo>
                        <a:lnTo>
                          <a:pt x="747" y="2924"/>
                        </a:lnTo>
                        <a:lnTo>
                          <a:pt x="752" y="2924"/>
                        </a:lnTo>
                        <a:lnTo>
                          <a:pt x="755" y="2926"/>
                        </a:lnTo>
                        <a:lnTo>
                          <a:pt x="756" y="2921"/>
                        </a:lnTo>
                        <a:lnTo>
                          <a:pt x="760" y="2924"/>
                        </a:lnTo>
                        <a:lnTo>
                          <a:pt x="762" y="2925"/>
                        </a:lnTo>
                        <a:lnTo>
                          <a:pt x="763" y="2925"/>
                        </a:lnTo>
                        <a:lnTo>
                          <a:pt x="765" y="2924"/>
                        </a:lnTo>
                        <a:lnTo>
                          <a:pt x="769" y="2924"/>
                        </a:lnTo>
                        <a:lnTo>
                          <a:pt x="772" y="2924"/>
                        </a:lnTo>
                        <a:lnTo>
                          <a:pt x="774" y="2922"/>
                        </a:lnTo>
                        <a:lnTo>
                          <a:pt x="777" y="2925"/>
                        </a:lnTo>
                        <a:lnTo>
                          <a:pt x="779" y="2922"/>
                        </a:lnTo>
                        <a:lnTo>
                          <a:pt x="781" y="2921"/>
                        </a:lnTo>
                        <a:lnTo>
                          <a:pt x="783" y="2921"/>
                        </a:lnTo>
                        <a:lnTo>
                          <a:pt x="788" y="2923"/>
                        </a:lnTo>
                        <a:lnTo>
                          <a:pt x="791" y="2915"/>
                        </a:lnTo>
                        <a:lnTo>
                          <a:pt x="791" y="2917"/>
                        </a:lnTo>
                        <a:lnTo>
                          <a:pt x="794" y="2917"/>
                        </a:lnTo>
                        <a:lnTo>
                          <a:pt x="798" y="2918"/>
                        </a:lnTo>
                        <a:lnTo>
                          <a:pt x="800" y="2897"/>
                        </a:lnTo>
                        <a:lnTo>
                          <a:pt x="803" y="2924"/>
                        </a:lnTo>
                        <a:lnTo>
                          <a:pt x="806" y="2920"/>
                        </a:lnTo>
                        <a:lnTo>
                          <a:pt x="808" y="2913"/>
                        </a:lnTo>
                        <a:lnTo>
                          <a:pt x="810" y="2898"/>
                        </a:lnTo>
                        <a:lnTo>
                          <a:pt x="813" y="2924"/>
                        </a:lnTo>
                        <a:lnTo>
                          <a:pt x="815" y="2925"/>
                        </a:lnTo>
                        <a:lnTo>
                          <a:pt x="819" y="2879"/>
                        </a:lnTo>
                        <a:lnTo>
                          <a:pt x="820" y="2903"/>
                        </a:lnTo>
                        <a:lnTo>
                          <a:pt x="824" y="2917"/>
                        </a:lnTo>
                        <a:lnTo>
                          <a:pt x="827" y="2917"/>
                        </a:lnTo>
                        <a:lnTo>
                          <a:pt x="829" y="2854"/>
                        </a:lnTo>
                        <a:lnTo>
                          <a:pt x="832" y="2915"/>
                        </a:lnTo>
                        <a:lnTo>
                          <a:pt x="834" y="2915"/>
                        </a:lnTo>
                        <a:lnTo>
                          <a:pt x="838" y="2895"/>
                        </a:lnTo>
                        <a:lnTo>
                          <a:pt x="838" y="2823"/>
                        </a:lnTo>
                        <a:lnTo>
                          <a:pt x="841" y="2918"/>
                        </a:lnTo>
                        <a:lnTo>
                          <a:pt x="842" y="2918"/>
                        </a:lnTo>
                        <a:lnTo>
                          <a:pt x="847" y="2840"/>
                        </a:lnTo>
                        <a:lnTo>
                          <a:pt x="848" y="2912"/>
                        </a:lnTo>
                        <a:lnTo>
                          <a:pt x="853" y="2920"/>
                        </a:lnTo>
                        <a:lnTo>
                          <a:pt x="856" y="2911"/>
                        </a:lnTo>
                        <a:lnTo>
                          <a:pt x="856" y="2846"/>
                        </a:lnTo>
                        <a:lnTo>
                          <a:pt x="859" y="2923"/>
                        </a:lnTo>
                        <a:lnTo>
                          <a:pt x="862" y="2920"/>
                        </a:lnTo>
                        <a:lnTo>
                          <a:pt x="866" y="2875"/>
                        </a:lnTo>
                        <a:lnTo>
                          <a:pt x="866" y="2906"/>
                        </a:lnTo>
                        <a:lnTo>
                          <a:pt x="870" y="2924"/>
                        </a:lnTo>
                        <a:lnTo>
                          <a:pt x="873" y="2921"/>
                        </a:lnTo>
                        <a:lnTo>
                          <a:pt x="875" y="2918"/>
                        </a:lnTo>
                        <a:lnTo>
                          <a:pt x="876" y="2922"/>
                        </a:lnTo>
                        <a:lnTo>
                          <a:pt x="879" y="2924"/>
                        </a:lnTo>
                        <a:lnTo>
                          <a:pt x="882" y="2924"/>
                        </a:lnTo>
                        <a:lnTo>
                          <a:pt x="887" y="2918"/>
                        </a:lnTo>
                        <a:lnTo>
                          <a:pt x="889" y="2918"/>
                        </a:lnTo>
                        <a:lnTo>
                          <a:pt x="891" y="2920"/>
                        </a:lnTo>
                        <a:lnTo>
                          <a:pt x="892" y="2921"/>
                        </a:lnTo>
                        <a:lnTo>
                          <a:pt x="896" y="2912"/>
                        </a:lnTo>
                        <a:lnTo>
                          <a:pt x="899" y="2920"/>
                        </a:lnTo>
                        <a:lnTo>
                          <a:pt x="901" y="2918"/>
                        </a:lnTo>
                        <a:lnTo>
                          <a:pt x="905" y="2911"/>
                        </a:lnTo>
                        <a:lnTo>
                          <a:pt x="905" y="2913"/>
                        </a:lnTo>
                        <a:lnTo>
                          <a:pt x="908" y="2917"/>
                        </a:lnTo>
                        <a:lnTo>
                          <a:pt x="913" y="2916"/>
                        </a:lnTo>
                        <a:lnTo>
                          <a:pt x="915" y="2912"/>
                        </a:lnTo>
                        <a:lnTo>
                          <a:pt x="917" y="2912"/>
                        </a:lnTo>
                        <a:lnTo>
                          <a:pt x="920" y="2911"/>
                        </a:lnTo>
                        <a:lnTo>
                          <a:pt x="922" y="2903"/>
                        </a:lnTo>
                        <a:lnTo>
                          <a:pt x="924" y="2904"/>
                        </a:lnTo>
                        <a:lnTo>
                          <a:pt x="926" y="2896"/>
                        </a:lnTo>
                        <a:lnTo>
                          <a:pt x="931" y="2796"/>
                        </a:lnTo>
                        <a:lnTo>
                          <a:pt x="931" y="2534"/>
                        </a:lnTo>
                        <a:lnTo>
                          <a:pt x="933" y="2911"/>
                        </a:lnTo>
                        <a:lnTo>
                          <a:pt x="937" y="2911"/>
                        </a:lnTo>
                        <a:lnTo>
                          <a:pt x="940" y="2873"/>
                        </a:lnTo>
                        <a:lnTo>
                          <a:pt x="942" y="2897"/>
                        </a:lnTo>
                        <a:lnTo>
                          <a:pt x="946" y="2908"/>
                        </a:lnTo>
                        <a:lnTo>
                          <a:pt x="949" y="2892"/>
                        </a:lnTo>
                        <a:lnTo>
                          <a:pt x="950" y="2770"/>
                        </a:lnTo>
                        <a:lnTo>
                          <a:pt x="952" y="2890"/>
                        </a:lnTo>
                        <a:lnTo>
                          <a:pt x="955" y="2880"/>
                        </a:lnTo>
                        <a:lnTo>
                          <a:pt x="959" y="2789"/>
                        </a:lnTo>
                        <a:lnTo>
                          <a:pt x="959" y="2782"/>
                        </a:lnTo>
                        <a:lnTo>
                          <a:pt x="964" y="2820"/>
                        </a:lnTo>
                        <a:lnTo>
                          <a:pt x="967" y="2664"/>
                        </a:lnTo>
                        <a:lnTo>
                          <a:pt x="968" y="111"/>
                        </a:lnTo>
                        <a:lnTo>
                          <a:pt x="969" y="2473"/>
                        </a:lnTo>
                        <a:lnTo>
                          <a:pt x="974" y="2798"/>
                        </a:lnTo>
                        <a:lnTo>
                          <a:pt x="977" y="2411"/>
                        </a:lnTo>
                        <a:lnTo>
                          <a:pt x="977" y="182"/>
                        </a:lnTo>
                        <a:lnTo>
                          <a:pt x="980" y="2822"/>
                        </a:lnTo>
                        <a:lnTo>
                          <a:pt x="985" y="2762"/>
                        </a:lnTo>
                        <a:lnTo>
                          <a:pt x="988" y="0"/>
                        </a:lnTo>
                        <a:lnTo>
                          <a:pt x="988" y="1928"/>
                        </a:lnTo>
                        <a:lnTo>
                          <a:pt x="992" y="2820"/>
                        </a:lnTo>
                        <a:lnTo>
                          <a:pt x="995" y="2666"/>
                        </a:lnTo>
                        <a:lnTo>
                          <a:pt x="997" y="153"/>
                        </a:lnTo>
                        <a:lnTo>
                          <a:pt x="998" y="2827"/>
                        </a:lnTo>
                        <a:lnTo>
                          <a:pt x="1001" y="2906"/>
                        </a:lnTo>
                        <a:lnTo>
                          <a:pt x="1005" y="2897"/>
                        </a:lnTo>
                        <a:lnTo>
                          <a:pt x="1006" y="2805"/>
                        </a:lnTo>
                        <a:lnTo>
                          <a:pt x="1009" y="2918"/>
                        </a:lnTo>
                        <a:lnTo>
                          <a:pt x="1011" y="2918"/>
                        </a:lnTo>
                        <a:lnTo>
                          <a:pt x="1015" y="2916"/>
                        </a:lnTo>
                        <a:lnTo>
                          <a:pt x="1016" y="2921"/>
                        </a:lnTo>
                        <a:lnTo>
                          <a:pt x="1020" y="2918"/>
                        </a:lnTo>
                        <a:lnTo>
                          <a:pt x="1023" y="2922"/>
                        </a:lnTo>
                        <a:lnTo>
                          <a:pt x="1024" y="2913"/>
                        </a:lnTo>
                        <a:lnTo>
                          <a:pt x="1026" y="2926"/>
                        </a:lnTo>
                        <a:lnTo>
                          <a:pt x="1029" y="2923"/>
                        </a:lnTo>
                        <a:lnTo>
                          <a:pt x="1032" y="2912"/>
                        </a:lnTo>
                        <a:lnTo>
                          <a:pt x="1034" y="2926"/>
                        </a:lnTo>
                        <a:lnTo>
                          <a:pt x="1037" y="2925"/>
                        </a:lnTo>
                        <a:lnTo>
                          <a:pt x="1041" y="2925"/>
                        </a:lnTo>
                        <a:lnTo>
                          <a:pt x="1043" y="2918"/>
                        </a:lnTo>
                        <a:lnTo>
                          <a:pt x="1044" y="2926"/>
                        </a:lnTo>
                        <a:lnTo>
                          <a:pt x="1048" y="2924"/>
                        </a:lnTo>
                        <a:lnTo>
                          <a:pt x="1052" y="2911"/>
                        </a:lnTo>
                        <a:lnTo>
                          <a:pt x="1052" y="2918"/>
                        </a:lnTo>
                        <a:lnTo>
                          <a:pt x="1054" y="2928"/>
                        </a:lnTo>
                        <a:lnTo>
                          <a:pt x="1058" y="2925"/>
                        </a:lnTo>
                        <a:lnTo>
                          <a:pt x="1061" y="2923"/>
                        </a:lnTo>
                        <a:lnTo>
                          <a:pt x="1064" y="2922"/>
                        </a:lnTo>
                        <a:lnTo>
                          <a:pt x="1067" y="2928"/>
                        </a:lnTo>
                        <a:lnTo>
                          <a:pt x="1067" y="2924"/>
                        </a:lnTo>
                        <a:lnTo>
                          <a:pt x="1071" y="2921"/>
                        </a:lnTo>
                        <a:lnTo>
                          <a:pt x="1074" y="2928"/>
                        </a:lnTo>
                        <a:lnTo>
                          <a:pt x="1077" y="2926"/>
                        </a:lnTo>
                        <a:lnTo>
                          <a:pt x="1081" y="2920"/>
                        </a:lnTo>
                        <a:lnTo>
                          <a:pt x="1085" y="2925"/>
                        </a:lnTo>
                        <a:lnTo>
                          <a:pt x="1087" y="2925"/>
                        </a:lnTo>
                        <a:lnTo>
                          <a:pt x="1090" y="2914"/>
                        </a:lnTo>
                        <a:lnTo>
                          <a:pt x="1093" y="2928"/>
                        </a:lnTo>
                        <a:lnTo>
                          <a:pt x="1094" y="2929"/>
                        </a:lnTo>
                        <a:lnTo>
                          <a:pt x="1099" y="2924"/>
                        </a:lnTo>
                        <a:lnTo>
                          <a:pt x="1099" y="2923"/>
                        </a:lnTo>
                        <a:lnTo>
                          <a:pt x="1101" y="2926"/>
                        </a:lnTo>
                        <a:lnTo>
                          <a:pt x="1105" y="2925"/>
                        </a:lnTo>
                        <a:lnTo>
                          <a:pt x="1108" y="2915"/>
                        </a:lnTo>
                        <a:lnTo>
                          <a:pt x="1110" y="2924"/>
                        </a:lnTo>
                        <a:lnTo>
                          <a:pt x="1111" y="2929"/>
                        </a:lnTo>
                        <a:lnTo>
                          <a:pt x="1116" y="2925"/>
                        </a:lnTo>
                        <a:lnTo>
                          <a:pt x="1117" y="2922"/>
                        </a:lnTo>
                        <a:lnTo>
                          <a:pt x="1120" y="2924"/>
                        </a:lnTo>
                        <a:lnTo>
                          <a:pt x="1122" y="2926"/>
                        </a:lnTo>
                        <a:lnTo>
                          <a:pt x="1127" y="2923"/>
                        </a:lnTo>
                        <a:lnTo>
                          <a:pt x="1127" y="2926"/>
                        </a:lnTo>
                        <a:lnTo>
                          <a:pt x="1129" y="2926"/>
                        </a:lnTo>
                        <a:lnTo>
                          <a:pt x="1133" y="2924"/>
                        </a:lnTo>
                        <a:lnTo>
                          <a:pt x="1135" y="2920"/>
                        </a:lnTo>
                        <a:lnTo>
                          <a:pt x="1137" y="2925"/>
                        </a:lnTo>
                        <a:lnTo>
                          <a:pt x="1142" y="2926"/>
                        </a:lnTo>
                        <a:lnTo>
                          <a:pt x="1145" y="2917"/>
                        </a:lnTo>
                        <a:lnTo>
                          <a:pt x="1145" y="2916"/>
                        </a:lnTo>
                        <a:lnTo>
                          <a:pt x="1147" y="2928"/>
                        </a:lnTo>
                        <a:lnTo>
                          <a:pt x="1152" y="2925"/>
                        </a:lnTo>
                        <a:lnTo>
                          <a:pt x="1154" y="2923"/>
                        </a:lnTo>
                        <a:lnTo>
                          <a:pt x="1158" y="2923"/>
                        </a:lnTo>
                        <a:lnTo>
                          <a:pt x="1159" y="2930"/>
                        </a:lnTo>
                        <a:lnTo>
                          <a:pt x="1162" y="2928"/>
                        </a:lnTo>
                        <a:lnTo>
                          <a:pt x="1164" y="2922"/>
                        </a:lnTo>
                        <a:lnTo>
                          <a:pt x="1168" y="2925"/>
                        </a:lnTo>
                        <a:lnTo>
                          <a:pt x="1169" y="2925"/>
                        </a:lnTo>
                        <a:lnTo>
                          <a:pt x="1173" y="2923"/>
                        </a:lnTo>
                        <a:lnTo>
                          <a:pt x="1173" y="2924"/>
                        </a:lnTo>
                        <a:lnTo>
                          <a:pt x="1178" y="2924"/>
                        </a:lnTo>
                        <a:lnTo>
                          <a:pt x="1178" y="2928"/>
                        </a:lnTo>
                        <a:lnTo>
                          <a:pt x="1183" y="2923"/>
                        </a:lnTo>
                        <a:lnTo>
                          <a:pt x="1185" y="2926"/>
                        </a:lnTo>
                        <a:lnTo>
                          <a:pt x="1188" y="2926"/>
                        </a:lnTo>
                        <a:lnTo>
                          <a:pt x="1190" y="2915"/>
                        </a:lnTo>
                        <a:lnTo>
                          <a:pt x="1192" y="2899"/>
                        </a:lnTo>
                        <a:lnTo>
                          <a:pt x="1194" y="2928"/>
                        </a:lnTo>
                        <a:lnTo>
                          <a:pt x="1198" y="2924"/>
                        </a:lnTo>
                        <a:lnTo>
                          <a:pt x="1201" y="2912"/>
                        </a:lnTo>
                        <a:lnTo>
                          <a:pt x="1203" y="2923"/>
                        </a:lnTo>
                        <a:lnTo>
                          <a:pt x="1206" y="2928"/>
                        </a:lnTo>
                        <a:lnTo>
                          <a:pt x="1207" y="2922"/>
                        </a:lnTo>
                        <a:lnTo>
                          <a:pt x="1210" y="2915"/>
                        </a:lnTo>
                        <a:lnTo>
                          <a:pt x="1213" y="2921"/>
                        </a:lnTo>
                        <a:lnTo>
                          <a:pt x="1215" y="2917"/>
                        </a:lnTo>
                        <a:lnTo>
                          <a:pt x="1220" y="2856"/>
                        </a:lnTo>
                        <a:lnTo>
                          <a:pt x="1220" y="2713"/>
                        </a:lnTo>
                        <a:lnTo>
                          <a:pt x="1223" y="2920"/>
                        </a:lnTo>
                        <a:lnTo>
                          <a:pt x="1228" y="2914"/>
                        </a:lnTo>
                        <a:lnTo>
                          <a:pt x="1229" y="2821"/>
                        </a:lnTo>
                        <a:lnTo>
                          <a:pt x="1230" y="2905"/>
                        </a:lnTo>
                        <a:lnTo>
                          <a:pt x="1232" y="2920"/>
                        </a:lnTo>
                        <a:lnTo>
                          <a:pt x="1237" y="2921"/>
                        </a:lnTo>
                        <a:lnTo>
                          <a:pt x="1238" y="2875"/>
                        </a:lnTo>
                        <a:lnTo>
                          <a:pt x="1242" y="2921"/>
                        </a:lnTo>
                        <a:lnTo>
                          <a:pt x="1245" y="2908"/>
                        </a:lnTo>
                        <a:lnTo>
                          <a:pt x="1248" y="2909"/>
                        </a:lnTo>
                        <a:lnTo>
                          <a:pt x="1248" y="2920"/>
                        </a:lnTo>
                        <a:lnTo>
                          <a:pt x="1252" y="2922"/>
                        </a:lnTo>
                        <a:lnTo>
                          <a:pt x="1255" y="2905"/>
                        </a:lnTo>
                        <a:lnTo>
                          <a:pt x="1257" y="2702"/>
                        </a:lnTo>
                        <a:lnTo>
                          <a:pt x="1259" y="2914"/>
                        </a:lnTo>
                        <a:lnTo>
                          <a:pt x="1263" y="2921"/>
                        </a:lnTo>
                        <a:lnTo>
                          <a:pt x="1266" y="2913"/>
                        </a:lnTo>
                        <a:lnTo>
                          <a:pt x="1266" y="2904"/>
                        </a:lnTo>
                        <a:lnTo>
                          <a:pt x="1271" y="2923"/>
                        </a:lnTo>
                        <a:lnTo>
                          <a:pt x="1271" y="2922"/>
                        </a:lnTo>
                        <a:lnTo>
                          <a:pt x="1276" y="2923"/>
                        </a:lnTo>
                        <a:lnTo>
                          <a:pt x="1277" y="2922"/>
                        </a:lnTo>
                        <a:lnTo>
                          <a:pt x="1280" y="2928"/>
                        </a:lnTo>
                        <a:lnTo>
                          <a:pt x="1282" y="2926"/>
                        </a:lnTo>
                        <a:lnTo>
                          <a:pt x="1285" y="2922"/>
                        </a:lnTo>
                        <a:lnTo>
                          <a:pt x="1288" y="2926"/>
                        </a:lnTo>
                        <a:lnTo>
                          <a:pt x="1290" y="2924"/>
                        </a:lnTo>
                        <a:lnTo>
                          <a:pt x="1295" y="2920"/>
                        </a:lnTo>
                        <a:lnTo>
                          <a:pt x="1296" y="2923"/>
                        </a:lnTo>
                        <a:lnTo>
                          <a:pt x="1298" y="2928"/>
                        </a:lnTo>
                        <a:lnTo>
                          <a:pt x="1300" y="2928"/>
                        </a:lnTo>
                        <a:lnTo>
                          <a:pt x="1305" y="2928"/>
                        </a:lnTo>
                        <a:lnTo>
                          <a:pt x="1305" y="2926"/>
                        </a:lnTo>
                        <a:lnTo>
                          <a:pt x="1310" y="2923"/>
                        </a:lnTo>
                        <a:lnTo>
                          <a:pt x="1313" y="2921"/>
                        </a:lnTo>
                        <a:lnTo>
                          <a:pt x="1313" y="2913"/>
                        </a:lnTo>
                        <a:lnTo>
                          <a:pt x="1316" y="2926"/>
                        </a:lnTo>
                        <a:lnTo>
                          <a:pt x="1320" y="2928"/>
                        </a:lnTo>
                        <a:lnTo>
                          <a:pt x="1322" y="2923"/>
                        </a:lnTo>
                        <a:lnTo>
                          <a:pt x="1324" y="2924"/>
                        </a:lnTo>
                        <a:lnTo>
                          <a:pt x="1327" y="2922"/>
                        </a:lnTo>
                        <a:lnTo>
                          <a:pt x="1330" y="2922"/>
                        </a:lnTo>
                        <a:lnTo>
                          <a:pt x="1332" y="2909"/>
                        </a:lnTo>
                        <a:lnTo>
                          <a:pt x="1336" y="2926"/>
                        </a:lnTo>
                        <a:lnTo>
                          <a:pt x="1341" y="2908"/>
                        </a:lnTo>
                        <a:lnTo>
                          <a:pt x="1341" y="2913"/>
                        </a:lnTo>
                        <a:lnTo>
                          <a:pt x="1345" y="2926"/>
                        </a:lnTo>
                        <a:lnTo>
                          <a:pt x="1348" y="2923"/>
                        </a:lnTo>
                        <a:lnTo>
                          <a:pt x="1350" y="2907"/>
                        </a:lnTo>
                        <a:lnTo>
                          <a:pt x="1354" y="2925"/>
                        </a:lnTo>
                        <a:lnTo>
                          <a:pt x="1355" y="2926"/>
                        </a:lnTo>
                        <a:lnTo>
                          <a:pt x="1359" y="2921"/>
                        </a:lnTo>
                        <a:lnTo>
                          <a:pt x="1359" y="2915"/>
                        </a:lnTo>
                        <a:lnTo>
                          <a:pt x="1364" y="2923"/>
                        </a:lnTo>
                        <a:lnTo>
                          <a:pt x="1365" y="2926"/>
                        </a:lnTo>
                        <a:lnTo>
                          <a:pt x="1370" y="2899"/>
                        </a:lnTo>
                        <a:lnTo>
                          <a:pt x="1370" y="2913"/>
                        </a:lnTo>
                        <a:lnTo>
                          <a:pt x="1374" y="2925"/>
                        </a:lnTo>
                        <a:lnTo>
                          <a:pt x="1376" y="2924"/>
                        </a:lnTo>
                        <a:lnTo>
                          <a:pt x="1379" y="2917"/>
                        </a:lnTo>
                        <a:lnTo>
                          <a:pt x="1382" y="2928"/>
                        </a:lnTo>
                        <a:lnTo>
                          <a:pt x="1384" y="2925"/>
                        </a:lnTo>
                        <a:lnTo>
                          <a:pt x="1387" y="2922"/>
                        </a:lnTo>
                        <a:lnTo>
                          <a:pt x="1388" y="2918"/>
                        </a:lnTo>
                        <a:lnTo>
                          <a:pt x="1391" y="2920"/>
                        </a:lnTo>
                        <a:lnTo>
                          <a:pt x="1393" y="2925"/>
                        </a:lnTo>
                        <a:lnTo>
                          <a:pt x="1397" y="2913"/>
                        </a:lnTo>
                        <a:lnTo>
                          <a:pt x="1398" y="2924"/>
                        </a:lnTo>
                        <a:lnTo>
                          <a:pt x="1403" y="2926"/>
                        </a:lnTo>
                        <a:lnTo>
                          <a:pt x="1406" y="2922"/>
                        </a:lnTo>
                        <a:lnTo>
                          <a:pt x="1407" y="2916"/>
                        </a:lnTo>
                        <a:lnTo>
                          <a:pt x="1410" y="2920"/>
                        </a:lnTo>
                        <a:lnTo>
                          <a:pt x="1412" y="2921"/>
                        </a:lnTo>
                        <a:lnTo>
                          <a:pt x="1416" y="2842"/>
                        </a:lnTo>
                        <a:lnTo>
                          <a:pt x="1421" y="2923"/>
                        </a:lnTo>
                        <a:lnTo>
                          <a:pt x="1423" y="2923"/>
                        </a:lnTo>
                        <a:lnTo>
                          <a:pt x="1425" y="2900"/>
                        </a:lnTo>
                        <a:lnTo>
                          <a:pt x="1427" y="2926"/>
                        </a:lnTo>
                        <a:lnTo>
                          <a:pt x="1431" y="2924"/>
                        </a:lnTo>
                        <a:lnTo>
                          <a:pt x="1434" y="2911"/>
                        </a:lnTo>
                        <a:lnTo>
                          <a:pt x="1434" y="2912"/>
                        </a:lnTo>
                        <a:lnTo>
                          <a:pt x="1438" y="2923"/>
                        </a:lnTo>
                        <a:lnTo>
                          <a:pt x="1440" y="2926"/>
                        </a:lnTo>
                        <a:lnTo>
                          <a:pt x="1443" y="2921"/>
                        </a:lnTo>
                        <a:lnTo>
                          <a:pt x="1444" y="2923"/>
                        </a:lnTo>
                        <a:lnTo>
                          <a:pt x="1449" y="2913"/>
                        </a:lnTo>
                        <a:lnTo>
                          <a:pt x="1452" y="2867"/>
                        </a:lnTo>
                        <a:lnTo>
                          <a:pt x="1452" y="2675"/>
                        </a:lnTo>
                        <a:lnTo>
                          <a:pt x="1456" y="2922"/>
                        </a:lnTo>
                        <a:lnTo>
                          <a:pt x="1459" y="2918"/>
                        </a:lnTo>
                        <a:lnTo>
                          <a:pt x="1461" y="2898"/>
                        </a:lnTo>
                        <a:lnTo>
                          <a:pt x="1463" y="2914"/>
                        </a:lnTo>
                        <a:lnTo>
                          <a:pt x="1467" y="2922"/>
                        </a:lnTo>
                        <a:lnTo>
                          <a:pt x="1468" y="2921"/>
                        </a:lnTo>
                        <a:lnTo>
                          <a:pt x="1472" y="2916"/>
                        </a:lnTo>
                        <a:lnTo>
                          <a:pt x="1473" y="2920"/>
                        </a:lnTo>
                        <a:lnTo>
                          <a:pt x="1476" y="2918"/>
                        </a:lnTo>
                        <a:lnTo>
                          <a:pt x="1481" y="2830"/>
                        </a:lnTo>
                        <a:lnTo>
                          <a:pt x="1481" y="2525"/>
                        </a:lnTo>
                        <a:lnTo>
                          <a:pt x="1483" y="2920"/>
                        </a:lnTo>
                        <a:lnTo>
                          <a:pt x="1486" y="2923"/>
                        </a:lnTo>
                        <a:lnTo>
                          <a:pt x="1490" y="2881"/>
                        </a:lnTo>
                        <a:lnTo>
                          <a:pt x="1491" y="2912"/>
                        </a:lnTo>
                        <a:lnTo>
                          <a:pt x="1494" y="2925"/>
                        </a:lnTo>
                        <a:lnTo>
                          <a:pt x="1497" y="2922"/>
                        </a:lnTo>
                        <a:lnTo>
                          <a:pt x="1500" y="2905"/>
                        </a:lnTo>
                        <a:lnTo>
                          <a:pt x="1502" y="2920"/>
                        </a:lnTo>
                        <a:lnTo>
                          <a:pt x="1506" y="2924"/>
                        </a:lnTo>
                        <a:lnTo>
                          <a:pt x="1509" y="2924"/>
                        </a:lnTo>
                        <a:lnTo>
                          <a:pt x="1509" y="2922"/>
                        </a:lnTo>
                        <a:lnTo>
                          <a:pt x="1514" y="2925"/>
                        </a:lnTo>
                        <a:lnTo>
                          <a:pt x="1516" y="2924"/>
                        </a:lnTo>
                        <a:lnTo>
                          <a:pt x="1518" y="2915"/>
                        </a:lnTo>
                        <a:lnTo>
                          <a:pt x="1519" y="2925"/>
                        </a:lnTo>
                        <a:lnTo>
                          <a:pt x="1524" y="2925"/>
                        </a:lnTo>
                        <a:lnTo>
                          <a:pt x="1527" y="2916"/>
                        </a:lnTo>
                        <a:lnTo>
                          <a:pt x="1527" y="2881"/>
                        </a:lnTo>
                        <a:lnTo>
                          <a:pt x="1531" y="2923"/>
                        </a:lnTo>
                        <a:lnTo>
                          <a:pt x="1534" y="2924"/>
                        </a:lnTo>
                        <a:lnTo>
                          <a:pt x="1536" y="2904"/>
                        </a:lnTo>
                        <a:lnTo>
                          <a:pt x="1537" y="2915"/>
                        </a:lnTo>
                        <a:lnTo>
                          <a:pt x="1542" y="2926"/>
                        </a:lnTo>
                        <a:lnTo>
                          <a:pt x="1542" y="2924"/>
                        </a:lnTo>
                        <a:lnTo>
                          <a:pt x="1547" y="2923"/>
                        </a:lnTo>
                        <a:lnTo>
                          <a:pt x="1548" y="2929"/>
                        </a:lnTo>
                        <a:lnTo>
                          <a:pt x="1552" y="2925"/>
                        </a:lnTo>
                        <a:lnTo>
                          <a:pt x="1554" y="2926"/>
                        </a:lnTo>
                        <a:lnTo>
                          <a:pt x="1556" y="2924"/>
                        </a:lnTo>
                        <a:lnTo>
                          <a:pt x="1559" y="2926"/>
                        </a:lnTo>
                        <a:lnTo>
                          <a:pt x="1562" y="2924"/>
                        </a:lnTo>
                        <a:lnTo>
                          <a:pt x="1565" y="2921"/>
                        </a:lnTo>
                        <a:lnTo>
                          <a:pt x="1566" y="2926"/>
                        </a:lnTo>
                        <a:lnTo>
                          <a:pt x="1569" y="2926"/>
                        </a:lnTo>
                        <a:lnTo>
                          <a:pt x="1571" y="2925"/>
                        </a:lnTo>
                        <a:lnTo>
                          <a:pt x="1574" y="2921"/>
                        </a:lnTo>
                        <a:lnTo>
                          <a:pt x="1576" y="2925"/>
                        </a:lnTo>
                        <a:lnTo>
                          <a:pt x="1579" y="2925"/>
                        </a:lnTo>
                        <a:lnTo>
                          <a:pt x="1584" y="2918"/>
                        </a:lnTo>
                        <a:lnTo>
                          <a:pt x="1585" y="2926"/>
                        </a:lnTo>
                        <a:lnTo>
                          <a:pt x="1588" y="2926"/>
                        </a:lnTo>
                        <a:lnTo>
                          <a:pt x="1588" y="2924"/>
                        </a:lnTo>
                        <a:lnTo>
                          <a:pt x="1593" y="2911"/>
                        </a:lnTo>
                        <a:lnTo>
                          <a:pt x="1595" y="2926"/>
                        </a:lnTo>
                        <a:lnTo>
                          <a:pt x="1596" y="2925"/>
                        </a:lnTo>
                        <a:lnTo>
                          <a:pt x="1601" y="2921"/>
                        </a:lnTo>
                        <a:lnTo>
                          <a:pt x="1602" y="2914"/>
                        </a:lnTo>
                        <a:lnTo>
                          <a:pt x="1607" y="2930"/>
                        </a:lnTo>
                        <a:lnTo>
                          <a:pt x="1608" y="2928"/>
                        </a:lnTo>
                        <a:lnTo>
                          <a:pt x="1611" y="2917"/>
                        </a:lnTo>
                        <a:lnTo>
                          <a:pt x="1612" y="2928"/>
                        </a:lnTo>
                        <a:lnTo>
                          <a:pt x="1616" y="2928"/>
                        </a:lnTo>
                        <a:lnTo>
                          <a:pt x="1620" y="2924"/>
                        </a:lnTo>
                        <a:lnTo>
                          <a:pt x="1620" y="2918"/>
                        </a:lnTo>
                        <a:lnTo>
                          <a:pt x="1625" y="2926"/>
                        </a:lnTo>
                        <a:lnTo>
                          <a:pt x="1627" y="2925"/>
                        </a:lnTo>
                        <a:lnTo>
                          <a:pt x="1630" y="2896"/>
                        </a:lnTo>
                        <a:lnTo>
                          <a:pt x="1630" y="2895"/>
                        </a:lnTo>
                        <a:lnTo>
                          <a:pt x="1633" y="2926"/>
                        </a:lnTo>
                        <a:lnTo>
                          <a:pt x="1636" y="2925"/>
                        </a:lnTo>
                        <a:lnTo>
                          <a:pt x="1641" y="2921"/>
                        </a:lnTo>
                        <a:lnTo>
                          <a:pt x="1641" y="2928"/>
                        </a:lnTo>
                        <a:lnTo>
                          <a:pt x="1645" y="2923"/>
                        </a:lnTo>
                        <a:lnTo>
                          <a:pt x="1649" y="2923"/>
                        </a:lnTo>
                        <a:lnTo>
                          <a:pt x="1649" y="2922"/>
                        </a:lnTo>
                        <a:lnTo>
                          <a:pt x="1652" y="2928"/>
                        </a:lnTo>
                        <a:lnTo>
                          <a:pt x="1655" y="2926"/>
                        </a:lnTo>
                        <a:lnTo>
                          <a:pt x="1659" y="2914"/>
                        </a:lnTo>
                        <a:lnTo>
                          <a:pt x="1661" y="2923"/>
                        </a:lnTo>
                        <a:lnTo>
                          <a:pt x="1661" y="2928"/>
                        </a:lnTo>
                        <a:lnTo>
                          <a:pt x="1666" y="2923"/>
                        </a:lnTo>
                        <a:lnTo>
                          <a:pt x="1668" y="2918"/>
                        </a:lnTo>
                        <a:lnTo>
                          <a:pt x="1671" y="2926"/>
                        </a:lnTo>
                        <a:lnTo>
                          <a:pt x="1672" y="2925"/>
                        </a:lnTo>
                        <a:lnTo>
                          <a:pt x="1677" y="2912"/>
                        </a:lnTo>
                        <a:lnTo>
                          <a:pt x="1677" y="2918"/>
                        </a:lnTo>
                        <a:lnTo>
                          <a:pt x="1681" y="2924"/>
                        </a:lnTo>
                        <a:lnTo>
                          <a:pt x="1685" y="2926"/>
                        </a:lnTo>
                        <a:lnTo>
                          <a:pt x="1686" y="2888"/>
                        </a:lnTo>
                        <a:lnTo>
                          <a:pt x="1687" y="2924"/>
                        </a:lnTo>
                        <a:lnTo>
                          <a:pt x="1691" y="2921"/>
                        </a:lnTo>
                        <a:lnTo>
                          <a:pt x="1695" y="2907"/>
                        </a:lnTo>
                        <a:lnTo>
                          <a:pt x="1698" y="2929"/>
                        </a:lnTo>
                        <a:lnTo>
                          <a:pt x="1702" y="2925"/>
                        </a:lnTo>
                        <a:lnTo>
                          <a:pt x="1704" y="2918"/>
                        </a:lnTo>
                        <a:lnTo>
                          <a:pt x="1705" y="2918"/>
                        </a:lnTo>
                        <a:lnTo>
                          <a:pt x="1710" y="2926"/>
                        </a:lnTo>
                        <a:lnTo>
                          <a:pt x="1713" y="2925"/>
                        </a:lnTo>
                        <a:lnTo>
                          <a:pt x="1713" y="2922"/>
                        </a:lnTo>
                        <a:lnTo>
                          <a:pt x="1717" y="2926"/>
                        </a:lnTo>
                        <a:lnTo>
                          <a:pt x="1720" y="2929"/>
                        </a:lnTo>
                        <a:lnTo>
                          <a:pt x="1723" y="2924"/>
                        </a:lnTo>
                        <a:lnTo>
                          <a:pt x="1725" y="2924"/>
                        </a:lnTo>
                        <a:lnTo>
                          <a:pt x="1726" y="2925"/>
                        </a:lnTo>
                        <a:lnTo>
                          <a:pt x="1729" y="2925"/>
                        </a:lnTo>
                        <a:lnTo>
                          <a:pt x="1732" y="2908"/>
                        </a:lnTo>
                        <a:lnTo>
                          <a:pt x="1734" y="2924"/>
                        </a:lnTo>
                        <a:lnTo>
                          <a:pt x="1737" y="2924"/>
                        </a:lnTo>
                        <a:lnTo>
                          <a:pt x="1742" y="2915"/>
                        </a:lnTo>
                        <a:lnTo>
                          <a:pt x="1742" y="2891"/>
                        </a:lnTo>
                        <a:lnTo>
                          <a:pt x="1745" y="2923"/>
                        </a:lnTo>
                        <a:lnTo>
                          <a:pt x="1747" y="2925"/>
                        </a:lnTo>
                        <a:lnTo>
                          <a:pt x="1752" y="2911"/>
                        </a:lnTo>
                        <a:lnTo>
                          <a:pt x="1752" y="2921"/>
                        </a:lnTo>
                        <a:lnTo>
                          <a:pt x="1756" y="2924"/>
                        </a:lnTo>
                        <a:lnTo>
                          <a:pt x="1757" y="2925"/>
                        </a:lnTo>
                        <a:lnTo>
                          <a:pt x="1761" y="2901"/>
                        </a:lnTo>
                        <a:lnTo>
                          <a:pt x="1764" y="2926"/>
                        </a:lnTo>
                        <a:lnTo>
                          <a:pt x="1765" y="2925"/>
                        </a:lnTo>
                        <a:lnTo>
                          <a:pt x="1769" y="2918"/>
                        </a:lnTo>
                        <a:lnTo>
                          <a:pt x="1770" y="2914"/>
                        </a:lnTo>
                        <a:lnTo>
                          <a:pt x="1772" y="2924"/>
                        </a:lnTo>
                        <a:lnTo>
                          <a:pt x="1777" y="2926"/>
                        </a:lnTo>
                        <a:lnTo>
                          <a:pt x="1779" y="2908"/>
                        </a:lnTo>
                        <a:lnTo>
                          <a:pt x="1780" y="2917"/>
                        </a:lnTo>
                        <a:lnTo>
                          <a:pt x="1785" y="2920"/>
                        </a:lnTo>
                        <a:lnTo>
                          <a:pt x="1787" y="2908"/>
                        </a:lnTo>
                        <a:lnTo>
                          <a:pt x="1789" y="2847"/>
                        </a:lnTo>
                        <a:lnTo>
                          <a:pt x="1791" y="2925"/>
                        </a:lnTo>
                        <a:lnTo>
                          <a:pt x="1794" y="2923"/>
                        </a:lnTo>
                        <a:lnTo>
                          <a:pt x="1798" y="2904"/>
                        </a:lnTo>
                        <a:lnTo>
                          <a:pt x="1798" y="2915"/>
                        </a:lnTo>
                        <a:lnTo>
                          <a:pt x="1803" y="2925"/>
                        </a:lnTo>
                        <a:lnTo>
                          <a:pt x="1806" y="2924"/>
                        </a:lnTo>
                        <a:lnTo>
                          <a:pt x="1807" y="2914"/>
                        </a:lnTo>
                        <a:lnTo>
                          <a:pt x="1810" y="2921"/>
                        </a:lnTo>
                        <a:lnTo>
                          <a:pt x="1811" y="2925"/>
                        </a:lnTo>
                        <a:lnTo>
                          <a:pt x="1815" y="2918"/>
                        </a:lnTo>
                        <a:lnTo>
                          <a:pt x="1816" y="2907"/>
                        </a:lnTo>
                        <a:lnTo>
                          <a:pt x="1821" y="2918"/>
                        </a:lnTo>
                        <a:lnTo>
                          <a:pt x="1824" y="2917"/>
                        </a:lnTo>
                        <a:lnTo>
                          <a:pt x="1825" y="2915"/>
                        </a:lnTo>
                        <a:lnTo>
                          <a:pt x="1829" y="2917"/>
                        </a:lnTo>
                        <a:lnTo>
                          <a:pt x="1831" y="2907"/>
                        </a:lnTo>
                        <a:lnTo>
                          <a:pt x="1835" y="2861"/>
                        </a:lnTo>
                        <a:lnTo>
                          <a:pt x="1836" y="2337"/>
                        </a:lnTo>
                        <a:lnTo>
                          <a:pt x="1838" y="2909"/>
                        </a:lnTo>
                        <a:lnTo>
                          <a:pt x="1841" y="2909"/>
                        </a:lnTo>
                        <a:lnTo>
                          <a:pt x="1845" y="2856"/>
                        </a:lnTo>
                        <a:lnTo>
                          <a:pt x="1845" y="2864"/>
                        </a:lnTo>
                        <a:lnTo>
                          <a:pt x="1847" y="2920"/>
                        </a:lnTo>
                        <a:lnTo>
                          <a:pt x="1849" y="2924"/>
                        </a:lnTo>
                        <a:lnTo>
                          <a:pt x="1854" y="2880"/>
                        </a:lnTo>
                        <a:lnTo>
                          <a:pt x="1855" y="2922"/>
                        </a:lnTo>
                        <a:lnTo>
                          <a:pt x="1858" y="2928"/>
                        </a:lnTo>
                        <a:lnTo>
                          <a:pt x="1863" y="2922"/>
                        </a:lnTo>
                        <a:lnTo>
                          <a:pt x="1863" y="2923"/>
                        </a:lnTo>
                        <a:lnTo>
                          <a:pt x="1867" y="2925"/>
                        </a:lnTo>
                        <a:lnTo>
                          <a:pt x="1867" y="2924"/>
                        </a:lnTo>
                        <a:lnTo>
                          <a:pt x="1872" y="2925"/>
                        </a:lnTo>
                        <a:lnTo>
                          <a:pt x="1875" y="2925"/>
                        </a:lnTo>
                        <a:lnTo>
                          <a:pt x="1878" y="2925"/>
                        </a:lnTo>
                        <a:lnTo>
                          <a:pt x="1879" y="2924"/>
                        </a:lnTo>
                        <a:lnTo>
                          <a:pt x="1882" y="2915"/>
                        </a:lnTo>
                        <a:lnTo>
                          <a:pt x="1884" y="2926"/>
                        </a:lnTo>
                        <a:lnTo>
                          <a:pt x="1888" y="2923"/>
                        </a:lnTo>
                        <a:lnTo>
                          <a:pt x="1890" y="2924"/>
                        </a:lnTo>
                        <a:lnTo>
                          <a:pt x="1892" y="2922"/>
                        </a:lnTo>
                        <a:lnTo>
                          <a:pt x="1896" y="2924"/>
                        </a:lnTo>
                        <a:lnTo>
                          <a:pt x="1897" y="2925"/>
                        </a:lnTo>
                        <a:lnTo>
                          <a:pt x="1900" y="2923"/>
                        </a:lnTo>
                        <a:lnTo>
                          <a:pt x="1903" y="2920"/>
                        </a:lnTo>
                        <a:lnTo>
                          <a:pt x="1906" y="2925"/>
                        </a:lnTo>
                        <a:lnTo>
                          <a:pt x="1909" y="2917"/>
                        </a:lnTo>
                        <a:lnTo>
                          <a:pt x="1909" y="2905"/>
                        </a:lnTo>
                        <a:lnTo>
                          <a:pt x="1913" y="2922"/>
                        </a:lnTo>
                        <a:lnTo>
                          <a:pt x="1915" y="2922"/>
                        </a:lnTo>
                        <a:lnTo>
                          <a:pt x="1920" y="2887"/>
                        </a:lnTo>
                        <a:lnTo>
                          <a:pt x="1920" y="2891"/>
                        </a:lnTo>
                        <a:lnTo>
                          <a:pt x="1923" y="2920"/>
                        </a:lnTo>
                        <a:lnTo>
                          <a:pt x="1926" y="2918"/>
                        </a:lnTo>
                        <a:lnTo>
                          <a:pt x="1929" y="2887"/>
                        </a:lnTo>
                        <a:lnTo>
                          <a:pt x="1932" y="2911"/>
                        </a:lnTo>
                        <a:lnTo>
                          <a:pt x="1934" y="2901"/>
                        </a:lnTo>
                        <a:lnTo>
                          <a:pt x="1938" y="2778"/>
                        </a:lnTo>
                        <a:lnTo>
                          <a:pt x="1938" y="2323"/>
                        </a:lnTo>
                        <a:lnTo>
                          <a:pt x="1941" y="2903"/>
                        </a:lnTo>
                        <a:lnTo>
                          <a:pt x="1944" y="2903"/>
                        </a:lnTo>
                        <a:lnTo>
                          <a:pt x="1948" y="2815"/>
                        </a:lnTo>
                        <a:lnTo>
                          <a:pt x="1948" y="2890"/>
                        </a:lnTo>
                        <a:lnTo>
                          <a:pt x="1952" y="2924"/>
                        </a:lnTo>
                        <a:lnTo>
                          <a:pt x="1956" y="2922"/>
                        </a:lnTo>
                        <a:lnTo>
                          <a:pt x="1956" y="2917"/>
                        </a:lnTo>
                        <a:lnTo>
                          <a:pt x="1959" y="2921"/>
                        </a:lnTo>
                        <a:lnTo>
                          <a:pt x="1962" y="2928"/>
                        </a:lnTo>
                        <a:lnTo>
                          <a:pt x="1965" y="2923"/>
                        </a:lnTo>
                        <a:lnTo>
                          <a:pt x="1966" y="2925"/>
                        </a:lnTo>
                        <a:lnTo>
                          <a:pt x="1971" y="2923"/>
                        </a:lnTo>
                        <a:lnTo>
                          <a:pt x="1974" y="2925"/>
                        </a:lnTo>
                        <a:lnTo>
                          <a:pt x="1975" y="2923"/>
                        </a:lnTo>
                        <a:lnTo>
                          <a:pt x="1979" y="2926"/>
                        </a:lnTo>
                        <a:lnTo>
                          <a:pt x="1980" y="2928"/>
                        </a:lnTo>
                        <a:lnTo>
                          <a:pt x="1983" y="2926"/>
                        </a:lnTo>
                        <a:lnTo>
                          <a:pt x="1985" y="2924"/>
                        </a:lnTo>
                        <a:lnTo>
                          <a:pt x="1989" y="2928"/>
                        </a:lnTo>
                        <a:lnTo>
                          <a:pt x="1991" y="2925"/>
                        </a:lnTo>
                        <a:lnTo>
                          <a:pt x="1994" y="2923"/>
                        </a:lnTo>
                        <a:lnTo>
                          <a:pt x="1994" y="2922"/>
                        </a:lnTo>
                        <a:lnTo>
                          <a:pt x="1998" y="2925"/>
                        </a:lnTo>
                        <a:lnTo>
                          <a:pt x="2002" y="2925"/>
                        </a:lnTo>
                        <a:lnTo>
                          <a:pt x="2003" y="2924"/>
                        </a:lnTo>
                        <a:lnTo>
                          <a:pt x="2006" y="2921"/>
                        </a:lnTo>
                        <a:lnTo>
                          <a:pt x="2007" y="2925"/>
                        </a:lnTo>
                        <a:lnTo>
                          <a:pt x="2013" y="2918"/>
                        </a:lnTo>
                        <a:lnTo>
                          <a:pt x="2013" y="2916"/>
                        </a:lnTo>
                        <a:lnTo>
                          <a:pt x="2017" y="2925"/>
                        </a:lnTo>
                        <a:lnTo>
                          <a:pt x="2018" y="2926"/>
                        </a:lnTo>
                        <a:lnTo>
                          <a:pt x="2022" y="2918"/>
                        </a:lnTo>
                        <a:lnTo>
                          <a:pt x="2025" y="2924"/>
                        </a:lnTo>
                        <a:lnTo>
                          <a:pt x="2026" y="2922"/>
                        </a:lnTo>
                        <a:lnTo>
                          <a:pt x="2031" y="2907"/>
                        </a:lnTo>
                        <a:lnTo>
                          <a:pt x="2031" y="2830"/>
                        </a:lnTo>
                        <a:lnTo>
                          <a:pt x="2034" y="2926"/>
                        </a:lnTo>
                        <a:lnTo>
                          <a:pt x="2036" y="2921"/>
                        </a:lnTo>
                        <a:lnTo>
                          <a:pt x="2040" y="2908"/>
                        </a:lnTo>
                        <a:lnTo>
                          <a:pt x="2041" y="2917"/>
                        </a:lnTo>
                        <a:lnTo>
                          <a:pt x="2045" y="2925"/>
                        </a:lnTo>
                        <a:lnTo>
                          <a:pt x="2048" y="2925"/>
                        </a:lnTo>
                        <a:lnTo>
                          <a:pt x="2050" y="2917"/>
                        </a:lnTo>
                        <a:lnTo>
                          <a:pt x="2052" y="2925"/>
                        </a:lnTo>
                        <a:lnTo>
                          <a:pt x="2056" y="2922"/>
                        </a:lnTo>
                        <a:lnTo>
                          <a:pt x="2059" y="2890"/>
                        </a:lnTo>
                        <a:lnTo>
                          <a:pt x="2059" y="2909"/>
                        </a:lnTo>
                        <a:lnTo>
                          <a:pt x="2062" y="2923"/>
                        </a:lnTo>
                        <a:lnTo>
                          <a:pt x="2067" y="2925"/>
                        </a:lnTo>
                        <a:lnTo>
                          <a:pt x="2068" y="2918"/>
                        </a:lnTo>
                        <a:lnTo>
                          <a:pt x="2069" y="2924"/>
                        </a:lnTo>
                        <a:lnTo>
                          <a:pt x="2074" y="2923"/>
                        </a:lnTo>
                        <a:lnTo>
                          <a:pt x="2077" y="2915"/>
                        </a:lnTo>
                        <a:lnTo>
                          <a:pt x="2077" y="2905"/>
                        </a:lnTo>
                        <a:lnTo>
                          <a:pt x="2082" y="2920"/>
                        </a:lnTo>
                        <a:lnTo>
                          <a:pt x="2084" y="2924"/>
                        </a:lnTo>
                        <a:lnTo>
                          <a:pt x="2085" y="2914"/>
                        </a:lnTo>
                        <a:lnTo>
                          <a:pt x="2090" y="2913"/>
                        </a:lnTo>
                        <a:lnTo>
                          <a:pt x="2091" y="2908"/>
                        </a:lnTo>
                        <a:lnTo>
                          <a:pt x="2095" y="2869"/>
                        </a:lnTo>
                        <a:lnTo>
                          <a:pt x="2096" y="2454"/>
                        </a:lnTo>
                        <a:lnTo>
                          <a:pt x="2098" y="2901"/>
                        </a:lnTo>
                        <a:lnTo>
                          <a:pt x="2100" y="2920"/>
                        </a:lnTo>
                        <a:lnTo>
                          <a:pt x="2106" y="2880"/>
                        </a:lnTo>
                        <a:lnTo>
                          <a:pt x="2106" y="2857"/>
                        </a:lnTo>
                        <a:lnTo>
                          <a:pt x="2108" y="2922"/>
                        </a:lnTo>
                        <a:lnTo>
                          <a:pt x="2111" y="2921"/>
                        </a:lnTo>
                        <a:lnTo>
                          <a:pt x="2115" y="2914"/>
                        </a:lnTo>
                        <a:lnTo>
                          <a:pt x="2116" y="2925"/>
                        </a:lnTo>
                        <a:lnTo>
                          <a:pt x="2120" y="2923"/>
                        </a:lnTo>
                        <a:lnTo>
                          <a:pt x="2123" y="2921"/>
                        </a:lnTo>
                        <a:lnTo>
                          <a:pt x="2124" y="2922"/>
                        </a:lnTo>
                        <a:lnTo>
                          <a:pt x="2126" y="2929"/>
                        </a:lnTo>
                        <a:lnTo>
                          <a:pt x="2129" y="2929"/>
                        </a:lnTo>
                        <a:lnTo>
                          <a:pt x="2133" y="2913"/>
                        </a:lnTo>
                        <a:lnTo>
                          <a:pt x="2134" y="2921"/>
                        </a:lnTo>
                        <a:lnTo>
                          <a:pt x="2136" y="2920"/>
                        </a:lnTo>
                        <a:lnTo>
                          <a:pt x="2140" y="2925"/>
                        </a:lnTo>
                        <a:lnTo>
                          <a:pt x="2143" y="2916"/>
                        </a:lnTo>
                        <a:lnTo>
                          <a:pt x="2146" y="2924"/>
                        </a:lnTo>
                        <a:lnTo>
                          <a:pt x="2147" y="2924"/>
                        </a:lnTo>
                        <a:lnTo>
                          <a:pt x="2152" y="2915"/>
                        </a:lnTo>
                        <a:lnTo>
                          <a:pt x="2152" y="2917"/>
                        </a:lnTo>
                        <a:lnTo>
                          <a:pt x="2157" y="2925"/>
                        </a:lnTo>
                        <a:lnTo>
                          <a:pt x="2160" y="2925"/>
                        </a:lnTo>
                        <a:lnTo>
                          <a:pt x="2161" y="2920"/>
                        </a:lnTo>
                        <a:lnTo>
                          <a:pt x="2162" y="2922"/>
                        </a:lnTo>
                        <a:lnTo>
                          <a:pt x="2167" y="2928"/>
                        </a:lnTo>
                        <a:lnTo>
                          <a:pt x="2170" y="2918"/>
                        </a:lnTo>
                        <a:lnTo>
                          <a:pt x="2170" y="2908"/>
                        </a:lnTo>
                        <a:lnTo>
                          <a:pt x="2174" y="2920"/>
                        </a:lnTo>
                        <a:lnTo>
                          <a:pt x="2177" y="2925"/>
                        </a:lnTo>
                        <a:lnTo>
                          <a:pt x="2180" y="2905"/>
                        </a:lnTo>
                        <a:lnTo>
                          <a:pt x="2180" y="2903"/>
                        </a:lnTo>
                        <a:lnTo>
                          <a:pt x="2185" y="2920"/>
                        </a:lnTo>
                        <a:lnTo>
                          <a:pt x="2186" y="2921"/>
                        </a:lnTo>
                        <a:lnTo>
                          <a:pt x="2189" y="2882"/>
                        </a:lnTo>
                        <a:lnTo>
                          <a:pt x="2191" y="2918"/>
                        </a:lnTo>
                        <a:lnTo>
                          <a:pt x="2195" y="2908"/>
                        </a:lnTo>
                        <a:lnTo>
                          <a:pt x="2198" y="2846"/>
                        </a:lnTo>
                        <a:lnTo>
                          <a:pt x="2198" y="2388"/>
                        </a:lnTo>
                        <a:lnTo>
                          <a:pt x="2201" y="2911"/>
                        </a:lnTo>
                        <a:lnTo>
                          <a:pt x="2205" y="2922"/>
                        </a:lnTo>
                        <a:lnTo>
                          <a:pt x="2209" y="2853"/>
                        </a:lnTo>
                        <a:lnTo>
                          <a:pt x="2209" y="2901"/>
                        </a:lnTo>
                        <a:lnTo>
                          <a:pt x="2213" y="2923"/>
                        </a:lnTo>
                        <a:lnTo>
                          <a:pt x="2214" y="2928"/>
                        </a:lnTo>
                        <a:lnTo>
                          <a:pt x="2218" y="2917"/>
                        </a:lnTo>
                        <a:lnTo>
                          <a:pt x="2221" y="2925"/>
                        </a:lnTo>
                        <a:lnTo>
                          <a:pt x="2221" y="2923"/>
                        </a:lnTo>
                        <a:lnTo>
                          <a:pt x="2227" y="2923"/>
                        </a:lnTo>
                        <a:lnTo>
                          <a:pt x="2227" y="2922"/>
                        </a:lnTo>
                        <a:lnTo>
                          <a:pt x="2230" y="2926"/>
                        </a:lnTo>
                        <a:lnTo>
                          <a:pt x="2234" y="2925"/>
                        </a:lnTo>
                        <a:lnTo>
                          <a:pt x="2235" y="2922"/>
                        </a:lnTo>
                        <a:lnTo>
                          <a:pt x="2238" y="2926"/>
                        </a:lnTo>
                        <a:lnTo>
                          <a:pt x="2242" y="2929"/>
                        </a:lnTo>
                        <a:lnTo>
                          <a:pt x="2244" y="2922"/>
                        </a:lnTo>
                        <a:lnTo>
                          <a:pt x="2245" y="2924"/>
                        </a:lnTo>
                        <a:lnTo>
                          <a:pt x="2250" y="2925"/>
                        </a:lnTo>
                        <a:lnTo>
                          <a:pt x="2253" y="2928"/>
                        </a:lnTo>
                        <a:lnTo>
                          <a:pt x="2255" y="2918"/>
                        </a:lnTo>
                        <a:lnTo>
                          <a:pt x="2255" y="2924"/>
                        </a:lnTo>
                        <a:lnTo>
                          <a:pt x="2257" y="2926"/>
                        </a:lnTo>
                        <a:lnTo>
                          <a:pt x="2262" y="2925"/>
                        </a:lnTo>
                        <a:lnTo>
                          <a:pt x="2264" y="2917"/>
                        </a:lnTo>
                        <a:lnTo>
                          <a:pt x="2265" y="2926"/>
                        </a:lnTo>
                        <a:lnTo>
                          <a:pt x="2269" y="2926"/>
                        </a:lnTo>
                        <a:lnTo>
                          <a:pt x="2273" y="2922"/>
                        </a:lnTo>
                        <a:lnTo>
                          <a:pt x="2274" y="2911"/>
                        </a:lnTo>
                        <a:lnTo>
                          <a:pt x="2277" y="2926"/>
                        </a:lnTo>
                        <a:lnTo>
                          <a:pt x="2280" y="2925"/>
                        </a:lnTo>
                        <a:lnTo>
                          <a:pt x="2282" y="2925"/>
                        </a:lnTo>
                        <a:lnTo>
                          <a:pt x="2285" y="2924"/>
                        </a:lnTo>
                        <a:lnTo>
                          <a:pt x="2286" y="2926"/>
                        </a:lnTo>
                        <a:lnTo>
                          <a:pt x="2289" y="2926"/>
                        </a:lnTo>
                        <a:lnTo>
                          <a:pt x="2293" y="2924"/>
                        </a:lnTo>
                        <a:lnTo>
                          <a:pt x="2296" y="2928"/>
                        </a:lnTo>
                        <a:lnTo>
                          <a:pt x="2298" y="2928"/>
                        </a:lnTo>
                        <a:lnTo>
                          <a:pt x="2301" y="2924"/>
                        </a:lnTo>
                        <a:lnTo>
                          <a:pt x="2302" y="2926"/>
                        </a:lnTo>
                        <a:lnTo>
                          <a:pt x="2304" y="2925"/>
                        </a:lnTo>
                        <a:lnTo>
                          <a:pt x="2308" y="2928"/>
                        </a:lnTo>
                        <a:lnTo>
                          <a:pt x="2311" y="2925"/>
                        </a:lnTo>
                        <a:lnTo>
                          <a:pt x="2312" y="2924"/>
                        </a:lnTo>
                        <a:lnTo>
                          <a:pt x="2316" y="2928"/>
                        </a:lnTo>
                        <a:lnTo>
                          <a:pt x="2318" y="2925"/>
                        </a:lnTo>
                        <a:lnTo>
                          <a:pt x="2321" y="2923"/>
                        </a:lnTo>
                        <a:lnTo>
                          <a:pt x="2323" y="2925"/>
                        </a:lnTo>
                        <a:lnTo>
                          <a:pt x="2327" y="2924"/>
                        </a:lnTo>
                        <a:lnTo>
                          <a:pt x="2329" y="2913"/>
                        </a:lnTo>
                        <a:lnTo>
                          <a:pt x="2330" y="2925"/>
                        </a:lnTo>
                        <a:lnTo>
                          <a:pt x="2332" y="2925"/>
                        </a:lnTo>
                        <a:lnTo>
                          <a:pt x="2337" y="2925"/>
                        </a:lnTo>
                        <a:lnTo>
                          <a:pt x="2338" y="2918"/>
                        </a:lnTo>
                        <a:lnTo>
                          <a:pt x="2341" y="2924"/>
                        </a:lnTo>
                        <a:lnTo>
                          <a:pt x="2345" y="2926"/>
                        </a:lnTo>
                        <a:lnTo>
                          <a:pt x="2348" y="2920"/>
                        </a:lnTo>
                        <a:lnTo>
                          <a:pt x="2349" y="2922"/>
                        </a:lnTo>
                        <a:lnTo>
                          <a:pt x="2352" y="2924"/>
                        </a:lnTo>
                        <a:lnTo>
                          <a:pt x="2355" y="2922"/>
                        </a:lnTo>
                        <a:lnTo>
                          <a:pt x="2357" y="2855"/>
                        </a:lnTo>
                        <a:lnTo>
                          <a:pt x="2358" y="2920"/>
                        </a:lnTo>
                        <a:lnTo>
                          <a:pt x="2362" y="2924"/>
                        </a:lnTo>
                        <a:lnTo>
                          <a:pt x="2366" y="2916"/>
                        </a:lnTo>
                        <a:lnTo>
                          <a:pt x="2366" y="2914"/>
                        </a:lnTo>
                        <a:lnTo>
                          <a:pt x="2369" y="2929"/>
                        </a:lnTo>
                        <a:lnTo>
                          <a:pt x="2373" y="2925"/>
                        </a:lnTo>
                        <a:lnTo>
                          <a:pt x="2376" y="2922"/>
                        </a:lnTo>
                        <a:lnTo>
                          <a:pt x="2379" y="2928"/>
                        </a:lnTo>
                        <a:lnTo>
                          <a:pt x="2381" y="2923"/>
                        </a:lnTo>
                        <a:lnTo>
                          <a:pt x="2383" y="2925"/>
                        </a:lnTo>
                        <a:lnTo>
                          <a:pt x="2384" y="2926"/>
                        </a:lnTo>
                        <a:lnTo>
                          <a:pt x="2388" y="2925"/>
                        </a:lnTo>
                        <a:lnTo>
                          <a:pt x="2391" y="2923"/>
                        </a:lnTo>
                        <a:lnTo>
                          <a:pt x="2392" y="2926"/>
                        </a:lnTo>
                        <a:lnTo>
                          <a:pt x="2396" y="2924"/>
                        </a:lnTo>
                        <a:lnTo>
                          <a:pt x="2398" y="2925"/>
                        </a:lnTo>
                        <a:lnTo>
                          <a:pt x="2401" y="2920"/>
                        </a:lnTo>
                        <a:lnTo>
                          <a:pt x="2404" y="2917"/>
                        </a:lnTo>
                        <a:lnTo>
                          <a:pt x="2407" y="2926"/>
                        </a:lnTo>
                        <a:lnTo>
                          <a:pt x="2407" y="2924"/>
                        </a:lnTo>
                        <a:lnTo>
                          <a:pt x="2413" y="2917"/>
                        </a:lnTo>
                        <a:lnTo>
                          <a:pt x="2413" y="2918"/>
                        </a:lnTo>
                        <a:lnTo>
                          <a:pt x="2416" y="2925"/>
                        </a:lnTo>
                        <a:lnTo>
                          <a:pt x="2418" y="2922"/>
                        </a:lnTo>
                        <a:lnTo>
                          <a:pt x="2423" y="2921"/>
                        </a:lnTo>
                        <a:lnTo>
                          <a:pt x="2426" y="2929"/>
                        </a:lnTo>
                        <a:lnTo>
                          <a:pt x="2431" y="2929"/>
                        </a:lnTo>
                        <a:lnTo>
                          <a:pt x="2432" y="2921"/>
                        </a:lnTo>
                        <a:lnTo>
                          <a:pt x="2434" y="2923"/>
                        </a:lnTo>
                        <a:lnTo>
                          <a:pt x="2437" y="2924"/>
                        </a:lnTo>
                        <a:lnTo>
                          <a:pt x="2439" y="2923"/>
                        </a:lnTo>
                        <a:lnTo>
                          <a:pt x="2441" y="2921"/>
                        </a:lnTo>
                        <a:lnTo>
                          <a:pt x="2443" y="2929"/>
                        </a:lnTo>
                        <a:lnTo>
                          <a:pt x="2447" y="2924"/>
                        </a:lnTo>
                        <a:lnTo>
                          <a:pt x="2451" y="2918"/>
                        </a:lnTo>
                        <a:lnTo>
                          <a:pt x="2451" y="2925"/>
                        </a:lnTo>
                        <a:lnTo>
                          <a:pt x="2456" y="2929"/>
                        </a:lnTo>
                        <a:lnTo>
                          <a:pt x="2457" y="2924"/>
                        </a:lnTo>
                        <a:lnTo>
                          <a:pt x="2460" y="2916"/>
                        </a:lnTo>
                        <a:lnTo>
                          <a:pt x="2462" y="2929"/>
                        </a:lnTo>
                        <a:lnTo>
                          <a:pt x="2466" y="2925"/>
                        </a:lnTo>
                        <a:lnTo>
                          <a:pt x="2468" y="2921"/>
                        </a:lnTo>
                        <a:lnTo>
                          <a:pt x="2469" y="2924"/>
                        </a:lnTo>
                        <a:lnTo>
                          <a:pt x="2474" y="2928"/>
                        </a:lnTo>
                        <a:lnTo>
                          <a:pt x="2477" y="2926"/>
                        </a:lnTo>
                        <a:lnTo>
                          <a:pt x="2480" y="2922"/>
                        </a:lnTo>
                        <a:lnTo>
                          <a:pt x="2481" y="2928"/>
                        </a:lnTo>
                        <a:lnTo>
                          <a:pt x="2483" y="2928"/>
                        </a:lnTo>
                        <a:lnTo>
                          <a:pt x="2488" y="2922"/>
                        </a:lnTo>
                        <a:lnTo>
                          <a:pt x="2488" y="2920"/>
                        </a:lnTo>
                        <a:lnTo>
                          <a:pt x="2491" y="2926"/>
                        </a:lnTo>
                        <a:lnTo>
                          <a:pt x="2494" y="2924"/>
                        </a:lnTo>
                        <a:lnTo>
                          <a:pt x="2498" y="2922"/>
                        </a:lnTo>
                        <a:lnTo>
                          <a:pt x="2500" y="2925"/>
                        </a:lnTo>
                        <a:lnTo>
                          <a:pt x="2501" y="2925"/>
                        </a:lnTo>
                        <a:lnTo>
                          <a:pt x="2505" y="2924"/>
                        </a:lnTo>
                        <a:lnTo>
                          <a:pt x="2507" y="2921"/>
                        </a:lnTo>
                        <a:lnTo>
                          <a:pt x="2509" y="2926"/>
                        </a:lnTo>
                        <a:lnTo>
                          <a:pt x="2511" y="2926"/>
                        </a:lnTo>
                        <a:lnTo>
                          <a:pt x="2516" y="2918"/>
                        </a:lnTo>
                        <a:lnTo>
                          <a:pt x="2516" y="2920"/>
                        </a:lnTo>
                        <a:lnTo>
                          <a:pt x="2519" y="2917"/>
                        </a:lnTo>
                        <a:lnTo>
                          <a:pt x="2522" y="2925"/>
                        </a:lnTo>
                        <a:lnTo>
                          <a:pt x="2525" y="2923"/>
                        </a:lnTo>
                        <a:lnTo>
                          <a:pt x="2527" y="2925"/>
                        </a:lnTo>
                        <a:lnTo>
                          <a:pt x="2528" y="2924"/>
                        </a:lnTo>
                        <a:lnTo>
                          <a:pt x="2533" y="2916"/>
                        </a:lnTo>
                        <a:lnTo>
                          <a:pt x="2535" y="2854"/>
                        </a:lnTo>
                        <a:lnTo>
                          <a:pt x="2538" y="2924"/>
                        </a:lnTo>
                        <a:lnTo>
                          <a:pt x="2541" y="2923"/>
                        </a:lnTo>
                        <a:lnTo>
                          <a:pt x="2543" y="2914"/>
                        </a:lnTo>
                        <a:lnTo>
                          <a:pt x="2547" y="2924"/>
                        </a:lnTo>
                        <a:lnTo>
                          <a:pt x="2547" y="2923"/>
                        </a:lnTo>
                        <a:lnTo>
                          <a:pt x="2550" y="2926"/>
                        </a:lnTo>
                        <a:lnTo>
                          <a:pt x="2553" y="2920"/>
                        </a:lnTo>
                        <a:lnTo>
                          <a:pt x="2556" y="2925"/>
                        </a:lnTo>
                        <a:lnTo>
                          <a:pt x="2558" y="2928"/>
                        </a:lnTo>
                        <a:lnTo>
                          <a:pt x="2561" y="2925"/>
                        </a:lnTo>
                        <a:lnTo>
                          <a:pt x="2564" y="2925"/>
                        </a:lnTo>
                        <a:lnTo>
                          <a:pt x="2566" y="2926"/>
                        </a:lnTo>
                        <a:lnTo>
                          <a:pt x="2568" y="2926"/>
                        </a:lnTo>
                        <a:lnTo>
                          <a:pt x="2572" y="2907"/>
                        </a:lnTo>
                        <a:lnTo>
                          <a:pt x="2574" y="2924"/>
                        </a:lnTo>
                        <a:lnTo>
                          <a:pt x="2575" y="2924"/>
                        </a:lnTo>
                        <a:lnTo>
                          <a:pt x="2578" y="2924"/>
                        </a:lnTo>
                        <a:lnTo>
                          <a:pt x="2581" y="2924"/>
                        </a:lnTo>
                        <a:lnTo>
                          <a:pt x="2583" y="2929"/>
                        </a:lnTo>
                        <a:lnTo>
                          <a:pt x="2589" y="2921"/>
                        </a:lnTo>
                        <a:lnTo>
                          <a:pt x="2590" y="2899"/>
                        </a:lnTo>
                        <a:lnTo>
                          <a:pt x="2591" y="2905"/>
                        </a:lnTo>
                        <a:lnTo>
                          <a:pt x="2594" y="2923"/>
                        </a:lnTo>
                        <a:lnTo>
                          <a:pt x="2599" y="2923"/>
                        </a:lnTo>
                        <a:lnTo>
                          <a:pt x="2600" y="2908"/>
                        </a:lnTo>
                        <a:lnTo>
                          <a:pt x="2601" y="2923"/>
                        </a:lnTo>
                        <a:lnTo>
                          <a:pt x="2606" y="2921"/>
                        </a:lnTo>
                        <a:lnTo>
                          <a:pt x="2608" y="2917"/>
                        </a:lnTo>
                        <a:lnTo>
                          <a:pt x="2609" y="2903"/>
                        </a:lnTo>
                        <a:lnTo>
                          <a:pt x="2613" y="2923"/>
                        </a:lnTo>
                        <a:lnTo>
                          <a:pt x="2617" y="2915"/>
                        </a:lnTo>
                        <a:lnTo>
                          <a:pt x="2619" y="2788"/>
                        </a:lnTo>
                        <a:lnTo>
                          <a:pt x="2619" y="2842"/>
                        </a:lnTo>
                        <a:lnTo>
                          <a:pt x="2624" y="2922"/>
                        </a:lnTo>
                        <a:lnTo>
                          <a:pt x="2627" y="2920"/>
                        </a:lnTo>
                        <a:lnTo>
                          <a:pt x="2628" y="2907"/>
                        </a:lnTo>
                        <a:lnTo>
                          <a:pt x="2629" y="2925"/>
                        </a:lnTo>
                        <a:lnTo>
                          <a:pt x="2634" y="2921"/>
                        </a:lnTo>
                        <a:lnTo>
                          <a:pt x="2636" y="2920"/>
                        </a:lnTo>
                        <a:lnTo>
                          <a:pt x="2638" y="2923"/>
                        </a:lnTo>
                        <a:lnTo>
                          <a:pt x="2640" y="2922"/>
                        </a:lnTo>
                        <a:lnTo>
                          <a:pt x="2643" y="2926"/>
                        </a:lnTo>
                      </a:path>
                    </a:pathLst>
                  </a:custGeom>
                  <a:noFill/>
                  <a:ln w="9525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7" name="Freeform 71"/>
                  <p:cNvSpPr>
                    <a:spLocks noChangeAspect="1"/>
                  </p:cNvSpPr>
                  <p:nvPr/>
                </p:nvSpPr>
                <p:spPr bwMode="auto">
                  <a:xfrm>
                    <a:off x="1523" y="4037"/>
                    <a:ext cx="917" cy="177"/>
                  </a:xfrm>
                  <a:custGeom>
                    <a:avLst/>
                    <a:gdLst>
                      <a:gd name="T0" fmla="*/ 0 w 2643"/>
                      <a:gd name="T1" fmla="*/ 1 h 338"/>
                      <a:gd name="T2" fmla="*/ 0 w 2643"/>
                      <a:gd name="T3" fmla="*/ 1 h 338"/>
                      <a:gd name="T4" fmla="*/ 0 w 2643"/>
                      <a:gd name="T5" fmla="*/ 1 h 338"/>
                      <a:gd name="T6" fmla="*/ 0 w 2643"/>
                      <a:gd name="T7" fmla="*/ 1 h 338"/>
                      <a:gd name="T8" fmla="*/ 0 w 2643"/>
                      <a:gd name="T9" fmla="*/ 1 h 338"/>
                      <a:gd name="T10" fmla="*/ 0 w 2643"/>
                      <a:gd name="T11" fmla="*/ 1 h 338"/>
                      <a:gd name="T12" fmla="*/ 0 w 2643"/>
                      <a:gd name="T13" fmla="*/ 1 h 338"/>
                      <a:gd name="T14" fmla="*/ 0 w 2643"/>
                      <a:gd name="T15" fmla="*/ 1 h 338"/>
                      <a:gd name="T16" fmla="*/ 0 w 2643"/>
                      <a:gd name="T17" fmla="*/ 1 h 338"/>
                      <a:gd name="T18" fmla="*/ 0 w 2643"/>
                      <a:gd name="T19" fmla="*/ 1 h 338"/>
                      <a:gd name="T20" fmla="*/ 0 w 2643"/>
                      <a:gd name="T21" fmla="*/ 1 h 338"/>
                      <a:gd name="T22" fmla="*/ 0 w 2643"/>
                      <a:gd name="T23" fmla="*/ 1 h 338"/>
                      <a:gd name="T24" fmla="*/ 0 w 2643"/>
                      <a:gd name="T25" fmla="*/ 1 h 338"/>
                      <a:gd name="T26" fmla="*/ 0 w 2643"/>
                      <a:gd name="T27" fmla="*/ 1 h 338"/>
                      <a:gd name="T28" fmla="*/ 0 w 2643"/>
                      <a:gd name="T29" fmla="*/ 1 h 338"/>
                      <a:gd name="T30" fmla="*/ 0 w 2643"/>
                      <a:gd name="T31" fmla="*/ 1 h 338"/>
                      <a:gd name="T32" fmla="*/ 0 w 2643"/>
                      <a:gd name="T33" fmla="*/ 1 h 338"/>
                      <a:gd name="T34" fmla="*/ 0 w 2643"/>
                      <a:gd name="T35" fmla="*/ 1 h 338"/>
                      <a:gd name="T36" fmla="*/ 0 w 2643"/>
                      <a:gd name="T37" fmla="*/ 1 h 338"/>
                      <a:gd name="T38" fmla="*/ 0 w 2643"/>
                      <a:gd name="T39" fmla="*/ 1 h 338"/>
                      <a:gd name="T40" fmla="*/ 0 w 2643"/>
                      <a:gd name="T41" fmla="*/ 1 h 338"/>
                      <a:gd name="T42" fmla="*/ 0 w 2643"/>
                      <a:gd name="T43" fmla="*/ 1 h 338"/>
                      <a:gd name="T44" fmla="*/ 0 w 2643"/>
                      <a:gd name="T45" fmla="*/ 1 h 338"/>
                      <a:gd name="T46" fmla="*/ 0 w 2643"/>
                      <a:gd name="T47" fmla="*/ 1 h 338"/>
                      <a:gd name="T48" fmla="*/ 0 w 2643"/>
                      <a:gd name="T49" fmla="*/ 1 h 338"/>
                      <a:gd name="T50" fmla="*/ 0 w 2643"/>
                      <a:gd name="T51" fmla="*/ 1 h 338"/>
                      <a:gd name="T52" fmla="*/ 0 w 2643"/>
                      <a:gd name="T53" fmla="*/ 1 h 338"/>
                      <a:gd name="T54" fmla="*/ 0 w 2643"/>
                      <a:gd name="T55" fmla="*/ 1 h 338"/>
                      <a:gd name="T56" fmla="*/ 0 w 2643"/>
                      <a:gd name="T57" fmla="*/ 1 h 338"/>
                      <a:gd name="T58" fmla="*/ 0 w 2643"/>
                      <a:gd name="T59" fmla="*/ 1 h 338"/>
                      <a:gd name="T60" fmla="*/ 0 w 2643"/>
                      <a:gd name="T61" fmla="*/ 1 h 338"/>
                      <a:gd name="T62" fmla="*/ 0 w 2643"/>
                      <a:gd name="T63" fmla="*/ 1 h 338"/>
                      <a:gd name="T64" fmla="*/ 0 w 2643"/>
                      <a:gd name="T65" fmla="*/ 1 h 338"/>
                      <a:gd name="T66" fmla="*/ 0 w 2643"/>
                      <a:gd name="T67" fmla="*/ 1 h 338"/>
                      <a:gd name="T68" fmla="*/ 0 w 2643"/>
                      <a:gd name="T69" fmla="*/ 1 h 338"/>
                      <a:gd name="T70" fmla="*/ 0 w 2643"/>
                      <a:gd name="T71" fmla="*/ 1 h 338"/>
                      <a:gd name="T72" fmla="*/ 0 w 2643"/>
                      <a:gd name="T73" fmla="*/ 1 h 338"/>
                      <a:gd name="T74" fmla="*/ 0 w 2643"/>
                      <a:gd name="T75" fmla="*/ 1 h 338"/>
                      <a:gd name="T76" fmla="*/ 0 w 2643"/>
                      <a:gd name="T77" fmla="*/ 1 h 338"/>
                      <a:gd name="T78" fmla="*/ 0 w 2643"/>
                      <a:gd name="T79" fmla="*/ 1 h 338"/>
                      <a:gd name="T80" fmla="*/ 0 w 2643"/>
                      <a:gd name="T81" fmla="*/ 1 h 338"/>
                      <a:gd name="T82" fmla="*/ 0 w 2643"/>
                      <a:gd name="T83" fmla="*/ 1 h 338"/>
                      <a:gd name="T84" fmla="*/ 0 w 2643"/>
                      <a:gd name="T85" fmla="*/ 1 h 338"/>
                      <a:gd name="T86" fmla="*/ 0 w 2643"/>
                      <a:gd name="T87" fmla="*/ 1 h 338"/>
                      <a:gd name="T88" fmla="*/ 0 w 2643"/>
                      <a:gd name="T89" fmla="*/ 1 h 338"/>
                      <a:gd name="T90" fmla="*/ 0 w 2643"/>
                      <a:gd name="T91" fmla="*/ 1 h 338"/>
                      <a:gd name="T92" fmla="*/ 0 w 2643"/>
                      <a:gd name="T93" fmla="*/ 1 h 338"/>
                      <a:gd name="T94" fmla="*/ 0 w 2643"/>
                      <a:gd name="T95" fmla="*/ 1 h 338"/>
                      <a:gd name="T96" fmla="*/ 0 w 2643"/>
                      <a:gd name="T97" fmla="*/ 1 h 338"/>
                      <a:gd name="T98" fmla="*/ 0 w 2643"/>
                      <a:gd name="T99" fmla="*/ 1 h 338"/>
                      <a:gd name="T100" fmla="*/ 0 w 2643"/>
                      <a:gd name="T101" fmla="*/ 1 h 338"/>
                      <a:gd name="T102" fmla="*/ 0 w 2643"/>
                      <a:gd name="T103" fmla="*/ 1 h 338"/>
                      <a:gd name="T104" fmla="*/ 0 w 2643"/>
                      <a:gd name="T105" fmla="*/ 1 h 338"/>
                      <a:gd name="T106" fmla="*/ 0 w 2643"/>
                      <a:gd name="T107" fmla="*/ 1 h 338"/>
                      <a:gd name="T108" fmla="*/ 0 w 2643"/>
                      <a:gd name="T109" fmla="*/ 1 h 338"/>
                      <a:gd name="T110" fmla="*/ 0 w 2643"/>
                      <a:gd name="T111" fmla="*/ 1 h 338"/>
                      <a:gd name="T112" fmla="*/ 0 w 2643"/>
                      <a:gd name="T113" fmla="*/ 1 h 338"/>
                      <a:gd name="T114" fmla="*/ 0 w 2643"/>
                      <a:gd name="T115" fmla="*/ 1 h 338"/>
                      <a:gd name="T116" fmla="*/ 0 w 2643"/>
                      <a:gd name="T117" fmla="*/ 1 h 338"/>
                      <a:gd name="T118" fmla="*/ 0 w 2643"/>
                      <a:gd name="T119" fmla="*/ 1 h 338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643"/>
                      <a:gd name="T181" fmla="*/ 0 h 338"/>
                      <a:gd name="T182" fmla="*/ 2643 w 2643"/>
                      <a:gd name="T183" fmla="*/ 338 h 338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643" h="338">
                        <a:moveTo>
                          <a:pt x="0" y="334"/>
                        </a:moveTo>
                        <a:lnTo>
                          <a:pt x="3" y="330"/>
                        </a:lnTo>
                        <a:lnTo>
                          <a:pt x="4" y="333"/>
                        </a:lnTo>
                        <a:lnTo>
                          <a:pt x="8" y="333"/>
                        </a:lnTo>
                        <a:lnTo>
                          <a:pt x="12" y="331"/>
                        </a:lnTo>
                        <a:lnTo>
                          <a:pt x="12" y="330"/>
                        </a:lnTo>
                        <a:lnTo>
                          <a:pt x="17" y="334"/>
                        </a:lnTo>
                        <a:lnTo>
                          <a:pt x="20" y="330"/>
                        </a:lnTo>
                        <a:lnTo>
                          <a:pt x="20" y="331"/>
                        </a:lnTo>
                        <a:lnTo>
                          <a:pt x="25" y="333"/>
                        </a:lnTo>
                        <a:lnTo>
                          <a:pt x="26" y="334"/>
                        </a:lnTo>
                        <a:lnTo>
                          <a:pt x="29" y="332"/>
                        </a:lnTo>
                        <a:lnTo>
                          <a:pt x="32" y="321"/>
                        </a:lnTo>
                        <a:lnTo>
                          <a:pt x="35" y="334"/>
                        </a:lnTo>
                        <a:lnTo>
                          <a:pt x="37" y="332"/>
                        </a:lnTo>
                        <a:lnTo>
                          <a:pt x="40" y="334"/>
                        </a:lnTo>
                        <a:lnTo>
                          <a:pt x="41" y="330"/>
                        </a:lnTo>
                        <a:lnTo>
                          <a:pt x="44" y="334"/>
                        </a:lnTo>
                        <a:lnTo>
                          <a:pt x="46" y="333"/>
                        </a:lnTo>
                        <a:lnTo>
                          <a:pt x="50" y="326"/>
                        </a:lnTo>
                        <a:lnTo>
                          <a:pt x="51" y="330"/>
                        </a:lnTo>
                        <a:lnTo>
                          <a:pt x="53" y="334"/>
                        </a:lnTo>
                        <a:lnTo>
                          <a:pt x="58" y="334"/>
                        </a:lnTo>
                        <a:lnTo>
                          <a:pt x="59" y="330"/>
                        </a:lnTo>
                        <a:lnTo>
                          <a:pt x="62" y="336"/>
                        </a:lnTo>
                        <a:lnTo>
                          <a:pt x="65" y="336"/>
                        </a:lnTo>
                        <a:lnTo>
                          <a:pt x="69" y="323"/>
                        </a:lnTo>
                        <a:lnTo>
                          <a:pt x="69" y="325"/>
                        </a:lnTo>
                        <a:lnTo>
                          <a:pt x="71" y="334"/>
                        </a:lnTo>
                        <a:lnTo>
                          <a:pt x="76" y="334"/>
                        </a:lnTo>
                        <a:lnTo>
                          <a:pt x="78" y="322"/>
                        </a:lnTo>
                        <a:lnTo>
                          <a:pt x="80" y="334"/>
                        </a:lnTo>
                        <a:lnTo>
                          <a:pt x="84" y="329"/>
                        </a:lnTo>
                        <a:lnTo>
                          <a:pt x="87" y="330"/>
                        </a:lnTo>
                        <a:lnTo>
                          <a:pt x="88" y="329"/>
                        </a:lnTo>
                        <a:lnTo>
                          <a:pt x="90" y="333"/>
                        </a:lnTo>
                        <a:lnTo>
                          <a:pt x="92" y="332"/>
                        </a:lnTo>
                        <a:lnTo>
                          <a:pt x="95" y="324"/>
                        </a:lnTo>
                        <a:lnTo>
                          <a:pt x="100" y="333"/>
                        </a:lnTo>
                        <a:lnTo>
                          <a:pt x="101" y="334"/>
                        </a:lnTo>
                        <a:lnTo>
                          <a:pt x="103" y="332"/>
                        </a:lnTo>
                        <a:lnTo>
                          <a:pt x="105" y="329"/>
                        </a:lnTo>
                        <a:lnTo>
                          <a:pt x="109" y="334"/>
                        </a:lnTo>
                        <a:lnTo>
                          <a:pt x="111" y="333"/>
                        </a:lnTo>
                        <a:lnTo>
                          <a:pt x="114" y="302"/>
                        </a:lnTo>
                        <a:lnTo>
                          <a:pt x="116" y="320"/>
                        </a:lnTo>
                        <a:lnTo>
                          <a:pt x="120" y="333"/>
                        </a:lnTo>
                        <a:lnTo>
                          <a:pt x="121" y="333"/>
                        </a:lnTo>
                        <a:lnTo>
                          <a:pt x="125" y="325"/>
                        </a:lnTo>
                        <a:lnTo>
                          <a:pt x="128" y="336"/>
                        </a:lnTo>
                        <a:lnTo>
                          <a:pt x="129" y="337"/>
                        </a:lnTo>
                        <a:lnTo>
                          <a:pt x="131" y="332"/>
                        </a:lnTo>
                        <a:lnTo>
                          <a:pt x="134" y="330"/>
                        </a:lnTo>
                        <a:lnTo>
                          <a:pt x="137" y="333"/>
                        </a:lnTo>
                        <a:lnTo>
                          <a:pt x="139" y="334"/>
                        </a:lnTo>
                        <a:lnTo>
                          <a:pt x="144" y="331"/>
                        </a:lnTo>
                        <a:lnTo>
                          <a:pt x="144" y="334"/>
                        </a:lnTo>
                        <a:lnTo>
                          <a:pt x="146" y="333"/>
                        </a:lnTo>
                        <a:lnTo>
                          <a:pt x="151" y="333"/>
                        </a:lnTo>
                        <a:lnTo>
                          <a:pt x="153" y="330"/>
                        </a:lnTo>
                        <a:lnTo>
                          <a:pt x="154" y="337"/>
                        </a:lnTo>
                        <a:lnTo>
                          <a:pt x="159" y="332"/>
                        </a:lnTo>
                        <a:lnTo>
                          <a:pt x="160" y="333"/>
                        </a:lnTo>
                        <a:lnTo>
                          <a:pt x="163" y="334"/>
                        </a:lnTo>
                        <a:lnTo>
                          <a:pt x="167" y="336"/>
                        </a:lnTo>
                        <a:lnTo>
                          <a:pt x="168" y="336"/>
                        </a:lnTo>
                        <a:lnTo>
                          <a:pt x="170" y="334"/>
                        </a:lnTo>
                        <a:lnTo>
                          <a:pt x="175" y="337"/>
                        </a:lnTo>
                        <a:lnTo>
                          <a:pt x="176" y="333"/>
                        </a:lnTo>
                        <a:lnTo>
                          <a:pt x="179" y="333"/>
                        </a:lnTo>
                        <a:lnTo>
                          <a:pt x="180" y="330"/>
                        </a:lnTo>
                        <a:lnTo>
                          <a:pt x="182" y="333"/>
                        </a:lnTo>
                        <a:lnTo>
                          <a:pt x="187" y="331"/>
                        </a:lnTo>
                        <a:lnTo>
                          <a:pt x="190" y="329"/>
                        </a:lnTo>
                        <a:lnTo>
                          <a:pt x="190" y="333"/>
                        </a:lnTo>
                        <a:lnTo>
                          <a:pt x="195" y="330"/>
                        </a:lnTo>
                        <a:lnTo>
                          <a:pt x="198" y="330"/>
                        </a:lnTo>
                        <a:lnTo>
                          <a:pt x="200" y="303"/>
                        </a:lnTo>
                        <a:lnTo>
                          <a:pt x="203" y="330"/>
                        </a:lnTo>
                        <a:lnTo>
                          <a:pt x="205" y="332"/>
                        </a:lnTo>
                        <a:lnTo>
                          <a:pt x="209" y="320"/>
                        </a:lnTo>
                        <a:lnTo>
                          <a:pt x="209" y="321"/>
                        </a:lnTo>
                        <a:lnTo>
                          <a:pt x="213" y="333"/>
                        </a:lnTo>
                        <a:lnTo>
                          <a:pt x="214" y="337"/>
                        </a:lnTo>
                        <a:lnTo>
                          <a:pt x="218" y="323"/>
                        </a:lnTo>
                        <a:lnTo>
                          <a:pt x="221" y="333"/>
                        </a:lnTo>
                        <a:lnTo>
                          <a:pt x="222" y="332"/>
                        </a:lnTo>
                        <a:lnTo>
                          <a:pt x="227" y="323"/>
                        </a:lnTo>
                        <a:lnTo>
                          <a:pt x="227" y="314"/>
                        </a:lnTo>
                        <a:lnTo>
                          <a:pt x="231" y="336"/>
                        </a:lnTo>
                        <a:lnTo>
                          <a:pt x="236" y="333"/>
                        </a:lnTo>
                        <a:lnTo>
                          <a:pt x="238" y="336"/>
                        </a:lnTo>
                        <a:lnTo>
                          <a:pt x="241" y="330"/>
                        </a:lnTo>
                        <a:lnTo>
                          <a:pt x="243" y="333"/>
                        </a:lnTo>
                        <a:lnTo>
                          <a:pt x="245" y="330"/>
                        </a:lnTo>
                        <a:lnTo>
                          <a:pt x="248" y="332"/>
                        </a:lnTo>
                        <a:lnTo>
                          <a:pt x="249" y="334"/>
                        </a:lnTo>
                        <a:lnTo>
                          <a:pt x="254" y="328"/>
                        </a:lnTo>
                        <a:lnTo>
                          <a:pt x="255" y="332"/>
                        </a:lnTo>
                        <a:lnTo>
                          <a:pt x="258" y="336"/>
                        </a:lnTo>
                        <a:lnTo>
                          <a:pt x="262" y="331"/>
                        </a:lnTo>
                        <a:lnTo>
                          <a:pt x="265" y="333"/>
                        </a:lnTo>
                        <a:lnTo>
                          <a:pt x="265" y="332"/>
                        </a:lnTo>
                        <a:lnTo>
                          <a:pt x="268" y="332"/>
                        </a:lnTo>
                        <a:lnTo>
                          <a:pt x="273" y="330"/>
                        </a:lnTo>
                        <a:lnTo>
                          <a:pt x="274" y="324"/>
                        </a:lnTo>
                        <a:lnTo>
                          <a:pt x="277" y="333"/>
                        </a:lnTo>
                        <a:lnTo>
                          <a:pt x="280" y="334"/>
                        </a:lnTo>
                        <a:lnTo>
                          <a:pt x="282" y="332"/>
                        </a:lnTo>
                        <a:lnTo>
                          <a:pt x="283" y="334"/>
                        </a:lnTo>
                        <a:lnTo>
                          <a:pt x="287" y="333"/>
                        </a:lnTo>
                        <a:lnTo>
                          <a:pt x="289" y="331"/>
                        </a:lnTo>
                        <a:lnTo>
                          <a:pt x="292" y="315"/>
                        </a:lnTo>
                        <a:lnTo>
                          <a:pt x="294" y="337"/>
                        </a:lnTo>
                        <a:lnTo>
                          <a:pt x="298" y="336"/>
                        </a:lnTo>
                        <a:lnTo>
                          <a:pt x="302" y="328"/>
                        </a:lnTo>
                        <a:lnTo>
                          <a:pt x="302" y="330"/>
                        </a:lnTo>
                        <a:lnTo>
                          <a:pt x="304" y="336"/>
                        </a:lnTo>
                        <a:lnTo>
                          <a:pt x="308" y="336"/>
                        </a:lnTo>
                        <a:lnTo>
                          <a:pt x="312" y="331"/>
                        </a:lnTo>
                        <a:lnTo>
                          <a:pt x="314" y="334"/>
                        </a:lnTo>
                        <a:lnTo>
                          <a:pt x="320" y="333"/>
                        </a:lnTo>
                        <a:lnTo>
                          <a:pt x="324" y="334"/>
                        </a:lnTo>
                        <a:lnTo>
                          <a:pt x="326" y="334"/>
                        </a:lnTo>
                        <a:lnTo>
                          <a:pt x="329" y="332"/>
                        </a:lnTo>
                        <a:lnTo>
                          <a:pt x="331" y="334"/>
                        </a:lnTo>
                        <a:lnTo>
                          <a:pt x="333" y="336"/>
                        </a:lnTo>
                        <a:lnTo>
                          <a:pt x="337" y="331"/>
                        </a:lnTo>
                        <a:lnTo>
                          <a:pt x="340" y="333"/>
                        </a:lnTo>
                        <a:lnTo>
                          <a:pt x="342" y="336"/>
                        </a:lnTo>
                        <a:lnTo>
                          <a:pt x="344" y="336"/>
                        </a:lnTo>
                        <a:lnTo>
                          <a:pt x="346" y="331"/>
                        </a:lnTo>
                        <a:lnTo>
                          <a:pt x="349" y="329"/>
                        </a:lnTo>
                        <a:lnTo>
                          <a:pt x="351" y="333"/>
                        </a:lnTo>
                        <a:lnTo>
                          <a:pt x="356" y="332"/>
                        </a:lnTo>
                        <a:lnTo>
                          <a:pt x="357" y="303"/>
                        </a:lnTo>
                        <a:lnTo>
                          <a:pt x="358" y="331"/>
                        </a:lnTo>
                        <a:lnTo>
                          <a:pt x="363" y="331"/>
                        </a:lnTo>
                        <a:lnTo>
                          <a:pt x="366" y="330"/>
                        </a:lnTo>
                        <a:lnTo>
                          <a:pt x="367" y="324"/>
                        </a:lnTo>
                        <a:lnTo>
                          <a:pt x="370" y="331"/>
                        </a:lnTo>
                        <a:lnTo>
                          <a:pt x="373" y="334"/>
                        </a:lnTo>
                        <a:lnTo>
                          <a:pt x="375" y="329"/>
                        </a:lnTo>
                        <a:lnTo>
                          <a:pt x="376" y="329"/>
                        </a:lnTo>
                        <a:lnTo>
                          <a:pt x="381" y="334"/>
                        </a:lnTo>
                        <a:lnTo>
                          <a:pt x="384" y="336"/>
                        </a:lnTo>
                        <a:lnTo>
                          <a:pt x="385" y="329"/>
                        </a:lnTo>
                        <a:lnTo>
                          <a:pt x="387" y="334"/>
                        </a:lnTo>
                        <a:lnTo>
                          <a:pt x="391" y="336"/>
                        </a:lnTo>
                        <a:lnTo>
                          <a:pt x="395" y="325"/>
                        </a:lnTo>
                        <a:lnTo>
                          <a:pt x="395" y="321"/>
                        </a:lnTo>
                        <a:lnTo>
                          <a:pt x="399" y="333"/>
                        </a:lnTo>
                        <a:lnTo>
                          <a:pt x="401" y="333"/>
                        </a:lnTo>
                        <a:lnTo>
                          <a:pt x="404" y="328"/>
                        </a:lnTo>
                        <a:lnTo>
                          <a:pt x="405" y="336"/>
                        </a:lnTo>
                        <a:lnTo>
                          <a:pt x="409" y="336"/>
                        </a:lnTo>
                        <a:lnTo>
                          <a:pt x="412" y="332"/>
                        </a:lnTo>
                        <a:lnTo>
                          <a:pt x="414" y="332"/>
                        </a:lnTo>
                        <a:lnTo>
                          <a:pt x="415" y="334"/>
                        </a:lnTo>
                        <a:lnTo>
                          <a:pt x="418" y="334"/>
                        </a:lnTo>
                        <a:lnTo>
                          <a:pt x="422" y="331"/>
                        </a:lnTo>
                        <a:lnTo>
                          <a:pt x="423" y="334"/>
                        </a:lnTo>
                        <a:lnTo>
                          <a:pt x="427" y="336"/>
                        </a:lnTo>
                        <a:lnTo>
                          <a:pt x="429" y="333"/>
                        </a:lnTo>
                        <a:lnTo>
                          <a:pt x="433" y="334"/>
                        </a:lnTo>
                        <a:lnTo>
                          <a:pt x="434" y="332"/>
                        </a:lnTo>
                        <a:lnTo>
                          <a:pt x="438" y="336"/>
                        </a:lnTo>
                        <a:lnTo>
                          <a:pt x="441" y="333"/>
                        </a:lnTo>
                        <a:lnTo>
                          <a:pt x="442" y="333"/>
                        </a:lnTo>
                        <a:lnTo>
                          <a:pt x="446" y="332"/>
                        </a:lnTo>
                        <a:lnTo>
                          <a:pt x="447" y="336"/>
                        </a:lnTo>
                        <a:lnTo>
                          <a:pt x="451" y="328"/>
                        </a:lnTo>
                        <a:lnTo>
                          <a:pt x="452" y="332"/>
                        </a:lnTo>
                        <a:lnTo>
                          <a:pt x="456" y="332"/>
                        </a:lnTo>
                        <a:lnTo>
                          <a:pt x="459" y="328"/>
                        </a:lnTo>
                        <a:lnTo>
                          <a:pt x="460" y="326"/>
                        </a:lnTo>
                        <a:lnTo>
                          <a:pt x="464" y="332"/>
                        </a:lnTo>
                        <a:lnTo>
                          <a:pt x="464" y="331"/>
                        </a:lnTo>
                        <a:lnTo>
                          <a:pt x="469" y="328"/>
                        </a:lnTo>
                        <a:lnTo>
                          <a:pt x="469" y="329"/>
                        </a:lnTo>
                        <a:lnTo>
                          <a:pt x="474" y="333"/>
                        </a:lnTo>
                        <a:lnTo>
                          <a:pt x="477" y="330"/>
                        </a:lnTo>
                        <a:lnTo>
                          <a:pt x="480" y="326"/>
                        </a:lnTo>
                        <a:lnTo>
                          <a:pt x="480" y="333"/>
                        </a:lnTo>
                        <a:lnTo>
                          <a:pt x="484" y="334"/>
                        </a:lnTo>
                        <a:lnTo>
                          <a:pt x="486" y="331"/>
                        </a:lnTo>
                        <a:lnTo>
                          <a:pt x="489" y="332"/>
                        </a:lnTo>
                        <a:lnTo>
                          <a:pt x="490" y="336"/>
                        </a:lnTo>
                        <a:lnTo>
                          <a:pt x="493" y="334"/>
                        </a:lnTo>
                        <a:lnTo>
                          <a:pt x="497" y="331"/>
                        </a:lnTo>
                        <a:lnTo>
                          <a:pt x="500" y="337"/>
                        </a:lnTo>
                        <a:lnTo>
                          <a:pt x="502" y="337"/>
                        </a:lnTo>
                        <a:lnTo>
                          <a:pt x="505" y="332"/>
                        </a:lnTo>
                        <a:lnTo>
                          <a:pt x="507" y="332"/>
                        </a:lnTo>
                        <a:lnTo>
                          <a:pt x="508" y="334"/>
                        </a:lnTo>
                        <a:lnTo>
                          <a:pt x="511" y="333"/>
                        </a:lnTo>
                        <a:lnTo>
                          <a:pt x="516" y="331"/>
                        </a:lnTo>
                        <a:lnTo>
                          <a:pt x="517" y="332"/>
                        </a:lnTo>
                        <a:lnTo>
                          <a:pt x="519" y="336"/>
                        </a:lnTo>
                        <a:lnTo>
                          <a:pt x="523" y="331"/>
                        </a:lnTo>
                        <a:lnTo>
                          <a:pt x="526" y="329"/>
                        </a:lnTo>
                        <a:lnTo>
                          <a:pt x="526" y="334"/>
                        </a:lnTo>
                        <a:lnTo>
                          <a:pt x="529" y="333"/>
                        </a:lnTo>
                        <a:lnTo>
                          <a:pt x="533" y="332"/>
                        </a:lnTo>
                        <a:lnTo>
                          <a:pt x="534" y="330"/>
                        </a:lnTo>
                        <a:lnTo>
                          <a:pt x="539" y="337"/>
                        </a:lnTo>
                        <a:lnTo>
                          <a:pt x="541" y="336"/>
                        </a:lnTo>
                        <a:lnTo>
                          <a:pt x="543" y="329"/>
                        </a:lnTo>
                        <a:lnTo>
                          <a:pt x="546" y="333"/>
                        </a:lnTo>
                        <a:lnTo>
                          <a:pt x="550" y="333"/>
                        </a:lnTo>
                        <a:lnTo>
                          <a:pt x="552" y="330"/>
                        </a:lnTo>
                        <a:lnTo>
                          <a:pt x="557" y="332"/>
                        </a:lnTo>
                        <a:lnTo>
                          <a:pt x="559" y="331"/>
                        </a:lnTo>
                        <a:lnTo>
                          <a:pt x="561" y="336"/>
                        </a:lnTo>
                        <a:lnTo>
                          <a:pt x="565" y="336"/>
                        </a:lnTo>
                        <a:lnTo>
                          <a:pt x="566" y="334"/>
                        </a:lnTo>
                        <a:lnTo>
                          <a:pt x="569" y="337"/>
                        </a:lnTo>
                        <a:lnTo>
                          <a:pt x="573" y="330"/>
                        </a:lnTo>
                        <a:lnTo>
                          <a:pt x="577" y="331"/>
                        </a:lnTo>
                        <a:lnTo>
                          <a:pt x="580" y="331"/>
                        </a:lnTo>
                        <a:lnTo>
                          <a:pt x="582" y="330"/>
                        </a:lnTo>
                        <a:lnTo>
                          <a:pt x="584" y="334"/>
                        </a:lnTo>
                        <a:lnTo>
                          <a:pt x="587" y="330"/>
                        </a:lnTo>
                        <a:lnTo>
                          <a:pt x="588" y="331"/>
                        </a:lnTo>
                        <a:lnTo>
                          <a:pt x="591" y="331"/>
                        </a:lnTo>
                        <a:lnTo>
                          <a:pt x="594" y="333"/>
                        </a:lnTo>
                        <a:lnTo>
                          <a:pt x="597" y="332"/>
                        </a:lnTo>
                        <a:lnTo>
                          <a:pt x="599" y="333"/>
                        </a:lnTo>
                        <a:lnTo>
                          <a:pt x="603" y="334"/>
                        </a:lnTo>
                        <a:lnTo>
                          <a:pt x="604" y="329"/>
                        </a:lnTo>
                        <a:lnTo>
                          <a:pt x="608" y="332"/>
                        </a:lnTo>
                        <a:lnTo>
                          <a:pt x="610" y="328"/>
                        </a:lnTo>
                        <a:lnTo>
                          <a:pt x="613" y="334"/>
                        </a:lnTo>
                        <a:lnTo>
                          <a:pt x="614" y="331"/>
                        </a:lnTo>
                        <a:lnTo>
                          <a:pt x="619" y="319"/>
                        </a:lnTo>
                        <a:lnTo>
                          <a:pt x="619" y="332"/>
                        </a:lnTo>
                        <a:lnTo>
                          <a:pt x="624" y="331"/>
                        </a:lnTo>
                        <a:lnTo>
                          <a:pt x="626" y="333"/>
                        </a:lnTo>
                        <a:lnTo>
                          <a:pt x="628" y="322"/>
                        </a:lnTo>
                        <a:lnTo>
                          <a:pt x="632" y="328"/>
                        </a:lnTo>
                        <a:lnTo>
                          <a:pt x="634" y="326"/>
                        </a:lnTo>
                        <a:lnTo>
                          <a:pt x="637" y="267"/>
                        </a:lnTo>
                        <a:lnTo>
                          <a:pt x="637" y="180"/>
                        </a:lnTo>
                        <a:lnTo>
                          <a:pt x="641" y="323"/>
                        </a:lnTo>
                        <a:lnTo>
                          <a:pt x="643" y="332"/>
                        </a:lnTo>
                        <a:lnTo>
                          <a:pt x="647" y="306"/>
                        </a:lnTo>
                        <a:lnTo>
                          <a:pt x="647" y="321"/>
                        </a:lnTo>
                        <a:lnTo>
                          <a:pt x="652" y="331"/>
                        </a:lnTo>
                        <a:lnTo>
                          <a:pt x="653" y="331"/>
                        </a:lnTo>
                        <a:lnTo>
                          <a:pt x="655" y="329"/>
                        </a:lnTo>
                        <a:lnTo>
                          <a:pt x="659" y="331"/>
                        </a:lnTo>
                        <a:lnTo>
                          <a:pt x="662" y="324"/>
                        </a:lnTo>
                        <a:lnTo>
                          <a:pt x="664" y="312"/>
                        </a:lnTo>
                        <a:lnTo>
                          <a:pt x="666" y="320"/>
                        </a:lnTo>
                        <a:lnTo>
                          <a:pt x="668" y="331"/>
                        </a:lnTo>
                        <a:lnTo>
                          <a:pt x="671" y="331"/>
                        </a:lnTo>
                        <a:lnTo>
                          <a:pt x="675" y="331"/>
                        </a:lnTo>
                        <a:lnTo>
                          <a:pt x="678" y="336"/>
                        </a:lnTo>
                        <a:lnTo>
                          <a:pt x="680" y="333"/>
                        </a:lnTo>
                        <a:lnTo>
                          <a:pt x="683" y="331"/>
                        </a:lnTo>
                        <a:lnTo>
                          <a:pt x="685" y="334"/>
                        </a:lnTo>
                        <a:lnTo>
                          <a:pt x="687" y="336"/>
                        </a:lnTo>
                        <a:lnTo>
                          <a:pt x="690" y="334"/>
                        </a:lnTo>
                        <a:lnTo>
                          <a:pt x="692" y="336"/>
                        </a:lnTo>
                        <a:lnTo>
                          <a:pt x="694" y="333"/>
                        </a:lnTo>
                        <a:lnTo>
                          <a:pt x="697" y="336"/>
                        </a:lnTo>
                        <a:lnTo>
                          <a:pt x="702" y="331"/>
                        </a:lnTo>
                        <a:lnTo>
                          <a:pt x="703" y="324"/>
                        </a:lnTo>
                        <a:lnTo>
                          <a:pt x="706" y="334"/>
                        </a:lnTo>
                        <a:lnTo>
                          <a:pt x="709" y="334"/>
                        </a:lnTo>
                        <a:lnTo>
                          <a:pt x="711" y="330"/>
                        </a:lnTo>
                        <a:lnTo>
                          <a:pt x="714" y="333"/>
                        </a:lnTo>
                        <a:lnTo>
                          <a:pt x="717" y="330"/>
                        </a:lnTo>
                        <a:lnTo>
                          <a:pt x="720" y="337"/>
                        </a:lnTo>
                        <a:lnTo>
                          <a:pt x="720" y="329"/>
                        </a:lnTo>
                        <a:lnTo>
                          <a:pt x="723" y="330"/>
                        </a:lnTo>
                        <a:lnTo>
                          <a:pt x="726" y="336"/>
                        </a:lnTo>
                        <a:lnTo>
                          <a:pt x="728" y="333"/>
                        </a:lnTo>
                        <a:lnTo>
                          <a:pt x="731" y="330"/>
                        </a:lnTo>
                        <a:lnTo>
                          <a:pt x="735" y="334"/>
                        </a:lnTo>
                        <a:lnTo>
                          <a:pt x="736" y="334"/>
                        </a:lnTo>
                        <a:lnTo>
                          <a:pt x="740" y="330"/>
                        </a:lnTo>
                        <a:lnTo>
                          <a:pt x="743" y="336"/>
                        </a:lnTo>
                        <a:lnTo>
                          <a:pt x="743" y="334"/>
                        </a:lnTo>
                        <a:lnTo>
                          <a:pt x="748" y="333"/>
                        </a:lnTo>
                        <a:lnTo>
                          <a:pt x="749" y="330"/>
                        </a:lnTo>
                        <a:lnTo>
                          <a:pt x="752" y="333"/>
                        </a:lnTo>
                        <a:lnTo>
                          <a:pt x="754" y="336"/>
                        </a:lnTo>
                        <a:lnTo>
                          <a:pt x="758" y="324"/>
                        </a:lnTo>
                        <a:lnTo>
                          <a:pt x="758" y="328"/>
                        </a:lnTo>
                        <a:lnTo>
                          <a:pt x="763" y="331"/>
                        </a:lnTo>
                        <a:lnTo>
                          <a:pt x="764" y="330"/>
                        </a:lnTo>
                        <a:lnTo>
                          <a:pt x="768" y="330"/>
                        </a:lnTo>
                        <a:lnTo>
                          <a:pt x="771" y="333"/>
                        </a:lnTo>
                        <a:lnTo>
                          <a:pt x="773" y="333"/>
                        </a:lnTo>
                        <a:lnTo>
                          <a:pt x="774" y="334"/>
                        </a:lnTo>
                        <a:lnTo>
                          <a:pt x="778" y="329"/>
                        </a:lnTo>
                        <a:lnTo>
                          <a:pt x="781" y="336"/>
                        </a:lnTo>
                        <a:lnTo>
                          <a:pt x="783" y="334"/>
                        </a:lnTo>
                        <a:lnTo>
                          <a:pt x="787" y="330"/>
                        </a:lnTo>
                        <a:lnTo>
                          <a:pt x="788" y="336"/>
                        </a:lnTo>
                        <a:lnTo>
                          <a:pt x="790" y="336"/>
                        </a:lnTo>
                        <a:lnTo>
                          <a:pt x="793" y="336"/>
                        </a:lnTo>
                        <a:lnTo>
                          <a:pt x="795" y="331"/>
                        </a:lnTo>
                        <a:lnTo>
                          <a:pt x="797" y="333"/>
                        </a:lnTo>
                        <a:lnTo>
                          <a:pt x="802" y="337"/>
                        </a:lnTo>
                        <a:lnTo>
                          <a:pt x="805" y="329"/>
                        </a:lnTo>
                        <a:lnTo>
                          <a:pt x="805" y="331"/>
                        </a:lnTo>
                        <a:lnTo>
                          <a:pt x="808" y="333"/>
                        </a:lnTo>
                        <a:lnTo>
                          <a:pt x="812" y="331"/>
                        </a:lnTo>
                        <a:lnTo>
                          <a:pt x="814" y="326"/>
                        </a:lnTo>
                        <a:lnTo>
                          <a:pt x="817" y="332"/>
                        </a:lnTo>
                        <a:lnTo>
                          <a:pt x="820" y="332"/>
                        </a:lnTo>
                        <a:lnTo>
                          <a:pt x="823" y="329"/>
                        </a:lnTo>
                        <a:lnTo>
                          <a:pt x="823" y="324"/>
                        </a:lnTo>
                        <a:lnTo>
                          <a:pt x="825" y="328"/>
                        </a:lnTo>
                        <a:lnTo>
                          <a:pt x="830" y="334"/>
                        </a:lnTo>
                        <a:lnTo>
                          <a:pt x="833" y="319"/>
                        </a:lnTo>
                        <a:lnTo>
                          <a:pt x="833" y="317"/>
                        </a:lnTo>
                        <a:lnTo>
                          <a:pt x="837" y="332"/>
                        </a:lnTo>
                        <a:lnTo>
                          <a:pt x="841" y="332"/>
                        </a:lnTo>
                        <a:lnTo>
                          <a:pt x="841" y="333"/>
                        </a:lnTo>
                        <a:lnTo>
                          <a:pt x="844" y="333"/>
                        </a:lnTo>
                        <a:lnTo>
                          <a:pt x="847" y="331"/>
                        </a:lnTo>
                        <a:lnTo>
                          <a:pt x="850" y="332"/>
                        </a:lnTo>
                        <a:lnTo>
                          <a:pt x="853" y="333"/>
                        </a:lnTo>
                        <a:lnTo>
                          <a:pt x="855" y="334"/>
                        </a:lnTo>
                        <a:lnTo>
                          <a:pt x="858" y="333"/>
                        </a:lnTo>
                        <a:lnTo>
                          <a:pt x="861" y="332"/>
                        </a:lnTo>
                        <a:lnTo>
                          <a:pt x="864" y="331"/>
                        </a:lnTo>
                        <a:lnTo>
                          <a:pt x="864" y="334"/>
                        </a:lnTo>
                        <a:lnTo>
                          <a:pt x="870" y="333"/>
                        </a:lnTo>
                        <a:lnTo>
                          <a:pt x="870" y="334"/>
                        </a:lnTo>
                        <a:lnTo>
                          <a:pt x="873" y="334"/>
                        </a:lnTo>
                        <a:lnTo>
                          <a:pt x="876" y="334"/>
                        </a:lnTo>
                        <a:lnTo>
                          <a:pt x="879" y="332"/>
                        </a:lnTo>
                        <a:lnTo>
                          <a:pt x="880" y="333"/>
                        </a:lnTo>
                        <a:lnTo>
                          <a:pt x="884" y="331"/>
                        </a:lnTo>
                        <a:lnTo>
                          <a:pt x="888" y="336"/>
                        </a:lnTo>
                        <a:lnTo>
                          <a:pt x="888" y="334"/>
                        </a:lnTo>
                        <a:lnTo>
                          <a:pt x="891" y="333"/>
                        </a:lnTo>
                        <a:lnTo>
                          <a:pt x="893" y="333"/>
                        </a:lnTo>
                        <a:lnTo>
                          <a:pt x="897" y="332"/>
                        </a:lnTo>
                        <a:lnTo>
                          <a:pt x="898" y="326"/>
                        </a:lnTo>
                        <a:lnTo>
                          <a:pt x="901" y="334"/>
                        </a:lnTo>
                        <a:lnTo>
                          <a:pt x="904" y="333"/>
                        </a:lnTo>
                        <a:lnTo>
                          <a:pt x="907" y="326"/>
                        </a:lnTo>
                        <a:lnTo>
                          <a:pt x="909" y="333"/>
                        </a:lnTo>
                        <a:lnTo>
                          <a:pt x="913" y="334"/>
                        </a:lnTo>
                        <a:lnTo>
                          <a:pt x="915" y="332"/>
                        </a:lnTo>
                        <a:lnTo>
                          <a:pt x="917" y="333"/>
                        </a:lnTo>
                        <a:lnTo>
                          <a:pt x="918" y="334"/>
                        </a:lnTo>
                        <a:lnTo>
                          <a:pt x="923" y="334"/>
                        </a:lnTo>
                        <a:lnTo>
                          <a:pt x="925" y="330"/>
                        </a:lnTo>
                        <a:lnTo>
                          <a:pt x="926" y="333"/>
                        </a:lnTo>
                        <a:lnTo>
                          <a:pt x="930" y="336"/>
                        </a:lnTo>
                        <a:lnTo>
                          <a:pt x="933" y="334"/>
                        </a:lnTo>
                        <a:lnTo>
                          <a:pt x="935" y="332"/>
                        </a:lnTo>
                        <a:lnTo>
                          <a:pt x="939" y="332"/>
                        </a:lnTo>
                        <a:lnTo>
                          <a:pt x="940" y="336"/>
                        </a:lnTo>
                        <a:lnTo>
                          <a:pt x="944" y="333"/>
                        </a:lnTo>
                        <a:lnTo>
                          <a:pt x="946" y="330"/>
                        </a:lnTo>
                        <a:lnTo>
                          <a:pt x="949" y="332"/>
                        </a:lnTo>
                        <a:lnTo>
                          <a:pt x="952" y="334"/>
                        </a:lnTo>
                        <a:lnTo>
                          <a:pt x="955" y="337"/>
                        </a:lnTo>
                        <a:lnTo>
                          <a:pt x="958" y="331"/>
                        </a:lnTo>
                        <a:lnTo>
                          <a:pt x="961" y="331"/>
                        </a:lnTo>
                        <a:lnTo>
                          <a:pt x="964" y="334"/>
                        </a:lnTo>
                        <a:lnTo>
                          <a:pt x="965" y="331"/>
                        </a:lnTo>
                        <a:lnTo>
                          <a:pt x="969" y="334"/>
                        </a:lnTo>
                        <a:lnTo>
                          <a:pt x="972" y="332"/>
                        </a:lnTo>
                        <a:lnTo>
                          <a:pt x="974" y="329"/>
                        </a:lnTo>
                        <a:lnTo>
                          <a:pt x="976" y="333"/>
                        </a:lnTo>
                        <a:lnTo>
                          <a:pt x="978" y="334"/>
                        </a:lnTo>
                        <a:lnTo>
                          <a:pt x="982" y="336"/>
                        </a:lnTo>
                        <a:lnTo>
                          <a:pt x="984" y="334"/>
                        </a:lnTo>
                        <a:lnTo>
                          <a:pt x="986" y="337"/>
                        </a:lnTo>
                        <a:lnTo>
                          <a:pt x="990" y="330"/>
                        </a:lnTo>
                        <a:lnTo>
                          <a:pt x="991" y="333"/>
                        </a:lnTo>
                        <a:lnTo>
                          <a:pt x="995" y="331"/>
                        </a:lnTo>
                        <a:lnTo>
                          <a:pt x="997" y="334"/>
                        </a:lnTo>
                        <a:lnTo>
                          <a:pt x="1000" y="328"/>
                        </a:lnTo>
                        <a:lnTo>
                          <a:pt x="1002" y="329"/>
                        </a:lnTo>
                        <a:lnTo>
                          <a:pt x="1005" y="332"/>
                        </a:lnTo>
                        <a:lnTo>
                          <a:pt x="1007" y="332"/>
                        </a:lnTo>
                        <a:lnTo>
                          <a:pt x="1010" y="332"/>
                        </a:lnTo>
                        <a:lnTo>
                          <a:pt x="1012" y="333"/>
                        </a:lnTo>
                        <a:lnTo>
                          <a:pt x="1016" y="330"/>
                        </a:lnTo>
                        <a:lnTo>
                          <a:pt x="1019" y="284"/>
                        </a:lnTo>
                        <a:lnTo>
                          <a:pt x="1019" y="292"/>
                        </a:lnTo>
                        <a:lnTo>
                          <a:pt x="1022" y="330"/>
                        </a:lnTo>
                        <a:lnTo>
                          <a:pt x="1025" y="334"/>
                        </a:lnTo>
                        <a:lnTo>
                          <a:pt x="1028" y="322"/>
                        </a:lnTo>
                        <a:lnTo>
                          <a:pt x="1029" y="330"/>
                        </a:lnTo>
                        <a:lnTo>
                          <a:pt x="1032" y="331"/>
                        </a:lnTo>
                        <a:lnTo>
                          <a:pt x="1036" y="331"/>
                        </a:lnTo>
                        <a:lnTo>
                          <a:pt x="1040" y="329"/>
                        </a:lnTo>
                        <a:lnTo>
                          <a:pt x="1042" y="338"/>
                        </a:lnTo>
                        <a:lnTo>
                          <a:pt x="1043" y="332"/>
                        </a:lnTo>
                        <a:lnTo>
                          <a:pt x="1046" y="329"/>
                        </a:lnTo>
                        <a:lnTo>
                          <a:pt x="1048" y="333"/>
                        </a:lnTo>
                        <a:lnTo>
                          <a:pt x="1050" y="336"/>
                        </a:lnTo>
                        <a:lnTo>
                          <a:pt x="1056" y="333"/>
                        </a:lnTo>
                        <a:lnTo>
                          <a:pt x="1056" y="332"/>
                        </a:lnTo>
                        <a:lnTo>
                          <a:pt x="1058" y="336"/>
                        </a:lnTo>
                        <a:lnTo>
                          <a:pt x="1061" y="334"/>
                        </a:lnTo>
                        <a:lnTo>
                          <a:pt x="1066" y="328"/>
                        </a:lnTo>
                        <a:lnTo>
                          <a:pt x="1066" y="316"/>
                        </a:lnTo>
                        <a:lnTo>
                          <a:pt x="1069" y="332"/>
                        </a:lnTo>
                        <a:lnTo>
                          <a:pt x="1073" y="333"/>
                        </a:lnTo>
                        <a:lnTo>
                          <a:pt x="1075" y="321"/>
                        </a:lnTo>
                        <a:lnTo>
                          <a:pt x="1077" y="330"/>
                        </a:lnTo>
                        <a:lnTo>
                          <a:pt x="1081" y="331"/>
                        </a:lnTo>
                        <a:lnTo>
                          <a:pt x="1084" y="329"/>
                        </a:lnTo>
                        <a:lnTo>
                          <a:pt x="1085" y="324"/>
                        </a:lnTo>
                        <a:lnTo>
                          <a:pt x="1087" y="333"/>
                        </a:lnTo>
                        <a:lnTo>
                          <a:pt x="1092" y="331"/>
                        </a:lnTo>
                        <a:lnTo>
                          <a:pt x="1093" y="331"/>
                        </a:lnTo>
                        <a:lnTo>
                          <a:pt x="1094" y="333"/>
                        </a:lnTo>
                        <a:lnTo>
                          <a:pt x="1099" y="336"/>
                        </a:lnTo>
                        <a:lnTo>
                          <a:pt x="1102" y="333"/>
                        </a:lnTo>
                        <a:lnTo>
                          <a:pt x="1104" y="331"/>
                        </a:lnTo>
                        <a:lnTo>
                          <a:pt x="1107" y="333"/>
                        </a:lnTo>
                        <a:lnTo>
                          <a:pt x="1107" y="334"/>
                        </a:lnTo>
                        <a:lnTo>
                          <a:pt x="1111" y="333"/>
                        </a:lnTo>
                        <a:lnTo>
                          <a:pt x="1112" y="329"/>
                        </a:lnTo>
                        <a:lnTo>
                          <a:pt x="1116" y="334"/>
                        </a:lnTo>
                        <a:lnTo>
                          <a:pt x="1119" y="334"/>
                        </a:lnTo>
                        <a:lnTo>
                          <a:pt x="1121" y="329"/>
                        </a:lnTo>
                        <a:lnTo>
                          <a:pt x="1122" y="331"/>
                        </a:lnTo>
                        <a:lnTo>
                          <a:pt x="1126" y="332"/>
                        </a:lnTo>
                        <a:lnTo>
                          <a:pt x="1130" y="336"/>
                        </a:lnTo>
                        <a:lnTo>
                          <a:pt x="1132" y="325"/>
                        </a:lnTo>
                        <a:lnTo>
                          <a:pt x="1135" y="333"/>
                        </a:lnTo>
                        <a:lnTo>
                          <a:pt x="1136" y="332"/>
                        </a:lnTo>
                        <a:lnTo>
                          <a:pt x="1141" y="322"/>
                        </a:lnTo>
                        <a:lnTo>
                          <a:pt x="1141" y="313"/>
                        </a:lnTo>
                        <a:lnTo>
                          <a:pt x="1144" y="331"/>
                        </a:lnTo>
                        <a:lnTo>
                          <a:pt x="1149" y="332"/>
                        </a:lnTo>
                        <a:lnTo>
                          <a:pt x="1151" y="314"/>
                        </a:lnTo>
                        <a:lnTo>
                          <a:pt x="1151" y="329"/>
                        </a:lnTo>
                        <a:lnTo>
                          <a:pt x="1156" y="333"/>
                        </a:lnTo>
                        <a:lnTo>
                          <a:pt x="1159" y="330"/>
                        </a:lnTo>
                        <a:lnTo>
                          <a:pt x="1162" y="330"/>
                        </a:lnTo>
                        <a:lnTo>
                          <a:pt x="1164" y="334"/>
                        </a:lnTo>
                        <a:lnTo>
                          <a:pt x="1169" y="312"/>
                        </a:lnTo>
                        <a:lnTo>
                          <a:pt x="1169" y="317"/>
                        </a:lnTo>
                        <a:lnTo>
                          <a:pt x="1173" y="325"/>
                        </a:lnTo>
                        <a:lnTo>
                          <a:pt x="1175" y="329"/>
                        </a:lnTo>
                        <a:lnTo>
                          <a:pt x="1177" y="332"/>
                        </a:lnTo>
                        <a:lnTo>
                          <a:pt x="1181" y="330"/>
                        </a:lnTo>
                        <a:lnTo>
                          <a:pt x="1183" y="330"/>
                        </a:lnTo>
                        <a:lnTo>
                          <a:pt x="1186" y="333"/>
                        </a:lnTo>
                        <a:lnTo>
                          <a:pt x="1187" y="330"/>
                        </a:lnTo>
                        <a:lnTo>
                          <a:pt x="1192" y="328"/>
                        </a:lnTo>
                        <a:lnTo>
                          <a:pt x="1194" y="332"/>
                        </a:lnTo>
                        <a:lnTo>
                          <a:pt x="1196" y="332"/>
                        </a:lnTo>
                        <a:lnTo>
                          <a:pt x="1197" y="334"/>
                        </a:lnTo>
                        <a:lnTo>
                          <a:pt x="1202" y="336"/>
                        </a:lnTo>
                        <a:lnTo>
                          <a:pt x="1203" y="332"/>
                        </a:lnTo>
                        <a:lnTo>
                          <a:pt x="1205" y="336"/>
                        </a:lnTo>
                        <a:lnTo>
                          <a:pt x="1209" y="336"/>
                        </a:lnTo>
                        <a:lnTo>
                          <a:pt x="1212" y="336"/>
                        </a:lnTo>
                        <a:lnTo>
                          <a:pt x="1214" y="332"/>
                        </a:lnTo>
                        <a:lnTo>
                          <a:pt x="1218" y="332"/>
                        </a:lnTo>
                        <a:lnTo>
                          <a:pt x="1218" y="336"/>
                        </a:lnTo>
                        <a:lnTo>
                          <a:pt x="1222" y="336"/>
                        </a:lnTo>
                        <a:lnTo>
                          <a:pt x="1225" y="332"/>
                        </a:lnTo>
                        <a:lnTo>
                          <a:pt x="1227" y="330"/>
                        </a:lnTo>
                        <a:lnTo>
                          <a:pt x="1229" y="331"/>
                        </a:lnTo>
                        <a:lnTo>
                          <a:pt x="1231" y="336"/>
                        </a:lnTo>
                        <a:lnTo>
                          <a:pt x="1234" y="334"/>
                        </a:lnTo>
                        <a:lnTo>
                          <a:pt x="1238" y="337"/>
                        </a:lnTo>
                        <a:lnTo>
                          <a:pt x="1240" y="334"/>
                        </a:lnTo>
                        <a:lnTo>
                          <a:pt x="1243" y="334"/>
                        </a:lnTo>
                        <a:lnTo>
                          <a:pt x="1245" y="333"/>
                        </a:lnTo>
                        <a:lnTo>
                          <a:pt x="1247" y="336"/>
                        </a:lnTo>
                        <a:lnTo>
                          <a:pt x="1249" y="336"/>
                        </a:lnTo>
                        <a:lnTo>
                          <a:pt x="1254" y="331"/>
                        </a:lnTo>
                        <a:lnTo>
                          <a:pt x="1255" y="333"/>
                        </a:lnTo>
                        <a:lnTo>
                          <a:pt x="1260" y="332"/>
                        </a:lnTo>
                        <a:lnTo>
                          <a:pt x="1260" y="329"/>
                        </a:lnTo>
                        <a:lnTo>
                          <a:pt x="1263" y="331"/>
                        </a:lnTo>
                        <a:lnTo>
                          <a:pt x="1265" y="336"/>
                        </a:lnTo>
                        <a:lnTo>
                          <a:pt x="1270" y="333"/>
                        </a:lnTo>
                        <a:lnTo>
                          <a:pt x="1272" y="333"/>
                        </a:lnTo>
                        <a:lnTo>
                          <a:pt x="1273" y="336"/>
                        </a:lnTo>
                        <a:lnTo>
                          <a:pt x="1278" y="334"/>
                        </a:lnTo>
                        <a:lnTo>
                          <a:pt x="1278" y="332"/>
                        </a:lnTo>
                        <a:lnTo>
                          <a:pt x="1280" y="331"/>
                        </a:lnTo>
                        <a:lnTo>
                          <a:pt x="1283" y="333"/>
                        </a:lnTo>
                        <a:lnTo>
                          <a:pt x="1287" y="331"/>
                        </a:lnTo>
                        <a:lnTo>
                          <a:pt x="1290" y="324"/>
                        </a:lnTo>
                        <a:lnTo>
                          <a:pt x="1290" y="328"/>
                        </a:lnTo>
                        <a:lnTo>
                          <a:pt x="1295" y="331"/>
                        </a:lnTo>
                        <a:lnTo>
                          <a:pt x="1297" y="326"/>
                        </a:lnTo>
                        <a:lnTo>
                          <a:pt x="1299" y="328"/>
                        </a:lnTo>
                        <a:lnTo>
                          <a:pt x="1300" y="333"/>
                        </a:lnTo>
                        <a:lnTo>
                          <a:pt x="1304" y="333"/>
                        </a:lnTo>
                        <a:lnTo>
                          <a:pt x="1308" y="329"/>
                        </a:lnTo>
                        <a:lnTo>
                          <a:pt x="1308" y="321"/>
                        </a:lnTo>
                        <a:lnTo>
                          <a:pt x="1313" y="329"/>
                        </a:lnTo>
                        <a:lnTo>
                          <a:pt x="1314" y="331"/>
                        </a:lnTo>
                        <a:lnTo>
                          <a:pt x="1317" y="332"/>
                        </a:lnTo>
                        <a:lnTo>
                          <a:pt x="1320" y="329"/>
                        </a:lnTo>
                        <a:lnTo>
                          <a:pt x="1323" y="329"/>
                        </a:lnTo>
                        <a:lnTo>
                          <a:pt x="1327" y="330"/>
                        </a:lnTo>
                        <a:lnTo>
                          <a:pt x="1327" y="317"/>
                        </a:lnTo>
                        <a:lnTo>
                          <a:pt x="1331" y="333"/>
                        </a:lnTo>
                        <a:lnTo>
                          <a:pt x="1334" y="331"/>
                        </a:lnTo>
                        <a:lnTo>
                          <a:pt x="1337" y="330"/>
                        </a:lnTo>
                        <a:lnTo>
                          <a:pt x="1337" y="329"/>
                        </a:lnTo>
                        <a:lnTo>
                          <a:pt x="1341" y="333"/>
                        </a:lnTo>
                        <a:lnTo>
                          <a:pt x="1342" y="332"/>
                        </a:lnTo>
                        <a:lnTo>
                          <a:pt x="1345" y="330"/>
                        </a:lnTo>
                        <a:lnTo>
                          <a:pt x="1349" y="336"/>
                        </a:lnTo>
                        <a:lnTo>
                          <a:pt x="1351" y="331"/>
                        </a:lnTo>
                        <a:lnTo>
                          <a:pt x="1354" y="329"/>
                        </a:lnTo>
                        <a:lnTo>
                          <a:pt x="1356" y="336"/>
                        </a:lnTo>
                        <a:lnTo>
                          <a:pt x="1359" y="333"/>
                        </a:lnTo>
                        <a:lnTo>
                          <a:pt x="1361" y="332"/>
                        </a:lnTo>
                        <a:lnTo>
                          <a:pt x="1364" y="336"/>
                        </a:lnTo>
                        <a:lnTo>
                          <a:pt x="1366" y="333"/>
                        </a:lnTo>
                        <a:lnTo>
                          <a:pt x="1370" y="334"/>
                        </a:lnTo>
                        <a:lnTo>
                          <a:pt x="1373" y="333"/>
                        </a:lnTo>
                        <a:lnTo>
                          <a:pt x="1373" y="336"/>
                        </a:lnTo>
                        <a:lnTo>
                          <a:pt x="1376" y="333"/>
                        </a:lnTo>
                        <a:lnTo>
                          <a:pt x="1380" y="337"/>
                        </a:lnTo>
                        <a:lnTo>
                          <a:pt x="1381" y="332"/>
                        </a:lnTo>
                        <a:lnTo>
                          <a:pt x="1383" y="333"/>
                        </a:lnTo>
                        <a:lnTo>
                          <a:pt x="1388" y="332"/>
                        </a:lnTo>
                        <a:lnTo>
                          <a:pt x="1390" y="334"/>
                        </a:lnTo>
                        <a:lnTo>
                          <a:pt x="1392" y="334"/>
                        </a:lnTo>
                        <a:lnTo>
                          <a:pt x="1393" y="329"/>
                        </a:lnTo>
                        <a:lnTo>
                          <a:pt x="1399" y="329"/>
                        </a:lnTo>
                        <a:lnTo>
                          <a:pt x="1400" y="332"/>
                        </a:lnTo>
                        <a:lnTo>
                          <a:pt x="1403" y="332"/>
                        </a:lnTo>
                        <a:lnTo>
                          <a:pt x="1405" y="331"/>
                        </a:lnTo>
                        <a:lnTo>
                          <a:pt x="1407" y="333"/>
                        </a:lnTo>
                        <a:lnTo>
                          <a:pt x="1410" y="326"/>
                        </a:lnTo>
                        <a:lnTo>
                          <a:pt x="1412" y="329"/>
                        </a:lnTo>
                        <a:lnTo>
                          <a:pt x="1416" y="334"/>
                        </a:lnTo>
                        <a:lnTo>
                          <a:pt x="1418" y="328"/>
                        </a:lnTo>
                        <a:lnTo>
                          <a:pt x="1421" y="326"/>
                        </a:lnTo>
                        <a:lnTo>
                          <a:pt x="1423" y="333"/>
                        </a:lnTo>
                        <a:lnTo>
                          <a:pt x="1426" y="331"/>
                        </a:lnTo>
                        <a:lnTo>
                          <a:pt x="1429" y="329"/>
                        </a:lnTo>
                        <a:lnTo>
                          <a:pt x="1430" y="331"/>
                        </a:lnTo>
                        <a:lnTo>
                          <a:pt x="1433" y="331"/>
                        </a:lnTo>
                        <a:lnTo>
                          <a:pt x="1438" y="332"/>
                        </a:lnTo>
                        <a:lnTo>
                          <a:pt x="1439" y="333"/>
                        </a:lnTo>
                        <a:lnTo>
                          <a:pt x="1442" y="332"/>
                        </a:lnTo>
                        <a:lnTo>
                          <a:pt x="1444" y="330"/>
                        </a:lnTo>
                        <a:lnTo>
                          <a:pt x="1448" y="330"/>
                        </a:lnTo>
                        <a:lnTo>
                          <a:pt x="1448" y="334"/>
                        </a:lnTo>
                        <a:lnTo>
                          <a:pt x="1452" y="334"/>
                        </a:lnTo>
                        <a:lnTo>
                          <a:pt x="1456" y="330"/>
                        </a:lnTo>
                        <a:lnTo>
                          <a:pt x="1458" y="324"/>
                        </a:lnTo>
                        <a:lnTo>
                          <a:pt x="1459" y="328"/>
                        </a:lnTo>
                        <a:lnTo>
                          <a:pt x="1461" y="330"/>
                        </a:lnTo>
                        <a:lnTo>
                          <a:pt x="1465" y="321"/>
                        </a:lnTo>
                        <a:lnTo>
                          <a:pt x="1467" y="319"/>
                        </a:lnTo>
                        <a:lnTo>
                          <a:pt x="1471" y="325"/>
                        </a:lnTo>
                        <a:lnTo>
                          <a:pt x="1473" y="319"/>
                        </a:lnTo>
                        <a:lnTo>
                          <a:pt x="1476" y="235"/>
                        </a:lnTo>
                        <a:lnTo>
                          <a:pt x="1476" y="219"/>
                        </a:lnTo>
                        <a:lnTo>
                          <a:pt x="1478" y="304"/>
                        </a:lnTo>
                        <a:lnTo>
                          <a:pt x="1482" y="306"/>
                        </a:lnTo>
                        <a:lnTo>
                          <a:pt x="1486" y="266"/>
                        </a:lnTo>
                        <a:lnTo>
                          <a:pt x="1486" y="275"/>
                        </a:lnTo>
                        <a:lnTo>
                          <a:pt x="1490" y="317"/>
                        </a:lnTo>
                        <a:lnTo>
                          <a:pt x="1493" y="320"/>
                        </a:lnTo>
                        <a:lnTo>
                          <a:pt x="1495" y="316"/>
                        </a:lnTo>
                        <a:lnTo>
                          <a:pt x="1499" y="325"/>
                        </a:lnTo>
                        <a:lnTo>
                          <a:pt x="1502" y="330"/>
                        </a:lnTo>
                        <a:lnTo>
                          <a:pt x="1505" y="331"/>
                        </a:lnTo>
                        <a:lnTo>
                          <a:pt x="1507" y="331"/>
                        </a:lnTo>
                        <a:lnTo>
                          <a:pt x="1507" y="329"/>
                        </a:lnTo>
                        <a:lnTo>
                          <a:pt x="1511" y="331"/>
                        </a:lnTo>
                        <a:lnTo>
                          <a:pt x="1514" y="330"/>
                        </a:lnTo>
                        <a:lnTo>
                          <a:pt x="1515" y="333"/>
                        </a:lnTo>
                        <a:lnTo>
                          <a:pt x="1520" y="334"/>
                        </a:lnTo>
                        <a:lnTo>
                          <a:pt x="1523" y="332"/>
                        </a:lnTo>
                        <a:lnTo>
                          <a:pt x="1525" y="334"/>
                        </a:lnTo>
                        <a:lnTo>
                          <a:pt x="1528" y="334"/>
                        </a:lnTo>
                        <a:lnTo>
                          <a:pt x="1532" y="334"/>
                        </a:lnTo>
                        <a:lnTo>
                          <a:pt x="1535" y="334"/>
                        </a:lnTo>
                        <a:lnTo>
                          <a:pt x="1539" y="332"/>
                        </a:lnTo>
                        <a:lnTo>
                          <a:pt x="1541" y="333"/>
                        </a:lnTo>
                        <a:lnTo>
                          <a:pt x="1542" y="333"/>
                        </a:lnTo>
                        <a:lnTo>
                          <a:pt x="1544" y="334"/>
                        </a:lnTo>
                        <a:lnTo>
                          <a:pt x="1547" y="333"/>
                        </a:lnTo>
                        <a:lnTo>
                          <a:pt x="1550" y="326"/>
                        </a:lnTo>
                        <a:lnTo>
                          <a:pt x="1551" y="326"/>
                        </a:lnTo>
                        <a:lnTo>
                          <a:pt x="1554" y="330"/>
                        </a:lnTo>
                        <a:lnTo>
                          <a:pt x="1559" y="332"/>
                        </a:lnTo>
                        <a:lnTo>
                          <a:pt x="1560" y="323"/>
                        </a:lnTo>
                        <a:lnTo>
                          <a:pt x="1561" y="331"/>
                        </a:lnTo>
                        <a:lnTo>
                          <a:pt x="1566" y="331"/>
                        </a:lnTo>
                        <a:lnTo>
                          <a:pt x="1569" y="316"/>
                        </a:lnTo>
                        <a:lnTo>
                          <a:pt x="1569" y="312"/>
                        </a:lnTo>
                        <a:lnTo>
                          <a:pt x="1574" y="330"/>
                        </a:lnTo>
                        <a:lnTo>
                          <a:pt x="1576" y="326"/>
                        </a:lnTo>
                        <a:lnTo>
                          <a:pt x="1579" y="328"/>
                        </a:lnTo>
                        <a:lnTo>
                          <a:pt x="1581" y="332"/>
                        </a:lnTo>
                        <a:lnTo>
                          <a:pt x="1585" y="329"/>
                        </a:lnTo>
                        <a:lnTo>
                          <a:pt x="1585" y="331"/>
                        </a:lnTo>
                        <a:lnTo>
                          <a:pt x="1590" y="333"/>
                        </a:lnTo>
                        <a:lnTo>
                          <a:pt x="1591" y="332"/>
                        </a:lnTo>
                        <a:lnTo>
                          <a:pt x="1594" y="330"/>
                        </a:lnTo>
                        <a:lnTo>
                          <a:pt x="1596" y="330"/>
                        </a:lnTo>
                        <a:lnTo>
                          <a:pt x="1599" y="331"/>
                        </a:lnTo>
                        <a:lnTo>
                          <a:pt x="1602" y="332"/>
                        </a:lnTo>
                        <a:lnTo>
                          <a:pt x="1603" y="332"/>
                        </a:lnTo>
                        <a:lnTo>
                          <a:pt x="1608" y="329"/>
                        </a:lnTo>
                        <a:lnTo>
                          <a:pt x="1610" y="332"/>
                        </a:lnTo>
                        <a:lnTo>
                          <a:pt x="1610" y="331"/>
                        </a:lnTo>
                        <a:lnTo>
                          <a:pt x="1613" y="333"/>
                        </a:lnTo>
                        <a:lnTo>
                          <a:pt x="1617" y="330"/>
                        </a:lnTo>
                        <a:lnTo>
                          <a:pt x="1620" y="336"/>
                        </a:lnTo>
                        <a:lnTo>
                          <a:pt x="1624" y="334"/>
                        </a:lnTo>
                        <a:lnTo>
                          <a:pt x="1625" y="333"/>
                        </a:lnTo>
                        <a:lnTo>
                          <a:pt x="1626" y="333"/>
                        </a:lnTo>
                        <a:lnTo>
                          <a:pt x="1630" y="331"/>
                        </a:lnTo>
                        <a:lnTo>
                          <a:pt x="1632" y="333"/>
                        </a:lnTo>
                        <a:lnTo>
                          <a:pt x="1635" y="332"/>
                        </a:lnTo>
                        <a:lnTo>
                          <a:pt x="1638" y="333"/>
                        </a:lnTo>
                        <a:lnTo>
                          <a:pt x="1639" y="331"/>
                        </a:lnTo>
                        <a:lnTo>
                          <a:pt x="1644" y="332"/>
                        </a:lnTo>
                        <a:lnTo>
                          <a:pt x="1646" y="331"/>
                        </a:lnTo>
                        <a:lnTo>
                          <a:pt x="1649" y="334"/>
                        </a:lnTo>
                        <a:lnTo>
                          <a:pt x="1651" y="333"/>
                        </a:lnTo>
                        <a:lnTo>
                          <a:pt x="1653" y="331"/>
                        </a:lnTo>
                        <a:lnTo>
                          <a:pt x="1655" y="332"/>
                        </a:lnTo>
                        <a:lnTo>
                          <a:pt x="1659" y="334"/>
                        </a:lnTo>
                        <a:lnTo>
                          <a:pt x="1662" y="329"/>
                        </a:lnTo>
                        <a:lnTo>
                          <a:pt x="1663" y="330"/>
                        </a:lnTo>
                        <a:lnTo>
                          <a:pt x="1666" y="333"/>
                        </a:lnTo>
                        <a:lnTo>
                          <a:pt x="1669" y="333"/>
                        </a:lnTo>
                        <a:lnTo>
                          <a:pt x="1672" y="326"/>
                        </a:lnTo>
                        <a:lnTo>
                          <a:pt x="1672" y="319"/>
                        </a:lnTo>
                        <a:lnTo>
                          <a:pt x="1677" y="331"/>
                        </a:lnTo>
                        <a:lnTo>
                          <a:pt x="1678" y="325"/>
                        </a:lnTo>
                        <a:lnTo>
                          <a:pt x="1680" y="329"/>
                        </a:lnTo>
                        <a:lnTo>
                          <a:pt x="1684" y="328"/>
                        </a:lnTo>
                        <a:lnTo>
                          <a:pt x="1686" y="330"/>
                        </a:lnTo>
                        <a:lnTo>
                          <a:pt x="1691" y="328"/>
                        </a:lnTo>
                        <a:lnTo>
                          <a:pt x="1691" y="330"/>
                        </a:lnTo>
                        <a:lnTo>
                          <a:pt x="1694" y="330"/>
                        </a:lnTo>
                        <a:lnTo>
                          <a:pt x="1696" y="334"/>
                        </a:lnTo>
                        <a:lnTo>
                          <a:pt x="1700" y="326"/>
                        </a:lnTo>
                        <a:lnTo>
                          <a:pt x="1703" y="333"/>
                        </a:lnTo>
                        <a:lnTo>
                          <a:pt x="1705" y="328"/>
                        </a:lnTo>
                        <a:lnTo>
                          <a:pt x="1708" y="326"/>
                        </a:lnTo>
                        <a:lnTo>
                          <a:pt x="1710" y="332"/>
                        </a:lnTo>
                        <a:lnTo>
                          <a:pt x="1713" y="329"/>
                        </a:lnTo>
                        <a:lnTo>
                          <a:pt x="1715" y="329"/>
                        </a:lnTo>
                        <a:lnTo>
                          <a:pt x="1718" y="309"/>
                        </a:lnTo>
                        <a:lnTo>
                          <a:pt x="1719" y="323"/>
                        </a:lnTo>
                        <a:lnTo>
                          <a:pt x="1722" y="324"/>
                        </a:lnTo>
                        <a:lnTo>
                          <a:pt x="1727" y="325"/>
                        </a:lnTo>
                        <a:lnTo>
                          <a:pt x="1728" y="314"/>
                        </a:lnTo>
                        <a:lnTo>
                          <a:pt x="1731" y="323"/>
                        </a:lnTo>
                        <a:lnTo>
                          <a:pt x="1734" y="313"/>
                        </a:lnTo>
                        <a:lnTo>
                          <a:pt x="1737" y="24"/>
                        </a:lnTo>
                        <a:lnTo>
                          <a:pt x="1737" y="0"/>
                        </a:lnTo>
                        <a:lnTo>
                          <a:pt x="1742" y="315"/>
                        </a:lnTo>
                        <a:lnTo>
                          <a:pt x="1743" y="323"/>
                        </a:lnTo>
                        <a:lnTo>
                          <a:pt x="1746" y="261"/>
                        </a:lnTo>
                        <a:lnTo>
                          <a:pt x="1747" y="313"/>
                        </a:lnTo>
                        <a:lnTo>
                          <a:pt x="1752" y="325"/>
                        </a:lnTo>
                        <a:lnTo>
                          <a:pt x="1755" y="328"/>
                        </a:lnTo>
                        <a:lnTo>
                          <a:pt x="1756" y="326"/>
                        </a:lnTo>
                        <a:lnTo>
                          <a:pt x="1760" y="329"/>
                        </a:lnTo>
                        <a:lnTo>
                          <a:pt x="1761" y="324"/>
                        </a:lnTo>
                        <a:lnTo>
                          <a:pt x="1765" y="326"/>
                        </a:lnTo>
                        <a:lnTo>
                          <a:pt x="1765" y="331"/>
                        </a:lnTo>
                        <a:lnTo>
                          <a:pt x="1769" y="332"/>
                        </a:lnTo>
                        <a:lnTo>
                          <a:pt x="1771" y="328"/>
                        </a:lnTo>
                        <a:lnTo>
                          <a:pt x="1774" y="324"/>
                        </a:lnTo>
                        <a:lnTo>
                          <a:pt x="1777" y="328"/>
                        </a:lnTo>
                        <a:lnTo>
                          <a:pt x="1781" y="333"/>
                        </a:lnTo>
                        <a:lnTo>
                          <a:pt x="1782" y="330"/>
                        </a:lnTo>
                        <a:lnTo>
                          <a:pt x="1783" y="332"/>
                        </a:lnTo>
                        <a:lnTo>
                          <a:pt x="1787" y="336"/>
                        </a:lnTo>
                        <a:lnTo>
                          <a:pt x="1790" y="333"/>
                        </a:lnTo>
                        <a:lnTo>
                          <a:pt x="1793" y="332"/>
                        </a:lnTo>
                        <a:lnTo>
                          <a:pt x="1795" y="330"/>
                        </a:lnTo>
                        <a:lnTo>
                          <a:pt x="1798" y="333"/>
                        </a:lnTo>
                        <a:lnTo>
                          <a:pt x="1802" y="334"/>
                        </a:lnTo>
                        <a:lnTo>
                          <a:pt x="1804" y="336"/>
                        </a:lnTo>
                        <a:lnTo>
                          <a:pt x="1805" y="331"/>
                        </a:lnTo>
                        <a:lnTo>
                          <a:pt x="1807" y="333"/>
                        </a:lnTo>
                        <a:lnTo>
                          <a:pt x="1812" y="326"/>
                        </a:lnTo>
                        <a:lnTo>
                          <a:pt x="1812" y="325"/>
                        </a:lnTo>
                        <a:lnTo>
                          <a:pt x="1815" y="332"/>
                        </a:lnTo>
                        <a:lnTo>
                          <a:pt x="1819" y="331"/>
                        </a:lnTo>
                        <a:lnTo>
                          <a:pt x="1821" y="322"/>
                        </a:lnTo>
                        <a:lnTo>
                          <a:pt x="1824" y="330"/>
                        </a:lnTo>
                        <a:lnTo>
                          <a:pt x="1825" y="330"/>
                        </a:lnTo>
                        <a:lnTo>
                          <a:pt x="1830" y="331"/>
                        </a:lnTo>
                        <a:lnTo>
                          <a:pt x="1831" y="322"/>
                        </a:lnTo>
                        <a:lnTo>
                          <a:pt x="1833" y="326"/>
                        </a:lnTo>
                        <a:lnTo>
                          <a:pt x="1838" y="329"/>
                        </a:lnTo>
                        <a:lnTo>
                          <a:pt x="1840" y="258"/>
                        </a:lnTo>
                        <a:lnTo>
                          <a:pt x="1840" y="277"/>
                        </a:lnTo>
                        <a:lnTo>
                          <a:pt x="1842" y="331"/>
                        </a:lnTo>
                        <a:lnTo>
                          <a:pt x="1847" y="330"/>
                        </a:lnTo>
                        <a:lnTo>
                          <a:pt x="1849" y="320"/>
                        </a:lnTo>
                        <a:lnTo>
                          <a:pt x="1850" y="331"/>
                        </a:lnTo>
                        <a:lnTo>
                          <a:pt x="1855" y="332"/>
                        </a:lnTo>
                        <a:lnTo>
                          <a:pt x="1858" y="332"/>
                        </a:lnTo>
                        <a:lnTo>
                          <a:pt x="1859" y="329"/>
                        </a:lnTo>
                        <a:lnTo>
                          <a:pt x="1863" y="332"/>
                        </a:lnTo>
                        <a:lnTo>
                          <a:pt x="1865" y="334"/>
                        </a:lnTo>
                        <a:lnTo>
                          <a:pt x="1867" y="323"/>
                        </a:lnTo>
                        <a:lnTo>
                          <a:pt x="1871" y="331"/>
                        </a:lnTo>
                        <a:lnTo>
                          <a:pt x="1871" y="334"/>
                        </a:lnTo>
                        <a:lnTo>
                          <a:pt x="1874" y="331"/>
                        </a:lnTo>
                        <a:lnTo>
                          <a:pt x="1879" y="331"/>
                        </a:lnTo>
                        <a:lnTo>
                          <a:pt x="1879" y="330"/>
                        </a:lnTo>
                        <a:lnTo>
                          <a:pt x="1882" y="333"/>
                        </a:lnTo>
                        <a:lnTo>
                          <a:pt x="1887" y="329"/>
                        </a:lnTo>
                        <a:lnTo>
                          <a:pt x="1889" y="331"/>
                        </a:lnTo>
                        <a:lnTo>
                          <a:pt x="1890" y="336"/>
                        </a:lnTo>
                        <a:lnTo>
                          <a:pt x="1893" y="336"/>
                        </a:lnTo>
                        <a:lnTo>
                          <a:pt x="1896" y="333"/>
                        </a:lnTo>
                        <a:lnTo>
                          <a:pt x="1898" y="333"/>
                        </a:lnTo>
                        <a:lnTo>
                          <a:pt x="1900" y="336"/>
                        </a:lnTo>
                        <a:lnTo>
                          <a:pt x="1904" y="333"/>
                        </a:lnTo>
                        <a:lnTo>
                          <a:pt x="1907" y="332"/>
                        </a:lnTo>
                        <a:lnTo>
                          <a:pt x="1908" y="332"/>
                        </a:lnTo>
                        <a:lnTo>
                          <a:pt x="1910" y="332"/>
                        </a:lnTo>
                        <a:lnTo>
                          <a:pt x="1915" y="334"/>
                        </a:lnTo>
                        <a:lnTo>
                          <a:pt x="1917" y="334"/>
                        </a:lnTo>
                        <a:lnTo>
                          <a:pt x="1920" y="331"/>
                        </a:lnTo>
                        <a:lnTo>
                          <a:pt x="1922" y="331"/>
                        </a:lnTo>
                        <a:lnTo>
                          <a:pt x="1923" y="330"/>
                        </a:lnTo>
                        <a:lnTo>
                          <a:pt x="1927" y="334"/>
                        </a:lnTo>
                        <a:lnTo>
                          <a:pt x="1929" y="329"/>
                        </a:lnTo>
                        <a:lnTo>
                          <a:pt x="1932" y="331"/>
                        </a:lnTo>
                        <a:lnTo>
                          <a:pt x="1934" y="332"/>
                        </a:lnTo>
                        <a:lnTo>
                          <a:pt x="1937" y="331"/>
                        </a:lnTo>
                        <a:lnTo>
                          <a:pt x="1940" y="336"/>
                        </a:lnTo>
                        <a:lnTo>
                          <a:pt x="1942" y="332"/>
                        </a:lnTo>
                        <a:lnTo>
                          <a:pt x="1943" y="331"/>
                        </a:lnTo>
                        <a:lnTo>
                          <a:pt x="1947" y="332"/>
                        </a:lnTo>
                        <a:lnTo>
                          <a:pt x="1950" y="332"/>
                        </a:lnTo>
                        <a:lnTo>
                          <a:pt x="1951" y="330"/>
                        </a:lnTo>
                        <a:lnTo>
                          <a:pt x="1955" y="332"/>
                        </a:lnTo>
                        <a:lnTo>
                          <a:pt x="1958" y="332"/>
                        </a:lnTo>
                        <a:lnTo>
                          <a:pt x="1962" y="328"/>
                        </a:lnTo>
                        <a:lnTo>
                          <a:pt x="1962" y="332"/>
                        </a:lnTo>
                        <a:lnTo>
                          <a:pt x="1966" y="333"/>
                        </a:lnTo>
                        <a:lnTo>
                          <a:pt x="1967" y="333"/>
                        </a:lnTo>
                        <a:lnTo>
                          <a:pt x="1969" y="329"/>
                        </a:lnTo>
                        <a:lnTo>
                          <a:pt x="1974" y="337"/>
                        </a:lnTo>
                        <a:lnTo>
                          <a:pt x="1976" y="337"/>
                        </a:lnTo>
                        <a:lnTo>
                          <a:pt x="1980" y="334"/>
                        </a:lnTo>
                        <a:lnTo>
                          <a:pt x="1982" y="332"/>
                        </a:lnTo>
                        <a:lnTo>
                          <a:pt x="1984" y="333"/>
                        </a:lnTo>
                        <a:lnTo>
                          <a:pt x="1985" y="333"/>
                        </a:lnTo>
                        <a:lnTo>
                          <a:pt x="1988" y="332"/>
                        </a:lnTo>
                        <a:lnTo>
                          <a:pt x="1991" y="334"/>
                        </a:lnTo>
                        <a:lnTo>
                          <a:pt x="1993" y="336"/>
                        </a:lnTo>
                        <a:lnTo>
                          <a:pt x="1997" y="337"/>
                        </a:lnTo>
                        <a:lnTo>
                          <a:pt x="1998" y="334"/>
                        </a:lnTo>
                        <a:lnTo>
                          <a:pt x="2001" y="331"/>
                        </a:lnTo>
                        <a:lnTo>
                          <a:pt x="2003" y="331"/>
                        </a:lnTo>
                        <a:lnTo>
                          <a:pt x="2007" y="331"/>
                        </a:lnTo>
                        <a:lnTo>
                          <a:pt x="2009" y="333"/>
                        </a:lnTo>
                        <a:lnTo>
                          <a:pt x="2013" y="333"/>
                        </a:lnTo>
                        <a:lnTo>
                          <a:pt x="2014" y="334"/>
                        </a:lnTo>
                        <a:lnTo>
                          <a:pt x="2017" y="333"/>
                        </a:lnTo>
                        <a:lnTo>
                          <a:pt x="2020" y="336"/>
                        </a:lnTo>
                        <a:lnTo>
                          <a:pt x="2022" y="334"/>
                        </a:lnTo>
                        <a:lnTo>
                          <a:pt x="2025" y="334"/>
                        </a:lnTo>
                        <a:lnTo>
                          <a:pt x="2028" y="333"/>
                        </a:lnTo>
                        <a:lnTo>
                          <a:pt x="2031" y="333"/>
                        </a:lnTo>
                        <a:lnTo>
                          <a:pt x="2033" y="336"/>
                        </a:lnTo>
                        <a:lnTo>
                          <a:pt x="2035" y="325"/>
                        </a:lnTo>
                        <a:lnTo>
                          <a:pt x="2036" y="334"/>
                        </a:lnTo>
                        <a:lnTo>
                          <a:pt x="2040" y="332"/>
                        </a:lnTo>
                        <a:lnTo>
                          <a:pt x="2044" y="330"/>
                        </a:lnTo>
                        <a:lnTo>
                          <a:pt x="2045" y="331"/>
                        </a:lnTo>
                        <a:lnTo>
                          <a:pt x="2048" y="333"/>
                        </a:lnTo>
                        <a:lnTo>
                          <a:pt x="2052" y="334"/>
                        </a:lnTo>
                        <a:lnTo>
                          <a:pt x="2054" y="332"/>
                        </a:lnTo>
                        <a:lnTo>
                          <a:pt x="2054" y="333"/>
                        </a:lnTo>
                        <a:lnTo>
                          <a:pt x="2059" y="333"/>
                        </a:lnTo>
                        <a:lnTo>
                          <a:pt x="2060" y="334"/>
                        </a:lnTo>
                        <a:lnTo>
                          <a:pt x="2064" y="332"/>
                        </a:lnTo>
                        <a:lnTo>
                          <a:pt x="2067" y="332"/>
                        </a:lnTo>
                        <a:lnTo>
                          <a:pt x="2069" y="334"/>
                        </a:lnTo>
                        <a:lnTo>
                          <a:pt x="2073" y="322"/>
                        </a:lnTo>
                        <a:lnTo>
                          <a:pt x="2073" y="320"/>
                        </a:lnTo>
                        <a:lnTo>
                          <a:pt x="2075" y="333"/>
                        </a:lnTo>
                        <a:lnTo>
                          <a:pt x="2078" y="332"/>
                        </a:lnTo>
                        <a:lnTo>
                          <a:pt x="2083" y="323"/>
                        </a:lnTo>
                        <a:lnTo>
                          <a:pt x="2083" y="331"/>
                        </a:lnTo>
                        <a:lnTo>
                          <a:pt x="2086" y="334"/>
                        </a:lnTo>
                        <a:lnTo>
                          <a:pt x="2090" y="333"/>
                        </a:lnTo>
                        <a:lnTo>
                          <a:pt x="2092" y="332"/>
                        </a:lnTo>
                        <a:lnTo>
                          <a:pt x="2095" y="334"/>
                        </a:lnTo>
                        <a:lnTo>
                          <a:pt x="2099" y="336"/>
                        </a:lnTo>
                        <a:lnTo>
                          <a:pt x="2101" y="326"/>
                        </a:lnTo>
                        <a:lnTo>
                          <a:pt x="2101" y="334"/>
                        </a:lnTo>
                        <a:lnTo>
                          <a:pt x="2106" y="336"/>
                        </a:lnTo>
                        <a:lnTo>
                          <a:pt x="2109" y="334"/>
                        </a:lnTo>
                        <a:lnTo>
                          <a:pt x="2109" y="333"/>
                        </a:lnTo>
                        <a:lnTo>
                          <a:pt x="2113" y="336"/>
                        </a:lnTo>
                        <a:lnTo>
                          <a:pt x="2116" y="332"/>
                        </a:lnTo>
                        <a:lnTo>
                          <a:pt x="2119" y="332"/>
                        </a:lnTo>
                        <a:lnTo>
                          <a:pt x="2120" y="330"/>
                        </a:lnTo>
                        <a:lnTo>
                          <a:pt x="2123" y="337"/>
                        </a:lnTo>
                        <a:lnTo>
                          <a:pt x="2127" y="333"/>
                        </a:lnTo>
                        <a:lnTo>
                          <a:pt x="2129" y="332"/>
                        </a:lnTo>
                        <a:lnTo>
                          <a:pt x="2129" y="334"/>
                        </a:lnTo>
                        <a:lnTo>
                          <a:pt x="2134" y="334"/>
                        </a:lnTo>
                        <a:lnTo>
                          <a:pt x="2136" y="336"/>
                        </a:lnTo>
                        <a:lnTo>
                          <a:pt x="2138" y="333"/>
                        </a:lnTo>
                        <a:lnTo>
                          <a:pt x="2141" y="336"/>
                        </a:lnTo>
                        <a:lnTo>
                          <a:pt x="2143" y="336"/>
                        </a:lnTo>
                        <a:lnTo>
                          <a:pt x="2146" y="333"/>
                        </a:lnTo>
                        <a:lnTo>
                          <a:pt x="2149" y="334"/>
                        </a:lnTo>
                        <a:lnTo>
                          <a:pt x="2151" y="334"/>
                        </a:lnTo>
                        <a:lnTo>
                          <a:pt x="2154" y="336"/>
                        </a:lnTo>
                        <a:lnTo>
                          <a:pt x="2157" y="336"/>
                        </a:lnTo>
                        <a:lnTo>
                          <a:pt x="2160" y="332"/>
                        </a:lnTo>
                        <a:lnTo>
                          <a:pt x="2161" y="330"/>
                        </a:lnTo>
                        <a:lnTo>
                          <a:pt x="2163" y="334"/>
                        </a:lnTo>
                        <a:lnTo>
                          <a:pt x="2167" y="331"/>
                        </a:lnTo>
                        <a:lnTo>
                          <a:pt x="2168" y="336"/>
                        </a:lnTo>
                        <a:lnTo>
                          <a:pt x="2171" y="331"/>
                        </a:lnTo>
                        <a:lnTo>
                          <a:pt x="2176" y="331"/>
                        </a:lnTo>
                        <a:lnTo>
                          <a:pt x="2178" y="331"/>
                        </a:lnTo>
                        <a:lnTo>
                          <a:pt x="2180" y="332"/>
                        </a:lnTo>
                        <a:lnTo>
                          <a:pt x="2183" y="331"/>
                        </a:lnTo>
                        <a:lnTo>
                          <a:pt x="2184" y="334"/>
                        </a:lnTo>
                        <a:lnTo>
                          <a:pt x="2187" y="336"/>
                        </a:lnTo>
                        <a:lnTo>
                          <a:pt x="2191" y="329"/>
                        </a:lnTo>
                        <a:lnTo>
                          <a:pt x="2193" y="330"/>
                        </a:lnTo>
                        <a:lnTo>
                          <a:pt x="2195" y="333"/>
                        </a:lnTo>
                        <a:lnTo>
                          <a:pt x="2197" y="334"/>
                        </a:lnTo>
                        <a:lnTo>
                          <a:pt x="2202" y="334"/>
                        </a:lnTo>
                        <a:lnTo>
                          <a:pt x="2203" y="331"/>
                        </a:lnTo>
                        <a:lnTo>
                          <a:pt x="2205" y="336"/>
                        </a:lnTo>
                        <a:lnTo>
                          <a:pt x="2210" y="330"/>
                        </a:lnTo>
                        <a:lnTo>
                          <a:pt x="2214" y="330"/>
                        </a:lnTo>
                        <a:lnTo>
                          <a:pt x="2214" y="329"/>
                        </a:lnTo>
                        <a:lnTo>
                          <a:pt x="2218" y="331"/>
                        </a:lnTo>
                        <a:lnTo>
                          <a:pt x="2222" y="331"/>
                        </a:lnTo>
                        <a:lnTo>
                          <a:pt x="2225" y="331"/>
                        </a:lnTo>
                        <a:lnTo>
                          <a:pt x="2225" y="333"/>
                        </a:lnTo>
                        <a:lnTo>
                          <a:pt x="2228" y="333"/>
                        </a:lnTo>
                        <a:lnTo>
                          <a:pt x="2231" y="329"/>
                        </a:lnTo>
                        <a:lnTo>
                          <a:pt x="2234" y="334"/>
                        </a:lnTo>
                        <a:lnTo>
                          <a:pt x="2237" y="336"/>
                        </a:lnTo>
                        <a:lnTo>
                          <a:pt x="2240" y="330"/>
                        </a:lnTo>
                        <a:lnTo>
                          <a:pt x="2243" y="330"/>
                        </a:lnTo>
                        <a:lnTo>
                          <a:pt x="2246" y="334"/>
                        </a:lnTo>
                        <a:lnTo>
                          <a:pt x="2246" y="333"/>
                        </a:lnTo>
                        <a:lnTo>
                          <a:pt x="2251" y="334"/>
                        </a:lnTo>
                        <a:lnTo>
                          <a:pt x="2252" y="333"/>
                        </a:lnTo>
                        <a:lnTo>
                          <a:pt x="2254" y="334"/>
                        </a:lnTo>
                        <a:lnTo>
                          <a:pt x="2257" y="333"/>
                        </a:lnTo>
                        <a:lnTo>
                          <a:pt x="2260" y="332"/>
                        </a:lnTo>
                        <a:lnTo>
                          <a:pt x="2262" y="336"/>
                        </a:lnTo>
                        <a:lnTo>
                          <a:pt x="2264" y="331"/>
                        </a:lnTo>
                        <a:lnTo>
                          <a:pt x="2269" y="336"/>
                        </a:lnTo>
                        <a:lnTo>
                          <a:pt x="2271" y="334"/>
                        </a:lnTo>
                        <a:lnTo>
                          <a:pt x="2274" y="332"/>
                        </a:lnTo>
                        <a:lnTo>
                          <a:pt x="2277" y="337"/>
                        </a:lnTo>
                        <a:lnTo>
                          <a:pt x="2279" y="332"/>
                        </a:lnTo>
                        <a:lnTo>
                          <a:pt x="2284" y="337"/>
                        </a:lnTo>
                        <a:lnTo>
                          <a:pt x="2285" y="334"/>
                        </a:lnTo>
                        <a:lnTo>
                          <a:pt x="2287" y="332"/>
                        </a:lnTo>
                        <a:lnTo>
                          <a:pt x="2291" y="333"/>
                        </a:lnTo>
                        <a:lnTo>
                          <a:pt x="2293" y="336"/>
                        </a:lnTo>
                        <a:lnTo>
                          <a:pt x="2295" y="334"/>
                        </a:lnTo>
                        <a:lnTo>
                          <a:pt x="2298" y="336"/>
                        </a:lnTo>
                        <a:lnTo>
                          <a:pt x="2303" y="336"/>
                        </a:lnTo>
                        <a:lnTo>
                          <a:pt x="2307" y="334"/>
                        </a:lnTo>
                        <a:lnTo>
                          <a:pt x="2308" y="337"/>
                        </a:lnTo>
                        <a:lnTo>
                          <a:pt x="2312" y="336"/>
                        </a:lnTo>
                        <a:lnTo>
                          <a:pt x="2315" y="333"/>
                        </a:lnTo>
                        <a:lnTo>
                          <a:pt x="2315" y="332"/>
                        </a:lnTo>
                        <a:lnTo>
                          <a:pt x="2319" y="336"/>
                        </a:lnTo>
                        <a:lnTo>
                          <a:pt x="2323" y="337"/>
                        </a:lnTo>
                        <a:lnTo>
                          <a:pt x="2325" y="332"/>
                        </a:lnTo>
                        <a:lnTo>
                          <a:pt x="2327" y="332"/>
                        </a:lnTo>
                        <a:lnTo>
                          <a:pt x="2330" y="337"/>
                        </a:lnTo>
                        <a:lnTo>
                          <a:pt x="2333" y="333"/>
                        </a:lnTo>
                        <a:lnTo>
                          <a:pt x="2335" y="329"/>
                        </a:lnTo>
                        <a:lnTo>
                          <a:pt x="2338" y="332"/>
                        </a:lnTo>
                        <a:lnTo>
                          <a:pt x="2339" y="333"/>
                        </a:lnTo>
                        <a:lnTo>
                          <a:pt x="2344" y="332"/>
                        </a:lnTo>
                        <a:lnTo>
                          <a:pt x="2346" y="331"/>
                        </a:lnTo>
                        <a:lnTo>
                          <a:pt x="2347" y="332"/>
                        </a:lnTo>
                        <a:lnTo>
                          <a:pt x="2350" y="334"/>
                        </a:lnTo>
                        <a:lnTo>
                          <a:pt x="2353" y="324"/>
                        </a:lnTo>
                        <a:lnTo>
                          <a:pt x="2355" y="333"/>
                        </a:lnTo>
                        <a:lnTo>
                          <a:pt x="2358" y="333"/>
                        </a:lnTo>
                        <a:lnTo>
                          <a:pt x="2362" y="331"/>
                        </a:lnTo>
                        <a:lnTo>
                          <a:pt x="2362" y="323"/>
                        </a:lnTo>
                        <a:lnTo>
                          <a:pt x="2367" y="333"/>
                        </a:lnTo>
                        <a:lnTo>
                          <a:pt x="2367" y="334"/>
                        </a:lnTo>
                        <a:lnTo>
                          <a:pt x="2372" y="330"/>
                        </a:lnTo>
                        <a:lnTo>
                          <a:pt x="2374" y="332"/>
                        </a:lnTo>
                        <a:lnTo>
                          <a:pt x="2376" y="336"/>
                        </a:lnTo>
                        <a:lnTo>
                          <a:pt x="2380" y="328"/>
                        </a:lnTo>
                        <a:lnTo>
                          <a:pt x="2381" y="315"/>
                        </a:lnTo>
                        <a:lnTo>
                          <a:pt x="2384" y="330"/>
                        </a:lnTo>
                        <a:lnTo>
                          <a:pt x="2386" y="332"/>
                        </a:lnTo>
                        <a:lnTo>
                          <a:pt x="2389" y="324"/>
                        </a:lnTo>
                        <a:lnTo>
                          <a:pt x="2391" y="329"/>
                        </a:lnTo>
                        <a:lnTo>
                          <a:pt x="2393" y="330"/>
                        </a:lnTo>
                        <a:lnTo>
                          <a:pt x="2397" y="334"/>
                        </a:lnTo>
                        <a:lnTo>
                          <a:pt x="2399" y="331"/>
                        </a:lnTo>
                        <a:lnTo>
                          <a:pt x="2401" y="332"/>
                        </a:lnTo>
                        <a:lnTo>
                          <a:pt x="2404" y="333"/>
                        </a:lnTo>
                        <a:lnTo>
                          <a:pt x="2408" y="326"/>
                        </a:lnTo>
                        <a:lnTo>
                          <a:pt x="2408" y="332"/>
                        </a:lnTo>
                        <a:lnTo>
                          <a:pt x="2413" y="336"/>
                        </a:lnTo>
                        <a:lnTo>
                          <a:pt x="2415" y="334"/>
                        </a:lnTo>
                        <a:lnTo>
                          <a:pt x="2417" y="334"/>
                        </a:lnTo>
                        <a:lnTo>
                          <a:pt x="2421" y="333"/>
                        </a:lnTo>
                        <a:lnTo>
                          <a:pt x="2424" y="334"/>
                        </a:lnTo>
                        <a:lnTo>
                          <a:pt x="2424" y="333"/>
                        </a:lnTo>
                        <a:lnTo>
                          <a:pt x="2428" y="334"/>
                        </a:lnTo>
                        <a:lnTo>
                          <a:pt x="2431" y="333"/>
                        </a:lnTo>
                        <a:lnTo>
                          <a:pt x="2433" y="333"/>
                        </a:lnTo>
                        <a:lnTo>
                          <a:pt x="2435" y="329"/>
                        </a:lnTo>
                        <a:lnTo>
                          <a:pt x="2437" y="329"/>
                        </a:lnTo>
                        <a:lnTo>
                          <a:pt x="2440" y="336"/>
                        </a:lnTo>
                        <a:lnTo>
                          <a:pt x="2442" y="333"/>
                        </a:lnTo>
                        <a:lnTo>
                          <a:pt x="2446" y="331"/>
                        </a:lnTo>
                        <a:lnTo>
                          <a:pt x="2447" y="336"/>
                        </a:lnTo>
                        <a:lnTo>
                          <a:pt x="2451" y="336"/>
                        </a:lnTo>
                        <a:lnTo>
                          <a:pt x="2454" y="333"/>
                        </a:lnTo>
                        <a:lnTo>
                          <a:pt x="2456" y="330"/>
                        </a:lnTo>
                        <a:lnTo>
                          <a:pt x="2459" y="336"/>
                        </a:lnTo>
                        <a:lnTo>
                          <a:pt x="2462" y="333"/>
                        </a:lnTo>
                        <a:lnTo>
                          <a:pt x="2465" y="330"/>
                        </a:lnTo>
                        <a:lnTo>
                          <a:pt x="2467" y="329"/>
                        </a:lnTo>
                        <a:lnTo>
                          <a:pt x="2468" y="336"/>
                        </a:lnTo>
                        <a:lnTo>
                          <a:pt x="2472" y="332"/>
                        </a:lnTo>
                        <a:lnTo>
                          <a:pt x="2475" y="332"/>
                        </a:lnTo>
                        <a:lnTo>
                          <a:pt x="2477" y="331"/>
                        </a:lnTo>
                        <a:lnTo>
                          <a:pt x="2480" y="334"/>
                        </a:lnTo>
                        <a:lnTo>
                          <a:pt x="2483" y="333"/>
                        </a:lnTo>
                        <a:lnTo>
                          <a:pt x="2484" y="332"/>
                        </a:lnTo>
                        <a:lnTo>
                          <a:pt x="2488" y="330"/>
                        </a:lnTo>
                        <a:lnTo>
                          <a:pt x="2489" y="331"/>
                        </a:lnTo>
                        <a:lnTo>
                          <a:pt x="2492" y="330"/>
                        </a:lnTo>
                        <a:lnTo>
                          <a:pt x="2493" y="334"/>
                        </a:lnTo>
                        <a:lnTo>
                          <a:pt x="2497" y="334"/>
                        </a:lnTo>
                        <a:lnTo>
                          <a:pt x="2500" y="336"/>
                        </a:lnTo>
                        <a:lnTo>
                          <a:pt x="2501" y="334"/>
                        </a:lnTo>
                        <a:lnTo>
                          <a:pt x="2506" y="334"/>
                        </a:lnTo>
                        <a:lnTo>
                          <a:pt x="2508" y="336"/>
                        </a:lnTo>
                        <a:lnTo>
                          <a:pt x="2511" y="332"/>
                        </a:lnTo>
                        <a:lnTo>
                          <a:pt x="2511" y="333"/>
                        </a:lnTo>
                        <a:lnTo>
                          <a:pt x="2516" y="333"/>
                        </a:lnTo>
                        <a:lnTo>
                          <a:pt x="2518" y="332"/>
                        </a:lnTo>
                        <a:lnTo>
                          <a:pt x="2519" y="331"/>
                        </a:lnTo>
                        <a:lnTo>
                          <a:pt x="2523" y="336"/>
                        </a:lnTo>
                        <a:lnTo>
                          <a:pt x="2526" y="334"/>
                        </a:lnTo>
                        <a:lnTo>
                          <a:pt x="2527" y="336"/>
                        </a:lnTo>
                        <a:lnTo>
                          <a:pt x="2531" y="333"/>
                        </a:lnTo>
                        <a:lnTo>
                          <a:pt x="2533" y="333"/>
                        </a:lnTo>
                        <a:lnTo>
                          <a:pt x="2536" y="334"/>
                        </a:lnTo>
                        <a:lnTo>
                          <a:pt x="2539" y="333"/>
                        </a:lnTo>
                        <a:lnTo>
                          <a:pt x="2541" y="333"/>
                        </a:lnTo>
                        <a:lnTo>
                          <a:pt x="2543" y="333"/>
                        </a:lnTo>
                        <a:lnTo>
                          <a:pt x="2545" y="333"/>
                        </a:lnTo>
                        <a:lnTo>
                          <a:pt x="2550" y="329"/>
                        </a:lnTo>
                        <a:lnTo>
                          <a:pt x="2550" y="336"/>
                        </a:lnTo>
                        <a:lnTo>
                          <a:pt x="2555" y="336"/>
                        </a:lnTo>
                        <a:lnTo>
                          <a:pt x="2556" y="336"/>
                        </a:lnTo>
                        <a:lnTo>
                          <a:pt x="2560" y="333"/>
                        </a:lnTo>
                        <a:lnTo>
                          <a:pt x="2561" y="336"/>
                        </a:lnTo>
                        <a:lnTo>
                          <a:pt x="2564" y="331"/>
                        </a:lnTo>
                        <a:lnTo>
                          <a:pt x="2567" y="334"/>
                        </a:lnTo>
                        <a:lnTo>
                          <a:pt x="2570" y="334"/>
                        </a:lnTo>
                        <a:lnTo>
                          <a:pt x="2572" y="336"/>
                        </a:lnTo>
                        <a:lnTo>
                          <a:pt x="2575" y="333"/>
                        </a:lnTo>
                        <a:lnTo>
                          <a:pt x="2578" y="336"/>
                        </a:lnTo>
                        <a:lnTo>
                          <a:pt x="2583" y="330"/>
                        </a:lnTo>
                        <a:lnTo>
                          <a:pt x="2586" y="333"/>
                        </a:lnTo>
                        <a:lnTo>
                          <a:pt x="2587" y="332"/>
                        </a:lnTo>
                        <a:lnTo>
                          <a:pt x="2591" y="337"/>
                        </a:lnTo>
                        <a:lnTo>
                          <a:pt x="2593" y="333"/>
                        </a:lnTo>
                        <a:lnTo>
                          <a:pt x="2595" y="328"/>
                        </a:lnTo>
                        <a:lnTo>
                          <a:pt x="2598" y="332"/>
                        </a:lnTo>
                        <a:lnTo>
                          <a:pt x="2600" y="334"/>
                        </a:lnTo>
                        <a:lnTo>
                          <a:pt x="2604" y="333"/>
                        </a:lnTo>
                        <a:lnTo>
                          <a:pt x="2606" y="330"/>
                        </a:lnTo>
                        <a:lnTo>
                          <a:pt x="2609" y="334"/>
                        </a:lnTo>
                        <a:lnTo>
                          <a:pt x="2610" y="330"/>
                        </a:lnTo>
                        <a:lnTo>
                          <a:pt x="2615" y="323"/>
                        </a:lnTo>
                        <a:lnTo>
                          <a:pt x="2617" y="331"/>
                        </a:lnTo>
                        <a:lnTo>
                          <a:pt x="2620" y="331"/>
                        </a:lnTo>
                        <a:lnTo>
                          <a:pt x="2621" y="329"/>
                        </a:lnTo>
                        <a:lnTo>
                          <a:pt x="2623" y="323"/>
                        </a:lnTo>
                        <a:lnTo>
                          <a:pt x="2627" y="332"/>
                        </a:lnTo>
                        <a:lnTo>
                          <a:pt x="2629" y="334"/>
                        </a:lnTo>
                        <a:lnTo>
                          <a:pt x="2633" y="325"/>
                        </a:lnTo>
                        <a:lnTo>
                          <a:pt x="2633" y="329"/>
                        </a:lnTo>
                        <a:lnTo>
                          <a:pt x="2637" y="333"/>
                        </a:lnTo>
                        <a:lnTo>
                          <a:pt x="2641" y="316"/>
                        </a:lnTo>
                        <a:lnTo>
                          <a:pt x="2641" y="297"/>
                        </a:lnTo>
                        <a:lnTo>
                          <a:pt x="2643" y="325"/>
                        </a:lnTo>
                      </a:path>
                    </a:pathLst>
                  </a:custGeom>
                  <a:noFill/>
                  <a:ln w="9525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8" name="Freeform 72"/>
                  <p:cNvSpPr>
                    <a:spLocks noChangeAspect="1"/>
                  </p:cNvSpPr>
                  <p:nvPr/>
                </p:nvSpPr>
                <p:spPr bwMode="auto">
                  <a:xfrm>
                    <a:off x="2440" y="4116"/>
                    <a:ext cx="916" cy="98"/>
                  </a:xfrm>
                  <a:custGeom>
                    <a:avLst/>
                    <a:gdLst>
                      <a:gd name="T0" fmla="*/ 0 w 2645"/>
                      <a:gd name="T1" fmla="*/ 1 h 192"/>
                      <a:gd name="T2" fmla="*/ 0 w 2645"/>
                      <a:gd name="T3" fmla="*/ 1 h 192"/>
                      <a:gd name="T4" fmla="*/ 0 w 2645"/>
                      <a:gd name="T5" fmla="*/ 1 h 192"/>
                      <a:gd name="T6" fmla="*/ 0 w 2645"/>
                      <a:gd name="T7" fmla="*/ 1 h 192"/>
                      <a:gd name="T8" fmla="*/ 0 w 2645"/>
                      <a:gd name="T9" fmla="*/ 1 h 192"/>
                      <a:gd name="T10" fmla="*/ 0 w 2645"/>
                      <a:gd name="T11" fmla="*/ 1 h 192"/>
                      <a:gd name="T12" fmla="*/ 0 w 2645"/>
                      <a:gd name="T13" fmla="*/ 1 h 192"/>
                      <a:gd name="T14" fmla="*/ 0 w 2645"/>
                      <a:gd name="T15" fmla="*/ 1 h 192"/>
                      <a:gd name="T16" fmla="*/ 0 w 2645"/>
                      <a:gd name="T17" fmla="*/ 1 h 192"/>
                      <a:gd name="T18" fmla="*/ 0 w 2645"/>
                      <a:gd name="T19" fmla="*/ 1 h 192"/>
                      <a:gd name="T20" fmla="*/ 0 w 2645"/>
                      <a:gd name="T21" fmla="*/ 1 h 192"/>
                      <a:gd name="T22" fmla="*/ 0 w 2645"/>
                      <a:gd name="T23" fmla="*/ 1 h 192"/>
                      <a:gd name="T24" fmla="*/ 0 w 2645"/>
                      <a:gd name="T25" fmla="*/ 1 h 192"/>
                      <a:gd name="T26" fmla="*/ 0 w 2645"/>
                      <a:gd name="T27" fmla="*/ 1 h 192"/>
                      <a:gd name="T28" fmla="*/ 0 w 2645"/>
                      <a:gd name="T29" fmla="*/ 1 h 192"/>
                      <a:gd name="T30" fmla="*/ 0 w 2645"/>
                      <a:gd name="T31" fmla="*/ 1 h 192"/>
                      <a:gd name="T32" fmla="*/ 0 w 2645"/>
                      <a:gd name="T33" fmla="*/ 1 h 192"/>
                      <a:gd name="T34" fmla="*/ 0 w 2645"/>
                      <a:gd name="T35" fmla="*/ 1 h 192"/>
                      <a:gd name="T36" fmla="*/ 0 w 2645"/>
                      <a:gd name="T37" fmla="*/ 1 h 192"/>
                      <a:gd name="T38" fmla="*/ 0 w 2645"/>
                      <a:gd name="T39" fmla="*/ 1 h 192"/>
                      <a:gd name="T40" fmla="*/ 0 w 2645"/>
                      <a:gd name="T41" fmla="*/ 1 h 192"/>
                      <a:gd name="T42" fmla="*/ 0 w 2645"/>
                      <a:gd name="T43" fmla="*/ 1 h 192"/>
                      <a:gd name="T44" fmla="*/ 0 w 2645"/>
                      <a:gd name="T45" fmla="*/ 1 h 192"/>
                      <a:gd name="T46" fmla="*/ 0 w 2645"/>
                      <a:gd name="T47" fmla="*/ 1 h 192"/>
                      <a:gd name="T48" fmla="*/ 0 w 2645"/>
                      <a:gd name="T49" fmla="*/ 1 h 192"/>
                      <a:gd name="T50" fmla="*/ 0 w 2645"/>
                      <a:gd name="T51" fmla="*/ 1 h 192"/>
                      <a:gd name="T52" fmla="*/ 0 w 2645"/>
                      <a:gd name="T53" fmla="*/ 1 h 192"/>
                      <a:gd name="T54" fmla="*/ 0 w 2645"/>
                      <a:gd name="T55" fmla="*/ 1 h 192"/>
                      <a:gd name="T56" fmla="*/ 0 w 2645"/>
                      <a:gd name="T57" fmla="*/ 1 h 192"/>
                      <a:gd name="T58" fmla="*/ 0 w 2645"/>
                      <a:gd name="T59" fmla="*/ 1 h 192"/>
                      <a:gd name="T60" fmla="*/ 0 w 2645"/>
                      <a:gd name="T61" fmla="*/ 1 h 192"/>
                      <a:gd name="T62" fmla="*/ 0 w 2645"/>
                      <a:gd name="T63" fmla="*/ 1 h 192"/>
                      <a:gd name="T64" fmla="*/ 0 w 2645"/>
                      <a:gd name="T65" fmla="*/ 1 h 192"/>
                      <a:gd name="T66" fmla="*/ 0 w 2645"/>
                      <a:gd name="T67" fmla="*/ 1 h 192"/>
                      <a:gd name="T68" fmla="*/ 0 w 2645"/>
                      <a:gd name="T69" fmla="*/ 1 h 192"/>
                      <a:gd name="T70" fmla="*/ 0 w 2645"/>
                      <a:gd name="T71" fmla="*/ 1 h 192"/>
                      <a:gd name="T72" fmla="*/ 0 w 2645"/>
                      <a:gd name="T73" fmla="*/ 1 h 192"/>
                      <a:gd name="T74" fmla="*/ 0 w 2645"/>
                      <a:gd name="T75" fmla="*/ 1 h 192"/>
                      <a:gd name="T76" fmla="*/ 0 w 2645"/>
                      <a:gd name="T77" fmla="*/ 1 h 192"/>
                      <a:gd name="T78" fmla="*/ 0 w 2645"/>
                      <a:gd name="T79" fmla="*/ 1 h 192"/>
                      <a:gd name="T80" fmla="*/ 0 w 2645"/>
                      <a:gd name="T81" fmla="*/ 1 h 192"/>
                      <a:gd name="T82" fmla="*/ 0 w 2645"/>
                      <a:gd name="T83" fmla="*/ 1 h 192"/>
                      <a:gd name="T84" fmla="*/ 0 w 2645"/>
                      <a:gd name="T85" fmla="*/ 1 h 192"/>
                      <a:gd name="T86" fmla="*/ 0 w 2645"/>
                      <a:gd name="T87" fmla="*/ 1 h 192"/>
                      <a:gd name="T88" fmla="*/ 0 w 2645"/>
                      <a:gd name="T89" fmla="*/ 1 h 192"/>
                      <a:gd name="T90" fmla="*/ 0 w 2645"/>
                      <a:gd name="T91" fmla="*/ 1 h 192"/>
                      <a:gd name="T92" fmla="*/ 0 w 2645"/>
                      <a:gd name="T93" fmla="*/ 1 h 192"/>
                      <a:gd name="T94" fmla="*/ 0 w 2645"/>
                      <a:gd name="T95" fmla="*/ 1 h 192"/>
                      <a:gd name="T96" fmla="*/ 0 w 2645"/>
                      <a:gd name="T97" fmla="*/ 1 h 192"/>
                      <a:gd name="T98" fmla="*/ 0 w 2645"/>
                      <a:gd name="T99" fmla="*/ 1 h 192"/>
                      <a:gd name="T100" fmla="*/ 0 w 2645"/>
                      <a:gd name="T101" fmla="*/ 1 h 192"/>
                      <a:gd name="T102" fmla="*/ 0 w 2645"/>
                      <a:gd name="T103" fmla="*/ 1 h 192"/>
                      <a:gd name="T104" fmla="*/ 0 w 2645"/>
                      <a:gd name="T105" fmla="*/ 1 h 192"/>
                      <a:gd name="T106" fmla="*/ 0 w 2645"/>
                      <a:gd name="T107" fmla="*/ 1 h 192"/>
                      <a:gd name="T108" fmla="*/ 0 w 2645"/>
                      <a:gd name="T109" fmla="*/ 1 h 192"/>
                      <a:gd name="T110" fmla="*/ 0 w 2645"/>
                      <a:gd name="T111" fmla="*/ 1 h 192"/>
                      <a:gd name="T112" fmla="*/ 0 w 2645"/>
                      <a:gd name="T113" fmla="*/ 1 h 192"/>
                      <a:gd name="T114" fmla="*/ 0 w 2645"/>
                      <a:gd name="T115" fmla="*/ 1 h 192"/>
                      <a:gd name="T116" fmla="*/ 0 w 2645"/>
                      <a:gd name="T117" fmla="*/ 1 h 192"/>
                      <a:gd name="T118" fmla="*/ 0 w 2645"/>
                      <a:gd name="T119" fmla="*/ 1 h 192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645"/>
                      <a:gd name="T181" fmla="*/ 0 h 192"/>
                      <a:gd name="T182" fmla="*/ 2645 w 2645"/>
                      <a:gd name="T183" fmla="*/ 192 h 192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645" h="192">
                        <a:moveTo>
                          <a:pt x="0" y="178"/>
                        </a:moveTo>
                        <a:lnTo>
                          <a:pt x="4" y="185"/>
                        </a:lnTo>
                        <a:lnTo>
                          <a:pt x="8" y="175"/>
                        </a:lnTo>
                        <a:lnTo>
                          <a:pt x="10" y="182"/>
                        </a:lnTo>
                        <a:lnTo>
                          <a:pt x="11" y="181"/>
                        </a:lnTo>
                        <a:lnTo>
                          <a:pt x="14" y="177"/>
                        </a:lnTo>
                        <a:lnTo>
                          <a:pt x="18" y="179"/>
                        </a:lnTo>
                        <a:lnTo>
                          <a:pt x="18" y="185"/>
                        </a:lnTo>
                        <a:lnTo>
                          <a:pt x="21" y="185"/>
                        </a:lnTo>
                        <a:lnTo>
                          <a:pt x="24" y="184"/>
                        </a:lnTo>
                        <a:lnTo>
                          <a:pt x="26" y="183"/>
                        </a:lnTo>
                        <a:lnTo>
                          <a:pt x="29" y="186"/>
                        </a:lnTo>
                        <a:lnTo>
                          <a:pt x="33" y="184"/>
                        </a:lnTo>
                        <a:lnTo>
                          <a:pt x="34" y="186"/>
                        </a:lnTo>
                        <a:lnTo>
                          <a:pt x="37" y="187"/>
                        </a:lnTo>
                        <a:lnTo>
                          <a:pt x="40" y="186"/>
                        </a:lnTo>
                        <a:lnTo>
                          <a:pt x="43" y="177"/>
                        </a:lnTo>
                        <a:lnTo>
                          <a:pt x="46" y="189"/>
                        </a:lnTo>
                        <a:lnTo>
                          <a:pt x="48" y="187"/>
                        </a:lnTo>
                        <a:lnTo>
                          <a:pt x="51" y="186"/>
                        </a:lnTo>
                        <a:lnTo>
                          <a:pt x="54" y="184"/>
                        </a:lnTo>
                        <a:lnTo>
                          <a:pt x="56" y="186"/>
                        </a:lnTo>
                        <a:lnTo>
                          <a:pt x="58" y="185"/>
                        </a:lnTo>
                        <a:lnTo>
                          <a:pt x="61" y="183"/>
                        </a:lnTo>
                        <a:lnTo>
                          <a:pt x="63" y="185"/>
                        </a:lnTo>
                        <a:lnTo>
                          <a:pt x="66" y="187"/>
                        </a:lnTo>
                        <a:lnTo>
                          <a:pt x="70" y="185"/>
                        </a:lnTo>
                        <a:lnTo>
                          <a:pt x="73" y="187"/>
                        </a:lnTo>
                        <a:lnTo>
                          <a:pt x="73" y="183"/>
                        </a:lnTo>
                        <a:lnTo>
                          <a:pt x="77" y="189"/>
                        </a:lnTo>
                        <a:lnTo>
                          <a:pt x="79" y="187"/>
                        </a:lnTo>
                        <a:lnTo>
                          <a:pt x="82" y="186"/>
                        </a:lnTo>
                        <a:lnTo>
                          <a:pt x="85" y="185"/>
                        </a:lnTo>
                        <a:lnTo>
                          <a:pt x="86" y="187"/>
                        </a:lnTo>
                        <a:lnTo>
                          <a:pt x="91" y="184"/>
                        </a:lnTo>
                        <a:lnTo>
                          <a:pt x="91" y="185"/>
                        </a:lnTo>
                        <a:lnTo>
                          <a:pt x="95" y="185"/>
                        </a:lnTo>
                        <a:lnTo>
                          <a:pt x="97" y="187"/>
                        </a:lnTo>
                        <a:lnTo>
                          <a:pt x="99" y="185"/>
                        </a:lnTo>
                        <a:lnTo>
                          <a:pt x="103" y="184"/>
                        </a:lnTo>
                        <a:lnTo>
                          <a:pt x="104" y="189"/>
                        </a:lnTo>
                        <a:lnTo>
                          <a:pt x="109" y="183"/>
                        </a:lnTo>
                        <a:lnTo>
                          <a:pt x="109" y="181"/>
                        </a:lnTo>
                        <a:lnTo>
                          <a:pt x="113" y="184"/>
                        </a:lnTo>
                        <a:lnTo>
                          <a:pt x="114" y="185"/>
                        </a:lnTo>
                        <a:lnTo>
                          <a:pt x="119" y="184"/>
                        </a:lnTo>
                        <a:lnTo>
                          <a:pt x="121" y="181"/>
                        </a:lnTo>
                        <a:lnTo>
                          <a:pt x="121" y="186"/>
                        </a:lnTo>
                        <a:lnTo>
                          <a:pt x="126" y="179"/>
                        </a:lnTo>
                        <a:lnTo>
                          <a:pt x="128" y="184"/>
                        </a:lnTo>
                        <a:lnTo>
                          <a:pt x="130" y="184"/>
                        </a:lnTo>
                        <a:lnTo>
                          <a:pt x="135" y="175"/>
                        </a:lnTo>
                        <a:lnTo>
                          <a:pt x="137" y="174"/>
                        </a:lnTo>
                        <a:lnTo>
                          <a:pt x="138" y="41"/>
                        </a:lnTo>
                        <a:lnTo>
                          <a:pt x="139" y="158"/>
                        </a:lnTo>
                        <a:lnTo>
                          <a:pt x="144" y="185"/>
                        </a:lnTo>
                        <a:lnTo>
                          <a:pt x="147" y="149"/>
                        </a:lnTo>
                        <a:lnTo>
                          <a:pt x="147" y="148"/>
                        </a:lnTo>
                        <a:lnTo>
                          <a:pt x="152" y="181"/>
                        </a:lnTo>
                        <a:lnTo>
                          <a:pt x="153" y="182"/>
                        </a:lnTo>
                        <a:lnTo>
                          <a:pt x="156" y="168"/>
                        </a:lnTo>
                        <a:lnTo>
                          <a:pt x="159" y="187"/>
                        </a:lnTo>
                        <a:lnTo>
                          <a:pt x="162" y="178"/>
                        </a:lnTo>
                        <a:lnTo>
                          <a:pt x="163" y="185"/>
                        </a:lnTo>
                        <a:lnTo>
                          <a:pt x="168" y="183"/>
                        </a:lnTo>
                        <a:lnTo>
                          <a:pt x="170" y="185"/>
                        </a:lnTo>
                        <a:lnTo>
                          <a:pt x="171" y="184"/>
                        </a:lnTo>
                        <a:lnTo>
                          <a:pt x="176" y="181"/>
                        </a:lnTo>
                        <a:lnTo>
                          <a:pt x="177" y="183"/>
                        </a:lnTo>
                        <a:lnTo>
                          <a:pt x="180" y="186"/>
                        </a:lnTo>
                        <a:lnTo>
                          <a:pt x="182" y="190"/>
                        </a:lnTo>
                        <a:lnTo>
                          <a:pt x="185" y="184"/>
                        </a:lnTo>
                        <a:lnTo>
                          <a:pt x="188" y="186"/>
                        </a:lnTo>
                        <a:lnTo>
                          <a:pt x="189" y="186"/>
                        </a:lnTo>
                        <a:lnTo>
                          <a:pt x="192" y="186"/>
                        </a:lnTo>
                        <a:lnTo>
                          <a:pt x="194" y="186"/>
                        </a:lnTo>
                        <a:lnTo>
                          <a:pt x="196" y="187"/>
                        </a:lnTo>
                        <a:lnTo>
                          <a:pt x="201" y="182"/>
                        </a:lnTo>
                        <a:lnTo>
                          <a:pt x="203" y="183"/>
                        </a:lnTo>
                        <a:lnTo>
                          <a:pt x="206" y="186"/>
                        </a:lnTo>
                        <a:lnTo>
                          <a:pt x="209" y="182"/>
                        </a:lnTo>
                        <a:lnTo>
                          <a:pt x="212" y="182"/>
                        </a:lnTo>
                        <a:lnTo>
                          <a:pt x="213" y="176"/>
                        </a:lnTo>
                        <a:lnTo>
                          <a:pt x="215" y="183"/>
                        </a:lnTo>
                        <a:lnTo>
                          <a:pt x="220" y="186"/>
                        </a:lnTo>
                        <a:lnTo>
                          <a:pt x="222" y="181"/>
                        </a:lnTo>
                        <a:lnTo>
                          <a:pt x="222" y="183"/>
                        </a:lnTo>
                        <a:lnTo>
                          <a:pt x="228" y="185"/>
                        </a:lnTo>
                        <a:lnTo>
                          <a:pt x="229" y="185"/>
                        </a:lnTo>
                        <a:lnTo>
                          <a:pt x="231" y="184"/>
                        </a:lnTo>
                        <a:lnTo>
                          <a:pt x="234" y="182"/>
                        </a:lnTo>
                        <a:lnTo>
                          <a:pt x="236" y="185"/>
                        </a:lnTo>
                        <a:lnTo>
                          <a:pt x="240" y="185"/>
                        </a:lnTo>
                        <a:lnTo>
                          <a:pt x="240" y="181"/>
                        </a:lnTo>
                        <a:lnTo>
                          <a:pt x="245" y="187"/>
                        </a:lnTo>
                        <a:lnTo>
                          <a:pt x="247" y="186"/>
                        </a:lnTo>
                        <a:lnTo>
                          <a:pt x="251" y="185"/>
                        </a:lnTo>
                        <a:lnTo>
                          <a:pt x="253" y="186"/>
                        </a:lnTo>
                        <a:lnTo>
                          <a:pt x="254" y="187"/>
                        </a:lnTo>
                        <a:lnTo>
                          <a:pt x="257" y="184"/>
                        </a:lnTo>
                        <a:lnTo>
                          <a:pt x="260" y="185"/>
                        </a:lnTo>
                        <a:lnTo>
                          <a:pt x="263" y="186"/>
                        </a:lnTo>
                        <a:lnTo>
                          <a:pt x="265" y="183"/>
                        </a:lnTo>
                        <a:lnTo>
                          <a:pt x="268" y="187"/>
                        </a:lnTo>
                        <a:lnTo>
                          <a:pt x="271" y="183"/>
                        </a:lnTo>
                        <a:lnTo>
                          <a:pt x="272" y="183"/>
                        </a:lnTo>
                        <a:lnTo>
                          <a:pt x="274" y="186"/>
                        </a:lnTo>
                        <a:lnTo>
                          <a:pt x="277" y="181"/>
                        </a:lnTo>
                        <a:lnTo>
                          <a:pt x="281" y="185"/>
                        </a:lnTo>
                        <a:lnTo>
                          <a:pt x="283" y="186"/>
                        </a:lnTo>
                        <a:lnTo>
                          <a:pt x="286" y="187"/>
                        </a:lnTo>
                        <a:lnTo>
                          <a:pt x="288" y="186"/>
                        </a:lnTo>
                        <a:lnTo>
                          <a:pt x="290" y="189"/>
                        </a:lnTo>
                        <a:lnTo>
                          <a:pt x="294" y="189"/>
                        </a:lnTo>
                        <a:lnTo>
                          <a:pt x="295" y="182"/>
                        </a:lnTo>
                        <a:lnTo>
                          <a:pt x="297" y="186"/>
                        </a:lnTo>
                        <a:lnTo>
                          <a:pt x="300" y="190"/>
                        </a:lnTo>
                        <a:lnTo>
                          <a:pt x="303" y="189"/>
                        </a:lnTo>
                        <a:lnTo>
                          <a:pt x="307" y="187"/>
                        </a:lnTo>
                        <a:lnTo>
                          <a:pt x="309" y="187"/>
                        </a:lnTo>
                        <a:lnTo>
                          <a:pt x="312" y="185"/>
                        </a:lnTo>
                        <a:lnTo>
                          <a:pt x="315" y="186"/>
                        </a:lnTo>
                        <a:lnTo>
                          <a:pt x="317" y="185"/>
                        </a:lnTo>
                        <a:lnTo>
                          <a:pt x="319" y="189"/>
                        </a:lnTo>
                        <a:lnTo>
                          <a:pt x="323" y="186"/>
                        </a:lnTo>
                        <a:lnTo>
                          <a:pt x="324" y="186"/>
                        </a:lnTo>
                        <a:lnTo>
                          <a:pt x="325" y="189"/>
                        </a:lnTo>
                        <a:lnTo>
                          <a:pt x="331" y="189"/>
                        </a:lnTo>
                        <a:lnTo>
                          <a:pt x="332" y="186"/>
                        </a:lnTo>
                        <a:lnTo>
                          <a:pt x="333" y="186"/>
                        </a:lnTo>
                        <a:lnTo>
                          <a:pt x="336" y="183"/>
                        </a:lnTo>
                        <a:lnTo>
                          <a:pt x="340" y="190"/>
                        </a:lnTo>
                        <a:lnTo>
                          <a:pt x="342" y="185"/>
                        </a:lnTo>
                        <a:lnTo>
                          <a:pt x="345" y="183"/>
                        </a:lnTo>
                        <a:lnTo>
                          <a:pt x="348" y="187"/>
                        </a:lnTo>
                        <a:lnTo>
                          <a:pt x="351" y="189"/>
                        </a:lnTo>
                        <a:lnTo>
                          <a:pt x="354" y="190"/>
                        </a:lnTo>
                        <a:lnTo>
                          <a:pt x="356" y="189"/>
                        </a:lnTo>
                        <a:lnTo>
                          <a:pt x="358" y="187"/>
                        </a:lnTo>
                        <a:lnTo>
                          <a:pt x="362" y="187"/>
                        </a:lnTo>
                        <a:lnTo>
                          <a:pt x="364" y="186"/>
                        </a:lnTo>
                        <a:lnTo>
                          <a:pt x="368" y="186"/>
                        </a:lnTo>
                        <a:lnTo>
                          <a:pt x="371" y="170"/>
                        </a:lnTo>
                        <a:lnTo>
                          <a:pt x="374" y="184"/>
                        </a:lnTo>
                        <a:lnTo>
                          <a:pt x="375" y="186"/>
                        </a:lnTo>
                        <a:lnTo>
                          <a:pt x="380" y="184"/>
                        </a:lnTo>
                        <a:lnTo>
                          <a:pt x="381" y="181"/>
                        </a:lnTo>
                        <a:lnTo>
                          <a:pt x="382" y="189"/>
                        </a:lnTo>
                        <a:lnTo>
                          <a:pt x="387" y="190"/>
                        </a:lnTo>
                        <a:lnTo>
                          <a:pt x="389" y="186"/>
                        </a:lnTo>
                        <a:lnTo>
                          <a:pt x="390" y="184"/>
                        </a:lnTo>
                        <a:lnTo>
                          <a:pt x="396" y="186"/>
                        </a:lnTo>
                        <a:lnTo>
                          <a:pt x="398" y="186"/>
                        </a:lnTo>
                        <a:lnTo>
                          <a:pt x="399" y="172"/>
                        </a:lnTo>
                        <a:lnTo>
                          <a:pt x="400" y="185"/>
                        </a:lnTo>
                        <a:lnTo>
                          <a:pt x="404" y="183"/>
                        </a:lnTo>
                        <a:lnTo>
                          <a:pt x="408" y="179"/>
                        </a:lnTo>
                        <a:lnTo>
                          <a:pt x="409" y="174"/>
                        </a:lnTo>
                        <a:lnTo>
                          <a:pt x="410" y="181"/>
                        </a:lnTo>
                        <a:lnTo>
                          <a:pt x="415" y="184"/>
                        </a:lnTo>
                        <a:lnTo>
                          <a:pt x="418" y="183"/>
                        </a:lnTo>
                        <a:lnTo>
                          <a:pt x="421" y="184"/>
                        </a:lnTo>
                        <a:lnTo>
                          <a:pt x="422" y="185"/>
                        </a:lnTo>
                        <a:lnTo>
                          <a:pt x="424" y="186"/>
                        </a:lnTo>
                        <a:lnTo>
                          <a:pt x="429" y="184"/>
                        </a:lnTo>
                        <a:lnTo>
                          <a:pt x="431" y="185"/>
                        </a:lnTo>
                        <a:lnTo>
                          <a:pt x="433" y="187"/>
                        </a:lnTo>
                        <a:lnTo>
                          <a:pt x="434" y="187"/>
                        </a:lnTo>
                        <a:lnTo>
                          <a:pt x="439" y="189"/>
                        </a:lnTo>
                        <a:lnTo>
                          <a:pt x="440" y="189"/>
                        </a:lnTo>
                        <a:lnTo>
                          <a:pt x="444" y="190"/>
                        </a:lnTo>
                        <a:lnTo>
                          <a:pt x="446" y="184"/>
                        </a:lnTo>
                        <a:lnTo>
                          <a:pt x="449" y="184"/>
                        </a:lnTo>
                        <a:lnTo>
                          <a:pt x="450" y="186"/>
                        </a:lnTo>
                        <a:lnTo>
                          <a:pt x="453" y="182"/>
                        </a:lnTo>
                        <a:lnTo>
                          <a:pt x="455" y="186"/>
                        </a:lnTo>
                        <a:lnTo>
                          <a:pt x="458" y="189"/>
                        </a:lnTo>
                        <a:lnTo>
                          <a:pt x="461" y="186"/>
                        </a:lnTo>
                        <a:lnTo>
                          <a:pt x="464" y="187"/>
                        </a:lnTo>
                        <a:lnTo>
                          <a:pt x="467" y="187"/>
                        </a:lnTo>
                        <a:lnTo>
                          <a:pt x="469" y="189"/>
                        </a:lnTo>
                        <a:lnTo>
                          <a:pt x="472" y="185"/>
                        </a:lnTo>
                        <a:lnTo>
                          <a:pt x="473" y="184"/>
                        </a:lnTo>
                        <a:lnTo>
                          <a:pt x="476" y="186"/>
                        </a:lnTo>
                        <a:lnTo>
                          <a:pt x="480" y="182"/>
                        </a:lnTo>
                        <a:lnTo>
                          <a:pt x="483" y="184"/>
                        </a:lnTo>
                        <a:lnTo>
                          <a:pt x="484" y="181"/>
                        </a:lnTo>
                        <a:lnTo>
                          <a:pt x="487" y="187"/>
                        </a:lnTo>
                        <a:lnTo>
                          <a:pt x="490" y="181"/>
                        </a:lnTo>
                        <a:lnTo>
                          <a:pt x="492" y="174"/>
                        </a:lnTo>
                        <a:lnTo>
                          <a:pt x="493" y="179"/>
                        </a:lnTo>
                        <a:lnTo>
                          <a:pt x="499" y="184"/>
                        </a:lnTo>
                        <a:lnTo>
                          <a:pt x="501" y="178"/>
                        </a:lnTo>
                        <a:lnTo>
                          <a:pt x="506" y="186"/>
                        </a:lnTo>
                        <a:lnTo>
                          <a:pt x="508" y="183"/>
                        </a:lnTo>
                        <a:lnTo>
                          <a:pt x="511" y="182"/>
                        </a:lnTo>
                        <a:lnTo>
                          <a:pt x="514" y="186"/>
                        </a:lnTo>
                        <a:lnTo>
                          <a:pt x="515" y="186"/>
                        </a:lnTo>
                        <a:lnTo>
                          <a:pt x="519" y="185"/>
                        </a:lnTo>
                        <a:lnTo>
                          <a:pt x="520" y="183"/>
                        </a:lnTo>
                        <a:lnTo>
                          <a:pt x="523" y="187"/>
                        </a:lnTo>
                        <a:lnTo>
                          <a:pt x="525" y="187"/>
                        </a:lnTo>
                        <a:lnTo>
                          <a:pt x="527" y="182"/>
                        </a:lnTo>
                        <a:lnTo>
                          <a:pt x="532" y="184"/>
                        </a:lnTo>
                        <a:lnTo>
                          <a:pt x="534" y="187"/>
                        </a:lnTo>
                        <a:lnTo>
                          <a:pt x="537" y="187"/>
                        </a:lnTo>
                        <a:lnTo>
                          <a:pt x="540" y="186"/>
                        </a:lnTo>
                        <a:lnTo>
                          <a:pt x="544" y="187"/>
                        </a:lnTo>
                        <a:lnTo>
                          <a:pt x="548" y="189"/>
                        </a:lnTo>
                        <a:lnTo>
                          <a:pt x="550" y="184"/>
                        </a:lnTo>
                        <a:lnTo>
                          <a:pt x="552" y="187"/>
                        </a:lnTo>
                        <a:lnTo>
                          <a:pt x="554" y="187"/>
                        </a:lnTo>
                        <a:lnTo>
                          <a:pt x="556" y="186"/>
                        </a:lnTo>
                        <a:lnTo>
                          <a:pt x="560" y="187"/>
                        </a:lnTo>
                        <a:lnTo>
                          <a:pt x="562" y="184"/>
                        </a:lnTo>
                        <a:lnTo>
                          <a:pt x="565" y="186"/>
                        </a:lnTo>
                        <a:lnTo>
                          <a:pt x="567" y="186"/>
                        </a:lnTo>
                        <a:lnTo>
                          <a:pt x="569" y="186"/>
                        </a:lnTo>
                        <a:lnTo>
                          <a:pt x="574" y="187"/>
                        </a:lnTo>
                        <a:lnTo>
                          <a:pt x="575" y="190"/>
                        </a:lnTo>
                        <a:lnTo>
                          <a:pt x="578" y="187"/>
                        </a:lnTo>
                        <a:lnTo>
                          <a:pt x="580" y="187"/>
                        </a:lnTo>
                        <a:lnTo>
                          <a:pt x="583" y="187"/>
                        </a:lnTo>
                        <a:lnTo>
                          <a:pt x="586" y="187"/>
                        </a:lnTo>
                        <a:lnTo>
                          <a:pt x="588" y="185"/>
                        </a:lnTo>
                        <a:lnTo>
                          <a:pt x="591" y="187"/>
                        </a:lnTo>
                        <a:lnTo>
                          <a:pt x="594" y="185"/>
                        </a:lnTo>
                        <a:lnTo>
                          <a:pt x="594" y="186"/>
                        </a:lnTo>
                        <a:lnTo>
                          <a:pt x="597" y="186"/>
                        </a:lnTo>
                        <a:lnTo>
                          <a:pt x="600" y="187"/>
                        </a:lnTo>
                        <a:lnTo>
                          <a:pt x="604" y="183"/>
                        </a:lnTo>
                        <a:lnTo>
                          <a:pt x="605" y="186"/>
                        </a:lnTo>
                        <a:lnTo>
                          <a:pt x="608" y="182"/>
                        </a:lnTo>
                        <a:lnTo>
                          <a:pt x="610" y="185"/>
                        </a:lnTo>
                        <a:lnTo>
                          <a:pt x="613" y="185"/>
                        </a:lnTo>
                        <a:lnTo>
                          <a:pt x="616" y="183"/>
                        </a:lnTo>
                        <a:lnTo>
                          <a:pt x="619" y="186"/>
                        </a:lnTo>
                        <a:lnTo>
                          <a:pt x="622" y="186"/>
                        </a:lnTo>
                        <a:lnTo>
                          <a:pt x="624" y="181"/>
                        </a:lnTo>
                        <a:lnTo>
                          <a:pt x="627" y="183"/>
                        </a:lnTo>
                        <a:lnTo>
                          <a:pt x="629" y="185"/>
                        </a:lnTo>
                        <a:lnTo>
                          <a:pt x="631" y="182"/>
                        </a:lnTo>
                        <a:lnTo>
                          <a:pt x="634" y="182"/>
                        </a:lnTo>
                        <a:lnTo>
                          <a:pt x="635" y="183"/>
                        </a:lnTo>
                        <a:lnTo>
                          <a:pt x="641" y="181"/>
                        </a:lnTo>
                        <a:lnTo>
                          <a:pt x="642" y="151"/>
                        </a:lnTo>
                        <a:lnTo>
                          <a:pt x="643" y="177"/>
                        </a:lnTo>
                        <a:lnTo>
                          <a:pt x="647" y="185"/>
                        </a:lnTo>
                        <a:lnTo>
                          <a:pt x="651" y="166"/>
                        </a:lnTo>
                        <a:lnTo>
                          <a:pt x="655" y="175"/>
                        </a:lnTo>
                        <a:lnTo>
                          <a:pt x="658" y="166"/>
                        </a:lnTo>
                        <a:lnTo>
                          <a:pt x="660" y="58"/>
                        </a:lnTo>
                        <a:lnTo>
                          <a:pt x="661" y="143"/>
                        </a:lnTo>
                        <a:lnTo>
                          <a:pt x="666" y="181"/>
                        </a:lnTo>
                        <a:lnTo>
                          <a:pt x="669" y="152"/>
                        </a:lnTo>
                        <a:lnTo>
                          <a:pt x="670" y="141"/>
                        </a:lnTo>
                        <a:lnTo>
                          <a:pt x="671" y="170"/>
                        </a:lnTo>
                        <a:lnTo>
                          <a:pt x="677" y="176"/>
                        </a:lnTo>
                        <a:lnTo>
                          <a:pt x="679" y="168"/>
                        </a:lnTo>
                        <a:lnTo>
                          <a:pt x="679" y="177"/>
                        </a:lnTo>
                        <a:lnTo>
                          <a:pt x="684" y="175"/>
                        </a:lnTo>
                        <a:lnTo>
                          <a:pt x="686" y="173"/>
                        </a:lnTo>
                        <a:lnTo>
                          <a:pt x="687" y="181"/>
                        </a:lnTo>
                        <a:lnTo>
                          <a:pt x="692" y="182"/>
                        </a:lnTo>
                        <a:lnTo>
                          <a:pt x="693" y="181"/>
                        </a:lnTo>
                        <a:lnTo>
                          <a:pt x="696" y="178"/>
                        </a:lnTo>
                        <a:lnTo>
                          <a:pt x="697" y="182"/>
                        </a:lnTo>
                        <a:lnTo>
                          <a:pt x="702" y="185"/>
                        </a:lnTo>
                        <a:lnTo>
                          <a:pt x="704" y="183"/>
                        </a:lnTo>
                        <a:lnTo>
                          <a:pt x="706" y="185"/>
                        </a:lnTo>
                        <a:lnTo>
                          <a:pt x="710" y="182"/>
                        </a:lnTo>
                        <a:lnTo>
                          <a:pt x="712" y="186"/>
                        </a:lnTo>
                        <a:lnTo>
                          <a:pt x="714" y="186"/>
                        </a:lnTo>
                        <a:lnTo>
                          <a:pt x="717" y="189"/>
                        </a:lnTo>
                        <a:lnTo>
                          <a:pt x="718" y="189"/>
                        </a:lnTo>
                        <a:lnTo>
                          <a:pt x="722" y="187"/>
                        </a:lnTo>
                        <a:lnTo>
                          <a:pt x="726" y="185"/>
                        </a:lnTo>
                        <a:lnTo>
                          <a:pt x="726" y="187"/>
                        </a:lnTo>
                        <a:lnTo>
                          <a:pt x="730" y="185"/>
                        </a:lnTo>
                        <a:lnTo>
                          <a:pt x="732" y="186"/>
                        </a:lnTo>
                        <a:lnTo>
                          <a:pt x="736" y="185"/>
                        </a:lnTo>
                        <a:lnTo>
                          <a:pt x="738" y="189"/>
                        </a:lnTo>
                        <a:lnTo>
                          <a:pt x="740" y="190"/>
                        </a:lnTo>
                        <a:lnTo>
                          <a:pt x="743" y="187"/>
                        </a:lnTo>
                        <a:lnTo>
                          <a:pt x="745" y="186"/>
                        </a:lnTo>
                        <a:lnTo>
                          <a:pt x="747" y="184"/>
                        </a:lnTo>
                        <a:lnTo>
                          <a:pt x="749" y="185"/>
                        </a:lnTo>
                        <a:lnTo>
                          <a:pt x="754" y="185"/>
                        </a:lnTo>
                        <a:lnTo>
                          <a:pt x="754" y="187"/>
                        </a:lnTo>
                        <a:lnTo>
                          <a:pt x="757" y="187"/>
                        </a:lnTo>
                        <a:lnTo>
                          <a:pt x="762" y="186"/>
                        </a:lnTo>
                        <a:lnTo>
                          <a:pt x="763" y="183"/>
                        </a:lnTo>
                        <a:lnTo>
                          <a:pt x="766" y="187"/>
                        </a:lnTo>
                        <a:lnTo>
                          <a:pt x="770" y="186"/>
                        </a:lnTo>
                        <a:lnTo>
                          <a:pt x="772" y="184"/>
                        </a:lnTo>
                        <a:lnTo>
                          <a:pt x="773" y="186"/>
                        </a:lnTo>
                        <a:lnTo>
                          <a:pt x="777" y="190"/>
                        </a:lnTo>
                        <a:lnTo>
                          <a:pt x="780" y="190"/>
                        </a:lnTo>
                        <a:lnTo>
                          <a:pt x="780" y="182"/>
                        </a:lnTo>
                        <a:lnTo>
                          <a:pt x="782" y="185"/>
                        </a:lnTo>
                        <a:lnTo>
                          <a:pt x="787" y="185"/>
                        </a:lnTo>
                        <a:lnTo>
                          <a:pt x="788" y="187"/>
                        </a:lnTo>
                        <a:lnTo>
                          <a:pt x="790" y="185"/>
                        </a:lnTo>
                        <a:lnTo>
                          <a:pt x="795" y="185"/>
                        </a:lnTo>
                        <a:lnTo>
                          <a:pt x="797" y="186"/>
                        </a:lnTo>
                        <a:lnTo>
                          <a:pt x="800" y="185"/>
                        </a:lnTo>
                        <a:lnTo>
                          <a:pt x="804" y="187"/>
                        </a:lnTo>
                        <a:lnTo>
                          <a:pt x="806" y="187"/>
                        </a:lnTo>
                        <a:lnTo>
                          <a:pt x="810" y="183"/>
                        </a:lnTo>
                        <a:lnTo>
                          <a:pt x="812" y="186"/>
                        </a:lnTo>
                        <a:lnTo>
                          <a:pt x="814" y="185"/>
                        </a:lnTo>
                        <a:lnTo>
                          <a:pt x="819" y="186"/>
                        </a:lnTo>
                        <a:lnTo>
                          <a:pt x="820" y="185"/>
                        </a:lnTo>
                        <a:lnTo>
                          <a:pt x="822" y="187"/>
                        </a:lnTo>
                        <a:lnTo>
                          <a:pt x="825" y="187"/>
                        </a:lnTo>
                        <a:lnTo>
                          <a:pt x="827" y="187"/>
                        </a:lnTo>
                        <a:lnTo>
                          <a:pt x="830" y="189"/>
                        </a:lnTo>
                        <a:lnTo>
                          <a:pt x="834" y="189"/>
                        </a:lnTo>
                        <a:lnTo>
                          <a:pt x="834" y="185"/>
                        </a:lnTo>
                        <a:lnTo>
                          <a:pt x="837" y="185"/>
                        </a:lnTo>
                        <a:lnTo>
                          <a:pt x="840" y="190"/>
                        </a:lnTo>
                        <a:lnTo>
                          <a:pt x="844" y="185"/>
                        </a:lnTo>
                        <a:lnTo>
                          <a:pt x="846" y="190"/>
                        </a:lnTo>
                        <a:lnTo>
                          <a:pt x="849" y="186"/>
                        </a:lnTo>
                        <a:lnTo>
                          <a:pt x="851" y="185"/>
                        </a:lnTo>
                        <a:lnTo>
                          <a:pt x="855" y="189"/>
                        </a:lnTo>
                        <a:lnTo>
                          <a:pt x="856" y="186"/>
                        </a:lnTo>
                        <a:lnTo>
                          <a:pt x="858" y="186"/>
                        </a:lnTo>
                        <a:lnTo>
                          <a:pt x="861" y="186"/>
                        </a:lnTo>
                        <a:lnTo>
                          <a:pt x="865" y="189"/>
                        </a:lnTo>
                        <a:lnTo>
                          <a:pt x="865" y="187"/>
                        </a:lnTo>
                        <a:lnTo>
                          <a:pt x="870" y="186"/>
                        </a:lnTo>
                        <a:lnTo>
                          <a:pt x="871" y="187"/>
                        </a:lnTo>
                        <a:lnTo>
                          <a:pt x="875" y="181"/>
                        </a:lnTo>
                        <a:lnTo>
                          <a:pt x="878" y="185"/>
                        </a:lnTo>
                        <a:lnTo>
                          <a:pt x="880" y="187"/>
                        </a:lnTo>
                        <a:lnTo>
                          <a:pt x="882" y="184"/>
                        </a:lnTo>
                        <a:lnTo>
                          <a:pt x="885" y="184"/>
                        </a:lnTo>
                        <a:lnTo>
                          <a:pt x="885" y="185"/>
                        </a:lnTo>
                        <a:lnTo>
                          <a:pt x="890" y="186"/>
                        </a:lnTo>
                        <a:lnTo>
                          <a:pt x="891" y="187"/>
                        </a:lnTo>
                        <a:lnTo>
                          <a:pt x="896" y="186"/>
                        </a:lnTo>
                        <a:lnTo>
                          <a:pt x="898" y="184"/>
                        </a:lnTo>
                        <a:lnTo>
                          <a:pt x="900" y="182"/>
                        </a:lnTo>
                        <a:lnTo>
                          <a:pt x="904" y="182"/>
                        </a:lnTo>
                        <a:lnTo>
                          <a:pt x="906" y="189"/>
                        </a:lnTo>
                        <a:lnTo>
                          <a:pt x="909" y="189"/>
                        </a:lnTo>
                        <a:lnTo>
                          <a:pt x="912" y="183"/>
                        </a:lnTo>
                        <a:lnTo>
                          <a:pt x="912" y="186"/>
                        </a:lnTo>
                        <a:lnTo>
                          <a:pt x="917" y="189"/>
                        </a:lnTo>
                        <a:lnTo>
                          <a:pt x="918" y="189"/>
                        </a:lnTo>
                        <a:lnTo>
                          <a:pt x="919" y="189"/>
                        </a:lnTo>
                        <a:lnTo>
                          <a:pt x="924" y="189"/>
                        </a:lnTo>
                        <a:lnTo>
                          <a:pt x="926" y="187"/>
                        </a:lnTo>
                        <a:lnTo>
                          <a:pt x="927" y="186"/>
                        </a:lnTo>
                        <a:lnTo>
                          <a:pt x="931" y="186"/>
                        </a:lnTo>
                        <a:lnTo>
                          <a:pt x="933" y="185"/>
                        </a:lnTo>
                        <a:lnTo>
                          <a:pt x="937" y="187"/>
                        </a:lnTo>
                        <a:lnTo>
                          <a:pt x="939" y="187"/>
                        </a:lnTo>
                        <a:lnTo>
                          <a:pt x="941" y="185"/>
                        </a:lnTo>
                        <a:lnTo>
                          <a:pt x="943" y="187"/>
                        </a:lnTo>
                        <a:lnTo>
                          <a:pt x="947" y="184"/>
                        </a:lnTo>
                        <a:lnTo>
                          <a:pt x="948" y="186"/>
                        </a:lnTo>
                        <a:lnTo>
                          <a:pt x="952" y="185"/>
                        </a:lnTo>
                        <a:lnTo>
                          <a:pt x="954" y="186"/>
                        </a:lnTo>
                        <a:lnTo>
                          <a:pt x="958" y="184"/>
                        </a:lnTo>
                        <a:lnTo>
                          <a:pt x="958" y="189"/>
                        </a:lnTo>
                        <a:lnTo>
                          <a:pt x="963" y="189"/>
                        </a:lnTo>
                        <a:lnTo>
                          <a:pt x="964" y="186"/>
                        </a:lnTo>
                        <a:lnTo>
                          <a:pt x="968" y="186"/>
                        </a:lnTo>
                        <a:lnTo>
                          <a:pt x="971" y="186"/>
                        </a:lnTo>
                        <a:lnTo>
                          <a:pt x="973" y="184"/>
                        </a:lnTo>
                        <a:lnTo>
                          <a:pt x="975" y="184"/>
                        </a:lnTo>
                        <a:lnTo>
                          <a:pt x="977" y="187"/>
                        </a:lnTo>
                        <a:lnTo>
                          <a:pt x="980" y="189"/>
                        </a:lnTo>
                        <a:lnTo>
                          <a:pt x="983" y="189"/>
                        </a:lnTo>
                        <a:lnTo>
                          <a:pt x="985" y="189"/>
                        </a:lnTo>
                        <a:lnTo>
                          <a:pt x="989" y="185"/>
                        </a:lnTo>
                        <a:lnTo>
                          <a:pt x="991" y="185"/>
                        </a:lnTo>
                        <a:lnTo>
                          <a:pt x="994" y="184"/>
                        </a:lnTo>
                        <a:lnTo>
                          <a:pt x="994" y="186"/>
                        </a:lnTo>
                        <a:lnTo>
                          <a:pt x="998" y="183"/>
                        </a:lnTo>
                        <a:lnTo>
                          <a:pt x="1000" y="187"/>
                        </a:lnTo>
                        <a:lnTo>
                          <a:pt x="1005" y="189"/>
                        </a:lnTo>
                        <a:lnTo>
                          <a:pt x="1006" y="186"/>
                        </a:lnTo>
                        <a:lnTo>
                          <a:pt x="1008" y="189"/>
                        </a:lnTo>
                        <a:lnTo>
                          <a:pt x="1012" y="187"/>
                        </a:lnTo>
                        <a:lnTo>
                          <a:pt x="1012" y="184"/>
                        </a:lnTo>
                        <a:lnTo>
                          <a:pt x="1016" y="187"/>
                        </a:lnTo>
                        <a:lnTo>
                          <a:pt x="1019" y="186"/>
                        </a:lnTo>
                        <a:lnTo>
                          <a:pt x="1023" y="187"/>
                        </a:lnTo>
                        <a:lnTo>
                          <a:pt x="1024" y="184"/>
                        </a:lnTo>
                        <a:lnTo>
                          <a:pt x="1026" y="186"/>
                        </a:lnTo>
                        <a:lnTo>
                          <a:pt x="1031" y="184"/>
                        </a:lnTo>
                        <a:lnTo>
                          <a:pt x="1033" y="184"/>
                        </a:lnTo>
                        <a:lnTo>
                          <a:pt x="1034" y="184"/>
                        </a:lnTo>
                        <a:lnTo>
                          <a:pt x="1037" y="185"/>
                        </a:lnTo>
                        <a:lnTo>
                          <a:pt x="1039" y="185"/>
                        </a:lnTo>
                        <a:lnTo>
                          <a:pt x="1042" y="182"/>
                        </a:lnTo>
                        <a:lnTo>
                          <a:pt x="1045" y="186"/>
                        </a:lnTo>
                        <a:lnTo>
                          <a:pt x="1049" y="185"/>
                        </a:lnTo>
                        <a:lnTo>
                          <a:pt x="1050" y="185"/>
                        </a:lnTo>
                        <a:lnTo>
                          <a:pt x="1052" y="184"/>
                        </a:lnTo>
                        <a:lnTo>
                          <a:pt x="1054" y="183"/>
                        </a:lnTo>
                        <a:lnTo>
                          <a:pt x="1058" y="182"/>
                        </a:lnTo>
                        <a:lnTo>
                          <a:pt x="1061" y="165"/>
                        </a:lnTo>
                        <a:lnTo>
                          <a:pt x="1061" y="174"/>
                        </a:lnTo>
                        <a:lnTo>
                          <a:pt x="1066" y="182"/>
                        </a:lnTo>
                        <a:lnTo>
                          <a:pt x="1068" y="185"/>
                        </a:lnTo>
                        <a:lnTo>
                          <a:pt x="1070" y="183"/>
                        </a:lnTo>
                        <a:lnTo>
                          <a:pt x="1071" y="186"/>
                        </a:lnTo>
                        <a:lnTo>
                          <a:pt x="1075" y="186"/>
                        </a:lnTo>
                        <a:lnTo>
                          <a:pt x="1078" y="184"/>
                        </a:lnTo>
                        <a:lnTo>
                          <a:pt x="1080" y="187"/>
                        </a:lnTo>
                        <a:lnTo>
                          <a:pt x="1084" y="186"/>
                        </a:lnTo>
                        <a:lnTo>
                          <a:pt x="1086" y="183"/>
                        </a:lnTo>
                        <a:lnTo>
                          <a:pt x="1088" y="185"/>
                        </a:lnTo>
                        <a:lnTo>
                          <a:pt x="1092" y="186"/>
                        </a:lnTo>
                        <a:lnTo>
                          <a:pt x="1094" y="184"/>
                        </a:lnTo>
                        <a:lnTo>
                          <a:pt x="1095" y="185"/>
                        </a:lnTo>
                        <a:lnTo>
                          <a:pt x="1099" y="184"/>
                        </a:lnTo>
                        <a:lnTo>
                          <a:pt x="1101" y="191"/>
                        </a:lnTo>
                        <a:lnTo>
                          <a:pt x="1105" y="189"/>
                        </a:lnTo>
                        <a:lnTo>
                          <a:pt x="1107" y="186"/>
                        </a:lnTo>
                        <a:lnTo>
                          <a:pt x="1109" y="182"/>
                        </a:lnTo>
                        <a:lnTo>
                          <a:pt x="1112" y="186"/>
                        </a:lnTo>
                        <a:lnTo>
                          <a:pt x="1116" y="185"/>
                        </a:lnTo>
                        <a:lnTo>
                          <a:pt x="1119" y="187"/>
                        </a:lnTo>
                        <a:lnTo>
                          <a:pt x="1121" y="185"/>
                        </a:lnTo>
                        <a:lnTo>
                          <a:pt x="1125" y="183"/>
                        </a:lnTo>
                        <a:lnTo>
                          <a:pt x="1128" y="189"/>
                        </a:lnTo>
                        <a:lnTo>
                          <a:pt x="1132" y="186"/>
                        </a:lnTo>
                        <a:lnTo>
                          <a:pt x="1132" y="184"/>
                        </a:lnTo>
                        <a:lnTo>
                          <a:pt x="1134" y="189"/>
                        </a:lnTo>
                        <a:lnTo>
                          <a:pt x="1138" y="189"/>
                        </a:lnTo>
                        <a:lnTo>
                          <a:pt x="1139" y="183"/>
                        </a:lnTo>
                        <a:lnTo>
                          <a:pt x="1143" y="185"/>
                        </a:lnTo>
                        <a:lnTo>
                          <a:pt x="1145" y="186"/>
                        </a:lnTo>
                        <a:lnTo>
                          <a:pt x="1149" y="185"/>
                        </a:lnTo>
                        <a:lnTo>
                          <a:pt x="1151" y="190"/>
                        </a:lnTo>
                        <a:lnTo>
                          <a:pt x="1153" y="183"/>
                        </a:lnTo>
                        <a:lnTo>
                          <a:pt x="1156" y="190"/>
                        </a:lnTo>
                        <a:lnTo>
                          <a:pt x="1159" y="185"/>
                        </a:lnTo>
                        <a:lnTo>
                          <a:pt x="1161" y="187"/>
                        </a:lnTo>
                        <a:lnTo>
                          <a:pt x="1162" y="187"/>
                        </a:lnTo>
                        <a:lnTo>
                          <a:pt x="1164" y="186"/>
                        </a:lnTo>
                        <a:lnTo>
                          <a:pt x="1169" y="182"/>
                        </a:lnTo>
                        <a:lnTo>
                          <a:pt x="1170" y="184"/>
                        </a:lnTo>
                        <a:lnTo>
                          <a:pt x="1173" y="176"/>
                        </a:lnTo>
                        <a:lnTo>
                          <a:pt x="1178" y="184"/>
                        </a:lnTo>
                        <a:lnTo>
                          <a:pt x="1180" y="185"/>
                        </a:lnTo>
                        <a:lnTo>
                          <a:pt x="1183" y="181"/>
                        </a:lnTo>
                        <a:lnTo>
                          <a:pt x="1185" y="182"/>
                        </a:lnTo>
                        <a:lnTo>
                          <a:pt x="1186" y="179"/>
                        </a:lnTo>
                        <a:lnTo>
                          <a:pt x="1190" y="169"/>
                        </a:lnTo>
                        <a:lnTo>
                          <a:pt x="1192" y="67"/>
                        </a:lnTo>
                        <a:lnTo>
                          <a:pt x="1193" y="156"/>
                        </a:lnTo>
                        <a:lnTo>
                          <a:pt x="1197" y="182"/>
                        </a:lnTo>
                        <a:lnTo>
                          <a:pt x="1201" y="151"/>
                        </a:lnTo>
                        <a:lnTo>
                          <a:pt x="1201" y="139"/>
                        </a:lnTo>
                        <a:lnTo>
                          <a:pt x="1204" y="182"/>
                        </a:lnTo>
                        <a:lnTo>
                          <a:pt x="1207" y="186"/>
                        </a:lnTo>
                        <a:lnTo>
                          <a:pt x="1210" y="175"/>
                        </a:lnTo>
                        <a:lnTo>
                          <a:pt x="1212" y="183"/>
                        </a:lnTo>
                        <a:lnTo>
                          <a:pt x="1215" y="186"/>
                        </a:lnTo>
                        <a:lnTo>
                          <a:pt x="1217" y="185"/>
                        </a:lnTo>
                        <a:lnTo>
                          <a:pt x="1220" y="182"/>
                        </a:lnTo>
                        <a:lnTo>
                          <a:pt x="1223" y="185"/>
                        </a:lnTo>
                        <a:lnTo>
                          <a:pt x="1224" y="183"/>
                        </a:lnTo>
                        <a:lnTo>
                          <a:pt x="1227" y="185"/>
                        </a:lnTo>
                        <a:lnTo>
                          <a:pt x="1230" y="183"/>
                        </a:lnTo>
                        <a:lnTo>
                          <a:pt x="1231" y="187"/>
                        </a:lnTo>
                        <a:lnTo>
                          <a:pt x="1237" y="187"/>
                        </a:lnTo>
                        <a:lnTo>
                          <a:pt x="1237" y="189"/>
                        </a:lnTo>
                        <a:lnTo>
                          <a:pt x="1242" y="191"/>
                        </a:lnTo>
                        <a:lnTo>
                          <a:pt x="1243" y="184"/>
                        </a:lnTo>
                        <a:lnTo>
                          <a:pt x="1245" y="186"/>
                        </a:lnTo>
                        <a:lnTo>
                          <a:pt x="1249" y="181"/>
                        </a:lnTo>
                        <a:lnTo>
                          <a:pt x="1255" y="185"/>
                        </a:lnTo>
                        <a:lnTo>
                          <a:pt x="1255" y="179"/>
                        </a:lnTo>
                        <a:lnTo>
                          <a:pt x="1257" y="185"/>
                        </a:lnTo>
                        <a:lnTo>
                          <a:pt x="1262" y="184"/>
                        </a:lnTo>
                        <a:lnTo>
                          <a:pt x="1265" y="182"/>
                        </a:lnTo>
                        <a:lnTo>
                          <a:pt x="1266" y="182"/>
                        </a:lnTo>
                        <a:lnTo>
                          <a:pt x="1269" y="183"/>
                        </a:lnTo>
                        <a:lnTo>
                          <a:pt x="1272" y="186"/>
                        </a:lnTo>
                        <a:lnTo>
                          <a:pt x="1276" y="187"/>
                        </a:lnTo>
                        <a:lnTo>
                          <a:pt x="1278" y="187"/>
                        </a:lnTo>
                        <a:lnTo>
                          <a:pt x="1279" y="184"/>
                        </a:lnTo>
                        <a:lnTo>
                          <a:pt x="1283" y="184"/>
                        </a:lnTo>
                        <a:lnTo>
                          <a:pt x="1286" y="179"/>
                        </a:lnTo>
                        <a:lnTo>
                          <a:pt x="1290" y="182"/>
                        </a:lnTo>
                        <a:lnTo>
                          <a:pt x="1291" y="182"/>
                        </a:lnTo>
                        <a:lnTo>
                          <a:pt x="1295" y="179"/>
                        </a:lnTo>
                        <a:lnTo>
                          <a:pt x="1298" y="186"/>
                        </a:lnTo>
                        <a:lnTo>
                          <a:pt x="1300" y="187"/>
                        </a:lnTo>
                        <a:lnTo>
                          <a:pt x="1303" y="175"/>
                        </a:lnTo>
                        <a:lnTo>
                          <a:pt x="1305" y="178"/>
                        </a:lnTo>
                        <a:lnTo>
                          <a:pt x="1307" y="186"/>
                        </a:lnTo>
                        <a:lnTo>
                          <a:pt x="1311" y="179"/>
                        </a:lnTo>
                        <a:lnTo>
                          <a:pt x="1312" y="182"/>
                        </a:lnTo>
                        <a:lnTo>
                          <a:pt x="1316" y="183"/>
                        </a:lnTo>
                        <a:lnTo>
                          <a:pt x="1320" y="183"/>
                        </a:lnTo>
                        <a:lnTo>
                          <a:pt x="1322" y="173"/>
                        </a:lnTo>
                        <a:lnTo>
                          <a:pt x="1324" y="181"/>
                        </a:lnTo>
                        <a:lnTo>
                          <a:pt x="1328" y="185"/>
                        </a:lnTo>
                        <a:lnTo>
                          <a:pt x="1330" y="183"/>
                        </a:lnTo>
                        <a:lnTo>
                          <a:pt x="1332" y="183"/>
                        </a:lnTo>
                        <a:lnTo>
                          <a:pt x="1333" y="184"/>
                        </a:lnTo>
                        <a:lnTo>
                          <a:pt x="1337" y="186"/>
                        </a:lnTo>
                        <a:lnTo>
                          <a:pt x="1340" y="186"/>
                        </a:lnTo>
                        <a:lnTo>
                          <a:pt x="1341" y="190"/>
                        </a:lnTo>
                        <a:lnTo>
                          <a:pt x="1344" y="186"/>
                        </a:lnTo>
                        <a:lnTo>
                          <a:pt x="1347" y="187"/>
                        </a:lnTo>
                        <a:lnTo>
                          <a:pt x="1348" y="185"/>
                        </a:lnTo>
                        <a:lnTo>
                          <a:pt x="1353" y="186"/>
                        </a:lnTo>
                        <a:lnTo>
                          <a:pt x="1354" y="186"/>
                        </a:lnTo>
                        <a:lnTo>
                          <a:pt x="1357" y="185"/>
                        </a:lnTo>
                        <a:lnTo>
                          <a:pt x="1361" y="187"/>
                        </a:lnTo>
                        <a:lnTo>
                          <a:pt x="1362" y="187"/>
                        </a:lnTo>
                        <a:lnTo>
                          <a:pt x="1366" y="186"/>
                        </a:lnTo>
                        <a:lnTo>
                          <a:pt x="1367" y="185"/>
                        </a:lnTo>
                        <a:lnTo>
                          <a:pt x="1370" y="189"/>
                        </a:lnTo>
                        <a:lnTo>
                          <a:pt x="1372" y="184"/>
                        </a:lnTo>
                        <a:lnTo>
                          <a:pt x="1374" y="185"/>
                        </a:lnTo>
                        <a:lnTo>
                          <a:pt x="1378" y="189"/>
                        </a:lnTo>
                        <a:lnTo>
                          <a:pt x="1380" y="190"/>
                        </a:lnTo>
                        <a:lnTo>
                          <a:pt x="1384" y="189"/>
                        </a:lnTo>
                        <a:lnTo>
                          <a:pt x="1386" y="191"/>
                        </a:lnTo>
                        <a:lnTo>
                          <a:pt x="1388" y="186"/>
                        </a:lnTo>
                        <a:lnTo>
                          <a:pt x="1390" y="187"/>
                        </a:lnTo>
                        <a:lnTo>
                          <a:pt x="1395" y="185"/>
                        </a:lnTo>
                        <a:lnTo>
                          <a:pt x="1397" y="184"/>
                        </a:lnTo>
                        <a:lnTo>
                          <a:pt x="1398" y="183"/>
                        </a:lnTo>
                        <a:lnTo>
                          <a:pt x="1403" y="186"/>
                        </a:lnTo>
                        <a:lnTo>
                          <a:pt x="1405" y="179"/>
                        </a:lnTo>
                        <a:lnTo>
                          <a:pt x="1405" y="181"/>
                        </a:lnTo>
                        <a:lnTo>
                          <a:pt x="1408" y="184"/>
                        </a:lnTo>
                        <a:lnTo>
                          <a:pt x="1412" y="187"/>
                        </a:lnTo>
                        <a:lnTo>
                          <a:pt x="1415" y="184"/>
                        </a:lnTo>
                        <a:lnTo>
                          <a:pt x="1416" y="183"/>
                        </a:lnTo>
                        <a:lnTo>
                          <a:pt x="1418" y="183"/>
                        </a:lnTo>
                        <a:lnTo>
                          <a:pt x="1422" y="186"/>
                        </a:lnTo>
                        <a:lnTo>
                          <a:pt x="1424" y="182"/>
                        </a:lnTo>
                        <a:lnTo>
                          <a:pt x="1427" y="182"/>
                        </a:lnTo>
                        <a:lnTo>
                          <a:pt x="1431" y="183"/>
                        </a:lnTo>
                        <a:lnTo>
                          <a:pt x="1431" y="184"/>
                        </a:lnTo>
                        <a:lnTo>
                          <a:pt x="1434" y="179"/>
                        </a:lnTo>
                        <a:lnTo>
                          <a:pt x="1437" y="182"/>
                        </a:lnTo>
                        <a:lnTo>
                          <a:pt x="1439" y="184"/>
                        </a:lnTo>
                        <a:lnTo>
                          <a:pt x="1442" y="185"/>
                        </a:lnTo>
                        <a:lnTo>
                          <a:pt x="1444" y="182"/>
                        </a:lnTo>
                        <a:lnTo>
                          <a:pt x="1447" y="186"/>
                        </a:lnTo>
                        <a:lnTo>
                          <a:pt x="1451" y="183"/>
                        </a:lnTo>
                        <a:lnTo>
                          <a:pt x="1454" y="152"/>
                        </a:lnTo>
                        <a:lnTo>
                          <a:pt x="1456" y="181"/>
                        </a:lnTo>
                        <a:lnTo>
                          <a:pt x="1458" y="186"/>
                        </a:lnTo>
                        <a:lnTo>
                          <a:pt x="1461" y="170"/>
                        </a:lnTo>
                        <a:lnTo>
                          <a:pt x="1463" y="169"/>
                        </a:lnTo>
                        <a:lnTo>
                          <a:pt x="1465" y="177"/>
                        </a:lnTo>
                        <a:lnTo>
                          <a:pt x="1468" y="184"/>
                        </a:lnTo>
                        <a:lnTo>
                          <a:pt x="1472" y="178"/>
                        </a:lnTo>
                        <a:lnTo>
                          <a:pt x="1474" y="177"/>
                        </a:lnTo>
                        <a:lnTo>
                          <a:pt x="1475" y="182"/>
                        </a:lnTo>
                        <a:lnTo>
                          <a:pt x="1480" y="183"/>
                        </a:lnTo>
                        <a:lnTo>
                          <a:pt x="1483" y="178"/>
                        </a:lnTo>
                        <a:lnTo>
                          <a:pt x="1488" y="187"/>
                        </a:lnTo>
                        <a:lnTo>
                          <a:pt x="1488" y="185"/>
                        </a:lnTo>
                        <a:lnTo>
                          <a:pt x="1491" y="185"/>
                        </a:lnTo>
                        <a:lnTo>
                          <a:pt x="1495" y="181"/>
                        </a:lnTo>
                        <a:lnTo>
                          <a:pt x="1495" y="186"/>
                        </a:lnTo>
                        <a:lnTo>
                          <a:pt x="1500" y="185"/>
                        </a:lnTo>
                        <a:lnTo>
                          <a:pt x="1501" y="183"/>
                        </a:lnTo>
                        <a:lnTo>
                          <a:pt x="1505" y="187"/>
                        </a:lnTo>
                        <a:lnTo>
                          <a:pt x="1507" y="187"/>
                        </a:lnTo>
                        <a:lnTo>
                          <a:pt x="1509" y="184"/>
                        </a:lnTo>
                        <a:lnTo>
                          <a:pt x="1512" y="182"/>
                        </a:lnTo>
                        <a:lnTo>
                          <a:pt x="1514" y="187"/>
                        </a:lnTo>
                        <a:lnTo>
                          <a:pt x="1517" y="187"/>
                        </a:lnTo>
                        <a:lnTo>
                          <a:pt x="1518" y="187"/>
                        </a:lnTo>
                        <a:lnTo>
                          <a:pt x="1523" y="182"/>
                        </a:lnTo>
                        <a:lnTo>
                          <a:pt x="1525" y="184"/>
                        </a:lnTo>
                        <a:lnTo>
                          <a:pt x="1527" y="182"/>
                        </a:lnTo>
                        <a:lnTo>
                          <a:pt x="1528" y="183"/>
                        </a:lnTo>
                        <a:lnTo>
                          <a:pt x="1534" y="186"/>
                        </a:lnTo>
                        <a:lnTo>
                          <a:pt x="1536" y="181"/>
                        </a:lnTo>
                        <a:lnTo>
                          <a:pt x="1537" y="176"/>
                        </a:lnTo>
                        <a:lnTo>
                          <a:pt x="1540" y="185"/>
                        </a:lnTo>
                        <a:lnTo>
                          <a:pt x="1544" y="178"/>
                        </a:lnTo>
                        <a:lnTo>
                          <a:pt x="1544" y="182"/>
                        </a:lnTo>
                        <a:lnTo>
                          <a:pt x="1550" y="181"/>
                        </a:lnTo>
                        <a:lnTo>
                          <a:pt x="1550" y="177"/>
                        </a:lnTo>
                        <a:lnTo>
                          <a:pt x="1553" y="177"/>
                        </a:lnTo>
                        <a:lnTo>
                          <a:pt x="1556" y="181"/>
                        </a:lnTo>
                        <a:lnTo>
                          <a:pt x="1557" y="184"/>
                        </a:lnTo>
                        <a:lnTo>
                          <a:pt x="1561" y="176"/>
                        </a:lnTo>
                        <a:lnTo>
                          <a:pt x="1565" y="189"/>
                        </a:lnTo>
                        <a:lnTo>
                          <a:pt x="1567" y="183"/>
                        </a:lnTo>
                        <a:lnTo>
                          <a:pt x="1569" y="187"/>
                        </a:lnTo>
                        <a:lnTo>
                          <a:pt x="1573" y="183"/>
                        </a:lnTo>
                        <a:lnTo>
                          <a:pt x="1574" y="175"/>
                        </a:lnTo>
                        <a:lnTo>
                          <a:pt x="1576" y="189"/>
                        </a:lnTo>
                        <a:lnTo>
                          <a:pt x="1578" y="185"/>
                        </a:lnTo>
                        <a:lnTo>
                          <a:pt x="1583" y="182"/>
                        </a:lnTo>
                        <a:lnTo>
                          <a:pt x="1583" y="183"/>
                        </a:lnTo>
                        <a:lnTo>
                          <a:pt x="1587" y="187"/>
                        </a:lnTo>
                        <a:lnTo>
                          <a:pt x="1591" y="185"/>
                        </a:lnTo>
                        <a:lnTo>
                          <a:pt x="1592" y="184"/>
                        </a:lnTo>
                        <a:lnTo>
                          <a:pt x="1594" y="186"/>
                        </a:lnTo>
                        <a:lnTo>
                          <a:pt x="1598" y="190"/>
                        </a:lnTo>
                        <a:lnTo>
                          <a:pt x="1599" y="189"/>
                        </a:lnTo>
                        <a:lnTo>
                          <a:pt x="1602" y="182"/>
                        </a:lnTo>
                        <a:lnTo>
                          <a:pt x="1604" y="184"/>
                        </a:lnTo>
                        <a:lnTo>
                          <a:pt x="1609" y="187"/>
                        </a:lnTo>
                        <a:lnTo>
                          <a:pt x="1611" y="187"/>
                        </a:lnTo>
                        <a:lnTo>
                          <a:pt x="1612" y="185"/>
                        </a:lnTo>
                        <a:lnTo>
                          <a:pt x="1615" y="185"/>
                        </a:lnTo>
                        <a:lnTo>
                          <a:pt x="1617" y="189"/>
                        </a:lnTo>
                        <a:lnTo>
                          <a:pt x="1621" y="186"/>
                        </a:lnTo>
                        <a:lnTo>
                          <a:pt x="1622" y="187"/>
                        </a:lnTo>
                        <a:lnTo>
                          <a:pt x="1625" y="189"/>
                        </a:lnTo>
                        <a:lnTo>
                          <a:pt x="1628" y="187"/>
                        </a:lnTo>
                        <a:lnTo>
                          <a:pt x="1632" y="186"/>
                        </a:lnTo>
                        <a:lnTo>
                          <a:pt x="1634" y="187"/>
                        </a:lnTo>
                        <a:lnTo>
                          <a:pt x="1635" y="185"/>
                        </a:lnTo>
                        <a:lnTo>
                          <a:pt x="1637" y="186"/>
                        </a:lnTo>
                        <a:lnTo>
                          <a:pt x="1641" y="189"/>
                        </a:lnTo>
                        <a:lnTo>
                          <a:pt x="1644" y="184"/>
                        </a:lnTo>
                        <a:lnTo>
                          <a:pt x="1645" y="183"/>
                        </a:lnTo>
                        <a:lnTo>
                          <a:pt x="1647" y="184"/>
                        </a:lnTo>
                        <a:lnTo>
                          <a:pt x="1652" y="186"/>
                        </a:lnTo>
                        <a:lnTo>
                          <a:pt x="1653" y="189"/>
                        </a:lnTo>
                        <a:lnTo>
                          <a:pt x="1655" y="187"/>
                        </a:lnTo>
                        <a:lnTo>
                          <a:pt x="1660" y="189"/>
                        </a:lnTo>
                        <a:lnTo>
                          <a:pt x="1663" y="185"/>
                        </a:lnTo>
                        <a:lnTo>
                          <a:pt x="1663" y="187"/>
                        </a:lnTo>
                        <a:lnTo>
                          <a:pt x="1667" y="183"/>
                        </a:lnTo>
                        <a:lnTo>
                          <a:pt x="1669" y="182"/>
                        </a:lnTo>
                        <a:lnTo>
                          <a:pt x="1672" y="186"/>
                        </a:lnTo>
                        <a:lnTo>
                          <a:pt x="1675" y="185"/>
                        </a:lnTo>
                        <a:lnTo>
                          <a:pt x="1676" y="184"/>
                        </a:lnTo>
                        <a:lnTo>
                          <a:pt x="1679" y="184"/>
                        </a:lnTo>
                        <a:lnTo>
                          <a:pt x="1681" y="184"/>
                        </a:lnTo>
                        <a:lnTo>
                          <a:pt x="1686" y="181"/>
                        </a:lnTo>
                        <a:lnTo>
                          <a:pt x="1686" y="179"/>
                        </a:lnTo>
                        <a:lnTo>
                          <a:pt x="1692" y="184"/>
                        </a:lnTo>
                        <a:lnTo>
                          <a:pt x="1694" y="182"/>
                        </a:lnTo>
                        <a:lnTo>
                          <a:pt x="1695" y="173"/>
                        </a:lnTo>
                        <a:lnTo>
                          <a:pt x="1698" y="181"/>
                        </a:lnTo>
                        <a:lnTo>
                          <a:pt x="1701" y="178"/>
                        </a:lnTo>
                        <a:lnTo>
                          <a:pt x="1704" y="178"/>
                        </a:lnTo>
                        <a:lnTo>
                          <a:pt x="1705" y="169"/>
                        </a:lnTo>
                        <a:lnTo>
                          <a:pt x="1709" y="178"/>
                        </a:lnTo>
                        <a:lnTo>
                          <a:pt x="1712" y="170"/>
                        </a:lnTo>
                        <a:lnTo>
                          <a:pt x="1714" y="0"/>
                        </a:lnTo>
                        <a:lnTo>
                          <a:pt x="1714" y="122"/>
                        </a:lnTo>
                        <a:lnTo>
                          <a:pt x="1718" y="177"/>
                        </a:lnTo>
                        <a:lnTo>
                          <a:pt x="1722" y="162"/>
                        </a:lnTo>
                        <a:lnTo>
                          <a:pt x="1723" y="113"/>
                        </a:lnTo>
                        <a:lnTo>
                          <a:pt x="1726" y="181"/>
                        </a:lnTo>
                        <a:lnTo>
                          <a:pt x="1730" y="181"/>
                        </a:lnTo>
                        <a:lnTo>
                          <a:pt x="1732" y="164"/>
                        </a:lnTo>
                        <a:lnTo>
                          <a:pt x="1732" y="173"/>
                        </a:lnTo>
                        <a:lnTo>
                          <a:pt x="1738" y="183"/>
                        </a:lnTo>
                        <a:lnTo>
                          <a:pt x="1740" y="183"/>
                        </a:lnTo>
                        <a:lnTo>
                          <a:pt x="1742" y="181"/>
                        </a:lnTo>
                        <a:lnTo>
                          <a:pt x="1745" y="184"/>
                        </a:lnTo>
                        <a:lnTo>
                          <a:pt x="1746" y="182"/>
                        </a:lnTo>
                        <a:lnTo>
                          <a:pt x="1749" y="179"/>
                        </a:lnTo>
                        <a:lnTo>
                          <a:pt x="1753" y="182"/>
                        </a:lnTo>
                        <a:lnTo>
                          <a:pt x="1756" y="185"/>
                        </a:lnTo>
                        <a:lnTo>
                          <a:pt x="1759" y="184"/>
                        </a:lnTo>
                        <a:lnTo>
                          <a:pt x="1760" y="182"/>
                        </a:lnTo>
                        <a:lnTo>
                          <a:pt x="1762" y="184"/>
                        </a:lnTo>
                        <a:lnTo>
                          <a:pt x="1764" y="183"/>
                        </a:lnTo>
                        <a:lnTo>
                          <a:pt x="1769" y="183"/>
                        </a:lnTo>
                        <a:lnTo>
                          <a:pt x="1769" y="186"/>
                        </a:lnTo>
                        <a:lnTo>
                          <a:pt x="1772" y="187"/>
                        </a:lnTo>
                        <a:lnTo>
                          <a:pt x="1774" y="184"/>
                        </a:lnTo>
                        <a:lnTo>
                          <a:pt x="1778" y="185"/>
                        </a:lnTo>
                        <a:lnTo>
                          <a:pt x="1779" y="190"/>
                        </a:lnTo>
                        <a:lnTo>
                          <a:pt x="1783" y="189"/>
                        </a:lnTo>
                        <a:lnTo>
                          <a:pt x="1785" y="187"/>
                        </a:lnTo>
                        <a:lnTo>
                          <a:pt x="1789" y="182"/>
                        </a:lnTo>
                        <a:lnTo>
                          <a:pt x="1789" y="181"/>
                        </a:lnTo>
                        <a:lnTo>
                          <a:pt x="1795" y="186"/>
                        </a:lnTo>
                        <a:lnTo>
                          <a:pt x="1798" y="187"/>
                        </a:lnTo>
                        <a:lnTo>
                          <a:pt x="1800" y="187"/>
                        </a:lnTo>
                        <a:lnTo>
                          <a:pt x="1805" y="187"/>
                        </a:lnTo>
                        <a:lnTo>
                          <a:pt x="1807" y="179"/>
                        </a:lnTo>
                        <a:lnTo>
                          <a:pt x="1807" y="183"/>
                        </a:lnTo>
                        <a:lnTo>
                          <a:pt x="1811" y="187"/>
                        </a:lnTo>
                        <a:lnTo>
                          <a:pt x="1814" y="185"/>
                        </a:lnTo>
                        <a:lnTo>
                          <a:pt x="1816" y="185"/>
                        </a:lnTo>
                        <a:lnTo>
                          <a:pt x="1821" y="189"/>
                        </a:lnTo>
                        <a:lnTo>
                          <a:pt x="1821" y="185"/>
                        </a:lnTo>
                        <a:lnTo>
                          <a:pt x="1824" y="184"/>
                        </a:lnTo>
                        <a:lnTo>
                          <a:pt x="1827" y="183"/>
                        </a:lnTo>
                        <a:lnTo>
                          <a:pt x="1830" y="187"/>
                        </a:lnTo>
                        <a:lnTo>
                          <a:pt x="1833" y="185"/>
                        </a:lnTo>
                        <a:lnTo>
                          <a:pt x="1836" y="181"/>
                        </a:lnTo>
                        <a:lnTo>
                          <a:pt x="1837" y="178"/>
                        </a:lnTo>
                        <a:lnTo>
                          <a:pt x="1840" y="184"/>
                        </a:lnTo>
                        <a:lnTo>
                          <a:pt x="1842" y="185"/>
                        </a:lnTo>
                        <a:lnTo>
                          <a:pt x="1844" y="182"/>
                        </a:lnTo>
                        <a:lnTo>
                          <a:pt x="1847" y="187"/>
                        </a:lnTo>
                        <a:lnTo>
                          <a:pt x="1852" y="183"/>
                        </a:lnTo>
                        <a:lnTo>
                          <a:pt x="1854" y="150"/>
                        </a:lnTo>
                        <a:lnTo>
                          <a:pt x="1854" y="155"/>
                        </a:lnTo>
                        <a:lnTo>
                          <a:pt x="1859" y="184"/>
                        </a:lnTo>
                        <a:lnTo>
                          <a:pt x="1859" y="178"/>
                        </a:lnTo>
                        <a:lnTo>
                          <a:pt x="1863" y="170"/>
                        </a:lnTo>
                        <a:lnTo>
                          <a:pt x="1865" y="187"/>
                        </a:lnTo>
                        <a:lnTo>
                          <a:pt x="1867" y="182"/>
                        </a:lnTo>
                        <a:lnTo>
                          <a:pt x="1872" y="175"/>
                        </a:lnTo>
                        <a:lnTo>
                          <a:pt x="1872" y="167"/>
                        </a:lnTo>
                        <a:lnTo>
                          <a:pt x="1878" y="184"/>
                        </a:lnTo>
                        <a:lnTo>
                          <a:pt x="1879" y="183"/>
                        </a:lnTo>
                        <a:lnTo>
                          <a:pt x="1881" y="182"/>
                        </a:lnTo>
                        <a:lnTo>
                          <a:pt x="1883" y="179"/>
                        </a:lnTo>
                        <a:lnTo>
                          <a:pt x="1886" y="183"/>
                        </a:lnTo>
                        <a:lnTo>
                          <a:pt x="1889" y="182"/>
                        </a:lnTo>
                        <a:lnTo>
                          <a:pt x="1890" y="182"/>
                        </a:lnTo>
                        <a:lnTo>
                          <a:pt x="1893" y="182"/>
                        </a:lnTo>
                        <a:lnTo>
                          <a:pt x="1897" y="187"/>
                        </a:lnTo>
                        <a:lnTo>
                          <a:pt x="1900" y="189"/>
                        </a:lnTo>
                        <a:lnTo>
                          <a:pt x="1901" y="186"/>
                        </a:lnTo>
                        <a:lnTo>
                          <a:pt x="1905" y="187"/>
                        </a:lnTo>
                        <a:lnTo>
                          <a:pt x="1908" y="187"/>
                        </a:lnTo>
                        <a:lnTo>
                          <a:pt x="1909" y="183"/>
                        </a:lnTo>
                        <a:lnTo>
                          <a:pt x="1913" y="187"/>
                        </a:lnTo>
                        <a:lnTo>
                          <a:pt x="1914" y="185"/>
                        </a:lnTo>
                        <a:lnTo>
                          <a:pt x="1916" y="187"/>
                        </a:lnTo>
                        <a:lnTo>
                          <a:pt x="1921" y="187"/>
                        </a:lnTo>
                        <a:lnTo>
                          <a:pt x="1923" y="184"/>
                        </a:lnTo>
                        <a:lnTo>
                          <a:pt x="1924" y="185"/>
                        </a:lnTo>
                        <a:lnTo>
                          <a:pt x="1927" y="185"/>
                        </a:lnTo>
                        <a:lnTo>
                          <a:pt x="1930" y="184"/>
                        </a:lnTo>
                        <a:lnTo>
                          <a:pt x="1932" y="187"/>
                        </a:lnTo>
                        <a:lnTo>
                          <a:pt x="1934" y="192"/>
                        </a:lnTo>
                        <a:lnTo>
                          <a:pt x="1938" y="187"/>
                        </a:lnTo>
                        <a:lnTo>
                          <a:pt x="1941" y="185"/>
                        </a:lnTo>
                        <a:lnTo>
                          <a:pt x="1943" y="189"/>
                        </a:lnTo>
                        <a:lnTo>
                          <a:pt x="1947" y="184"/>
                        </a:lnTo>
                        <a:lnTo>
                          <a:pt x="1948" y="179"/>
                        </a:lnTo>
                        <a:lnTo>
                          <a:pt x="1951" y="186"/>
                        </a:lnTo>
                        <a:lnTo>
                          <a:pt x="1954" y="184"/>
                        </a:lnTo>
                        <a:lnTo>
                          <a:pt x="1957" y="184"/>
                        </a:lnTo>
                        <a:lnTo>
                          <a:pt x="1957" y="187"/>
                        </a:lnTo>
                        <a:lnTo>
                          <a:pt x="1960" y="185"/>
                        </a:lnTo>
                        <a:lnTo>
                          <a:pt x="1965" y="187"/>
                        </a:lnTo>
                        <a:lnTo>
                          <a:pt x="1966" y="181"/>
                        </a:lnTo>
                        <a:lnTo>
                          <a:pt x="1968" y="187"/>
                        </a:lnTo>
                        <a:lnTo>
                          <a:pt x="1971" y="186"/>
                        </a:lnTo>
                        <a:lnTo>
                          <a:pt x="1974" y="184"/>
                        </a:lnTo>
                        <a:lnTo>
                          <a:pt x="1976" y="186"/>
                        </a:lnTo>
                        <a:lnTo>
                          <a:pt x="1979" y="187"/>
                        </a:lnTo>
                        <a:lnTo>
                          <a:pt x="1982" y="183"/>
                        </a:lnTo>
                        <a:lnTo>
                          <a:pt x="1984" y="185"/>
                        </a:lnTo>
                        <a:lnTo>
                          <a:pt x="1986" y="189"/>
                        </a:lnTo>
                        <a:lnTo>
                          <a:pt x="1990" y="187"/>
                        </a:lnTo>
                        <a:lnTo>
                          <a:pt x="1992" y="186"/>
                        </a:lnTo>
                        <a:lnTo>
                          <a:pt x="1996" y="183"/>
                        </a:lnTo>
                        <a:lnTo>
                          <a:pt x="1998" y="185"/>
                        </a:lnTo>
                        <a:lnTo>
                          <a:pt x="2000" y="187"/>
                        </a:lnTo>
                        <a:lnTo>
                          <a:pt x="2001" y="184"/>
                        </a:lnTo>
                        <a:lnTo>
                          <a:pt x="2006" y="186"/>
                        </a:lnTo>
                        <a:lnTo>
                          <a:pt x="2008" y="184"/>
                        </a:lnTo>
                        <a:lnTo>
                          <a:pt x="2011" y="183"/>
                        </a:lnTo>
                        <a:lnTo>
                          <a:pt x="2013" y="186"/>
                        </a:lnTo>
                        <a:lnTo>
                          <a:pt x="2015" y="189"/>
                        </a:lnTo>
                        <a:lnTo>
                          <a:pt x="2018" y="189"/>
                        </a:lnTo>
                        <a:lnTo>
                          <a:pt x="2020" y="186"/>
                        </a:lnTo>
                        <a:lnTo>
                          <a:pt x="2022" y="187"/>
                        </a:lnTo>
                        <a:lnTo>
                          <a:pt x="2027" y="186"/>
                        </a:lnTo>
                        <a:lnTo>
                          <a:pt x="2028" y="184"/>
                        </a:lnTo>
                        <a:lnTo>
                          <a:pt x="2030" y="190"/>
                        </a:lnTo>
                        <a:lnTo>
                          <a:pt x="2034" y="184"/>
                        </a:lnTo>
                        <a:lnTo>
                          <a:pt x="2035" y="181"/>
                        </a:lnTo>
                        <a:lnTo>
                          <a:pt x="2040" y="183"/>
                        </a:lnTo>
                        <a:lnTo>
                          <a:pt x="2040" y="185"/>
                        </a:lnTo>
                        <a:lnTo>
                          <a:pt x="2044" y="184"/>
                        </a:lnTo>
                        <a:lnTo>
                          <a:pt x="2045" y="187"/>
                        </a:lnTo>
                        <a:lnTo>
                          <a:pt x="2048" y="187"/>
                        </a:lnTo>
                        <a:lnTo>
                          <a:pt x="2053" y="185"/>
                        </a:lnTo>
                        <a:lnTo>
                          <a:pt x="2053" y="187"/>
                        </a:lnTo>
                        <a:lnTo>
                          <a:pt x="2058" y="186"/>
                        </a:lnTo>
                        <a:lnTo>
                          <a:pt x="2060" y="187"/>
                        </a:lnTo>
                        <a:lnTo>
                          <a:pt x="2061" y="189"/>
                        </a:lnTo>
                        <a:lnTo>
                          <a:pt x="2066" y="184"/>
                        </a:lnTo>
                        <a:lnTo>
                          <a:pt x="2070" y="185"/>
                        </a:lnTo>
                        <a:lnTo>
                          <a:pt x="2071" y="185"/>
                        </a:lnTo>
                        <a:lnTo>
                          <a:pt x="2074" y="183"/>
                        </a:lnTo>
                        <a:lnTo>
                          <a:pt x="2078" y="185"/>
                        </a:lnTo>
                        <a:lnTo>
                          <a:pt x="2081" y="184"/>
                        </a:lnTo>
                        <a:lnTo>
                          <a:pt x="2082" y="187"/>
                        </a:lnTo>
                        <a:lnTo>
                          <a:pt x="2086" y="183"/>
                        </a:lnTo>
                        <a:lnTo>
                          <a:pt x="2087" y="181"/>
                        </a:lnTo>
                        <a:lnTo>
                          <a:pt x="2091" y="186"/>
                        </a:lnTo>
                        <a:lnTo>
                          <a:pt x="2093" y="186"/>
                        </a:lnTo>
                        <a:lnTo>
                          <a:pt x="2096" y="184"/>
                        </a:lnTo>
                        <a:lnTo>
                          <a:pt x="2096" y="183"/>
                        </a:lnTo>
                        <a:lnTo>
                          <a:pt x="2101" y="186"/>
                        </a:lnTo>
                        <a:lnTo>
                          <a:pt x="2104" y="183"/>
                        </a:lnTo>
                        <a:lnTo>
                          <a:pt x="2107" y="182"/>
                        </a:lnTo>
                        <a:lnTo>
                          <a:pt x="2110" y="187"/>
                        </a:lnTo>
                        <a:lnTo>
                          <a:pt x="2111" y="184"/>
                        </a:lnTo>
                        <a:lnTo>
                          <a:pt x="2112" y="182"/>
                        </a:lnTo>
                        <a:lnTo>
                          <a:pt x="2115" y="186"/>
                        </a:lnTo>
                        <a:lnTo>
                          <a:pt x="2120" y="184"/>
                        </a:lnTo>
                        <a:lnTo>
                          <a:pt x="2123" y="183"/>
                        </a:lnTo>
                        <a:lnTo>
                          <a:pt x="2123" y="185"/>
                        </a:lnTo>
                        <a:lnTo>
                          <a:pt x="2126" y="186"/>
                        </a:lnTo>
                        <a:lnTo>
                          <a:pt x="2128" y="186"/>
                        </a:lnTo>
                        <a:lnTo>
                          <a:pt x="2132" y="177"/>
                        </a:lnTo>
                        <a:lnTo>
                          <a:pt x="2134" y="181"/>
                        </a:lnTo>
                        <a:lnTo>
                          <a:pt x="2136" y="183"/>
                        </a:lnTo>
                        <a:lnTo>
                          <a:pt x="2140" y="179"/>
                        </a:lnTo>
                        <a:lnTo>
                          <a:pt x="2143" y="184"/>
                        </a:lnTo>
                        <a:lnTo>
                          <a:pt x="2144" y="185"/>
                        </a:lnTo>
                        <a:lnTo>
                          <a:pt x="2149" y="182"/>
                        </a:lnTo>
                        <a:lnTo>
                          <a:pt x="2150" y="184"/>
                        </a:lnTo>
                        <a:lnTo>
                          <a:pt x="2151" y="185"/>
                        </a:lnTo>
                        <a:lnTo>
                          <a:pt x="2155" y="185"/>
                        </a:lnTo>
                        <a:lnTo>
                          <a:pt x="2159" y="186"/>
                        </a:lnTo>
                        <a:lnTo>
                          <a:pt x="2161" y="186"/>
                        </a:lnTo>
                        <a:lnTo>
                          <a:pt x="2162" y="184"/>
                        </a:lnTo>
                        <a:lnTo>
                          <a:pt x="2166" y="185"/>
                        </a:lnTo>
                        <a:lnTo>
                          <a:pt x="2169" y="189"/>
                        </a:lnTo>
                        <a:lnTo>
                          <a:pt x="2171" y="189"/>
                        </a:lnTo>
                        <a:lnTo>
                          <a:pt x="2174" y="187"/>
                        </a:lnTo>
                        <a:lnTo>
                          <a:pt x="2175" y="185"/>
                        </a:lnTo>
                        <a:lnTo>
                          <a:pt x="2179" y="187"/>
                        </a:lnTo>
                        <a:lnTo>
                          <a:pt x="2180" y="184"/>
                        </a:lnTo>
                        <a:lnTo>
                          <a:pt x="2184" y="185"/>
                        </a:lnTo>
                        <a:lnTo>
                          <a:pt x="2185" y="186"/>
                        </a:lnTo>
                        <a:lnTo>
                          <a:pt x="2189" y="184"/>
                        </a:lnTo>
                        <a:lnTo>
                          <a:pt x="2192" y="184"/>
                        </a:lnTo>
                        <a:lnTo>
                          <a:pt x="2193" y="185"/>
                        </a:lnTo>
                        <a:lnTo>
                          <a:pt x="2196" y="183"/>
                        </a:lnTo>
                        <a:lnTo>
                          <a:pt x="2198" y="185"/>
                        </a:lnTo>
                        <a:lnTo>
                          <a:pt x="2201" y="184"/>
                        </a:lnTo>
                        <a:lnTo>
                          <a:pt x="2204" y="186"/>
                        </a:lnTo>
                        <a:lnTo>
                          <a:pt x="2206" y="183"/>
                        </a:lnTo>
                        <a:lnTo>
                          <a:pt x="2208" y="187"/>
                        </a:lnTo>
                        <a:lnTo>
                          <a:pt x="2211" y="185"/>
                        </a:lnTo>
                        <a:lnTo>
                          <a:pt x="2213" y="186"/>
                        </a:lnTo>
                        <a:lnTo>
                          <a:pt x="2217" y="183"/>
                        </a:lnTo>
                        <a:lnTo>
                          <a:pt x="2219" y="184"/>
                        </a:lnTo>
                        <a:lnTo>
                          <a:pt x="2221" y="186"/>
                        </a:lnTo>
                        <a:lnTo>
                          <a:pt x="2225" y="186"/>
                        </a:lnTo>
                        <a:lnTo>
                          <a:pt x="2226" y="183"/>
                        </a:lnTo>
                        <a:lnTo>
                          <a:pt x="2229" y="185"/>
                        </a:lnTo>
                        <a:lnTo>
                          <a:pt x="2232" y="187"/>
                        </a:lnTo>
                        <a:lnTo>
                          <a:pt x="2235" y="175"/>
                        </a:lnTo>
                        <a:lnTo>
                          <a:pt x="2238" y="183"/>
                        </a:lnTo>
                        <a:lnTo>
                          <a:pt x="2239" y="185"/>
                        </a:lnTo>
                        <a:lnTo>
                          <a:pt x="2243" y="181"/>
                        </a:lnTo>
                        <a:lnTo>
                          <a:pt x="2245" y="173"/>
                        </a:lnTo>
                        <a:lnTo>
                          <a:pt x="2248" y="181"/>
                        </a:lnTo>
                        <a:lnTo>
                          <a:pt x="2252" y="181"/>
                        </a:lnTo>
                        <a:lnTo>
                          <a:pt x="2254" y="182"/>
                        </a:lnTo>
                        <a:lnTo>
                          <a:pt x="2260" y="181"/>
                        </a:lnTo>
                        <a:lnTo>
                          <a:pt x="2261" y="176"/>
                        </a:lnTo>
                        <a:lnTo>
                          <a:pt x="2264" y="183"/>
                        </a:lnTo>
                        <a:lnTo>
                          <a:pt x="2264" y="185"/>
                        </a:lnTo>
                        <a:lnTo>
                          <a:pt x="2268" y="185"/>
                        </a:lnTo>
                        <a:lnTo>
                          <a:pt x="2271" y="183"/>
                        </a:lnTo>
                        <a:lnTo>
                          <a:pt x="2272" y="182"/>
                        </a:lnTo>
                        <a:lnTo>
                          <a:pt x="2278" y="187"/>
                        </a:lnTo>
                        <a:lnTo>
                          <a:pt x="2279" y="183"/>
                        </a:lnTo>
                        <a:lnTo>
                          <a:pt x="2281" y="182"/>
                        </a:lnTo>
                        <a:lnTo>
                          <a:pt x="2284" y="185"/>
                        </a:lnTo>
                        <a:lnTo>
                          <a:pt x="2287" y="183"/>
                        </a:lnTo>
                        <a:lnTo>
                          <a:pt x="2289" y="186"/>
                        </a:lnTo>
                        <a:lnTo>
                          <a:pt x="2291" y="183"/>
                        </a:lnTo>
                        <a:lnTo>
                          <a:pt x="2295" y="186"/>
                        </a:lnTo>
                        <a:lnTo>
                          <a:pt x="2297" y="183"/>
                        </a:lnTo>
                        <a:lnTo>
                          <a:pt x="2299" y="183"/>
                        </a:lnTo>
                        <a:lnTo>
                          <a:pt x="2302" y="182"/>
                        </a:lnTo>
                        <a:lnTo>
                          <a:pt x="2305" y="182"/>
                        </a:lnTo>
                        <a:lnTo>
                          <a:pt x="2307" y="186"/>
                        </a:lnTo>
                        <a:lnTo>
                          <a:pt x="2311" y="184"/>
                        </a:lnTo>
                        <a:lnTo>
                          <a:pt x="2313" y="187"/>
                        </a:lnTo>
                        <a:lnTo>
                          <a:pt x="2315" y="185"/>
                        </a:lnTo>
                        <a:lnTo>
                          <a:pt x="2319" y="184"/>
                        </a:lnTo>
                        <a:lnTo>
                          <a:pt x="2320" y="178"/>
                        </a:lnTo>
                        <a:lnTo>
                          <a:pt x="2323" y="181"/>
                        </a:lnTo>
                        <a:lnTo>
                          <a:pt x="2327" y="183"/>
                        </a:lnTo>
                        <a:lnTo>
                          <a:pt x="2327" y="181"/>
                        </a:lnTo>
                        <a:lnTo>
                          <a:pt x="2331" y="183"/>
                        </a:lnTo>
                        <a:lnTo>
                          <a:pt x="2332" y="185"/>
                        </a:lnTo>
                        <a:lnTo>
                          <a:pt x="2336" y="185"/>
                        </a:lnTo>
                        <a:lnTo>
                          <a:pt x="2339" y="184"/>
                        </a:lnTo>
                        <a:lnTo>
                          <a:pt x="2341" y="183"/>
                        </a:lnTo>
                        <a:lnTo>
                          <a:pt x="2345" y="184"/>
                        </a:lnTo>
                        <a:lnTo>
                          <a:pt x="2347" y="179"/>
                        </a:lnTo>
                        <a:lnTo>
                          <a:pt x="2348" y="176"/>
                        </a:lnTo>
                        <a:lnTo>
                          <a:pt x="2352" y="183"/>
                        </a:lnTo>
                        <a:lnTo>
                          <a:pt x="2353" y="184"/>
                        </a:lnTo>
                        <a:lnTo>
                          <a:pt x="2357" y="173"/>
                        </a:lnTo>
                        <a:lnTo>
                          <a:pt x="2358" y="169"/>
                        </a:lnTo>
                        <a:lnTo>
                          <a:pt x="2361" y="177"/>
                        </a:lnTo>
                        <a:lnTo>
                          <a:pt x="2364" y="183"/>
                        </a:lnTo>
                        <a:lnTo>
                          <a:pt x="2367" y="178"/>
                        </a:lnTo>
                        <a:lnTo>
                          <a:pt x="2369" y="182"/>
                        </a:lnTo>
                        <a:lnTo>
                          <a:pt x="2371" y="182"/>
                        </a:lnTo>
                        <a:lnTo>
                          <a:pt x="2374" y="183"/>
                        </a:lnTo>
                        <a:lnTo>
                          <a:pt x="2376" y="182"/>
                        </a:lnTo>
                        <a:lnTo>
                          <a:pt x="2380" y="183"/>
                        </a:lnTo>
                        <a:lnTo>
                          <a:pt x="2381" y="187"/>
                        </a:lnTo>
                        <a:lnTo>
                          <a:pt x="2386" y="179"/>
                        </a:lnTo>
                        <a:lnTo>
                          <a:pt x="2386" y="185"/>
                        </a:lnTo>
                        <a:lnTo>
                          <a:pt x="2390" y="185"/>
                        </a:lnTo>
                        <a:lnTo>
                          <a:pt x="2393" y="183"/>
                        </a:lnTo>
                        <a:lnTo>
                          <a:pt x="2395" y="177"/>
                        </a:lnTo>
                        <a:lnTo>
                          <a:pt x="2398" y="184"/>
                        </a:lnTo>
                        <a:lnTo>
                          <a:pt x="2400" y="184"/>
                        </a:lnTo>
                        <a:lnTo>
                          <a:pt x="2404" y="177"/>
                        </a:lnTo>
                        <a:lnTo>
                          <a:pt x="2404" y="179"/>
                        </a:lnTo>
                        <a:lnTo>
                          <a:pt x="2407" y="179"/>
                        </a:lnTo>
                        <a:lnTo>
                          <a:pt x="2412" y="182"/>
                        </a:lnTo>
                        <a:lnTo>
                          <a:pt x="2413" y="182"/>
                        </a:lnTo>
                        <a:lnTo>
                          <a:pt x="2415" y="183"/>
                        </a:lnTo>
                        <a:lnTo>
                          <a:pt x="2417" y="177"/>
                        </a:lnTo>
                        <a:lnTo>
                          <a:pt x="2421" y="184"/>
                        </a:lnTo>
                        <a:lnTo>
                          <a:pt x="2424" y="178"/>
                        </a:lnTo>
                        <a:lnTo>
                          <a:pt x="2426" y="182"/>
                        </a:lnTo>
                        <a:lnTo>
                          <a:pt x="2428" y="184"/>
                        </a:lnTo>
                        <a:lnTo>
                          <a:pt x="2431" y="183"/>
                        </a:lnTo>
                        <a:lnTo>
                          <a:pt x="2433" y="182"/>
                        </a:lnTo>
                        <a:lnTo>
                          <a:pt x="2437" y="184"/>
                        </a:lnTo>
                        <a:lnTo>
                          <a:pt x="2439" y="184"/>
                        </a:lnTo>
                        <a:lnTo>
                          <a:pt x="2441" y="184"/>
                        </a:lnTo>
                        <a:lnTo>
                          <a:pt x="2446" y="183"/>
                        </a:lnTo>
                        <a:lnTo>
                          <a:pt x="2446" y="184"/>
                        </a:lnTo>
                        <a:lnTo>
                          <a:pt x="2448" y="184"/>
                        </a:lnTo>
                        <a:lnTo>
                          <a:pt x="2452" y="186"/>
                        </a:lnTo>
                        <a:lnTo>
                          <a:pt x="2456" y="187"/>
                        </a:lnTo>
                        <a:lnTo>
                          <a:pt x="2456" y="184"/>
                        </a:lnTo>
                        <a:lnTo>
                          <a:pt x="2458" y="182"/>
                        </a:lnTo>
                        <a:lnTo>
                          <a:pt x="2462" y="186"/>
                        </a:lnTo>
                        <a:lnTo>
                          <a:pt x="2464" y="178"/>
                        </a:lnTo>
                        <a:lnTo>
                          <a:pt x="2467" y="181"/>
                        </a:lnTo>
                        <a:lnTo>
                          <a:pt x="2469" y="181"/>
                        </a:lnTo>
                        <a:lnTo>
                          <a:pt x="2472" y="187"/>
                        </a:lnTo>
                        <a:lnTo>
                          <a:pt x="2474" y="184"/>
                        </a:lnTo>
                        <a:lnTo>
                          <a:pt x="2476" y="185"/>
                        </a:lnTo>
                        <a:lnTo>
                          <a:pt x="2481" y="183"/>
                        </a:lnTo>
                        <a:lnTo>
                          <a:pt x="2483" y="183"/>
                        </a:lnTo>
                        <a:lnTo>
                          <a:pt x="2485" y="181"/>
                        </a:lnTo>
                        <a:lnTo>
                          <a:pt x="2488" y="161"/>
                        </a:lnTo>
                        <a:lnTo>
                          <a:pt x="2490" y="177"/>
                        </a:lnTo>
                        <a:lnTo>
                          <a:pt x="2493" y="164"/>
                        </a:lnTo>
                        <a:lnTo>
                          <a:pt x="2497" y="165"/>
                        </a:lnTo>
                        <a:lnTo>
                          <a:pt x="2497" y="168"/>
                        </a:lnTo>
                        <a:lnTo>
                          <a:pt x="2501" y="185"/>
                        </a:lnTo>
                        <a:lnTo>
                          <a:pt x="2503" y="175"/>
                        </a:lnTo>
                        <a:lnTo>
                          <a:pt x="2507" y="181"/>
                        </a:lnTo>
                        <a:lnTo>
                          <a:pt x="2509" y="179"/>
                        </a:lnTo>
                        <a:lnTo>
                          <a:pt x="2511" y="184"/>
                        </a:lnTo>
                        <a:lnTo>
                          <a:pt x="2515" y="183"/>
                        </a:lnTo>
                        <a:lnTo>
                          <a:pt x="2516" y="185"/>
                        </a:lnTo>
                        <a:lnTo>
                          <a:pt x="2518" y="187"/>
                        </a:lnTo>
                        <a:lnTo>
                          <a:pt x="2522" y="184"/>
                        </a:lnTo>
                        <a:lnTo>
                          <a:pt x="2523" y="186"/>
                        </a:lnTo>
                        <a:lnTo>
                          <a:pt x="2527" y="184"/>
                        </a:lnTo>
                        <a:lnTo>
                          <a:pt x="2528" y="186"/>
                        </a:lnTo>
                        <a:lnTo>
                          <a:pt x="2533" y="187"/>
                        </a:lnTo>
                        <a:lnTo>
                          <a:pt x="2534" y="184"/>
                        </a:lnTo>
                        <a:lnTo>
                          <a:pt x="2537" y="182"/>
                        </a:lnTo>
                        <a:lnTo>
                          <a:pt x="2539" y="185"/>
                        </a:lnTo>
                        <a:lnTo>
                          <a:pt x="2541" y="186"/>
                        </a:lnTo>
                        <a:lnTo>
                          <a:pt x="2544" y="185"/>
                        </a:lnTo>
                        <a:lnTo>
                          <a:pt x="2549" y="186"/>
                        </a:lnTo>
                        <a:lnTo>
                          <a:pt x="2550" y="178"/>
                        </a:lnTo>
                        <a:lnTo>
                          <a:pt x="2552" y="189"/>
                        </a:lnTo>
                        <a:lnTo>
                          <a:pt x="2554" y="186"/>
                        </a:lnTo>
                        <a:lnTo>
                          <a:pt x="2557" y="187"/>
                        </a:lnTo>
                        <a:lnTo>
                          <a:pt x="2559" y="187"/>
                        </a:lnTo>
                        <a:lnTo>
                          <a:pt x="2562" y="187"/>
                        </a:lnTo>
                        <a:lnTo>
                          <a:pt x="2565" y="185"/>
                        </a:lnTo>
                        <a:lnTo>
                          <a:pt x="2567" y="187"/>
                        </a:lnTo>
                        <a:lnTo>
                          <a:pt x="2570" y="183"/>
                        </a:lnTo>
                        <a:lnTo>
                          <a:pt x="2572" y="185"/>
                        </a:lnTo>
                        <a:lnTo>
                          <a:pt x="2575" y="187"/>
                        </a:lnTo>
                        <a:lnTo>
                          <a:pt x="2577" y="184"/>
                        </a:lnTo>
                        <a:lnTo>
                          <a:pt x="2582" y="185"/>
                        </a:lnTo>
                        <a:lnTo>
                          <a:pt x="2584" y="186"/>
                        </a:lnTo>
                        <a:lnTo>
                          <a:pt x="2587" y="182"/>
                        </a:lnTo>
                        <a:lnTo>
                          <a:pt x="2590" y="164"/>
                        </a:lnTo>
                        <a:lnTo>
                          <a:pt x="2591" y="168"/>
                        </a:lnTo>
                        <a:lnTo>
                          <a:pt x="2593" y="185"/>
                        </a:lnTo>
                        <a:lnTo>
                          <a:pt x="2596" y="169"/>
                        </a:lnTo>
                        <a:lnTo>
                          <a:pt x="2599" y="172"/>
                        </a:lnTo>
                        <a:lnTo>
                          <a:pt x="2602" y="177"/>
                        </a:lnTo>
                        <a:lnTo>
                          <a:pt x="2606" y="179"/>
                        </a:lnTo>
                        <a:lnTo>
                          <a:pt x="2608" y="183"/>
                        </a:lnTo>
                        <a:lnTo>
                          <a:pt x="2611" y="184"/>
                        </a:lnTo>
                        <a:lnTo>
                          <a:pt x="2615" y="185"/>
                        </a:lnTo>
                        <a:lnTo>
                          <a:pt x="2617" y="185"/>
                        </a:lnTo>
                        <a:lnTo>
                          <a:pt x="2619" y="185"/>
                        </a:lnTo>
                        <a:lnTo>
                          <a:pt x="2624" y="184"/>
                        </a:lnTo>
                        <a:lnTo>
                          <a:pt x="2628" y="184"/>
                        </a:lnTo>
                        <a:lnTo>
                          <a:pt x="2632" y="182"/>
                        </a:lnTo>
                        <a:lnTo>
                          <a:pt x="2636" y="182"/>
                        </a:lnTo>
                        <a:lnTo>
                          <a:pt x="2637" y="177"/>
                        </a:lnTo>
                        <a:lnTo>
                          <a:pt x="2640" y="184"/>
                        </a:lnTo>
                        <a:lnTo>
                          <a:pt x="2642" y="184"/>
                        </a:lnTo>
                        <a:lnTo>
                          <a:pt x="2645" y="181"/>
                        </a:lnTo>
                      </a:path>
                    </a:pathLst>
                  </a:custGeom>
                  <a:noFill/>
                  <a:ln w="9525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9" name="Freeform 73"/>
                  <p:cNvSpPr>
                    <a:spLocks noChangeAspect="1"/>
                  </p:cNvSpPr>
                  <p:nvPr/>
                </p:nvSpPr>
                <p:spPr bwMode="auto">
                  <a:xfrm>
                    <a:off x="3356" y="3529"/>
                    <a:ext cx="917" cy="685"/>
                  </a:xfrm>
                  <a:custGeom>
                    <a:avLst/>
                    <a:gdLst>
                      <a:gd name="T0" fmla="*/ 0 w 2645"/>
                      <a:gd name="T1" fmla="*/ 1 h 1304"/>
                      <a:gd name="T2" fmla="*/ 0 w 2645"/>
                      <a:gd name="T3" fmla="*/ 1 h 1304"/>
                      <a:gd name="T4" fmla="*/ 0 w 2645"/>
                      <a:gd name="T5" fmla="*/ 1 h 1304"/>
                      <a:gd name="T6" fmla="*/ 0 w 2645"/>
                      <a:gd name="T7" fmla="*/ 1 h 1304"/>
                      <a:gd name="T8" fmla="*/ 0 w 2645"/>
                      <a:gd name="T9" fmla="*/ 1 h 1304"/>
                      <a:gd name="T10" fmla="*/ 0 w 2645"/>
                      <a:gd name="T11" fmla="*/ 1 h 1304"/>
                      <a:gd name="T12" fmla="*/ 0 w 2645"/>
                      <a:gd name="T13" fmla="*/ 1 h 1304"/>
                      <a:gd name="T14" fmla="*/ 0 w 2645"/>
                      <a:gd name="T15" fmla="*/ 1 h 1304"/>
                      <a:gd name="T16" fmla="*/ 0 w 2645"/>
                      <a:gd name="T17" fmla="*/ 1 h 1304"/>
                      <a:gd name="T18" fmla="*/ 0 w 2645"/>
                      <a:gd name="T19" fmla="*/ 1 h 1304"/>
                      <a:gd name="T20" fmla="*/ 0 w 2645"/>
                      <a:gd name="T21" fmla="*/ 1 h 1304"/>
                      <a:gd name="T22" fmla="*/ 0 w 2645"/>
                      <a:gd name="T23" fmla="*/ 1 h 1304"/>
                      <a:gd name="T24" fmla="*/ 0 w 2645"/>
                      <a:gd name="T25" fmla="*/ 1 h 1304"/>
                      <a:gd name="T26" fmla="*/ 0 w 2645"/>
                      <a:gd name="T27" fmla="*/ 1 h 1304"/>
                      <a:gd name="T28" fmla="*/ 0 w 2645"/>
                      <a:gd name="T29" fmla="*/ 1 h 1304"/>
                      <a:gd name="T30" fmla="*/ 0 w 2645"/>
                      <a:gd name="T31" fmla="*/ 1 h 1304"/>
                      <a:gd name="T32" fmla="*/ 0 w 2645"/>
                      <a:gd name="T33" fmla="*/ 1 h 1304"/>
                      <a:gd name="T34" fmla="*/ 0 w 2645"/>
                      <a:gd name="T35" fmla="*/ 1 h 1304"/>
                      <a:gd name="T36" fmla="*/ 0 w 2645"/>
                      <a:gd name="T37" fmla="*/ 1 h 1304"/>
                      <a:gd name="T38" fmla="*/ 0 w 2645"/>
                      <a:gd name="T39" fmla="*/ 1 h 1304"/>
                      <a:gd name="T40" fmla="*/ 0 w 2645"/>
                      <a:gd name="T41" fmla="*/ 1 h 1304"/>
                      <a:gd name="T42" fmla="*/ 0 w 2645"/>
                      <a:gd name="T43" fmla="*/ 1 h 1304"/>
                      <a:gd name="T44" fmla="*/ 0 w 2645"/>
                      <a:gd name="T45" fmla="*/ 1 h 1304"/>
                      <a:gd name="T46" fmla="*/ 0 w 2645"/>
                      <a:gd name="T47" fmla="*/ 1 h 1304"/>
                      <a:gd name="T48" fmla="*/ 0 w 2645"/>
                      <a:gd name="T49" fmla="*/ 1 h 1304"/>
                      <a:gd name="T50" fmla="*/ 0 w 2645"/>
                      <a:gd name="T51" fmla="*/ 1 h 1304"/>
                      <a:gd name="T52" fmla="*/ 0 w 2645"/>
                      <a:gd name="T53" fmla="*/ 1 h 1304"/>
                      <a:gd name="T54" fmla="*/ 0 w 2645"/>
                      <a:gd name="T55" fmla="*/ 1 h 1304"/>
                      <a:gd name="T56" fmla="*/ 0 w 2645"/>
                      <a:gd name="T57" fmla="*/ 1 h 1304"/>
                      <a:gd name="T58" fmla="*/ 0 w 2645"/>
                      <a:gd name="T59" fmla="*/ 1 h 1304"/>
                      <a:gd name="T60" fmla="*/ 0 w 2645"/>
                      <a:gd name="T61" fmla="*/ 1 h 1304"/>
                      <a:gd name="T62" fmla="*/ 0 w 2645"/>
                      <a:gd name="T63" fmla="*/ 1 h 1304"/>
                      <a:gd name="T64" fmla="*/ 0 w 2645"/>
                      <a:gd name="T65" fmla="*/ 1 h 1304"/>
                      <a:gd name="T66" fmla="*/ 0 w 2645"/>
                      <a:gd name="T67" fmla="*/ 1 h 1304"/>
                      <a:gd name="T68" fmla="*/ 0 w 2645"/>
                      <a:gd name="T69" fmla="*/ 1 h 1304"/>
                      <a:gd name="T70" fmla="*/ 0 w 2645"/>
                      <a:gd name="T71" fmla="*/ 1 h 1304"/>
                      <a:gd name="T72" fmla="*/ 0 w 2645"/>
                      <a:gd name="T73" fmla="*/ 1 h 1304"/>
                      <a:gd name="T74" fmla="*/ 0 w 2645"/>
                      <a:gd name="T75" fmla="*/ 1 h 1304"/>
                      <a:gd name="T76" fmla="*/ 0 w 2645"/>
                      <a:gd name="T77" fmla="*/ 1 h 1304"/>
                      <a:gd name="T78" fmla="*/ 0 w 2645"/>
                      <a:gd name="T79" fmla="*/ 1 h 1304"/>
                      <a:gd name="T80" fmla="*/ 0 w 2645"/>
                      <a:gd name="T81" fmla="*/ 1 h 1304"/>
                      <a:gd name="T82" fmla="*/ 0 w 2645"/>
                      <a:gd name="T83" fmla="*/ 1 h 1304"/>
                      <a:gd name="T84" fmla="*/ 0 w 2645"/>
                      <a:gd name="T85" fmla="*/ 1 h 1304"/>
                      <a:gd name="T86" fmla="*/ 0 w 2645"/>
                      <a:gd name="T87" fmla="*/ 1 h 1304"/>
                      <a:gd name="T88" fmla="*/ 0 w 2645"/>
                      <a:gd name="T89" fmla="*/ 1 h 1304"/>
                      <a:gd name="T90" fmla="*/ 0 w 2645"/>
                      <a:gd name="T91" fmla="*/ 1 h 1304"/>
                      <a:gd name="T92" fmla="*/ 0 w 2645"/>
                      <a:gd name="T93" fmla="*/ 1 h 1304"/>
                      <a:gd name="T94" fmla="*/ 0 w 2645"/>
                      <a:gd name="T95" fmla="*/ 1 h 1304"/>
                      <a:gd name="T96" fmla="*/ 0 w 2645"/>
                      <a:gd name="T97" fmla="*/ 1 h 1304"/>
                      <a:gd name="T98" fmla="*/ 0 w 2645"/>
                      <a:gd name="T99" fmla="*/ 1 h 1304"/>
                      <a:gd name="T100" fmla="*/ 0 w 2645"/>
                      <a:gd name="T101" fmla="*/ 1 h 1304"/>
                      <a:gd name="T102" fmla="*/ 0 w 2645"/>
                      <a:gd name="T103" fmla="*/ 1 h 1304"/>
                      <a:gd name="T104" fmla="*/ 0 w 2645"/>
                      <a:gd name="T105" fmla="*/ 1 h 1304"/>
                      <a:gd name="T106" fmla="*/ 0 w 2645"/>
                      <a:gd name="T107" fmla="*/ 1 h 1304"/>
                      <a:gd name="T108" fmla="*/ 0 w 2645"/>
                      <a:gd name="T109" fmla="*/ 1 h 1304"/>
                      <a:gd name="T110" fmla="*/ 0 w 2645"/>
                      <a:gd name="T111" fmla="*/ 1 h 1304"/>
                      <a:gd name="T112" fmla="*/ 0 w 2645"/>
                      <a:gd name="T113" fmla="*/ 1 h 1304"/>
                      <a:gd name="T114" fmla="*/ 0 w 2645"/>
                      <a:gd name="T115" fmla="*/ 1 h 1304"/>
                      <a:gd name="T116" fmla="*/ 0 w 2645"/>
                      <a:gd name="T117" fmla="*/ 1 h 1304"/>
                      <a:gd name="T118" fmla="*/ 0 w 2645"/>
                      <a:gd name="T119" fmla="*/ 1 h 130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645"/>
                      <a:gd name="T181" fmla="*/ 0 h 1304"/>
                      <a:gd name="T182" fmla="*/ 2645 w 2645"/>
                      <a:gd name="T183" fmla="*/ 1304 h 130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645" h="1304">
                        <a:moveTo>
                          <a:pt x="0" y="1293"/>
                        </a:moveTo>
                        <a:lnTo>
                          <a:pt x="4" y="1295"/>
                        </a:lnTo>
                        <a:lnTo>
                          <a:pt x="5" y="1297"/>
                        </a:lnTo>
                        <a:lnTo>
                          <a:pt x="9" y="1271"/>
                        </a:lnTo>
                        <a:lnTo>
                          <a:pt x="10" y="1225"/>
                        </a:lnTo>
                        <a:lnTo>
                          <a:pt x="13" y="1294"/>
                        </a:lnTo>
                        <a:lnTo>
                          <a:pt x="17" y="1294"/>
                        </a:lnTo>
                        <a:lnTo>
                          <a:pt x="19" y="1277"/>
                        </a:lnTo>
                        <a:lnTo>
                          <a:pt x="24" y="1295"/>
                        </a:lnTo>
                        <a:lnTo>
                          <a:pt x="26" y="1295"/>
                        </a:lnTo>
                        <a:lnTo>
                          <a:pt x="30" y="1287"/>
                        </a:lnTo>
                        <a:lnTo>
                          <a:pt x="31" y="1291"/>
                        </a:lnTo>
                        <a:lnTo>
                          <a:pt x="34" y="1295"/>
                        </a:lnTo>
                        <a:lnTo>
                          <a:pt x="35" y="1290"/>
                        </a:lnTo>
                        <a:lnTo>
                          <a:pt x="40" y="1294"/>
                        </a:lnTo>
                        <a:lnTo>
                          <a:pt x="41" y="1291"/>
                        </a:lnTo>
                        <a:lnTo>
                          <a:pt x="44" y="1295"/>
                        </a:lnTo>
                        <a:lnTo>
                          <a:pt x="46" y="1294"/>
                        </a:lnTo>
                        <a:lnTo>
                          <a:pt x="50" y="1295"/>
                        </a:lnTo>
                        <a:lnTo>
                          <a:pt x="51" y="1298"/>
                        </a:lnTo>
                        <a:lnTo>
                          <a:pt x="56" y="1296"/>
                        </a:lnTo>
                        <a:lnTo>
                          <a:pt x="56" y="1294"/>
                        </a:lnTo>
                        <a:lnTo>
                          <a:pt x="60" y="1297"/>
                        </a:lnTo>
                        <a:lnTo>
                          <a:pt x="63" y="1294"/>
                        </a:lnTo>
                        <a:lnTo>
                          <a:pt x="65" y="1296"/>
                        </a:lnTo>
                        <a:lnTo>
                          <a:pt x="68" y="1297"/>
                        </a:lnTo>
                        <a:lnTo>
                          <a:pt x="69" y="1295"/>
                        </a:lnTo>
                        <a:lnTo>
                          <a:pt x="72" y="1294"/>
                        </a:lnTo>
                        <a:lnTo>
                          <a:pt x="75" y="1293"/>
                        </a:lnTo>
                        <a:lnTo>
                          <a:pt x="78" y="1288"/>
                        </a:lnTo>
                        <a:lnTo>
                          <a:pt x="82" y="1290"/>
                        </a:lnTo>
                        <a:lnTo>
                          <a:pt x="82" y="1291"/>
                        </a:lnTo>
                        <a:lnTo>
                          <a:pt x="86" y="1287"/>
                        </a:lnTo>
                        <a:lnTo>
                          <a:pt x="88" y="1288"/>
                        </a:lnTo>
                        <a:lnTo>
                          <a:pt x="92" y="1279"/>
                        </a:lnTo>
                        <a:lnTo>
                          <a:pt x="94" y="1225"/>
                        </a:lnTo>
                        <a:lnTo>
                          <a:pt x="94" y="1226"/>
                        </a:lnTo>
                        <a:lnTo>
                          <a:pt x="98" y="1272"/>
                        </a:lnTo>
                        <a:lnTo>
                          <a:pt x="102" y="1273"/>
                        </a:lnTo>
                        <a:lnTo>
                          <a:pt x="103" y="1211"/>
                        </a:lnTo>
                        <a:lnTo>
                          <a:pt x="107" y="1259"/>
                        </a:lnTo>
                        <a:lnTo>
                          <a:pt x="110" y="1214"/>
                        </a:lnTo>
                        <a:lnTo>
                          <a:pt x="112" y="245"/>
                        </a:lnTo>
                        <a:lnTo>
                          <a:pt x="112" y="0"/>
                        </a:lnTo>
                        <a:lnTo>
                          <a:pt x="116" y="1186"/>
                        </a:lnTo>
                        <a:lnTo>
                          <a:pt x="120" y="1212"/>
                        </a:lnTo>
                        <a:lnTo>
                          <a:pt x="123" y="704"/>
                        </a:lnTo>
                        <a:lnTo>
                          <a:pt x="124" y="1075"/>
                        </a:lnTo>
                        <a:lnTo>
                          <a:pt x="127" y="1249"/>
                        </a:lnTo>
                        <a:lnTo>
                          <a:pt x="131" y="1229"/>
                        </a:lnTo>
                        <a:lnTo>
                          <a:pt x="132" y="1120"/>
                        </a:lnTo>
                        <a:lnTo>
                          <a:pt x="134" y="1267"/>
                        </a:lnTo>
                        <a:lnTo>
                          <a:pt x="136" y="1284"/>
                        </a:lnTo>
                        <a:lnTo>
                          <a:pt x="141" y="1269"/>
                        </a:lnTo>
                        <a:lnTo>
                          <a:pt x="141" y="1267"/>
                        </a:lnTo>
                        <a:lnTo>
                          <a:pt x="144" y="1285"/>
                        </a:lnTo>
                        <a:lnTo>
                          <a:pt x="148" y="1282"/>
                        </a:lnTo>
                        <a:lnTo>
                          <a:pt x="151" y="1278"/>
                        </a:lnTo>
                        <a:lnTo>
                          <a:pt x="152" y="1287"/>
                        </a:lnTo>
                        <a:lnTo>
                          <a:pt x="156" y="1285"/>
                        </a:lnTo>
                        <a:lnTo>
                          <a:pt x="157" y="1290"/>
                        </a:lnTo>
                        <a:lnTo>
                          <a:pt x="160" y="1291"/>
                        </a:lnTo>
                        <a:lnTo>
                          <a:pt x="162" y="1288"/>
                        </a:lnTo>
                        <a:lnTo>
                          <a:pt x="166" y="1291"/>
                        </a:lnTo>
                        <a:lnTo>
                          <a:pt x="167" y="1291"/>
                        </a:lnTo>
                        <a:lnTo>
                          <a:pt x="170" y="1291"/>
                        </a:lnTo>
                        <a:lnTo>
                          <a:pt x="174" y="1293"/>
                        </a:lnTo>
                        <a:lnTo>
                          <a:pt x="177" y="1293"/>
                        </a:lnTo>
                        <a:lnTo>
                          <a:pt x="179" y="1291"/>
                        </a:lnTo>
                        <a:lnTo>
                          <a:pt x="180" y="1297"/>
                        </a:lnTo>
                        <a:lnTo>
                          <a:pt x="185" y="1294"/>
                        </a:lnTo>
                        <a:lnTo>
                          <a:pt x="187" y="1297"/>
                        </a:lnTo>
                        <a:lnTo>
                          <a:pt x="190" y="1296"/>
                        </a:lnTo>
                        <a:lnTo>
                          <a:pt x="191" y="1298"/>
                        </a:lnTo>
                        <a:lnTo>
                          <a:pt x="194" y="1302"/>
                        </a:lnTo>
                        <a:lnTo>
                          <a:pt x="196" y="1298"/>
                        </a:lnTo>
                        <a:lnTo>
                          <a:pt x="200" y="1299"/>
                        </a:lnTo>
                        <a:lnTo>
                          <a:pt x="202" y="1301"/>
                        </a:lnTo>
                        <a:lnTo>
                          <a:pt x="204" y="1293"/>
                        </a:lnTo>
                        <a:lnTo>
                          <a:pt x="208" y="1299"/>
                        </a:lnTo>
                        <a:lnTo>
                          <a:pt x="210" y="1302"/>
                        </a:lnTo>
                        <a:lnTo>
                          <a:pt x="211" y="1302"/>
                        </a:lnTo>
                        <a:lnTo>
                          <a:pt x="213" y="1297"/>
                        </a:lnTo>
                        <a:lnTo>
                          <a:pt x="218" y="1299"/>
                        </a:lnTo>
                        <a:lnTo>
                          <a:pt x="221" y="1302"/>
                        </a:lnTo>
                        <a:lnTo>
                          <a:pt x="222" y="1299"/>
                        </a:lnTo>
                        <a:lnTo>
                          <a:pt x="226" y="1301"/>
                        </a:lnTo>
                        <a:lnTo>
                          <a:pt x="227" y="1301"/>
                        </a:lnTo>
                        <a:lnTo>
                          <a:pt x="230" y="1298"/>
                        </a:lnTo>
                        <a:lnTo>
                          <a:pt x="233" y="1302"/>
                        </a:lnTo>
                        <a:lnTo>
                          <a:pt x="236" y="1302"/>
                        </a:lnTo>
                        <a:lnTo>
                          <a:pt x="237" y="1302"/>
                        </a:lnTo>
                        <a:lnTo>
                          <a:pt x="239" y="1299"/>
                        </a:lnTo>
                        <a:lnTo>
                          <a:pt x="243" y="1302"/>
                        </a:lnTo>
                        <a:lnTo>
                          <a:pt x="247" y="1302"/>
                        </a:lnTo>
                        <a:lnTo>
                          <a:pt x="247" y="1299"/>
                        </a:lnTo>
                        <a:lnTo>
                          <a:pt x="252" y="1302"/>
                        </a:lnTo>
                        <a:lnTo>
                          <a:pt x="254" y="1303"/>
                        </a:lnTo>
                        <a:lnTo>
                          <a:pt x="255" y="1302"/>
                        </a:lnTo>
                        <a:lnTo>
                          <a:pt x="258" y="1303"/>
                        </a:lnTo>
                        <a:lnTo>
                          <a:pt x="261" y="1301"/>
                        </a:lnTo>
                        <a:lnTo>
                          <a:pt x="264" y="1302"/>
                        </a:lnTo>
                        <a:lnTo>
                          <a:pt x="267" y="1299"/>
                        </a:lnTo>
                        <a:lnTo>
                          <a:pt x="268" y="1302"/>
                        </a:lnTo>
                        <a:lnTo>
                          <a:pt x="272" y="1298"/>
                        </a:lnTo>
                        <a:lnTo>
                          <a:pt x="273" y="1301"/>
                        </a:lnTo>
                        <a:lnTo>
                          <a:pt x="277" y="1302"/>
                        </a:lnTo>
                        <a:lnTo>
                          <a:pt x="279" y="1302"/>
                        </a:lnTo>
                        <a:lnTo>
                          <a:pt x="281" y="1299"/>
                        </a:lnTo>
                        <a:lnTo>
                          <a:pt x="285" y="1302"/>
                        </a:lnTo>
                        <a:lnTo>
                          <a:pt x="287" y="1301"/>
                        </a:lnTo>
                        <a:lnTo>
                          <a:pt x="289" y="1297"/>
                        </a:lnTo>
                        <a:lnTo>
                          <a:pt x="293" y="1301"/>
                        </a:lnTo>
                        <a:lnTo>
                          <a:pt x="295" y="1302"/>
                        </a:lnTo>
                        <a:lnTo>
                          <a:pt x="297" y="1301"/>
                        </a:lnTo>
                        <a:lnTo>
                          <a:pt x="301" y="1299"/>
                        </a:lnTo>
                        <a:lnTo>
                          <a:pt x="302" y="1302"/>
                        </a:lnTo>
                        <a:lnTo>
                          <a:pt x="306" y="1299"/>
                        </a:lnTo>
                        <a:lnTo>
                          <a:pt x="310" y="1299"/>
                        </a:lnTo>
                        <a:lnTo>
                          <a:pt x="312" y="1302"/>
                        </a:lnTo>
                        <a:lnTo>
                          <a:pt x="317" y="1301"/>
                        </a:lnTo>
                        <a:lnTo>
                          <a:pt x="319" y="1301"/>
                        </a:lnTo>
                        <a:lnTo>
                          <a:pt x="321" y="1302"/>
                        </a:lnTo>
                        <a:lnTo>
                          <a:pt x="324" y="1302"/>
                        </a:lnTo>
                        <a:lnTo>
                          <a:pt x="327" y="1301"/>
                        </a:lnTo>
                        <a:lnTo>
                          <a:pt x="329" y="1299"/>
                        </a:lnTo>
                        <a:lnTo>
                          <a:pt x="332" y="1302"/>
                        </a:lnTo>
                        <a:lnTo>
                          <a:pt x="335" y="1301"/>
                        </a:lnTo>
                        <a:lnTo>
                          <a:pt x="336" y="1299"/>
                        </a:lnTo>
                        <a:lnTo>
                          <a:pt x="338" y="1301"/>
                        </a:lnTo>
                        <a:lnTo>
                          <a:pt x="340" y="1302"/>
                        </a:lnTo>
                        <a:lnTo>
                          <a:pt x="344" y="1303"/>
                        </a:lnTo>
                        <a:lnTo>
                          <a:pt x="347" y="1301"/>
                        </a:lnTo>
                        <a:lnTo>
                          <a:pt x="351" y="1302"/>
                        </a:lnTo>
                        <a:lnTo>
                          <a:pt x="355" y="1301"/>
                        </a:lnTo>
                        <a:lnTo>
                          <a:pt x="356" y="1301"/>
                        </a:lnTo>
                        <a:lnTo>
                          <a:pt x="360" y="1302"/>
                        </a:lnTo>
                        <a:lnTo>
                          <a:pt x="362" y="1303"/>
                        </a:lnTo>
                        <a:lnTo>
                          <a:pt x="363" y="1302"/>
                        </a:lnTo>
                        <a:lnTo>
                          <a:pt x="368" y="1299"/>
                        </a:lnTo>
                        <a:lnTo>
                          <a:pt x="369" y="1301"/>
                        </a:lnTo>
                        <a:lnTo>
                          <a:pt x="373" y="1301"/>
                        </a:lnTo>
                        <a:lnTo>
                          <a:pt x="374" y="1301"/>
                        </a:lnTo>
                        <a:lnTo>
                          <a:pt x="379" y="1301"/>
                        </a:lnTo>
                        <a:lnTo>
                          <a:pt x="381" y="1303"/>
                        </a:lnTo>
                        <a:lnTo>
                          <a:pt x="382" y="1302"/>
                        </a:lnTo>
                        <a:lnTo>
                          <a:pt x="387" y="1301"/>
                        </a:lnTo>
                        <a:lnTo>
                          <a:pt x="391" y="1303"/>
                        </a:lnTo>
                        <a:lnTo>
                          <a:pt x="394" y="1299"/>
                        </a:lnTo>
                        <a:lnTo>
                          <a:pt x="395" y="1299"/>
                        </a:lnTo>
                        <a:lnTo>
                          <a:pt x="397" y="1303"/>
                        </a:lnTo>
                        <a:lnTo>
                          <a:pt x="399" y="1298"/>
                        </a:lnTo>
                        <a:lnTo>
                          <a:pt x="403" y="1299"/>
                        </a:lnTo>
                        <a:lnTo>
                          <a:pt x="406" y="1298"/>
                        </a:lnTo>
                        <a:lnTo>
                          <a:pt x="410" y="1301"/>
                        </a:lnTo>
                        <a:lnTo>
                          <a:pt x="412" y="1297"/>
                        </a:lnTo>
                        <a:lnTo>
                          <a:pt x="413" y="1295"/>
                        </a:lnTo>
                        <a:lnTo>
                          <a:pt x="417" y="1298"/>
                        </a:lnTo>
                        <a:lnTo>
                          <a:pt x="420" y="1298"/>
                        </a:lnTo>
                        <a:lnTo>
                          <a:pt x="422" y="1298"/>
                        </a:lnTo>
                        <a:lnTo>
                          <a:pt x="425" y="1298"/>
                        </a:lnTo>
                        <a:lnTo>
                          <a:pt x="427" y="1296"/>
                        </a:lnTo>
                        <a:lnTo>
                          <a:pt x="429" y="1295"/>
                        </a:lnTo>
                        <a:lnTo>
                          <a:pt x="430" y="1302"/>
                        </a:lnTo>
                        <a:lnTo>
                          <a:pt x="434" y="1301"/>
                        </a:lnTo>
                        <a:lnTo>
                          <a:pt x="436" y="1299"/>
                        </a:lnTo>
                        <a:lnTo>
                          <a:pt x="439" y="1301"/>
                        </a:lnTo>
                        <a:lnTo>
                          <a:pt x="442" y="1297"/>
                        </a:lnTo>
                        <a:lnTo>
                          <a:pt x="445" y="1298"/>
                        </a:lnTo>
                        <a:lnTo>
                          <a:pt x="447" y="1298"/>
                        </a:lnTo>
                        <a:lnTo>
                          <a:pt x="449" y="1302"/>
                        </a:lnTo>
                        <a:lnTo>
                          <a:pt x="453" y="1299"/>
                        </a:lnTo>
                        <a:lnTo>
                          <a:pt x="454" y="1299"/>
                        </a:lnTo>
                        <a:lnTo>
                          <a:pt x="458" y="1302"/>
                        </a:lnTo>
                        <a:lnTo>
                          <a:pt x="459" y="1299"/>
                        </a:lnTo>
                        <a:lnTo>
                          <a:pt x="463" y="1301"/>
                        </a:lnTo>
                        <a:lnTo>
                          <a:pt x="465" y="1297"/>
                        </a:lnTo>
                        <a:lnTo>
                          <a:pt x="468" y="1302"/>
                        </a:lnTo>
                        <a:lnTo>
                          <a:pt x="472" y="1302"/>
                        </a:lnTo>
                        <a:lnTo>
                          <a:pt x="474" y="1298"/>
                        </a:lnTo>
                        <a:lnTo>
                          <a:pt x="474" y="1299"/>
                        </a:lnTo>
                        <a:lnTo>
                          <a:pt x="479" y="1299"/>
                        </a:lnTo>
                        <a:lnTo>
                          <a:pt x="481" y="1298"/>
                        </a:lnTo>
                        <a:lnTo>
                          <a:pt x="484" y="1297"/>
                        </a:lnTo>
                        <a:lnTo>
                          <a:pt x="484" y="1298"/>
                        </a:lnTo>
                        <a:lnTo>
                          <a:pt x="489" y="1301"/>
                        </a:lnTo>
                        <a:lnTo>
                          <a:pt x="492" y="1303"/>
                        </a:lnTo>
                        <a:lnTo>
                          <a:pt x="492" y="1301"/>
                        </a:lnTo>
                        <a:lnTo>
                          <a:pt x="496" y="1301"/>
                        </a:lnTo>
                        <a:lnTo>
                          <a:pt x="500" y="1301"/>
                        </a:lnTo>
                        <a:lnTo>
                          <a:pt x="501" y="1302"/>
                        </a:lnTo>
                        <a:lnTo>
                          <a:pt x="504" y="1299"/>
                        </a:lnTo>
                        <a:lnTo>
                          <a:pt x="508" y="1303"/>
                        </a:lnTo>
                        <a:lnTo>
                          <a:pt x="509" y="1302"/>
                        </a:lnTo>
                        <a:lnTo>
                          <a:pt x="512" y="1298"/>
                        </a:lnTo>
                        <a:lnTo>
                          <a:pt x="514" y="1302"/>
                        </a:lnTo>
                        <a:lnTo>
                          <a:pt x="517" y="1301"/>
                        </a:lnTo>
                        <a:lnTo>
                          <a:pt x="518" y="1299"/>
                        </a:lnTo>
                        <a:lnTo>
                          <a:pt x="521" y="1303"/>
                        </a:lnTo>
                        <a:lnTo>
                          <a:pt x="526" y="1297"/>
                        </a:lnTo>
                        <a:lnTo>
                          <a:pt x="530" y="1301"/>
                        </a:lnTo>
                        <a:lnTo>
                          <a:pt x="531" y="1301"/>
                        </a:lnTo>
                        <a:lnTo>
                          <a:pt x="534" y="1301"/>
                        </a:lnTo>
                        <a:lnTo>
                          <a:pt x="537" y="1298"/>
                        </a:lnTo>
                        <a:lnTo>
                          <a:pt x="541" y="1301"/>
                        </a:lnTo>
                        <a:lnTo>
                          <a:pt x="542" y="1296"/>
                        </a:lnTo>
                        <a:lnTo>
                          <a:pt x="544" y="1298"/>
                        </a:lnTo>
                        <a:lnTo>
                          <a:pt x="547" y="1301"/>
                        </a:lnTo>
                        <a:lnTo>
                          <a:pt x="551" y="1296"/>
                        </a:lnTo>
                        <a:lnTo>
                          <a:pt x="554" y="1301"/>
                        </a:lnTo>
                        <a:lnTo>
                          <a:pt x="556" y="1298"/>
                        </a:lnTo>
                        <a:lnTo>
                          <a:pt x="558" y="1298"/>
                        </a:lnTo>
                        <a:lnTo>
                          <a:pt x="561" y="1299"/>
                        </a:lnTo>
                        <a:lnTo>
                          <a:pt x="565" y="1302"/>
                        </a:lnTo>
                        <a:lnTo>
                          <a:pt x="566" y="1299"/>
                        </a:lnTo>
                        <a:lnTo>
                          <a:pt x="568" y="1299"/>
                        </a:lnTo>
                        <a:lnTo>
                          <a:pt x="572" y="1302"/>
                        </a:lnTo>
                        <a:lnTo>
                          <a:pt x="575" y="1303"/>
                        </a:lnTo>
                        <a:lnTo>
                          <a:pt x="576" y="1299"/>
                        </a:lnTo>
                        <a:lnTo>
                          <a:pt x="580" y="1297"/>
                        </a:lnTo>
                        <a:lnTo>
                          <a:pt x="581" y="1298"/>
                        </a:lnTo>
                        <a:lnTo>
                          <a:pt x="583" y="1299"/>
                        </a:lnTo>
                        <a:lnTo>
                          <a:pt x="586" y="1297"/>
                        </a:lnTo>
                        <a:lnTo>
                          <a:pt x="588" y="1301"/>
                        </a:lnTo>
                        <a:lnTo>
                          <a:pt x="591" y="1304"/>
                        </a:lnTo>
                        <a:lnTo>
                          <a:pt x="594" y="1298"/>
                        </a:lnTo>
                        <a:lnTo>
                          <a:pt x="595" y="1298"/>
                        </a:lnTo>
                        <a:lnTo>
                          <a:pt x="599" y="1294"/>
                        </a:lnTo>
                        <a:lnTo>
                          <a:pt x="601" y="1301"/>
                        </a:lnTo>
                        <a:lnTo>
                          <a:pt x="606" y="1298"/>
                        </a:lnTo>
                        <a:lnTo>
                          <a:pt x="606" y="1295"/>
                        </a:lnTo>
                        <a:lnTo>
                          <a:pt x="610" y="1301"/>
                        </a:lnTo>
                        <a:lnTo>
                          <a:pt x="611" y="1301"/>
                        </a:lnTo>
                        <a:lnTo>
                          <a:pt x="616" y="1297"/>
                        </a:lnTo>
                        <a:lnTo>
                          <a:pt x="617" y="1299"/>
                        </a:lnTo>
                        <a:lnTo>
                          <a:pt x="620" y="1301"/>
                        </a:lnTo>
                        <a:lnTo>
                          <a:pt x="622" y="1298"/>
                        </a:lnTo>
                        <a:lnTo>
                          <a:pt x="626" y="1294"/>
                        </a:lnTo>
                        <a:lnTo>
                          <a:pt x="627" y="1295"/>
                        </a:lnTo>
                        <a:lnTo>
                          <a:pt x="632" y="1304"/>
                        </a:lnTo>
                        <a:lnTo>
                          <a:pt x="634" y="1299"/>
                        </a:lnTo>
                        <a:lnTo>
                          <a:pt x="634" y="1298"/>
                        </a:lnTo>
                        <a:lnTo>
                          <a:pt x="639" y="1298"/>
                        </a:lnTo>
                        <a:lnTo>
                          <a:pt x="642" y="1301"/>
                        </a:lnTo>
                        <a:lnTo>
                          <a:pt x="642" y="1297"/>
                        </a:lnTo>
                        <a:lnTo>
                          <a:pt x="646" y="1298"/>
                        </a:lnTo>
                        <a:lnTo>
                          <a:pt x="648" y="1299"/>
                        </a:lnTo>
                        <a:lnTo>
                          <a:pt x="652" y="1296"/>
                        </a:lnTo>
                        <a:lnTo>
                          <a:pt x="652" y="1299"/>
                        </a:lnTo>
                        <a:lnTo>
                          <a:pt x="658" y="1301"/>
                        </a:lnTo>
                        <a:lnTo>
                          <a:pt x="661" y="1301"/>
                        </a:lnTo>
                        <a:lnTo>
                          <a:pt x="665" y="1302"/>
                        </a:lnTo>
                        <a:lnTo>
                          <a:pt x="666" y="1302"/>
                        </a:lnTo>
                        <a:lnTo>
                          <a:pt x="669" y="1298"/>
                        </a:lnTo>
                        <a:lnTo>
                          <a:pt x="673" y="1299"/>
                        </a:lnTo>
                        <a:lnTo>
                          <a:pt x="675" y="1299"/>
                        </a:lnTo>
                        <a:lnTo>
                          <a:pt x="678" y="1302"/>
                        </a:lnTo>
                        <a:lnTo>
                          <a:pt x="679" y="1301"/>
                        </a:lnTo>
                        <a:lnTo>
                          <a:pt x="682" y="1302"/>
                        </a:lnTo>
                        <a:lnTo>
                          <a:pt x="685" y="1302"/>
                        </a:lnTo>
                        <a:lnTo>
                          <a:pt x="686" y="1301"/>
                        </a:lnTo>
                        <a:lnTo>
                          <a:pt x="691" y="1301"/>
                        </a:lnTo>
                        <a:lnTo>
                          <a:pt x="692" y="1303"/>
                        </a:lnTo>
                        <a:lnTo>
                          <a:pt x="694" y="1299"/>
                        </a:lnTo>
                        <a:lnTo>
                          <a:pt x="699" y="1298"/>
                        </a:lnTo>
                        <a:lnTo>
                          <a:pt x="700" y="1302"/>
                        </a:lnTo>
                        <a:lnTo>
                          <a:pt x="703" y="1301"/>
                        </a:lnTo>
                        <a:lnTo>
                          <a:pt x="707" y="1301"/>
                        </a:lnTo>
                        <a:lnTo>
                          <a:pt x="708" y="1299"/>
                        </a:lnTo>
                        <a:lnTo>
                          <a:pt x="711" y="1299"/>
                        </a:lnTo>
                        <a:lnTo>
                          <a:pt x="713" y="1302"/>
                        </a:lnTo>
                        <a:lnTo>
                          <a:pt x="717" y="1302"/>
                        </a:lnTo>
                        <a:lnTo>
                          <a:pt x="718" y="1299"/>
                        </a:lnTo>
                        <a:lnTo>
                          <a:pt x="720" y="1301"/>
                        </a:lnTo>
                        <a:lnTo>
                          <a:pt x="725" y="1298"/>
                        </a:lnTo>
                        <a:lnTo>
                          <a:pt x="725" y="1301"/>
                        </a:lnTo>
                        <a:lnTo>
                          <a:pt x="729" y="1299"/>
                        </a:lnTo>
                        <a:lnTo>
                          <a:pt x="733" y="1299"/>
                        </a:lnTo>
                        <a:lnTo>
                          <a:pt x="735" y="1299"/>
                        </a:lnTo>
                        <a:lnTo>
                          <a:pt x="735" y="1301"/>
                        </a:lnTo>
                        <a:lnTo>
                          <a:pt x="741" y="1302"/>
                        </a:lnTo>
                        <a:lnTo>
                          <a:pt x="745" y="1298"/>
                        </a:lnTo>
                        <a:lnTo>
                          <a:pt x="745" y="1297"/>
                        </a:lnTo>
                        <a:lnTo>
                          <a:pt x="750" y="1301"/>
                        </a:lnTo>
                        <a:lnTo>
                          <a:pt x="753" y="1301"/>
                        </a:lnTo>
                        <a:lnTo>
                          <a:pt x="755" y="1298"/>
                        </a:lnTo>
                        <a:lnTo>
                          <a:pt x="755" y="1299"/>
                        </a:lnTo>
                        <a:lnTo>
                          <a:pt x="760" y="1301"/>
                        </a:lnTo>
                        <a:lnTo>
                          <a:pt x="761" y="1303"/>
                        </a:lnTo>
                        <a:lnTo>
                          <a:pt x="766" y="1302"/>
                        </a:lnTo>
                        <a:lnTo>
                          <a:pt x="768" y="1301"/>
                        </a:lnTo>
                        <a:lnTo>
                          <a:pt x="769" y="1297"/>
                        </a:lnTo>
                        <a:lnTo>
                          <a:pt x="773" y="1299"/>
                        </a:lnTo>
                        <a:lnTo>
                          <a:pt x="775" y="1302"/>
                        </a:lnTo>
                        <a:lnTo>
                          <a:pt x="777" y="1297"/>
                        </a:lnTo>
                        <a:lnTo>
                          <a:pt x="779" y="1301"/>
                        </a:lnTo>
                        <a:lnTo>
                          <a:pt x="784" y="1297"/>
                        </a:lnTo>
                        <a:lnTo>
                          <a:pt x="784" y="1298"/>
                        </a:lnTo>
                        <a:lnTo>
                          <a:pt x="787" y="1302"/>
                        </a:lnTo>
                        <a:lnTo>
                          <a:pt x="790" y="1301"/>
                        </a:lnTo>
                        <a:lnTo>
                          <a:pt x="793" y="1301"/>
                        </a:lnTo>
                        <a:lnTo>
                          <a:pt x="796" y="1304"/>
                        </a:lnTo>
                        <a:lnTo>
                          <a:pt x="798" y="1301"/>
                        </a:lnTo>
                        <a:lnTo>
                          <a:pt x="802" y="1288"/>
                        </a:lnTo>
                        <a:lnTo>
                          <a:pt x="802" y="1285"/>
                        </a:lnTo>
                        <a:lnTo>
                          <a:pt x="805" y="1298"/>
                        </a:lnTo>
                        <a:lnTo>
                          <a:pt x="808" y="1297"/>
                        </a:lnTo>
                        <a:lnTo>
                          <a:pt x="812" y="1297"/>
                        </a:lnTo>
                        <a:lnTo>
                          <a:pt x="813" y="1298"/>
                        </a:lnTo>
                        <a:lnTo>
                          <a:pt x="817" y="1297"/>
                        </a:lnTo>
                        <a:lnTo>
                          <a:pt x="819" y="1297"/>
                        </a:lnTo>
                        <a:lnTo>
                          <a:pt x="822" y="1298"/>
                        </a:lnTo>
                        <a:lnTo>
                          <a:pt x="826" y="1299"/>
                        </a:lnTo>
                        <a:lnTo>
                          <a:pt x="828" y="1301"/>
                        </a:lnTo>
                        <a:lnTo>
                          <a:pt x="828" y="1298"/>
                        </a:lnTo>
                        <a:lnTo>
                          <a:pt x="832" y="1299"/>
                        </a:lnTo>
                        <a:lnTo>
                          <a:pt x="834" y="1296"/>
                        </a:lnTo>
                        <a:lnTo>
                          <a:pt x="837" y="1297"/>
                        </a:lnTo>
                        <a:lnTo>
                          <a:pt x="839" y="1299"/>
                        </a:lnTo>
                        <a:lnTo>
                          <a:pt x="842" y="1297"/>
                        </a:lnTo>
                        <a:lnTo>
                          <a:pt x="845" y="1298"/>
                        </a:lnTo>
                        <a:lnTo>
                          <a:pt x="846" y="1302"/>
                        </a:lnTo>
                        <a:lnTo>
                          <a:pt x="851" y="1303"/>
                        </a:lnTo>
                        <a:lnTo>
                          <a:pt x="853" y="1303"/>
                        </a:lnTo>
                        <a:lnTo>
                          <a:pt x="855" y="1302"/>
                        </a:lnTo>
                        <a:lnTo>
                          <a:pt x="857" y="1298"/>
                        </a:lnTo>
                        <a:lnTo>
                          <a:pt x="861" y="1302"/>
                        </a:lnTo>
                        <a:lnTo>
                          <a:pt x="864" y="1301"/>
                        </a:lnTo>
                        <a:lnTo>
                          <a:pt x="865" y="1295"/>
                        </a:lnTo>
                        <a:lnTo>
                          <a:pt x="869" y="1302"/>
                        </a:lnTo>
                        <a:lnTo>
                          <a:pt x="870" y="1302"/>
                        </a:lnTo>
                        <a:lnTo>
                          <a:pt x="872" y="1302"/>
                        </a:lnTo>
                        <a:lnTo>
                          <a:pt x="877" y="1297"/>
                        </a:lnTo>
                        <a:lnTo>
                          <a:pt x="878" y="1302"/>
                        </a:lnTo>
                        <a:lnTo>
                          <a:pt x="880" y="1302"/>
                        </a:lnTo>
                        <a:lnTo>
                          <a:pt x="882" y="1298"/>
                        </a:lnTo>
                        <a:lnTo>
                          <a:pt x="887" y="1302"/>
                        </a:lnTo>
                        <a:lnTo>
                          <a:pt x="888" y="1297"/>
                        </a:lnTo>
                        <a:lnTo>
                          <a:pt x="890" y="1296"/>
                        </a:lnTo>
                        <a:lnTo>
                          <a:pt x="895" y="1299"/>
                        </a:lnTo>
                        <a:lnTo>
                          <a:pt x="897" y="1302"/>
                        </a:lnTo>
                        <a:lnTo>
                          <a:pt x="898" y="1298"/>
                        </a:lnTo>
                        <a:lnTo>
                          <a:pt x="900" y="1301"/>
                        </a:lnTo>
                        <a:lnTo>
                          <a:pt x="904" y="1298"/>
                        </a:lnTo>
                        <a:lnTo>
                          <a:pt x="905" y="1301"/>
                        </a:lnTo>
                        <a:lnTo>
                          <a:pt x="911" y="1298"/>
                        </a:lnTo>
                        <a:lnTo>
                          <a:pt x="913" y="1302"/>
                        </a:lnTo>
                        <a:lnTo>
                          <a:pt x="917" y="1303"/>
                        </a:lnTo>
                        <a:lnTo>
                          <a:pt x="919" y="1299"/>
                        </a:lnTo>
                        <a:lnTo>
                          <a:pt x="921" y="1301"/>
                        </a:lnTo>
                        <a:lnTo>
                          <a:pt x="925" y="1302"/>
                        </a:lnTo>
                        <a:lnTo>
                          <a:pt x="928" y="1299"/>
                        </a:lnTo>
                        <a:lnTo>
                          <a:pt x="929" y="1302"/>
                        </a:lnTo>
                        <a:lnTo>
                          <a:pt x="933" y="1298"/>
                        </a:lnTo>
                        <a:lnTo>
                          <a:pt x="936" y="1294"/>
                        </a:lnTo>
                        <a:lnTo>
                          <a:pt x="937" y="1302"/>
                        </a:lnTo>
                        <a:lnTo>
                          <a:pt x="939" y="1301"/>
                        </a:lnTo>
                        <a:lnTo>
                          <a:pt x="942" y="1302"/>
                        </a:lnTo>
                        <a:lnTo>
                          <a:pt x="946" y="1295"/>
                        </a:lnTo>
                        <a:lnTo>
                          <a:pt x="948" y="1301"/>
                        </a:lnTo>
                        <a:lnTo>
                          <a:pt x="952" y="1293"/>
                        </a:lnTo>
                        <a:lnTo>
                          <a:pt x="953" y="1288"/>
                        </a:lnTo>
                        <a:lnTo>
                          <a:pt x="955" y="1295"/>
                        </a:lnTo>
                        <a:lnTo>
                          <a:pt x="959" y="1297"/>
                        </a:lnTo>
                        <a:lnTo>
                          <a:pt x="962" y="1289"/>
                        </a:lnTo>
                        <a:lnTo>
                          <a:pt x="963" y="1290"/>
                        </a:lnTo>
                        <a:lnTo>
                          <a:pt x="965" y="1298"/>
                        </a:lnTo>
                        <a:lnTo>
                          <a:pt x="970" y="1294"/>
                        </a:lnTo>
                        <a:lnTo>
                          <a:pt x="971" y="1296"/>
                        </a:lnTo>
                        <a:lnTo>
                          <a:pt x="974" y="1297"/>
                        </a:lnTo>
                        <a:lnTo>
                          <a:pt x="976" y="1299"/>
                        </a:lnTo>
                        <a:lnTo>
                          <a:pt x="980" y="1298"/>
                        </a:lnTo>
                        <a:lnTo>
                          <a:pt x="982" y="1302"/>
                        </a:lnTo>
                        <a:lnTo>
                          <a:pt x="983" y="1299"/>
                        </a:lnTo>
                        <a:lnTo>
                          <a:pt x="987" y="1298"/>
                        </a:lnTo>
                        <a:lnTo>
                          <a:pt x="990" y="1296"/>
                        </a:lnTo>
                        <a:lnTo>
                          <a:pt x="993" y="1299"/>
                        </a:lnTo>
                        <a:lnTo>
                          <a:pt x="996" y="1297"/>
                        </a:lnTo>
                        <a:lnTo>
                          <a:pt x="997" y="1296"/>
                        </a:lnTo>
                        <a:lnTo>
                          <a:pt x="999" y="1298"/>
                        </a:lnTo>
                        <a:lnTo>
                          <a:pt x="1004" y="1298"/>
                        </a:lnTo>
                        <a:lnTo>
                          <a:pt x="1006" y="1297"/>
                        </a:lnTo>
                        <a:lnTo>
                          <a:pt x="1006" y="1299"/>
                        </a:lnTo>
                        <a:lnTo>
                          <a:pt x="1010" y="1303"/>
                        </a:lnTo>
                        <a:lnTo>
                          <a:pt x="1013" y="1297"/>
                        </a:lnTo>
                        <a:lnTo>
                          <a:pt x="1014" y="1296"/>
                        </a:lnTo>
                        <a:lnTo>
                          <a:pt x="1016" y="1298"/>
                        </a:lnTo>
                        <a:lnTo>
                          <a:pt x="1021" y="1299"/>
                        </a:lnTo>
                        <a:lnTo>
                          <a:pt x="1023" y="1299"/>
                        </a:lnTo>
                        <a:lnTo>
                          <a:pt x="1026" y="1298"/>
                        </a:lnTo>
                        <a:lnTo>
                          <a:pt x="1027" y="1297"/>
                        </a:lnTo>
                        <a:lnTo>
                          <a:pt x="1030" y="1301"/>
                        </a:lnTo>
                        <a:lnTo>
                          <a:pt x="1034" y="1295"/>
                        </a:lnTo>
                        <a:lnTo>
                          <a:pt x="1035" y="1296"/>
                        </a:lnTo>
                        <a:lnTo>
                          <a:pt x="1039" y="1297"/>
                        </a:lnTo>
                        <a:lnTo>
                          <a:pt x="1041" y="1296"/>
                        </a:lnTo>
                        <a:lnTo>
                          <a:pt x="1044" y="1288"/>
                        </a:lnTo>
                        <a:lnTo>
                          <a:pt x="1044" y="1291"/>
                        </a:lnTo>
                        <a:lnTo>
                          <a:pt x="1048" y="1296"/>
                        </a:lnTo>
                        <a:lnTo>
                          <a:pt x="1051" y="1288"/>
                        </a:lnTo>
                        <a:lnTo>
                          <a:pt x="1054" y="1284"/>
                        </a:lnTo>
                        <a:lnTo>
                          <a:pt x="1057" y="1295"/>
                        </a:lnTo>
                        <a:lnTo>
                          <a:pt x="1059" y="1295"/>
                        </a:lnTo>
                        <a:lnTo>
                          <a:pt x="1060" y="1295"/>
                        </a:lnTo>
                        <a:lnTo>
                          <a:pt x="1065" y="1295"/>
                        </a:lnTo>
                        <a:lnTo>
                          <a:pt x="1066" y="1298"/>
                        </a:lnTo>
                        <a:lnTo>
                          <a:pt x="1069" y="1298"/>
                        </a:lnTo>
                        <a:lnTo>
                          <a:pt x="1072" y="1294"/>
                        </a:lnTo>
                        <a:lnTo>
                          <a:pt x="1075" y="1296"/>
                        </a:lnTo>
                        <a:lnTo>
                          <a:pt x="1076" y="1295"/>
                        </a:lnTo>
                        <a:lnTo>
                          <a:pt x="1078" y="1299"/>
                        </a:lnTo>
                        <a:lnTo>
                          <a:pt x="1083" y="1296"/>
                        </a:lnTo>
                        <a:lnTo>
                          <a:pt x="1084" y="1301"/>
                        </a:lnTo>
                        <a:lnTo>
                          <a:pt x="1086" y="1301"/>
                        </a:lnTo>
                        <a:lnTo>
                          <a:pt x="1091" y="1298"/>
                        </a:lnTo>
                        <a:lnTo>
                          <a:pt x="1092" y="1298"/>
                        </a:lnTo>
                        <a:lnTo>
                          <a:pt x="1097" y="1299"/>
                        </a:lnTo>
                        <a:lnTo>
                          <a:pt x="1099" y="1298"/>
                        </a:lnTo>
                        <a:lnTo>
                          <a:pt x="1100" y="1298"/>
                        </a:lnTo>
                        <a:lnTo>
                          <a:pt x="1101" y="1297"/>
                        </a:lnTo>
                        <a:lnTo>
                          <a:pt x="1107" y="1301"/>
                        </a:lnTo>
                        <a:lnTo>
                          <a:pt x="1108" y="1298"/>
                        </a:lnTo>
                        <a:lnTo>
                          <a:pt x="1110" y="1298"/>
                        </a:lnTo>
                        <a:lnTo>
                          <a:pt x="1113" y="1299"/>
                        </a:lnTo>
                        <a:lnTo>
                          <a:pt x="1115" y="1298"/>
                        </a:lnTo>
                        <a:lnTo>
                          <a:pt x="1118" y="1301"/>
                        </a:lnTo>
                        <a:lnTo>
                          <a:pt x="1119" y="1302"/>
                        </a:lnTo>
                        <a:lnTo>
                          <a:pt x="1123" y="1301"/>
                        </a:lnTo>
                        <a:lnTo>
                          <a:pt x="1126" y="1301"/>
                        </a:lnTo>
                        <a:lnTo>
                          <a:pt x="1130" y="1297"/>
                        </a:lnTo>
                        <a:lnTo>
                          <a:pt x="1131" y="1302"/>
                        </a:lnTo>
                        <a:lnTo>
                          <a:pt x="1134" y="1296"/>
                        </a:lnTo>
                        <a:lnTo>
                          <a:pt x="1135" y="1297"/>
                        </a:lnTo>
                        <a:lnTo>
                          <a:pt x="1137" y="1298"/>
                        </a:lnTo>
                        <a:lnTo>
                          <a:pt x="1141" y="1301"/>
                        </a:lnTo>
                        <a:lnTo>
                          <a:pt x="1143" y="1298"/>
                        </a:lnTo>
                        <a:lnTo>
                          <a:pt x="1148" y="1298"/>
                        </a:lnTo>
                        <a:lnTo>
                          <a:pt x="1149" y="1301"/>
                        </a:lnTo>
                        <a:lnTo>
                          <a:pt x="1153" y="1301"/>
                        </a:lnTo>
                        <a:lnTo>
                          <a:pt x="1158" y="1296"/>
                        </a:lnTo>
                        <a:lnTo>
                          <a:pt x="1161" y="1296"/>
                        </a:lnTo>
                        <a:lnTo>
                          <a:pt x="1161" y="1299"/>
                        </a:lnTo>
                        <a:lnTo>
                          <a:pt x="1165" y="1301"/>
                        </a:lnTo>
                        <a:lnTo>
                          <a:pt x="1166" y="1303"/>
                        </a:lnTo>
                        <a:lnTo>
                          <a:pt x="1170" y="1298"/>
                        </a:lnTo>
                        <a:lnTo>
                          <a:pt x="1174" y="1296"/>
                        </a:lnTo>
                        <a:lnTo>
                          <a:pt x="1175" y="1299"/>
                        </a:lnTo>
                        <a:lnTo>
                          <a:pt x="1179" y="1302"/>
                        </a:lnTo>
                        <a:lnTo>
                          <a:pt x="1179" y="1301"/>
                        </a:lnTo>
                        <a:lnTo>
                          <a:pt x="1183" y="1297"/>
                        </a:lnTo>
                        <a:lnTo>
                          <a:pt x="1186" y="1297"/>
                        </a:lnTo>
                        <a:lnTo>
                          <a:pt x="1187" y="1297"/>
                        </a:lnTo>
                        <a:lnTo>
                          <a:pt x="1190" y="1299"/>
                        </a:lnTo>
                        <a:lnTo>
                          <a:pt x="1194" y="1289"/>
                        </a:lnTo>
                        <a:lnTo>
                          <a:pt x="1194" y="1291"/>
                        </a:lnTo>
                        <a:lnTo>
                          <a:pt x="1198" y="1297"/>
                        </a:lnTo>
                        <a:lnTo>
                          <a:pt x="1202" y="1295"/>
                        </a:lnTo>
                        <a:lnTo>
                          <a:pt x="1203" y="1289"/>
                        </a:lnTo>
                        <a:lnTo>
                          <a:pt x="1208" y="1290"/>
                        </a:lnTo>
                        <a:lnTo>
                          <a:pt x="1210" y="1290"/>
                        </a:lnTo>
                        <a:lnTo>
                          <a:pt x="1212" y="1161"/>
                        </a:lnTo>
                        <a:lnTo>
                          <a:pt x="1212" y="1174"/>
                        </a:lnTo>
                        <a:lnTo>
                          <a:pt x="1216" y="1278"/>
                        </a:lnTo>
                        <a:lnTo>
                          <a:pt x="1218" y="1281"/>
                        </a:lnTo>
                        <a:lnTo>
                          <a:pt x="1221" y="1215"/>
                        </a:lnTo>
                        <a:lnTo>
                          <a:pt x="1222" y="1265"/>
                        </a:lnTo>
                        <a:lnTo>
                          <a:pt x="1228" y="1285"/>
                        </a:lnTo>
                        <a:lnTo>
                          <a:pt x="1230" y="1265"/>
                        </a:lnTo>
                        <a:lnTo>
                          <a:pt x="1232" y="1262"/>
                        </a:lnTo>
                        <a:lnTo>
                          <a:pt x="1235" y="1287"/>
                        </a:lnTo>
                        <a:lnTo>
                          <a:pt x="1238" y="1282"/>
                        </a:lnTo>
                        <a:lnTo>
                          <a:pt x="1238" y="1288"/>
                        </a:lnTo>
                        <a:lnTo>
                          <a:pt x="1242" y="1291"/>
                        </a:lnTo>
                        <a:lnTo>
                          <a:pt x="1245" y="1295"/>
                        </a:lnTo>
                        <a:lnTo>
                          <a:pt x="1247" y="1289"/>
                        </a:lnTo>
                        <a:lnTo>
                          <a:pt x="1251" y="1290"/>
                        </a:lnTo>
                        <a:lnTo>
                          <a:pt x="1252" y="1298"/>
                        </a:lnTo>
                        <a:lnTo>
                          <a:pt x="1254" y="1290"/>
                        </a:lnTo>
                        <a:lnTo>
                          <a:pt x="1258" y="1296"/>
                        </a:lnTo>
                        <a:lnTo>
                          <a:pt x="1260" y="1298"/>
                        </a:lnTo>
                        <a:lnTo>
                          <a:pt x="1263" y="1298"/>
                        </a:lnTo>
                        <a:lnTo>
                          <a:pt x="1267" y="1299"/>
                        </a:lnTo>
                        <a:lnTo>
                          <a:pt x="1269" y="1298"/>
                        </a:lnTo>
                        <a:lnTo>
                          <a:pt x="1272" y="1296"/>
                        </a:lnTo>
                        <a:lnTo>
                          <a:pt x="1272" y="1298"/>
                        </a:lnTo>
                        <a:lnTo>
                          <a:pt x="1276" y="1302"/>
                        </a:lnTo>
                        <a:lnTo>
                          <a:pt x="1279" y="1302"/>
                        </a:lnTo>
                        <a:lnTo>
                          <a:pt x="1281" y="1298"/>
                        </a:lnTo>
                        <a:lnTo>
                          <a:pt x="1283" y="1297"/>
                        </a:lnTo>
                        <a:lnTo>
                          <a:pt x="1286" y="1299"/>
                        </a:lnTo>
                        <a:lnTo>
                          <a:pt x="1287" y="1299"/>
                        </a:lnTo>
                        <a:lnTo>
                          <a:pt x="1291" y="1299"/>
                        </a:lnTo>
                        <a:lnTo>
                          <a:pt x="1294" y="1299"/>
                        </a:lnTo>
                        <a:lnTo>
                          <a:pt x="1296" y="1298"/>
                        </a:lnTo>
                        <a:lnTo>
                          <a:pt x="1298" y="1303"/>
                        </a:lnTo>
                        <a:lnTo>
                          <a:pt x="1303" y="1301"/>
                        </a:lnTo>
                        <a:lnTo>
                          <a:pt x="1305" y="1297"/>
                        </a:lnTo>
                        <a:lnTo>
                          <a:pt x="1306" y="1298"/>
                        </a:lnTo>
                        <a:lnTo>
                          <a:pt x="1309" y="1301"/>
                        </a:lnTo>
                        <a:lnTo>
                          <a:pt x="1312" y="1296"/>
                        </a:lnTo>
                        <a:lnTo>
                          <a:pt x="1315" y="1297"/>
                        </a:lnTo>
                        <a:lnTo>
                          <a:pt x="1318" y="1301"/>
                        </a:lnTo>
                        <a:lnTo>
                          <a:pt x="1319" y="1302"/>
                        </a:lnTo>
                        <a:lnTo>
                          <a:pt x="1321" y="1297"/>
                        </a:lnTo>
                        <a:lnTo>
                          <a:pt x="1325" y="1299"/>
                        </a:lnTo>
                        <a:lnTo>
                          <a:pt x="1329" y="1302"/>
                        </a:lnTo>
                        <a:lnTo>
                          <a:pt x="1329" y="1301"/>
                        </a:lnTo>
                        <a:lnTo>
                          <a:pt x="1334" y="1301"/>
                        </a:lnTo>
                        <a:lnTo>
                          <a:pt x="1334" y="1299"/>
                        </a:lnTo>
                        <a:lnTo>
                          <a:pt x="1337" y="1301"/>
                        </a:lnTo>
                        <a:lnTo>
                          <a:pt x="1339" y="1302"/>
                        </a:lnTo>
                        <a:lnTo>
                          <a:pt x="1344" y="1299"/>
                        </a:lnTo>
                        <a:lnTo>
                          <a:pt x="1346" y="1301"/>
                        </a:lnTo>
                        <a:lnTo>
                          <a:pt x="1347" y="1301"/>
                        </a:lnTo>
                        <a:lnTo>
                          <a:pt x="1352" y="1298"/>
                        </a:lnTo>
                        <a:lnTo>
                          <a:pt x="1356" y="1302"/>
                        </a:lnTo>
                        <a:lnTo>
                          <a:pt x="1360" y="1299"/>
                        </a:lnTo>
                        <a:lnTo>
                          <a:pt x="1362" y="1298"/>
                        </a:lnTo>
                        <a:lnTo>
                          <a:pt x="1364" y="1301"/>
                        </a:lnTo>
                        <a:lnTo>
                          <a:pt x="1366" y="1295"/>
                        </a:lnTo>
                        <a:lnTo>
                          <a:pt x="1370" y="1298"/>
                        </a:lnTo>
                        <a:lnTo>
                          <a:pt x="1371" y="1295"/>
                        </a:lnTo>
                        <a:lnTo>
                          <a:pt x="1376" y="1298"/>
                        </a:lnTo>
                        <a:lnTo>
                          <a:pt x="1380" y="1297"/>
                        </a:lnTo>
                        <a:lnTo>
                          <a:pt x="1382" y="1296"/>
                        </a:lnTo>
                        <a:lnTo>
                          <a:pt x="1385" y="1299"/>
                        </a:lnTo>
                        <a:lnTo>
                          <a:pt x="1387" y="1294"/>
                        </a:lnTo>
                        <a:lnTo>
                          <a:pt x="1390" y="1244"/>
                        </a:lnTo>
                        <a:lnTo>
                          <a:pt x="1391" y="1278"/>
                        </a:lnTo>
                        <a:lnTo>
                          <a:pt x="1396" y="1298"/>
                        </a:lnTo>
                        <a:lnTo>
                          <a:pt x="1398" y="1280"/>
                        </a:lnTo>
                        <a:lnTo>
                          <a:pt x="1399" y="1276"/>
                        </a:lnTo>
                        <a:lnTo>
                          <a:pt x="1404" y="1295"/>
                        </a:lnTo>
                        <a:lnTo>
                          <a:pt x="1404" y="1296"/>
                        </a:lnTo>
                        <a:lnTo>
                          <a:pt x="1408" y="1294"/>
                        </a:lnTo>
                        <a:lnTo>
                          <a:pt x="1410" y="1290"/>
                        </a:lnTo>
                        <a:lnTo>
                          <a:pt x="1413" y="1298"/>
                        </a:lnTo>
                        <a:lnTo>
                          <a:pt x="1415" y="1299"/>
                        </a:lnTo>
                        <a:lnTo>
                          <a:pt x="1419" y="1298"/>
                        </a:lnTo>
                        <a:lnTo>
                          <a:pt x="1421" y="1293"/>
                        </a:lnTo>
                        <a:lnTo>
                          <a:pt x="1423" y="1296"/>
                        </a:lnTo>
                        <a:lnTo>
                          <a:pt x="1425" y="1293"/>
                        </a:lnTo>
                        <a:lnTo>
                          <a:pt x="1427" y="1297"/>
                        </a:lnTo>
                        <a:lnTo>
                          <a:pt x="1431" y="1298"/>
                        </a:lnTo>
                        <a:lnTo>
                          <a:pt x="1432" y="1297"/>
                        </a:lnTo>
                        <a:lnTo>
                          <a:pt x="1437" y="1299"/>
                        </a:lnTo>
                        <a:lnTo>
                          <a:pt x="1438" y="1298"/>
                        </a:lnTo>
                        <a:lnTo>
                          <a:pt x="1442" y="1299"/>
                        </a:lnTo>
                        <a:lnTo>
                          <a:pt x="1445" y="1299"/>
                        </a:lnTo>
                        <a:lnTo>
                          <a:pt x="1446" y="1297"/>
                        </a:lnTo>
                        <a:lnTo>
                          <a:pt x="1448" y="1298"/>
                        </a:lnTo>
                        <a:lnTo>
                          <a:pt x="1453" y="1302"/>
                        </a:lnTo>
                        <a:lnTo>
                          <a:pt x="1454" y="1301"/>
                        </a:lnTo>
                        <a:lnTo>
                          <a:pt x="1457" y="1298"/>
                        </a:lnTo>
                        <a:lnTo>
                          <a:pt x="1458" y="1299"/>
                        </a:lnTo>
                        <a:lnTo>
                          <a:pt x="1462" y="1299"/>
                        </a:lnTo>
                        <a:lnTo>
                          <a:pt x="1464" y="1298"/>
                        </a:lnTo>
                        <a:lnTo>
                          <a:pt x="1467" y="1301"/>
                        </a:lnTo>
                        <a:lnTo>
                          <a:pt x="1471" y="1301"/>
                        </a:lnTo>
                        <a:lnTo>
                          <a:pt x="1472" y="1302"/>
                        </a:lnTo>
                        <a:lnTo>
                          <a:pt x="1473" y="1302"/>
                        </a:lnTo>
                        <a:lnTo>
                          <a:pt x="1479" y="1301"/>
                        </a:lnTo>
                        <a:lnTo>
                          <a:pt x="1479" y="1296"/>
                        </a:lnTo>
                        <a:lnTo>
                          <a:pt x="1482" y="1293"/>
                        </a:lnTo>
                        <a:lnTo>
                          <a:pt x="1486" y="1299"/>
                        </a:lnTo>
                        <a:lnTo>
                          <a:pt x="1488" y="1298"/>
                        </a:lnTo>
                        <a:lnTo>
                          <a:pt x="1491" y="1296"/>
                        </a:lnTo>
                        <a:lnTo>
                          <a:pt x="1493" y="1301"/>
                        </a:lnTo>
                        <a:lnTo>
                          <a:pt x="1496" y="1298"/>
                        </a:lnTo>
                        <a:lnTo>
                          <a:pt x="1498" y="1301"/>
                        </a:lnTo>
                        <a:lnTo>
                          <a:pt x="1501" y="1298"/>
                        </a:lnTo>
                        <a:lnTo>
                          <a:pt x="1503" y="1294"/>
                        </a:lnTo>
                        <a:lnTo>
                          <a:pt x="1505" y="1301"/>
                        </a:lnTo>
                        <a:lnTo>
                          <a:pt x="1507" y="1299"/>
                        </a:lnTo>
                        <a:lnTo>
                          <a:pt x="1510" y="1299"/>
                        </a:lnTo>
                        <a:lnTo>
                          <a:pt x="1513" y="1301"/>
                        </a:lnTo>
                        <a:lnTo>
                          <a:pt x="1516" y="1302"/>
                        </a:lnTo>
                        <a:lnTo>
                          <a:pt x="1520" y="1297"/>
                        </a:lnTo>
                        <a:lnTo>
                          <a:pt x="1521" y="1296"/>
                        </a:lnTo>
                        <a:lnTo>
                          <a:pt x="1524" y="1299"/>
                        </a:lnTo>
                        <a:lnTo>
                          <a:pt x="1525" y="1302"/>
                        </a:lnTo>
                        <a:lnTo>
                          <a:pt x="1529" y="1301"/>
                        </a:lnTo>
                        <a:lnTo>
                          <a:pt x="1532" y="1299"/>
                        </a:lnTo>
                        <a:lnTo>
                          <a:pt x="1535" y="1301"/>
                        </a:lnTo>
                        <a:lnTo>
                          <a:pt x="1538" y="1298"/>
                        </a:lnTo>
                        <a:lnTo>
                          <a:pt x="1539" y="1298"/>
                        </a:lnTo>
                        <a:lnTo>
                          <a:pt x="1542" y="1299"/>
                        </a:lnTo>
                        <a:lnTo>
                          <a:pt x="1543" y="1301"/>
                        </a:lnTo>
                        <a:lnTo>
                          <a:pt x="1547" y="1303"/>
                        </a:lnTo>
                        <a:lnTo>
                          <a:pt x="1549" y="1299"/>
                        </a:lnTo>
                        <a:lnTo>
                          <a:pt x="1552" y="1299"/>
                        </a:lnTo>
                        <a:lnTo>
                          <a:pt x="1556" y="1298"/>
                        </a:lnTo>
                        <a:lnTo>
                          <a:pt x="1556" y="1297"/>
                        </a:lnTo>
                        <a:lnTo>
                          <a:pt x="1559" y="1302"/>
                        </a:lnTo>
                        <a:lnTo>
                          <a:pt x="1563" y="1303"/>
                        </a:lnTo>
                        <a:lnTo>
                          <a:pt x="1565" y="1301"/>
                        </a:lnTo>
                        <a:lnTo>
                          <a:pt x="1567" y="1299"/>
                        </a:lnTo>
                        <a:lnTo>
                          <a:pt x="1572" y="1299"/>
                        </a:lnTo>
                        <a:lnTo>
                          <a:pt x="1572" y="1302"/>
                        </a:lnTo>
                        <a:lnTo>
                          <a:pt x="1576" y="1302"/>
                        </a:lnTo>
                        <a:lnTo>
                          <a:pt x="1577" y="1301"/>
                        </a:lnTo>
                        <a:lnTo>
                          <a:pt x="1581" y="1302"/>
                        </a:lnTo>
                        <a:lnTo>
                          <a:pt x="1583" y="1301"/>
                        </a:lnTo>
                        <a:lnTo>
                          <a:pt x="1586" y="1298"/>
                        </a:lnTo>
                        <a:lnTo>
                          <a:pt x="1589" y="1301"/>
                        </a:lnTo>
                        <a:lnTo>
                          <a:pt x="1591" y="1301"/>
                        </a:lnTo>
                        <a:lnTo>
                          <a:pt x="1594" y="1299"/>
                        </a:lnTo>
                        <a:lnTo>
                          <a:pt x="1596" y="1297"/>
                        </a:lnTo>
                        <a:lnTo>
                          <a:pt x="1599" y="1302"/>
                        </a:lnTo>
                        <a:lnTo>
                          <a:pt x="1602" y="1299"/>
                        </a:lnTo>
                        <a:lnTo>
                          <a:pt x="1605" y="1294"/>
                        </a:lnTo>
                        <a:lnTo>
                          <a:pt x="1607" y="1298"/>
                        </a:lnTo>
                        <a:lnTo>
                          <a:pt x="1610" y="1301"/>
                        </a:lnTo>
                        <a:lnTo>
                          <a:pt x="1613" y="1296"/>
                        </a:lnTo>
                        <a:lnTo>
                          <a:pt x="1614" y="1289"/>
                        </a:lnTo>
                        <a:lnTo>
                          <a:pt x="1616" y="1295"/>
                        </a:lnTo>
                        <a:lnTo>
                          <a:pt x="1619" y="1301"/>
                        </a:lnTo>
                        <a:lnTo>
                          <a:pt x="1623" y="1294"/>
                        </a:lnTo>
                        <a:lnTo>
                          <a:pt x="1624" y="1290"/>
                        </a:lnTo>
                        <a:lnTo>
                          <a:pt x="1628" y="1301"/>
                        </a:lnTo>
                        <a:lnTo>
                          <a:pt x="1628" y="1297"/>
                        </a:lnTo>
                        <a:lnTo>
                          <a:pt x="1633" y="1291"/>
                        </a:lnTo>
                        <a:lnTo>
                          <a:pt x="1634" y="1294"/>
                        </a:lnTo>
                        <a:lnTo>
                          <a:pt x="1639" y="1301"/>
                        </a:lnTo>
                        <a:lnTo>
                          <a:pt x="1639" y="1298"/>
                        </a:lnTo>
                        <a:lnTo>
                          <a:pt x="1642" y="1295"/>
                        </a:lnTo>
                        <a:lnTo>
                          <a:pt x="1644" y="1298"/>
                        </a:lnTo>
                        <a:lnTo>
                          <a:pt x="1649" y="1299"/>
                        </a:lnTo>
                        <a:lnTo>
                          <a:pt x="1654" y="1302"/>
                        </a:lnTo>
                        <a:lnTo>
                          <a:pt x="1654" y="1301"/>
                        </a:lnTo>
                        <a:lnTo>
                          <a:pt x="1658" y="1295"/>
                        </a:lnTo>
                        <a:lnTo>
                          <a:pt x="1661" y="1302"/>
                        </a:lnTo>
                        <a:lnTo>
                          <a:pt x="1664" y="1302"/>
                        </a:lnTo>
                        <a:lnTo>
                          <a:pt x="1666" y="1298"/>
                        </a:lnTo>
                        <a:lnTo>
                          <a:pt x="1668" y="1296"/>
                        </a:lnTo>
                        <a:lnTo>
                          <a:pt x="1670" y="1296"/>
                        </a:lnTo>
                        <a:lnTo>
                          <a:pt x="1674" y="1299"/>
                        </a:lnTo>
                        <a:lnTo>
                          <a:pt x="1677" y="1298"/>
                        </a:lnTo>
                        <a:lnTo>
                          <a:pt x="1679" y="1301"/>
                        </a:lnTo>
                        <a:lnTo>
                          <a:pt x="1681" y="1299"/>
                        </a:lnTo>
                        <a:lnTo>
                          <a:pt x="1683" y="1295"/>
                        </a:lnTo>
                        <a:lnTo>
                          <a:pt x="1687" y="1296"/>
                        </a:lnTo>
                        <a:lnTo>
                          <a:pt x="1687" y="1299"/>
                        </a:lnTo>
                        <a:lnTo>
                          <a:pt x="1692" y="1301"/>
                        </a:lnTo>
                        <a:lnTo>
                          <a:pt x="1695" y="1301"/>
                        </a:lnTo>
                        <a:lnTo>
                          <a:pt x="1696" y="1294"/>
                        </a:lnTo>
                        <a:lnTo>
                          <a:pt x="1700" y="1297"/>
                        </a:lnTo>
                        <a:lnTo>
                          <a:pt x="1703" y="1298"/>
                        </a:lnTo>
                        <a:lnTo>
                          <a:pt x="1704" y="1289"/>
                        </a:lnTo>
                        <a:lnTo>
                          <a:pt x="1706" y="1297"/>
                        </a:lnTo>
                        <a:lnTo>
                          <a:pt x="1709" y="1302"/>
                        </a:lnTo>
                        <a:lnTo>
                          <a:pt x="1712" y="1296"/>
                        </a:lnTo>
                        <a:lnTo>
                          <a:pt x="1716" y="1297"/>
                        </a:lnTo>
                        <a:lnTo>
                          <a:pt x="1717" y="1297"/>
                        </a:lnTo>
                        <a:lnTo>
                          <a:pt x="1719" y="1298"/>
                        </a:lnTo>
                        <a:lnTo>
                          <a:pt x="1721" y="1298"/>
                        </a:lnTo>
                        <a:lnTo>
                          <a:pt x="1726" y="1299"/>
                        </a:lnTo>
                        <a:lnTo>
                          <a:pt x="1727" y="1301"/>
                        </a:lnTo>
                        <a:lnTo>
                          <a:pt x="1730" y="1303"/>
                        </a:lnTo>
                        <a:lnTo>
                          <a:pt x="1734" y="1301"/>
                        </a:lnTo>
                        <a:lnTo>
                          <a:pt x="1735" y="1299"/>
                        </a:lnTo>
                        <a:lnTo>
                          <a:pt x="1737" y="1298"/>
                        </a:lnTo>
                        <a:lnTo>
                          <a:pt x="1742" y="1302"/>
                        </a:lnTo>
                        <a:lnTo>
                          <a:pt x="1744" y="1298"/>
                        </a:lnTo>
                        <a:lnTo>
                          <a:pt x="1746" y="1297"/>
                        </a:lnTo>
                        <a:lnTo>
                          <a:pt x="1747" y="1296"/>
                        </a:lnTo>
                        <a:lnTo>
                          <a:pt x="1752" y="1299"/>
                        </a:lnTo>
                        <a:lnTo>
                          <a:pt x="1753" y="1295"/>
                        </a:lnTo>
                        <a:lnTo>
                          <a:pt x="1755" y="1301"/>
                        </a:lnTo>
                        <a:lnTo>
                          <a:pt x="1760" y="1299"/>
                        </a:lnTo>
                        <a:lnTo>
                          <a:pt x="1760" y="1298"/>
                        </a:lnTo>
                        <a:lnTo>
                          <a:pt x="1763" y="1301"/>
                        </a:lnTo>
                        <a:lnTo>
                          <a:pt x="1768" y="1299"/>
                        </a:lnTo>
                        <a:lnTo>
                          <a:pt x="1769" y="1301"/>
                        </a:lnTo>
                        <a:lnTo>
                          <a:pt x="1771" y="1298"/>
                        </a:lnTo>
                        <a:lnTo>
                          <a:pt x="1774" y="1299"/>
                        </a:lnTo>
                        <a:lnTo>
                          <a:pt x="1776" y="1301"/>
                        </a:lnTo>
                        <a:lnTo>
                          <a:pt x="1779" y="1297"/>
                        </a:lnTo>
                        <a:lnTo>
                          <a:pt x="1781" y="1298"/>
                        </a:lnTo>
                        <a:lnTo>
                          <a:pt x="1785" y="1299"/>
                        </a:lnTo>
                        <a:lnTo>
                          <a:pt x="1788" y="1303"/>
                        </a:lnTo>
                        <a:lnTo>
                          <a:pt x="1789" y="1303"/>
                        </a:lnTo>
                        <a:lnTo>
                          <a:pt x="1792" y="1298"/>
                        </a:lnTo>
                        <a:lnTo>
                          <a:pt x="1796" y="1299"/>
                        </a:lnTo>
                        <a:lnTo>
                          <a:pt x="1797" y="1297"/>
                        </a:lnTo>
                        <a:lnTo>
                          <a:pt x="1798" y="1303"/>
                        </a:lnTo>
                        <a:lnTo>
                          <a:pt x="1804" y="1298"/>
                        </a:lnTo>
                        <a:lnTo>
                          <a:pt x="1806" y="1299"/>
                        </a:lnTo>
                        <a:lnTo>
                          <a:pt x="1808" y="1298"/>
                        </a:lnTo>
                        <a:lnTo>
                          <a:pt x="1811" y="1298"/>
                        </a:lnTo>
                        <a:lnTo>
                          <a:pt x="1813" y="1298"/>
                        </a:lnTo>
                        <a:lnTo>
                          <a:pt x="1815" y="1301"/>
                        </a:lnTo>
                        <a:lnTo>
                          <a:pt x="1818" y="1296"/>
                        </a:lnTo>
                        <a:lnTo>
                          <a:pt x="1820" y="1302"/>
                        </a:lnTo>
                        <a:lnTo>
                          <a:pt x="1825" y="1298"/>
                        </a:lnTo>
                        <a:lnTo>
                          <a:pt x="1827" y="1298"/>
                        </a:lnTo>
                        <a:lnTo>
                          <a:pt x="1827" y="1301"/>
                        </a:lnTo>
                        <a:lnTo>
                          <a:pt x="1833" y="1301"/>
                        </a:lnTo>
                        <a:lnTo>
                          <a:pt x="1833" y="1303"/>
                        </a:lnTo>
                        <a:lnTo>
                          <a:pt x="1836" y="1301"/>
                        </a:lnTo>
                        <a:lnTo>
                          <a:pt x="1838" y="1302"/>
                        </a:lnTo>
                        <a:lnTo>
                          <a:pt x="1840" y="1302"/>
                        </a:lnTo>
                        <a:lnTo>
                          <a:pt x="1844" y="1301"/>
                        </a:lnTo>
                        <a:lnTo>
                          <a:pt x="1846" y="1299"/>
                        </a:lnTo>
                        <a:lnTo>
                          <a:pt x="1848" y="1298"/>
                        </a:lnTo>
                        <a:lnTo>
                          <a:pt x="1851" y="1299"/>
                        </a:lnTo>
                        <a:lnTo>
                          <a:pt x="1855" y="1295"/>
                        </a:lnTo>
                        <a:lnTo>
                          <a:pt x="1855" y="1288"/>
                        </a:lnTo>
                        <a:lnTo>
                          <a:pt x="1861" y="1298"/>
                        </a:lnTo>
                        <a:lnTo>
                          <a:pt x="1862" y="1295"/>
                        </a:lnTo>
                        <a:lnTo>
                          <a:pt x="1865" y="1286"/>
                        </a:lnTo>
                        <a:lnTo>
                          <a:pt x="1867" y="1291"/>
                        </a:lnTo>
                        <a:lnTo>
                          <a:pt x="1869" y="1293"/>
                        </a:lnTo>
                        <a:lnTo>
                          <a:pt x="1873" y="1234"/>
                        </a:lnTo>
                        <a:lnTo>
                          <a:pt x="1874" y="1147"/>
                        </a:lnTo>
                        <a:lnTo>
                          <a:pt x="1877" y="1276"/>
                        </a:lnTo>
                        <a:lnTo>
                          <a:pt x="1880" y="1286"/>
                        </a:lnTo>
                        <a:lnTo>
                          <a:pt x="1884" y="1225"/>
                        </a:lnTo>
                        <a:lnTo>
                          <a:pt x="1885" y="1248"/>
                        </a:lnTo>
                        <a:lnTo>
                          <a:pt x="1887" y="1291"/>
                        </a:lnTo>
                        <a:lnTo>
                          <a:pt x="1889" y="1296"/>
                        </a:lnTo>
                        <a:lnTo>
                          <a:pt x="1893" y="1269"/>
                        </a:lnTo>
                        <a:lnTo>
                          <a:pt x="1895" y="1286"/>
                        </a:lnTo>
                        <a:lnTo>
                          <a:pt x="1899" y="1296"/>
                        </a:lnTo>
                        <a:lnTo>
                          <a:pt x="1902" y="1284"/>
                        </a:lnTo>
                        <a:lnTo>
                          <a:pt x="1902" y="1282"/>
                        </a:lnTo>
                        <a:lnTo>
                          <a:pt x="1905" y="1295"/>
                        </a:lnTo>
                        <a:lnTo>
                          <a:pt x="1907" y="1297"/>
                        </a:lnTo>
                        <a:lnTo>
                          <a:pt x="1912" y="1295"/>
                        </a:lnTo>
                        <a:lnTo>
                          <a:pt x="1913" y="1298"/>
                        </a:lnTo>
                        <a:lnTo>
                          <a:pt x="1916" y="1299"/>
                        </a:lnTo>
                        <a:lnTo>
                          <a:pt x="1918" y="1299"/>
                        </a:lnTo>
                        <a:lnTo>
                          <a:pt x="1920" y="1296"/>
                        </a:lnTo>
                        <a:lnTo>
                          <a:pt x="1924" y="1297"/>
                        </a:lnTo>
                        <a:lnTo>
                          <a:pt x="1928" y="1298"/>
                        </a:lnTo>
                        <a:lnTo>
                          <a:pt x="1930" y="1291"/>
                        </a:lnTo>
                        <a:lnTo>
                          <a:pt x="1931" y="1290"/>
                        </a:lnTo>
                        <a:lnTo>
                          <a:pt x="1933" y="1298"/>
                        </a:lnTo>
                        <a:lnTo>
                          <a:pt x="1937" y="1297"/>
                        </a:lnTo>
                        <a:lnTo>
                          <a:pt x="1940" y="1298"/>
                        </a:lnTo>
                        <a:lnTo>
                          <a:pt x="1944" y="1298"/>
                        </a:lnTo>
                        <a:lnTo>
                          <a:pt x="1944" y="1295"/>
                        </a:lnTo>
                        <a:lnTo>
                          <a:pt x="1947" y="1296"/>
                        </a:lnTo>
                        <a:lnTo>
                          <a:pt x="1950" y="1302"/>
                        </a:lnTo>
                        <a:lnTo>
                          <a:pt x="1952" y="1299"/>
                        </a:lnTo>
                        <a:lnTo>
                          <a:pt x="1955" y="1301"/>
                        </a:lnTo>
                        <a:lnTo>
                          <a:pt x="1957" y="1299"/>
                        </a:lnTo>
                        <a:lnTo>
                          <a:pt x="1961" y="1301"/>
                        </a:lnTo>
                        <a:lnTo>
                          <a:pt x="1963" y="1302"/>
                        </a:lnTo>
                        <a:lnTo>
                          <a:pt x="1965" y="1299"/>
                        </a:lnTo>
                        <a:lnTo>
                          <a:pt x="1967" y="1297"/>
                        </a:lnTo>
                        <a:lnTo>
                          <a:pt x="1971" y="1301"/>
                        </a:lnTo>
                        <a:lnTo>
                          <a:pt x="1974" y="1301"/>
                        </a:lnTo>
                        <a:lnTo>
                          <a:pt x="1975" y="1299"/>
                        </a:lnTo>
                        <a:lnTo>
                          <a:pt x="1978" y="1303"/>
                        </a:lnTo>
                        <a:lnTo>
                          <a:pt x="1982" y="1301"/>
                        </a:lnTo>
                        <a:lnTo>
                          <a:pt x="1984" y="1296"/>
                        </a:lnTo>
                        <a:lnTo>
                          <a:pt x="1984" y="1297"/>
                        </a:lnTo>
                        <a:lnTo>
                          <a:pt x="1988" y="1298"/>
                        </a:lnTo>
                        <a:lnTo>
                          <a:pt x="1992" y="1302"/>
                        </a:lnTo>
                        <a:lnTo>
                          <a:pt x="1997" y="1302"/>
                        </a:lnTo>
                        <a:lnTo>
                          <a:pt x="2000" y="1302"/>
                        </a:lnTo>
                        <a:lnTo>
                          <a:pt x="2005" y="1298"/>
                        </a:lnTo>
                        <a:lnTo>
                          <a:pt x="2007" y="1302"/>
                        </a:lnTo>
                        <a:lnTo>
                          <a:pt x="2011" y="1303"/>
                        </a:lnTo>
                        <a:lnTo>
                          <a:pt x="2012" y="1303"/>
                        </a:lnTo>
                        <a:lnTo>
                          <a:pt x="2015" y="1301"/>
                        </a:lnTo>
                        <a:lnTo>
                          <a:pt x="2017" y="1298"/>
                        </a:lnTo>
                        <a:lnTo>
                          <a:pt x="2021" y="1301"/>
                        </a:lnTo>
                        <a:lnTo>
                          <a:pt x="2023" y="1297"/>
                        </a:lnTo>
                        <a:lnTo>
                          <a:pt x="2024" y="1298"/>
                        </a:lnTo>
                        <a:lnTo>
                          <a:pt x="2028" y="1301"/>
                        </a:lnTo>
                        <a:lnTo>
                          <a:pt x="2031" y="1301"/>
                        </a:lnTo>
                        <a:lnTo>
                          <a:pt x="2033" y="1296"/>
                        </a:lnTo>
                        <a:lnTo>
                          <a:pt x="2035" y="1301"/>
                        </a:lnTo>
                        <a:lnTo>
                          <a:pt x="2038" y="1301"/>
                        </a:lnTo>
                        <a:lnTo>
                          <a:pt x="2041" y="1280"/>
                        </a:lnTo>
                        <a:lnTo>
                          <a:pt x="2042" y="1268"/>
                        </a:lnTo>
                        <a:lnTo>
                          <a:pt x="2045" y="1295"/>
                        </a:lnTo>
                        <a:lnTo>
                          <a:pt x="2048" y="1299"/>
                        </a:lnTo>
                        <a:lnTo>
                          <a:pt x="2050" y="1280"/>
                        </a:lnTo>
                        <a:lnTo>
                          <a:pt x="2051" y="1287"/>
                        </a:lnTo>
                        <a:lnTo>
                          <a:pt x="2055" y="1298"/>
                        </a:lnTo>
                        <a:lnTo>
                          <a:pt x="2059" y="1299"/>
                        </a:lnTo>
                        <a:lnTo>
                          <a:pt x="2060" y="1294"/>
                        </a:lnTo>
                        <a:lnTo>
                          <a:pt x="2063" y="1301"/>
                        </a:lnTo>
                        <a:lnTo>
                          <a:pt x="2067" y="1297"/>
                        </a:lnTo>
                        <a:lnTo>
                          <a:pt x="2067" y="1295"/>
                        </a:lnTo>
                        <a:lnTo>
                          <a:pt x="2072" y="1301"/>
                        </a:lnTo>
                        <a:lnTo>
                          <a:pt x="2074" y="1299"/>
                        </a:lnTo>
                        <a:lnTo>
                          <a:pt x="2077" y="1301"/>
                        </a:lnTo>
                        <a:lnTo>
                          <a:pt x="2080" y="1301"/>
                        </a:lnTo>
                        <a:lnTo>
                          <a:pt x="2081" y="1301"/>
                        </a:lnTo>
                        <a:lnTo>
                          <a:pt x="2084" y="1302"/>
                        </a:lnTo>
                        <a:lnTo>
                          <a:pt x="2086" y="1301"/>
                        </a:lnTo>
                        <a:lnTo>
                          <a:pt x="2089" y="1298"/>
                        </a:lnTo>
                        <a:lnTo>
                          <a:pt x="2092" y="1302"/>
                        </a:lnTo>
                        <a:lnTo>
                          <a:pt x="2094" y="1301"/>
                        </a:lnTo>
                        <a:lnTo>
                          <a:pt x="2098" y="1301"/>
                        </a:lnTo>
                        <a:lnTo>
                          <a:pt x="2103" y="1301"/>
                        </a:lnTo>
                        <a:lnTo>
                          <a:pt x="2106" y="1298"/>
                        </a:lnTo>
                        <a:lnTo>
                          <a:pt x="2107" y="1301"/>
                        </a:lnTo>
                        <a:lnTo>
                          <a:pt x="2109" y="1302"/>
                        </a:lnTo>
                        <a:lnTo>
                          <a:pt x="2111" y="1301"/>
                        </a:lnTo>
                        <a:lnTo>
                          <a:pt x="2116" y="1295"/>
                        </a:lnTo>
                        <a:lnTo>
                          <a:pt x="2117" y="1299"/>
                        </a:lnTo>
                        <a:lnTo>
                          <a:pt x="2119" y="1299"/>
                        </a:lnTo>
                        <a:lnTo>
                          <a:pt x="2122" y="1301"/>
                        </a:lnTo>
                        <a:lnTo>
                          <a:pt x="2125" y="1290"/>
                        </a:lnTo>
                        <a:lnTo>
                          <a:pt x="2127" y="1295"/>
                        </a:lnTo>
                        <a:lnTo>
                          <a:pt x="2131" y="1299"/>
                        </a:lnTo>
                        <a:lnTo>
                          <a:pt x="2133" y="1297"/>
                        </a:lnTo>
                        <a:lnTo>
                          <a:pt x="2134" y="1299"/>
                        </a:lnTo>
                        <a:lnTo>
                          <a:pt x="2140" y="1298"/>
                        </a:lnTo>
                        <a:lnTo>
                          <a:pt x="2140" y="1297"/>
                        </a:lnTo>
                        <a:lnTo>
                          <a:pt x="2142" y="1297"/>
                        </a:lnTo>
                        <a:lnTo>
                          <a:pt x="2147" y="1297"/>
                        </a:lnTo>
                        <a:lnTo>
                          <a:pt x="2149" y="1301"/>
                        </a:lnTo>
                        <a:lnTo>
                          <a:pt x="2152" y="1299"/>
                        </a:lnTo>
                        <a:lnTo>
                          <a:pt x="2155" y="1303"/>
                        </a:lnTo>
                        <a:lnTo>
                          <a:pt x="2157" y="1299"/>
                        </a:lnTo>
                        <a:lnTo>
                          <a:pt x="2160" y="1298"/>
                        </a:lnTo>
                        <a:lnTo>
                          <a:pt x="2160" y="1304"/>
                        </a:lnTo>
                        <a:lnTo>
                          <a:pt x="2165" y="1298"/>
                        </a:lnTo>
                        <a:lnTo>
                          <a:pt x="2168" y="1298"/>
                        </a:lnTo>
                        <a:lnTo>
                          <a:pt x="2170" y="1297"/>
                        </a:lnTo>
                        <a:lnTo>
                          <a:pt x="2170" y="1299"/>
                        </a:lnTo>
                        <a:lnTo>
                          <a:pt x="2175" y="1299"/>
                        </a:lnTo>
                        <a:lnTo>
                          <a:pt x="2177" y="1299"/>
                        </a:lnTo>
                        <a:lnTo>
                          <a:pt x="2181" y="1302"/>
                        </a:lnTo>
                        <a:lnTo>
                          <a:pt x="2183" y="1296"/>
                        </a:lnTo>
                        <a:lnTo>
                          <a:pt x="2184" y="1302"/>
                        </a:lnTo>
                        <a:lnTo>
                          <a:pt x="2189" y="1301"/>
                        </a:lnTo>
                        <a:lnTo>
                          <a:pt x="2190" y="1294"/>
                        </a:lnTo>
                        <a:lnTo>
                          <a:pt x="2192" y="1298"/>
                        </a:lnTo>
                        <a:lnTo>
                          <a:pt x="2194" y="1299"/>
                        </a:lnTo>
                        <a:lnTo>
                          <a:pt x="2198" y="1299"/>
                        </a:lnTo>
                        <a:lnTo>
                          <a:pt x="2200" y="1296"/>
                        </a:lnTo>
                        <a:lnTo>
                          <a:pt x="2204" y="1298"/>
                        </a:lnTo>
                        <a:lnTo>
                          <a:pt x="2204" y="1297"/>
                        </a:lnTo>
                        <a:lnTo>
                          <a:pt x="2208" y="1298"/>
                        </a:lnTo>
                        <a:lnTo>
                          <a:pt x="2210" y="1302"/>
                        </a:lnTo>
                        <a:lnTo>
                          <a:pt x="2212" y="1299"/>
                        </a:lnTo>
                        <a:lnTo>
                          <a:pt x="2216" y="1302"/>
                        </a:lnTo>
                        <a:lnTo>
                          <a:pt x="2219" y="1303"/>
                        </a:lnTo>
                        <a:lnTo>
                          <a:pt x="2220" y="1299"/>
                        </a:lnTo>
                        <a:lnTo>
                          <a:pt x="2224" y="1303"/>
                        </a:lnTo>
                        <a:lnTo>
                          <a:pt x="2225" y="1301"/>
                        </a:lnTo>
                        <a:lnTo>
                          <a:pt x="2229" y="1302"/>
                        </a:lnTo>
                        <a:lnTo>
                          <a:pt x="2232" y="1299"/>
                        </a:lnTo>
                        <a:lnTo>
                          <a:pt x="2234" y="1303"/>
                        </a:lnTo>
                        <a:lnTo>
                          <a:pt x="2236" y="1298"/>
                        </a:lnTo>
                        <a:lnTo>
                          <a:pt x="2238" y="1302"/>
                        </a:lnTo>
                        <a:lnTo>
                          <a:pt x="2241" y="1304"/>
                        </a:lnTo>
                        <a:lnTo>
                          <a:pt x="2244" y="1298"/>
                        </a:lnTo>
                        <a:lnTo>
                          <a:pt x="2246" y="1296"/>
                        </a:lnTo>
                        <a:lnTo>
                          <a:pt x="2250" y="1298"/>
                        </a:lnTo>
                        <a:lnTo>
                          <a:pt x="2252" y="1301"/>
                        </a:lnTo>
                        <a:lnTo>
                          <a:pt x="2255" y="1301"/>
                        </a:lnTo>
                        <a:lnTo>
                          <a:pt x="2257" y="1298"/>
                        </a:lnTo>
                        <a:lnTo>
                          <a:pt x="2259" y="1301"/>
                        </a:lnTo>
                        <a:lnTo>
                          <a:pt x="2261" y="1301"/>
                        </a:lnTo>
                        <a:lnTo>
                          <a:pt x="2264" y="1298"/>
                        </a:lnTo>
                        <a:lnTo>
                          <a:pt x="2267" y="1296"/>
                        </a:lnTo>
                        <a:lnTo>
                          <a:pt x="2270" y="1301"/>
                        </a:lnTo>
                        <a:lnTo>
                          <a:pt x="2272" y="1299"/>
                        </a:lnTo>
                        <a:lnTo>
                          <a:pt x="2276" y="1273"/>
                        </a:lnTo>
                        <a:lnTo>
                          <a:pt x="2277" y="1281"/>
                        </a:lnTo>
                        <a:lnTo>
                          <a:pt x="2282" y="1288"/>
                        </a:lnTo>
                        <a:lnTo>
                          <a:pt x="2284" y="1278"/>
                        </a:lnTo>
                        <a:lnTo>
                          <a:pt x="2285" y="1274"/>
                        </a:lnTo>
                        <a:lnTo>
                          <a:pt x="2289" y="1284"/>
                        </a:lnTo>
                        <a:lnTo>
                          <a:pt x="2292" y="1268"/>
                        </a:lnTo>
                        <a:lnTo>
                          <a:pt x="2294" y="835"/>
                        </a:lnTo>
                        <a:lnTo>
                          <a:pt x="2294" y="890"/>
                        </a:lnTo>
                        <a:lnTo>
                          <a:pt x="2297" y="1260"/>
                        </a:lnTo>
                        <a:lnTo>
                          <a:pt x="2302" y="1225"/>
                        </a:lnTo>
                        <a:lnTo>
                          <a:pt x="2303" y="1053"/>
                        </a:lnTo>
                        <a:lnTo>
                          <a:pt x="2305" y="1222"/>
                        </a:lnTo>
                        <a:lnTo>
                          <a:pt x="2309" y="1282"/>
                        </a:lnTo>
                        <a:lnTo>
                          <a:pt x="2312" y="1223"/>
                        </a:lnTo>
                        <a:lnTo>
                          <a:pt x="2312" y="1230"/>
                        </a:lnTo>
                        <a:lnTo>
                          <a:pt x="2316" y="1285"/>
                        </a:lnTo>
                        <a:lnTo>
                          <a:pt x="2320" y="1293"/>
                        </a:lnTo>
                        <a:lnTo>
                          <a:pt x="2321" y="1277"/>
                        </a:lnTo>
                        <a:lnTo>
                          <a:pt x="2323" y="1291"/>
                        </a:lnTo>
                        <a:lnTo>
                          <a:pt x="2327" y="1293"/>
                        </a:lnTo>
                        <a:lnTo>
                          <a:pt x="2330" y="1295"/>
                        </a:lnTo>
                        <a:lnTo>
                          <a:pt x="2331" y="1289"/>
                        </a:lnTo>
                        <a:lnTo>
                          <a:pt x="2334" y="1299"/>
                        </a:lnTo>
                        <a:lnTo>
                          <a:pt x="2337" y="1297"/>
                        </a:lnTo>
                        <a:lnTo>
                          <a:pt x="2340" y="1294"/>
                        </a:lnTo>
                        <a:lnTo>
                          <a:pt x="2344" y="1290"/>
                        </a:lnTo>
                        <a:lnTo>
                          <a:pt x="2344" y="1293"/>
                        </a:lnTo>
                        <a:lnTo>
                          <a:pt x="2347" y="1299"/>
                        </a:lnTo>
                        <a:lnTo>
                          <a:pt x="2350" y="1298"/>
                        </a:lnTo>
                        <a:lnTo>
                          <a:pt x="2354" y="1294"/>
                        </a:lnTo>
                        <a:lnTo>
                          <a:pt x="2355" y="1293"/>
                        </a:lnTo>
                        <a:lnTo>
                          <a:pt x="2357" y="1297"/>
                        </a:lnTo>
                        <a:lnTo>
                          <a:pt x="2361" y="1298"/>
                        </a:lnTo>
                        <a:lnTo>
                          <a:pt x="2362" y="1298"/>
                        </a:lnTo>
                        <a:lnTo>
                          <a:pt x="2367" y="1290"/>
                        </a:lnTo>
                        <a:lnTo>
                          <a:pt x="2369" y="1294"/>
                        </a:lnTo>
                        <a:lnTo>
                          <a:pt x="2370" y="1296"/>
                        </a:lnTo>
                        <a:lnTo>
                          <a:pt x="2372" y="1290"/>
                        </a:lnTo>
                        <a:lnTo>
                          <a:pt x="2376" y="1296"/>
                        </a:lnTo>
                        <a:lnTo>
                          <a:pt x="2379" y="1296"/>
                        </a:lnTo>
                        <a:lnTo>
                          <a:pt x="2381" y="1297"/>
                        </a:lnTo>
                        <a:lnTo>
                          <a:pt x="2382" y="1298"/>
                        </a:lnTo>
                        <a:lnTo>
                          <a:pt x="2387" y="1295"/>
                        </a:lnTo>
                        <a:lnTo>
                          <a:pt x="2388" y="1301"/>
                        </a:lnTo>
                        <a:lnTo>
                          <a:pt x="2391" y="1297"/>
                        </a:lnTo>
                        <a:lnTo>
                          <a:pt x="2393" y="1297"/>
                        </a:lnTo>
                        <a:lnTo>
                          <a:pt x="2396" y="1301"/>
                        </a:lnTo>
                        <a:lnTo>
                          <a:pt x="2399" y="1299"/>
                        </a:lnTo>
                        <a:lnTo>
                          <a:pt x="2402" y="1301"/>
                        </a:lnTo>
                        <a:lnTo>
                          <a:pt x="2404" y="1299"/>
                        </a:lnTo>
                        <a:lnTo>
                          <a:pt x="2406" y="1302"/>
                        </a:lnTo>
                        <a:lnTo>
                          <a:pt x="2410" y="1299"/>
                        </a:lnTo>
                        <a:lnTo>
                          <a:pt x="2411" y="1301"/>
                        </a:lnTo>
                        <a:lnTo>
                          <a:pt x="2414" y="1301"/>
                        </a:lnTo>
                        <a:lnTo>
                          <a:pt x="2416" y="1301"/>
                        </a:lnTo>
                        <a:lnTo>
                          <a:pt x="2421" y="1303"/>
                        </a:lnTo>
                        <a:lnTo>
                          <a:pt x="2423" y="1301"/>
                        </a:lnTo>
                        <a:lnTo>
                          <a:pt x="2426" y="1301"/>
                        </a:lnTo>
                        <a:lnTo>
                          <a:pt x="2427" y="1304"/>
                        </a:lnTo>
                        <a:lnTo>
                          <a:pt x="2430" y="1301"/>
                        </a:lnTo>
                        <a:lnTo>
                          <a:pt x="2432" y="1298"/>
                        </a:lnTo>
                        <a:lnTo>
                          <a:pt x="2436" y="1299"/>
                        </a:lnTo>
                        <a:lnTo>
                          <a:pt x="2439" y="1301"/>
                        </a:lnTo>
                        <a:lnTo>
                          <a:pt x="2441" y="1294"/>
                        </a:lnTo>
                        <a:lnTo>
                          <a:pt x="2443" y="1303"/>
                        </a:lnTo>
                        <a:lnTo>
                          <a:pt x="2445" y="1301"/>
                        </a:lnTo>
                        <a:lnTo>
                          <a:pt x="2447" y="1296"/>
                        </a:lnTo>
                        <a:lnTo>
                          <a:pt x="2452" y="1302"/>
                        </a:lnTo>
                        <a:lnTo>
                          <a:pt x="2453" y="1303"/>
                        </a:lnTo>
                        <a:lnTo>
                          <a:pt x="2456" y="1302"/>
                        </a:lnTo>
                        <a:lnTo>
                          <a:pt x="2458" y="1303"/>
                        </a:lnTo>
                        <a:lnTo>
                          <a:pt x="2461" y="1299"/>
                        </a:lnTo>
                        <a:lnTo>
                          <a:pt x="2464" y="1302"/>
                        </a:lnTo>
                        <a:lnTo>
                          <a:pt x="2465" y="1301"/>
                        </a:lnTo>
                        <a:lnTo>
                          <a:pt x="2469" y="1303"/>
                        </a:lnTo>
                        <a:lnTo>
                          <a:pt x="2470" y="1302"/>
                        </a:lnTo>
                        <a:lnTo>
                          <a:pt x="2475" y="1303"/>
                        </a:lnTo>
                        <a:lnTo>
                          <a:pt x="2477" y="1302"/>
                        </a:lnTo>
                        <a:lnTo>
                          <a:pt x="2480" y="1304"/>
                        </a:lnTo>
                        <a:lnTo>
                          <a:pt x="2482" y="1301"/>
                        </a:lnTo>
                        <a:lnTo>
                          <a:pt x="2483" y="1302"/>
                        </a:lnTo>
                        <a:lnTo>
                          <a:pt x="2487" y="1303"/>
                        </a:lnTo>
                        <a:lnTo>
                          <a:pt x="2490" y="1302"/>
                        </a:lnTo>
                        <a:lnTo>
                          <a:pt x="2492" y="1303"/>
                        </a:lnTo>
                        <a:lnTo>
                          <a:pt x="2496" y="1302"/>
                        </a:lnTo>
                        <a:lnTo>
                          <a:pt x="2497" y="1299"/>
                        </a:lnTo>
                        <a:lnTo>
                          <a:pt x="2500" y="1299"/>
                        </a:lnTo>
                        <a:lnTo>
                          <a:pt x="2504" y="1302"/>
                        </a:lnTo>
                        <a:lnTo>
                          <a:pt x="2505" y="1304"/>
                        </a:lnTo>
                        <a:lnTo>
                          <a:pt x="2507" y="1302"/>
                        </a:lnTo>
                        <a:lnTo>
                          <a:pt x="2509" y="1303"/>
                        </a:lnTo>
                        <a:lnTo>
                          <a:pt x="2513" y="1301"/>
                        </a:lnTo>
                        <a:lnTo>
                          <a:pt x="2516" y="1303"/>
                        </a:lnTo>
                        <a:lnTo>
                          <a:pt x="2517" y="1304"/>
                        </a:lnTo>
                        <a:lnTo>
                          <a:pt x="2521" y="1303"/>
                        </a:lnTo>
                        <a:lnTo>
                          <a:pt x="2524" y="1299"/>
                        </a:lnTo>
                        <a:lnTo>
                          <a:pt x="2525" y="1298"/>
                        </a:lnTo>
                        <a:lnTo>
                          <a:pt x="2529" y="1301"/>
                        </a:lnTo>
                        <a:lnTo>
                          <a:pt x="2532" y="1301"/>
                        </a:lnTo>
                        <a:lnTo>
                          <a:pt x="2532" y="1299"/>
                        </a:lnTo>
                        <a:lnTo>
                          <a:pt x="2535" y="1302"/>
                        </a:lnTo>
                        <a:lnTo>
                          <a:pt x="2538" y="1303"/>
                        </a:lnTo>
                        <a:lnTo>
                          <a:pt x="2542" y="1298"/>
                        </a:lnTo>
                        <a:lnTo>
                          <a:pt x="2542" y="1301"/>
                        </a:lnTo>
                        <a:lnTo>
                          <a:pt x="2547" y="1301"/>
                        </a:lnTo>
                        <a:lnTo>
                          <a:pt x="2549" y="1301"/>
                        </a:lnTo>
                        <a:lnTo>
                          <a:pt x="2551" y="1301"/>
                        </a:lnTo>
                        <a:lnTo>
                          <a:pt x="2554" y="1298"/>
                        </a:lnTo>
                        <a:lnTo>
                          <a:pt x="2556" y="1298"/>
                        </a:lnTo>
                        <a:lnTo>
                          <a:pt x="2558" y="1301"/>
                        </a:lnTo>
                        <a:lnTo>
                          <a:pt x="2563" y="1301"/>
                        </a:lnTo>
                        <a:lnTo>
                          <a:pt x="2564" y="1299"/>
                        </a:lnTo>
                        <a:lnTo>
                          <a:pt x="2567" y="1299"/>
                        </a:lnTo>
                        <a:lnTo>
                          <a:pt x="2570" y="1302"/>
                        </a:lnTo>
                        <a:lnTo>
                          <a:pt x="2572" y="1301"/>
                        </a:lnTo>
                        <a:lnTo>
                          <a:pt x="2574" y="1302"/>
                        </a:lnTo>
                        <a:lnTo>
                          <a:pt x="2579" y="1299"/>
                        </a:lnTo>
                        <a:lnTo>
                          <a:pt x="2581" y="1299"/>
                        </a:lnTo>
                        <a:lnTo>
                          <a:pt x="2581" y="1301"/>
                        </a:lnTo>
                        <a:lnTo>
                          <a:pt x="2585" y="1302"/>
                        </a:lnTo>
                        <a:lnTo>
                          <a:pt x="2587" y="1299"/>
                        </a:lnTo>
                        <a:lnTo>
                          <a:pt x="2591" y="1301"/>
                        </a:lnTo>
                        <a:lnTo>
                          <a:pt x="2592" y="1299"/>
                        </a:lnTo>
                        <a:lnTo>
                          <a:pt x="2594" y="1302"/>
                        </a:lnTo>
                        <a:lnTo>
                          <a:pt x="2598" y="1302"/>
                        </a:lnTo>
                        <a:lnTo>
                          <a:pt x="2601" y="1303"/>
                        </a:lnTo>
                        <a:lnTo>
                          <a:pt x="2604" y="1302"/>
                        </a:lnTo>
                        <a:lnTo>
                          <a:pt x="2605" y="1302"/>
                        </a:lnTo>
                        <a:lnTo>
                          <a:pt x="2608" y="1301"/>
                        </a:lnTo>
                        <a:lnTo>
                          <a:pt x="2609" y="1303"/>
                        </a:lnTo>
                        <a:lnTo>
                          <a:pt x="2615" y="1301"/>
                        </a:lnTo>
                        <a:lnTo>
                          <a:pt x="2617" y="1302"/>
                        </a:lnTo>
                        <a:lnTo>
                          <a:pt x="2618" y="1302"/>
                        </a:lnTo>
                        <a:lnTo>
                          <a:pt x="2619" y="1301"/>
                        </a:lnTo>
                        <a:lnTo>
                          <a:pt x="2625" y="1302"/>
                        </a:lnTo>
                        <a:lnTo>
                          <a:pt x="2628" y="1298"/>
                        </a:lnTo>
                        <a:lnTo>
                          <a:pt x="2631" y="1304"/>
                        </a:lnTo>
                        <a:lnTo>
                          <a:pt x="2633" y="1301"/>
                        </a:lnTo>
                        <a:lnTo>
                          <a:pt x="2638" y="1299"/>
                        </a:lnTo>
                        <a:lnTo>
                          <a:pt x="2639" y="1302"/>
                        </a:lnTo>
                        <a:lnTo>
                          <a:pt x="2642" y="1301"/>
                        </a:lnTo>
                        <a:lnTo>
                          <a:pt x="2645" y="1302"/>
                        </a:lnTo>
                      </a:path>
                    </a:pathLst>
                  </a:custGeom>
                  <a:noFill/>
                  <a:ln w="9525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0" name="Freeform 74"/>
                  <p:cNvSpPr>
                    <a:spLocks noChangeAspect="1"/>
                  </p:cNvSpPr>
                  <p:nvPr/>
                </p:nvSpPr>
                <p:spPr bwMode="auto">
                  <a:xfrm>
                    <a:off x="4273" y="4125"/>
                    <a:ext cx="913" cy="89"/>
                  </a:xfrm>
                  <a:custGeom>
                    <a:avLst/>
                    <a:gdLst>
                      <a:gd name="T0" fmla="*/ 0 w 2630"/>
                      <a:gd name="T1" fmla="*/ 1 h 171"/>
                      <a:gd name="T2" fmla="*/ 0 w 2630"/>
                      <a:gd name="T3" fmla="*/ 1 h 171"/>
                      <a:gd name="T4" fmla="*/ 0 w 2630"/>
                      <a:gd name="T5" fmla="*/ 1 h 171"/>
                      <a:gd name="T6" fmla="*/ 0 w 2630"/>
                      <a:gd name="T7" fmla="*/ 1 h 171"/>
                      <a:gd name="T8" fmla="*/ 0 w 2630"/>
                      <a:gd name="T9" fmla="*/ 1 h 171"/>
                      <a:gd name="T10" fmla="*/ 0 w 2630"/>
                      <a:gd name="T11" fmla="*/ 1 h 171"/>
                      <a:gd name="T12" fmla="*/ 0 w 2630"/>
                      <a:gd name="T13" fmla="*/ 1 h 171"/>
                      <a:gd name="T14" fmla="*/ 0 w 2630"/>
                      <a:gd name="T15" fmla="*/ 1 h 171"/>
                      <a:gd name="T16" fmla="*/ 0 w 2630"/>
                      <a:gd name="T17" fmla="*/ 1 h 171"/>
                      <a:gd name="T18" fmla="*/ 0 w 2630"/>
                      <a:gd name="T19" fmla="*/ 1 h 171"/>
                      <a:gd name="T20" fmla="*/ 0 w 2630"/>
                      <a:gd name="T21" fmla="*/ 1 h 171"/>
                      <a:gd name="T22" fmla="*/ 0 w 2630"/>
                      <a:gd name="T23" fmla="*/ 1 h 171"/>
                      <a:gd name="T24" fmla="*/ 0 w 2630"/>
                      <a:gd name="T25" fmla="*/ 1 h 171"/>
                      <a:gd name="T26" fmla="*/ 0 w 2630"/>
                      <a:gd name="T27" fmla="*/ 1 h 171"/>
                      <a:gd name="T28" fmla="*/ 0 w 2630"/>
                      <a:gd name="T29" fmla="*/ 1 h 171"/>
                      <a:gd name="T30" fmla="*/ 0 w 2630"/>
                      <a:gd name="T31" fmla="*/ 1 h 171"/>
                      <a:gd name="T32" fmla="*/ 0 w 2630"/>
                      <a:gd name="T33" fmla="*/ 1 h 171"/>
                      <a:gd name="T34" fmla="*/ 0 w 2630"/>
                      <a:gd name="T35" fmla="*/ 1 h 171"/>
                      <a:gd name="T36" fmla="*/ 0 w 2630"/>
                      <a:gd name="T37" fmla="*/ 1 h 171"/>
                      <a:gd name="T38" fmla="*/ 0 w 2630"/>
                      <a:gd name="T39" fmla="*/ 1 h 171"/>
                      <a:gd name="T40" fmla="*/ 0 w 2630"/>
                      <a:gd name="T41" fmla="*/ 1 h 171"/>
                      <a:gd name="T42" fmla="*/ 0 w 2630"/>
                      <a:gd name="T43" fmla="*/ 1 h 171"/>
                      <a:gd name="T44" fmla="*/ 0 w 2630"/>
                      <a:gd name="T45" fmla="*/ 1 h 171"/>
                      <a:gd name="T46" fmla="*/ 0 w 2630"/>
                      <a:gd name="T47" fmla="*/ 1 h 171"/>
                      <a:gd name="T48" fmla="*/ 0 w 2630"/>
                      <a:gd name="T49" fmla="*/ 1 h 171"/>
                      <a:gd name="T50" fmla="*/ 0 w 2630"/>
                      <a:gd name="T51" fmla="*/ 1 h 171"/>
                      <a:gd name="T52" fmla="*/ 0 w 2630"/>
                      <a:gd name="T53" fmla="*/ 1 h 171"/>
                      <a:gd name="T54" fmla="*/ 0 w 2630"/>
                      <a:gd name="T55" fmla="*/ 1 h 171"/>
                      <a:gd name="T56" fmla="*/ 0 w 2630"/>
                      <a:gd name="T57" fmla="*/ 1 h 171"/>
                      <a:gd name="T58" fmla="*/ 0 w 2630"/>
                      <a:gd name="T59" fmla="*/ 1 h 171"/>
                      <a:gd name="T60" fmla="*/ 0 w 2630"/>
                      <a:gd name="T61" fmla="*/ 1 h 171"/>
                      <a:gd name="T62" fmla="*/ 0 w 2630"/>
                      <a:gd name="T63" fmla="*/ 1 h 171"/>
                      <a:gd name="T64" fmla="*/ 0 w 2630"/>
                      <a:gd name="T65" fmla="*/ 1 h 171"/>
                      <a:gd name="T66" fmla="*/ 0 w 2630"/>
                      <a:gd name="T67" fmla="*/ 1 h 171"/>
                      <a:gd name="T68" fmla="*/ 0 w 2630"/>
                      <a:gd name="T69" fmla="*/ 1 h 171"/>
                      <a:gd name="T70" fmla="*/ 0 w 2630"/>
                      <a:gd name="T71" fmla="*/ 1 h 171"/>
                      <a:gd name="T72" fmla="*/ 0 w 2630"/>
                      <a:gd name="T73" fmla="*/ 1 h 171"/>
                      <a:gd name="T74" fmla="*/ 0 w 2630"/>
                      <a:gd name="T75" fmla="*/ 1 h 171"/>
                      <a:gd name="T76" fmla="*/ 0 w 2630"/>
                      <a:gd name="T77" fmla="*/ 1 h 171"/>
                      <a:gd name="T78" fmla="*/ 0 w 2630"/>
                      <a:gd name="T79" fmla="*/ 1 h 171"/>
                      <a:gd name="T80" fmla="*/ 0 w 2630"/>
                      <a:gd name="T81" fmla="*/ 1 h 171"/>
                      <a:gd name="T82" fmla="*/ 0 w 2630"/>
                      <a:gd name="T83" fmla="*/ 1 h 171"/>
                      <a:gd name="T84" fmla="*/ 0 w 2630"/>
                      <a:gd name="T85" fmla="*/ 1 h 171"/>
                      <a:gd name="T86" fmla="*/ 0 w 2630"/>
                      <a:gd name="T87" fmla="*/ 1 h 171"/>
                      <a:gd name="T88" fmla="*/ 0 w 2630"/>
                      <a:gd name="T89" fmla="*/ 1 h 171"/>
                      <a:gd name="T90" fmla="*/ 0 w 2630"/>
                      <a:gd name="T91" fmla="*/ 1 h 171"/>
                      <a:gd name="T92" fmla="*/ 0 w 2630"/>
                      <a:gd name="T93" fmla="*/ 1 h 171"/>
                      <a:gd name="T94" fmla="*/ 0 w 2630"/>
                      <a:gd name="T95" fmla="*/ 1 h 171"/>
                      <a:gd name="T96" fmla="*/ 0 w 2630"/>
                      <a:gd name="T97" fmla="*/ 1 h 171"/>
                      <a:gd name="T98" fmla="*/ 0 w 2630"/>
                      <a:gd name="T99" fmla="*/ 1 h 171"/>
                      <a:gd name="T100" fmla="*/ 0 w 2630"/>
                      <a:gd name="T101" fmla="*/ 1 h 171"/>
                      <a:gd name="T102" fmla="*/ 0 w 2630"/>
                      <a:gd name="T103" fmla="*/ 1 h 171"/>
                      <a:gd name="T104" fmla="*/ 0 w 2630"/>
                      <a:gd name="T105" fmla="*/ 1 h 171"/>
                      <a:gd name="T106" fmla="*/ 0 w 2630"/>
                      <a:gd name="T107" fmla="*/ 1 h 171"/>
                      <a:gd name="T108" fmla="*/ 0 w 2630"/>
                      <a:gd name="T109" fmla="*/ 1 h 171"/>
                      <a:gd name="T110" fmla="*/ 0 w 2630"/>
                      <a:gd name="T111" fmla="*/ 1 h 171"/>
                      <a:gd name="T112" fmla="*/ 0 w 2630"/>
                      <a:gd name="T113" fmla="*/ 1 h 171"/>
                      <a:gd name="T114" fmla="*/ 0 w 2630"/>
                      <a:gd name="T115" fmla="*/ 1 h 171"/>
                      <a:gd name="T116" fmla="*/ 0 w 2630"/>
                      <a:gd name="T117" fmla="*/ 1 h 171"/>
                      <a:gd name="T118" fmla="*/ 0 w 2630"/>
                      <a:gd name="T119" fmla="*/ 1 h 171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630"/>
                      <a:gd name="T181" fmla="*/ 0 h 171"/>
                      <a:gd name="T182" fmla="*/ 2630 w 2630"/>
                      <a:gd name="T183" fmla="*/ 171 h 171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630" h="171">
                        <a:moveTo>
                          <a:pt x="0" y="168"/>
                        </a:moveTo>
                        <a:lnTo>
                          <a:pt x="0" y="169"/>
                        </a:lnTo>
                        <a:lnTo>
                          <a:pt x="5" y="167"/>
                        </a:lnTo>
                        <a:lnTo>
                          <a:pt x="8" y="167"/>
                        </a:lnTo>
                        <a:lnTo>
                          <a:pt x="10" y="163"/>
                        </a:lnTo>
                        <a:lnTo>
                          <a:pt x="13" y="167"/>
                        </a:lnTo>
                        <a:lnTo>
                          <a:pt x="15" y="167"/>
                        </a:lnTo>
                        <a:lnTo>
                          <a:pt x="19" y="167"/>
                        </a:lnTo>
                        <a:lnTo>
                          <a:pt x="19" y="168"/>
                        </a:lnTo>
                        <a:lnTo>
                          <a:pt x="22" y="165"/>
                        </a:lnTo>
                        <a:lnTo>
                          <a:pt x="27" y="163"/>
                        </a:lnTo>
                        <a:lnTo>
                          <a:pt x="27" y="161"/>
                        </a:lnTo>
                        <a:lnTo>
                          <a:pt x="29" y="167"/>
                        </a:lnTo>
                        <a:lnTo>
                          <a:pt x="32" y="167"/>
                        </a:lnTo>
                        <a:lnTo>
                          <a:pt x="34" y="167"/>
                        </a:lnTo>
                        <a:lnTo>
                          <a:pt x="38" y="165"/>
                        </a:lnTo>
                        <a:lnTo>
                          <a:pt x="40" y="164"/>
                        </a:lnTo>
                        <a:lnTo>
                          <a:pt x="42" y="167"/>
                        </a:lnTo>
                        <a:lnTo>
                          <a:pt x="46" y="165"/>
                        </a:lnTo>
                        <a:lnTo>
                          <a:pt x="48" y="163"/>
                        </a:lnTo>
                        <a:lnTo>
                          <a:pt x="49" y="161"/>
                        </a:lnTo>
                        <a:lnTo>
                          <a:pt x="53" y="157"/>
                        </a:lnTo>
                        <a:lnTo>
                          <a:pt x="55" y="163"/>
                        </a:lnTo>
                        <a:lnTo>
                          <a:pt x="59" y="165"/>
                        </a:lnTo>
                        <a:lnTo>
                          <a:pt x="62" y="160"/>
                        </a:lnTo>
                        <a:lnTo>
                          <a:pt x="63" y="165"/>
                        </a:lnTo>
                        <a:lnTo>
                          <a:pt x="66" y="167"/>
                        </a:lnTo>
                        <a:lnTo>
                          <a:pt x="69" y="163"/>
                        </a:lnTo>
                        <a:lnTo>
                          <a:pt x="73" y="164"/>
                        </a:lnTo>
                        <a:lnTo>
                          <a:pt x="73" y="163"/>
                        </a:lnTo>
                        <a:lnTo>
                          <a:pt x="76" y="165"/>
                        </a:lnTo>
                        <a:lnTo>
                          <a:pt x="80" y="164"/>
                        </a:lnTo>
                        <a:lnTo>
                          <a:pt x="82" y="167"/>
                        </a:lnTo>
                        <a:lnTo>
                          <a:pt x="83" y="167"/>
                        </a:lnTo>
                        <a:lnTo>
                          <a:pt x="88" y="165"/>
                        </a:lnTo>
                        <a:lnTo>
                          <a:pt x="90" y="160"/>
                        </a:lnTo>
                        <a:lnTo>
                          <a:pt x="91" y="164"/>
                        </a:lnTo>
                        <a:lnTo>
                          <a:pt x="93" y="164"/>
                        </a:lnTo>
                        <a:lnTo>
                          <a:pt x="97" y="164"/>
                        </a:lnTo>
                        <a:lnTo>
                          <a:pt x="100" y="162"/>
                        </a:lnTo>
                        <a:lnTo>
                          <a:pt x="103" y="165"/>
                        </a:lnTo>
                        <a:lnTo>
                          <a:pt x="105" y="168"/>
                        </a:lnTo>
                        <a:lnTo>
                          <a:pt x="108" y="164"/>
                        </a:lnTo>
                        <a:lnTo>
                          <a:pt x="109" y="163"/>
                        </a:lnTo>
                        <a:lnTo>
                          <a:pt x="113" y="164"/>
                        </a:lnTo>
                        <a:lnTo>
                          <a:pt x="116" y="161"/>
                        </a:lnTo>
                        <a:lnTo>
                          <a:pt x="117" y="160"/>
                        </a:lnTo>
                        <a:lnTo>
                          <a:pt x="121" y="167"/>
                        </a:lnTo>
                        <a:lnTo>
                          <a:pt x="124" y="161"/>
                        </a:lnTo>
                        <a:lnTo>
                          <a:pt x="126" y="161"/>
                        </a:lnTo>
                        <a:lnTo>
                          <a:pt x="127" y="156"/>
                        </a:lnTo>
                        <a:lnTo>
                          <a:pt x="132" y="167"/>
                        </a:lnTo>
                        <a:lnTo>
                          <a:pt x="134" y="167"/>
                        </a:lnTo>
                        <a:lnTo>
                          <a:pt x="138" y="160"/>
                        </a:lnTo>
                        <a:lnTo>
                          <a:pt x="138" y="163"/>
                        </a:lnTo>
                        <a:lnTo>
                          <a:pt x="142" y="163"/>
                        </a:lnTo>
                        <a:lnTo>
                          <a:pt x="144" y="162"/>
                        </a:lnTo>
                        <a:lnTo>
                          <a:pt x="147" y="162"/>
                        </a:lnTo>
                        <a:lnTo>
                          <a:pt x="150" y="164"/>
                        </a:lnTo>
                        <a:lnTo>
                          <a:pt x="151" y="165"/>
                        </a:lnTo>
                        <a:lnTo>
                          <a:pt x="155" y="164"/>
                        </a:lnTo>
                        <a:lnTo>
                          <a:pt x="157" y="164"/>
                        </a:lnTo>
                        <a:lnTo>
                          <a:pt x="158" y="164"/>
                        </a:lnTo>
                        <a:lnTo>
                          <a:pt x="163" y="159"/>
                        </a:lnTo>
                        <a:lnTo>
                          <a:pt x="164" y="163"/>
                        </a:lnTo>
                        <a:lnTo>
                          <a:pt x="167" y="167"/>
                        </a:lnTo>
                        <a:lnTo>
                          <a:pt x="171" y="167"/>
                        </a:lnTo>
                        <a:lnTo>
                          <a:pt x="174" y="161"/>
                        </a:lnTo>
                        <a:lnTo>
                          <a:pt x="174" y="167"/>
                        </a:lnTo>
                        <a:lnTo>
                          <a:pt x="176" y="165"/>
                        </a:lnTo>
                        <a:lnTo>
                          <a:pt x="181" y="163"/>
                        </a:lnTo>
                        <a:lnTo>
                          <a:pt x="183" y="164"/>
                        </a:lnTo>
                        <a:lnTo>
                          <a:pt x="185" y="165"/>
                        </a:lnTo>
                        <a:lnTo>
                          <a:pt x="188" y="168"/>
                        </a:lnTo>
                        <a:lnTo>
                          <a:pt x="191" y="162"/>
                        </a:lnTo>
                        <a:lnTo>
                          <a:pt x="192" y="163"/>
                        </a:lnTo>
                        <a:lnTo>
                          <a:pt x="197" y="162"/>
                        </a:lnTo>
                        <a:lnTo>
                          <a:pt x="197" y="164"/>
                        </a:lnTo>
                        <a:lnTo>
                          <a:pt x="201" y="162"/>
                        </a:lnTo>
                        <a:lnTo>
                          <a:pt x="203" y="165"/>
                        </a:lnTo>
                        <a:lnTo>
                          <a:pt x="207" y="165"/>
                        </a:lnTo>
                        <a:lnTo>
                          <a:pt x="209" y="167"/>
                        </a:lnTo>
                        <a:lnTo>
                          <a:pt x="210" y="163"/>
                        </a:lnTo>
                        <a:lnTo>
                          <a:pt x="215" y="168"/>
                        </a:lnTo>
                        <a:lnTo>
                          <a:pt x="216" y="163"/>
                        </a:lnTo>
                        <a:lnTo>
                          <a:pt x="220" y="164"/>
                        </a:lnTo>
                        <a:lnTo>
                          <a:pt x="220" y="167"/>
                        </a:lnTo>
                        <a:lnTo>
                          <a:pt x="225" y="167"/>
                        </a:lnTo>
                        <a:lnTo>
                          <a:pt x="227" y="167"/>
                        </a:lnTo>
                        <a:lnTo>
                          <a:pt x="228" y="165"/>
                        </a:lnTo>
                        <a:lnTo>
                          <a:pt x="232" y="168"/>
                        </a:lnTo>
                        <a:lnTo>
                          <a:pt x="235" y="168"/>
                        </a:lnTo>
                        <a:lnTo>
                          <a:pt x="237" y="163"/>
                        </a:lnTo>
                        <a:lnTo>
                          <a:pt x="239" y="165"/>
                        </a:lnTo>
                        <a:lnTo>
                          <a:pt x="243" y="168"/>
                        </a:lnTo>
                        <a:lnTo>
                          <a:pt x="244" y="162"/>
                        </a:lnTo>
                        <a:lnTo>
                          <a:pt x="248" y="168"/>
                        </a:lnTo>
                        <a:lnTo>
                          <a:pt x="251" y="162"/>
                        </a:lnTo>
                        <a:lnTo>
                          <a:pt x="251" y="165"/>
                        </a:lnTo>
                        <a:lnTo>
                          <a:pt x="256" y="167"/>
                        </a:lnTo>
                        <a:lnTo>
                          <a:pt x="258" y="169"/>
                        </a:lnTo>
                        <a:lnTo>
                          <a:pt x="260" y="167"/>
                        </a:lnTo>
                        <a:lnTo>
                          <a:pt x="264" y="164"/>
                        </a:lnTo>
                        <a:lnTo>
                          <a:pt x="264" y="163"/>
                        </a:lnTo>
                        <a:lnTo>
                          <a:pt x="267" y="168"/>
                        </a:lnTo>
                        <a:lnTo>
                          <a:pt x="270" y="167"/>
                        </a:lnTo>
                        <a:lnTo>
                          <a:pt x="273" y="168"/>
                        </a:lnTo>
                        <a:lnTo>
                          <a:pt x="275" y="167"/>
                        </a:lnTo>
                        <a:lnTo>
                          <a:pt x="277" y="169"/>
                        </a:lnTo>
                        <a:lnTo>
                          <a:pt x="281" y="168"/>
                        </a:lnTo>
                        <a:lnTo>
                          <a:pt x="284" y="162"/>
                        </a:lnTo>
                        <a:lnTo>
                          <a:pt x="287" y="169"/>
                        </a:lnTo>
                        <a:lnTo>
                          <a:pt x="288" y="168"/>
                        </a:lnTo>
                        <a:lnTo>
                          <a:pt x="292" y="165"/>
                        </a:lnTo>
                        <a:lnTo>
                          <a:pt x="293" y="164"/>
                        </a:lnTo>
                        <a:lnTo>
                          <a:pt x="298" y="167"/>
                        </a:lnTo>
                        <a:lnTo>
                          <a:pt x="300" y="165"/>
                        </a:lnTo>
                        <a:lnTo>
                          <a:pt x="302" y="159"/>
                        </a:lnTo>
                        <a:lnTo>
                          <a:pt x="304" y="167"/>
                        </a:lnTo>
                        <a:lnTo>
                          <a:pt x="305" y="164"/>
                        </a:lnTo>
                        <a:lnTo>
                          <a:pt x="308" y="165"/>
                        </a:lnTo>
                        <a:lnTo>
                          <a:pt x="310" y="167"/>
                        </a:lnTo>
                        <a:lnTo>
                          <a:pt x="316" y="164"/>
                        </a:lnTo>
                        <a:lnTo>
                          <a:pt x="316" y="163"/>
                        </a:lnTo>
                        <a:lnTo>
                          <a:pt x="319" y="160"/>
                        </a:lnTo>
                        <a:lnTo>
                          <a:pt x="321" y="163"/>
                        </a:lnTo>
                        <a:lnTo>
                          <a:pt x="326" y="164"/>
                        </a:lnTo>
                        <a:lnTo>
                          <a:pt x="329" y="168"/>
                        </a:lnTo>
                        <a:lnTo>
                          <a:pt x="332" y="165"/>
                        </a:lnTo>
                        <a:lnTo>
                          <a:pt x="335" y="165"/>
                        </a:lnTo>
                        <a:lnTo>
                          <a:pt x="338" y="165"/>
                        </a:lnTo>
                        <a:lnTo>
                          <a:pt x="339" y="167"/>
                        </a:lnTo>
                        <a:lnTo>
                          <a:pt x="344" y="164"/>
                        </a:lnTo>
                        <a:lnTo>
                          <a:pt x="344" y="163"/>
                        </a:lnTo>
                        <a:lnTo>
                          <a:pt x="347" y="164"/>
                        </a:lnTo>
                        <a:lnTo>
                          <a:pt x="350" y="165"/>
                        </a:lnTo>
                        <a:lnTo>
                          <a:pt x="352" y="164"/>
                        </a:lnTo>
                        <a:lnTo>
                          <a:pt x="356" y="168"/>
                        </a:lnTo>
                        <a:lnTo>
                          <a:pt x="358" y="167"/>
                        </a:lnTo>
                        <a:lnTo>
                          <a:pt x="362" y="170"/>
                        </a:lnTo>
                        <a:lnTo>
                          <a:pt x="364" y="167"/>
                        </a:lnTo>
                        <a:lnTo>
                          <a:pt x="367" y="170"/>
                        </a:lnTo>
                        <a:lnTo>
                          <a:pt x="370" y="167"/>
                        </a:lnTo>
                        <a:lnTo>
                          <a:pt x="371" y="165"/>
                        </a:lnTo>
                        <a:lnTo>
                          <a:pt x="374" y="168"/>
                        </a:lnTo>
                        <a:lnTo>
                          <a:pt x="376" y="168"/>
                        </a:lnTo>
                        <a:lnTo>
                          <a:pt x="379" y="169"/>
                        </a:lnTo>
                        <a:lnTo>
                          <a:pt x="383" y="167"/>
                        </a:lnTo>
                        <a:lnTo>
                          <a:pt x="383" y="165"/>
                        </a:lnTo>
                        <a:lnTo>
                          <a:pt x="387" y="169"/>
                        </a:lnTo>
                        <a:lnTo>
                          <a:pt x="389" y="169"/>
                        </a:lnTo>
                        <a:lnTo>
                          <a:pt x="392" y="169"/>
                        </a:lnTo>
                        <a:lnTo>
                          <a:pt x="395" y="169"/>
                        </a:lnTo>
                        <a:lnTo>
                          <a:pt x="397" y="167"/>
                        </a:lnTo>
                        <a:lnTo>
                          <a:pt x="398" y="169"/>
                        </a:lnTo>
                        <a:lnTo>
                          <a:pt x="403" y="165"/>
                        </a:lnTo>
                        <a:lnTo>
                          <a:pt x="404" y="170"/>
                        </a:lnTo>
                        <a:lnTo>
                          <a:pt x="408" y="168"/>
                        </a:lnTo>
                        <a:lnTo>
                          <a:pt x="410" y="169"/>
                        </a:lnTo>
                        <a:lnTo>
                          <a:pt x="413" y="165"/>
                        </a:lnTo>
                        <a:lnTo>
                          <a:pt x="414" y="165"/>
                        </a:lnTo>
                        <a:lnTo>
                          <a:pt x="417" y="167"/>
                        </a:lnTo>
                        <a:lnTo>
                          <a:pt x="421" y="163"/>
                        </a:lnTo>
                        <a:lnTo>
                          <a:pt x="422" y="145"/>
                        </a:lnTo>
                        <a:lnTo>
                          <a:pt x="426" y="165"/>
                        </a:lnTo>
                        <a:lnTo>
                          <a:pt x="428" y="165"/>
                        </a:lnTo>
                        <a:lnTo>
                          <a:pt x="430" y="164"/>
                        </a:lnTo>
                        <a:lnTo>
                          <a:pt x="432" y="157"/>
                        </a:lnTo>
                        <a:lnTo>
                          <a:pt x="436" y="161"/>
                        </a:lnTo>
                        <a:lnTo>
                          <a:pt x="437" y="165"/>
                        </a:lnTo>
                        <a:lnTo>
                          <a:pt x="440" y="165"/>
                        </a:lnTo>
                        <a:lnTo>
                          <a:pt x="445" y="167"/>
                        </a:lnTo>
                        <a:lnTo>
                          <a:pt x="447" y="167"/>
                        </a:lnTo>
                        <a:lnTo>
                          <a:pt x="447" y="165"/>
                        </a:lnTo>
                        <a:lnTo>
                          <a:pt x="452" y="165"/>
                        </a:lnTo>
                        <a:lnTo>
                          <a:pt x="454" y="171"/>
                        </a:lnTo>
                        <a:lnTo>
                          <a:pt x="457" y="167"/>
                        </a:lnTo>
                        <a:lnTo>
                          <a:pt x="460" y="167"/>
                        </a:lnTo>
                        <a:lnTo>
                          <a:pt x="462" y="167"/>
                        </a:lnTo>
                        <a:lnTo>
                          <a:pt x="465" y="168"/>
                        </a:lnTo>
                        <a:lnTo>
                          <a:pt x="468" y="167"/>
                        </a:lnTo>
                        <a:lnTo>
                          <a:pt x="468" y="163"/>
                        </a:lnTo>
                        <a:lnTo>
                          <a:pt x="471" y="165"/>
                        </a:lnTo>
                        <a:lnTo>
                          <a:pt x="476" y="168"/>
                        </a:lnTo>
                        <a:lnTo>
                          <a:pt x="478" y="161"/>
                        </a:lnTo>
                        <a:lnTo>
                          <a:pt x="479" y="165"/>
                        </a:lnTo>
                        <a:lnTo>
                          <a:pt x="483" y="168"/>
                        </a:lnTo>
                        <a:lnTo>
                          <a:pt x="483" y="167"/>
                        </a:lnTo>
                        <a:lnTo>
                          <a:pt x="487" y="165"/>
                        </a:lnTo>
                        <a:lnTo>
                          <a:pt x="491" y="167"/>
                        </a:lnTo>
                        <a:lnTo>
                          <a:pt x="496" y="167"/>
                        </a:lnTo>
                        <a:lnTo>
                          <a:pt x="496" y="168"/>
                        </a:lnTo>
                        <a:lnTo>
                          <a:pt x="502" y="163"/>
                        </a:lnTo>
                        <a:lnTo>
                          <a:pt x="502" y="168"/>
                        </a:lnTo>
                        <a:lnTo>
                          <a:pt x="505" y="167"/>
                        </a:lnTo>
                        <a:lnTo>
                          <a:pt x="508" y="165"/>
                        </a:lnTo>
                        <a:lnTo>
                          <a:pt x="512" y="168"/>
                        </a:lnTo>
                        <a:lnTo>
                          <a:pt x="514" y="169"/>
                        </a:lnTo>
                        <a:lnTo>
                          <a:pt x="516" y="167"/>
                        </a:lnTo>
                        <a:lnTo>
                          <a:pt x="519" y="167"/>
                        </a:lnTo>
                        <a:lnTo>
                          <a:pt x="521" y="169"/>
                        </a:lnTo>
                        <a:lnTo>
                          <a:pt x="523" y="167"/>
                        </a:lnTo>
                        <a:lnTo>
                          <a:pt x="525" y="169"/>
                        </a:lnTo>
                        <a:lnTo>
                          <a:pt x="528" y="168"/>
                        </a:lnTo>
                        <a:lnTo>
                          <a:pt x="531" y="169"/>
                        </a:lnTo>
                        <a:lnTo>
                          <a:pt x="535" y="169"/>
                        </a:lnTo>
                        <a:lnTo>
                          <a:pt x="536" y="169"/>
                        </a:lnTo>
                        <a:lnTo>
                          <a:pt x="539" y="169"/>
                        </a:lnTo>
                        <a:lnTo>
                          <a:pt x="541" y="162"/>
                        </a:lnTo>
                        <a:lnTo>
                          <a:pt x="544" y="168"/>
                        </a:lnTo>
                        <a:lnTo>
                          <a:pt x="546" y="168"/>
                        </a:lnTo>
                        <a:lnTo>
                          <a:pt x="548" y="168"/>
                        </a:lnTo>
                        <a:lnTo>
                          <a:pt x="553" y="164"/>
                        </a:lnTo>
                        <a:lnTo>
                          <a:pt x="554" y="163"/>
                        </a:lnTo>
                        <a:lnTo>
                          <a:pt x="557" y="168"/>
                        </a:lnTo>
                        <a:lnTo>
                          <a:pt x="559" y="168"/>
                        </a:lnTo>
                        <a:lnTo>
                          <a:pt x="563" y="163"/>
                        </a:lnTo>
                        <a:lnTo>
                          <a:pt x="564" y="165"/>
                        </a:lnTo>
                        <a:lnTo>
                          <a:pt x="567" y="168"/>
                        </a:lnTo>
                        <a:lnTo>
                          <a:pt x="571" y="162"/>
                        </a:lnTo>
                        <a:lnTo>
                          <a:pt x="572" y="163"/>
                        </a:lnTo>
                        <a:lnTo>
                          <a:pt x="575" y="167"/>
                        </a:lnTo>
                        <a:lnTo>
                          <a:pt x="578" y="167"/>
                        </a:lnTo>
                        <a:lnTo>
                          <a:pt x="580" y="163"/>
                        </a:lnTo>
                        <a:lnTo>
                          <a:pt x="582" y="165"/>
                        </a:lnTo>
                        <a:lnTo>
                          <a:pt x="587" y="165"/>
                        </a:lnTo>
                        <a:lnTo>
                          <a:pt x="589" y="151"/>
                        </a:lnTo>
                        <a:lnTo>
                          <a:pt x="590" y="114"/>
                        </a:lnTo>
                        <a:lnTo>
                          <a:pt x="592" y="157"/>
                        </a:lnTo>
                        <a:lnTo>
                          <a:pt x="596" y="164"/>
                        </a:lnTo>
                        <a:lnTo>
                          <a:pt x="599" y="139"/>
                        </a:lnTo>
                        <a:lnTo>
                          <a:pt x="600" y="138"/>
                        </a:lnTo>
                        <a:lnTo>
                          <a:pt x="604" y="164"/>
                        </a:lnTo>
                        <a:lnTo>
                          <a:pt x="607" y="165"/>
                        </a:lnTo>
                        <a:lnTo>
                          <a:pt x="608" y="156"/>
                        </a:lnTo>
                        <a:lnTo>
                          <a:pt x="610" y="165"/>
                        </a:lnTo>
                        <a:lnTo>
                          <a:pt x="615" y="165"/>
                        </a:lnTo>
                        <a:lnTo>
                          <a:pt x="616" y="165"/>
                        </a:lnTo>
                        <a:lnTo>
                          <a:pt x="620" y="161"/>
                        </a:lnTo>
                        <a:lnTo>
                          <a:pt x="621" y="168"/>
                        </a:lnTo>
                        <a:lnTo>
                          <a:pt x="624" y="169"/>
                        </a:lnTo>
                        <a:lnTo>
                          <a:pt x="626" y="164"/>
                        </a:lnTo>
                        <a:lnTo>
                          <a:pt x="629" y="169"/>
                        </a:lnTo>
                        <a:lnTo>
                          <a:pt x="632" y="169"/>
                        </a:lnTo>
                        <a:lnTo>
                          <a:pt x="634" y="167"/>
                        </a:lnTo>
                        <a:lnTo>
                          <a:pt x="637" y="164"/>
                        </a:lnTo>
                        <a:lnTo>
                          <a:pt x="639" y="169"/>
                        </a:lnTo>
                        <a:lnTo>
                          <a:pt x="642" y="168"/>
                        </a:lnTo>
                        <a:lnTo>
                          <a:pt x="644" y="168"/>
                        </a:lnTo>
                        <a:lnTo>
                          <a:pt x="646" y="167"/>
                        </a:lnTo>
                        <a:lnTo>
                          <a:pt x="650" y="168"/>
                        </a:lnTo>
                        <a:lnTo>
                          <a:pt x="651" y="164"/>
                        </a:lnTo>
                        <a:lnTo>
                          <a:pt x="656" y="168"/>
                        </a:lnTo>
                        <a:lnTo>
                          <a:pt x="658" y="169"/>
                        </a:lnTo>
                        <a:lnTo>
                          <a:pt x="659" y="168"/>
                        </a:lnTo>
                        <a:lnTo>
                          <a:pt x="663" y="165"/>
                        </a:lnTo>
                        <a:lnTo>
                          <a:pt x="664" y="164"/>
                        </a:lnTo>
                        <a:lnTo>
                          <a:pt x="668" y="167"/>
                        </a:lnTo>
                        <a:lnTo>
                          <a:pt x="672" y="164"/>
                        </a:lnTo>
                        <a:lnTo>
                          <a:pt x="674" y="167"/>
                        </a:lnTo>
                        <a:lnTo>
                          <a:pt x="675" y="165"/>
                        </a:lnTo>
                        <a:lnTo>
                          <a:pt x="680" y="168"/>
                        </a:lnTo>
                        <a:lnTo>
                          <a:pt x="682" y="168"/>
                        </a:lnTo>
                        <a:lnTo>
                          <a:pt x="683" y="167"/>
                        </a:lnTo>
                        <a:lnTo>
                          <a:pt x="685" y="167"/>
                        </a:lnTo>
                        <a:lnTo>
                          <a:pt x="689" y="167"/>
                        </a:lnTo>
                        <a:lnTo>
                          <a:pt x="692" y="168"/>
                        </a:lnTo>
                        <a:lnTo>
                          <a:pt x="696" y="167"/>
                        </a:lnTo>
                        <a:lnTo>
                          <a:pt x="699" y="163"/>
                        </a:lnTo>
                        <a:lnTo>
                          <a:pt x="701" y="161"/>
                        </a:lnTo>
                        <a:lnTo>
                          <a:pt x="703" y="165"/>
                        </a:lnTo>
                        <a:lnTo>
                          <a:pt x="706" y="171"/>
                        </a:lnTo>
                        <a:lnTo>
                          <a:pt x="710" y="139"/>
                        </a:lnTo>
                        <a:lnTo>
                          <a:pt x="711" y="103"/>
                        </a:lnTo>
                        <a:lnTo>
                          <a:pt x="714" y="162"/>
                        </a:lnTo>
                        <a:lnTo>
                          <a:pt x="716" y="167"/>
                        </a:lnTo>
                        <a:lnTo>
                          <a:pt x="720" y="126"/>
                        </a:lnTo>
                        <a:lnTo>
                          <a:pt x="722" y="140"/>
                        </a:lnTo>
                        <a:lnTo>
                          <a:pt x="724" y="164"/>
                        </a:lnTo>
                        <a:lnTo>
                          <a:pt x="728" y="164"/>
                        </a:lnTo>
                        <a:lnTo>
                          <a:pt x="730" y="157"/>
                        </a:lnTo>
                        <a:lnTo>
                          <a:pt x="732" y="160"/>
                        </a:lnTo>
                        <a:lnTo>
                          <a:pt x="734" y="165"/>
                        </a:lnTo>
                        <a:lnTo>
                          <a:pt x="737" y="163"/>
                        </a:lnTo>
                        <a:lnTo>
                          <a:pt x="739" y="163"/>
                        </a:lnTo>
                        <a:lnTo>
                          <a:pt x="742" y="163"/>
                        </a:lnTo>
                        <a:lnTo>
                          <a:pt x="747" y="168"/>
                        </a:lnTo>
                        <a:lnTo>
                          <a:pt x="749" y="163"/>
                        </a:lnTo>
                        <a:lnTo>
                          <a:pt x="750" y="165"/>
                        </a:lnTo>
                        <a:lnTo>
                          <a:pt x="752" y="168"/>
                        </a:lnTo>
                        <a:lnTo>
                          <a:pt x="754" y="163"/>
                        </a:lnTo>
                        <a:lnTo>
                          <a:pt x="758" y="160"/>
                        </a:lnTo>
                        <a:lnTo>
                          <a:pt x="762" y="167"/>
                        </a:lnTo>
                        <a:lnTo>
                          <a:pt x="765" y="163"/>
                        </a:lnTo>
                        <a:lnTo>
                          <a:pt x="765" y="167"/>
                        </a:lnTo>
                        <a:lnTo>
                          <a:pt x="768" y="165"/>
                        </a:lnTo>
                        <a:lnTo>
                          <a:pt x="770" y="165"/>
                        </a:lnTo>
                        <a:lnTo>
                          <a:pt x="775" y="167"/>
                        </a:lnTo>
                        <a:lnTo>
                          <a:pt x="775" y="164"/>
                        </a:lnTo>
                        <a:lnTo>
                          <a:pt x="779" y="168"/>
                        </a:lnTo>
                        <a:lnTo>
                          <a:pt x="782" y="169"/>
                        </a:lnTo>
                        <a:lnTo>
                          <a:pt x="783" y="169"/>
                        </a:lnTo>
                        <a:lnTo>
                          <a:pt x="786" y="167"/>
                        </a:lnTo>
                        <a:lnTo>
                          <a:pt x="788" y="168"/>
                        </a:lnTo>
                        <a:lnTo>
                          <a:pt x="792" y="164"/>
                        </a:lnTo>
                        <a:lnTo>
                          <a:pt x="793" y="167"/>
                        </a:lnTo>
                        <a:lnTo>
                          <a:pt x="798" y="164"/>
                        </a:lnTo>
                        <a:lnTo>
                          <a:pt x="800" y="168"/>
                        </a:lnTo>
                        <a:lnTo>
                          <a:pt x="802" y="168"/>
                        </a:lnTo>
                        <a:lnTo>
                          <a:pt x="803" y="168"/>
                        </a:lnTo>
                        <a:lnTo>
                          <a:pt x="808" y="168"/>
                        </a:lnTo>
                        <a:lnTo>
                          <a:pt x="810" y="169"/>
                        </a:lnTo>
                        <a:lnTo>
                          <a:pt x="812" y="165"/>
                        </a:lnTo>
                        <a:lnTo>
                          <a:pt x="816" y="165"/>
                        </a:lnTo>
                        <a:lnTo>
                          <a:pt x="817" y="169"/>
                        </a:lnTo>
                        <a:lnTo>
                          <a:pt x="819" y="170"/>
                        </a:lnTo>
                        <a:lnTo>
                          <a:pt x="823" y="167"/>
                        </a:lnTo>
                        <a:lnTo>
                          <a:pt x="826" y="168"/>
                        </a:lnTo>
                        <a:lnTo>
                          <a:pt x="829" y="167"/>
                        </a:lnTo>
                        <a:lnTo>
                          <a:pt x="829" y="164"/>
                        </a:lnTo>
                        <a:lnTo>
                          <a:pt x="833" y="167"/>
                        </a:lnTo>
                        <a:lnTo>
                          <a:pt x="837" y="169"/>
                        </a:lnTo>
                        <a:lnTo>
                          <a:pt x="838" y="168"/>
                        </a:lnTo>
                        <a:lnTo>
                          <a:pt x="842" y="164"/>
                        </a:lnTo>
                        <a:lnTo>
                          <a:pt x="843" y="168"/>
                        </a:lnTo>
                        <a:lnTo>
                          <a:pt x="845" y="170"/>
                        </a:lnTo>
                        <a:lnTo>
                          <a:pt x="850" y="164"/>
                        </a:lnTo>
                        <a:lnTo>
                          <a:pt x="851" y="165"/>
                        </a:lnTo>
                        <a:lnTo>
                          <a:pt x="854" y="168"/>
                        </a:lnTo>
                        <a:lnTo>
                          <a:pt x="858" y="167"/>
                        </a:lnTo>
                        <a:lnTo>
                          <a:pt x="860" y="159"/>
                        </a:lnTo>
                        <a:lnTo>
                          <a:pt x="861" y="162"/>
                        </a:lnTo>
                        <a:lnTo>
                          <a:pt x="864" y="167"/>
                        </a:lnTo>
                        <a:lnTo>
                          <a:pt x="867" y="165"/>
                        </a:lnTo>
                        <a:lnTo>
                          <a:pt x="869" y="163"/>
                        </a:lnTo>
                        <a:lnTo>
                          <a:pt x="874" y="167"/>
                        </a:lnTo>
                        <a:lnTo>
                          <a:pt x="876" y="168"/>
                        </a:lnTo>
                        <a:lnTo>
                          <a:pt x="877" y="167"/>
                        </a:lnTo>
                        <a:lnTo>
                          <a:pt x="878" y="167"/>
                        </a:lnTo>
                        <a:lnTo>
                          <a:pt x="883" y="168"/>
                        </a:lnTo>
                        <a:lnTo>
                          <a:pt x="886" y="164"/>
                        </a:lnTo>
                        <a:lnTo>
                          <a:pt x="891" y="168"/>
                        </a:lnTo>
                        <a:lnTo>
                          <a:pt x="894" y="168"/>
                        </a:lnTo>
                        <a:lnTo>
                          <a:pt x="894" y="167"/>
                        </a:lnTo>
                        <a:lnTo>
                          <a:pt x="897" y="169"/>
                        </a:lnTo>
                        <a:lnTo>
                          <a:pt x="901" y="168"/>
                        </a:lnTo>
                        <a:lnTo>
                          <a:pt x="903" y="168"/>
                        </a:lnTo>
                        <a:lnTo>
                          <a:pt x="905" y="169"/>
                        </a:lnTo>
                        <a:lnTo>
                          <a:pt x="909" y="170"/>
                        </a:lnTo>
                        <a:lnTo>
                          <a:pt x="912" y="169"/>
                        </a:lnTo>
                        <a:lnTo>
                          <a:pt x="914" y="168"/>
                        </a:lnTo>
                        <a:lnTo>
                          <a:pt x="917" y="169"/>
                        </a:lnTo>
                        <a:lnTo>
                          <a:pt x="918" y="170"/>
                        </a:lnTo>
                        <a:lnTo>
                          <a:pt x="922" y="164"/>
                        </a:lnTo>
                        <a:lnTo>
                          <a:pt x="922" y="162"/>
                        </a:lnTo>
                        <a:lnTo>
                          <a:pt x="927" y="167"/>
                        </a:lnTo>
                        <a:lnTo>
                          <a:pt x="929" y="169"/>
                        </a:lnTo>
                        <a:lnTo>
                          <a:pt x="932" y="162"/>
                        </a:lnTo>
                        <a:lnTo>
                          <a:pt x="932" y="169"/>
                        </a:lnTo>
                        <a:lnTo>
                          <a:pt x="938" y="170"/>
                        </a:lnTo>
                        <a:lnTo>
                          <a:pt x="939" y="164"/>
                        </a:lnTo>
                        <a:lnTo>
                          <a:pt x="942" y="165"/>
                        </a:lnTo>
                        <a:lnTo>
                          <a:pt x="946" y="167"/>
                        </a:lnTo>
                        <a:lnTo>
                          <a:pt x="947" y="169"/>
                        </a:lnTo>
                        <a:lnTo>
                          <a:pt x="948" y="170"/>
                        </a:lnTo>
                        <a:lnTo>
                          <a:pt x="951" y="168"/>
                        </a:lnTo>
                        <a:lnTo>
                          <a:pt x="954" y="171"/>
                        </a:lnTo>
                        <a:lnTo>
                          <a:pt x="957" y="169"/>
                        </a:lnTo>
                        <a:lnTo>
                          <a:pt x="960" y="169"/>
                        </a:lnTo>
                        <a:lnTo>
                          <a:pt x="962" y="165"/>
                        </a:lnTo>
                        <a:lnTo>
                          <a:pt x="965" y="164"/>
                        </a:lnTo>
                        <a:lnTo>
                          <a:pt x="967" y="169"/>
                        </a:lnTo>
                        <a:lnTo>
                          <a:pt x="971" y="167"/>
                        </a:lnTo>
                        <a:lnTo>
                          <a:pt x="973" y="167"/>
                        </a:lnTo>
                        <a:lnTo>
                          <a:pt x="974" y="170"/>
                        </a:lnTo>
                        <a:lnTo>
                          <a:pt x="978" y="169"/>
                        </a:lnTo>
                        <a:lnTo>
                          <a:pt x="981" y="165"/>
                        </a:lnTo>
                        <a:lnTo>
                          <a:pt x="982" y="169"/>
                        </a:lnTo>
                        <a:lnTo>
                          <a:pt x="986" y="170"/>
                        </a:lnTo>
                        <a:lnTo>
                          <a:pt x="989" y="167"/>
                        </a:lnTo>
                        <a:lnTo>
                          <a:pt x="991" y="164"/>
                        </a:lnTo>
                        <a:lnTo>
                          <a:pt x="993" y="168"/>
                        </a:lnTo>
                        <a:lnTo>
                          <a:pt x="996" y="165"/>
                        </a:lnTo>
                        <a:lnTo>
                          <a:pt x="997" y="168"/>
                        </a:lnTo>
                        <a:lnTo>
                          <a:pt x="1002" y="169"/>
                        </a:lnTo>
                        <a:lnTo>
                          <a:pt x="1005" y="165"/>
                        </a:lnTo>
                        <a:lnTo>
                          <a:pt x="1005" y="167"/>
                        </a:lnTo>
                        <a:lnTo>
                          <a:pt x="1008" y="169"/>
                        </a:lnTo>
                        <a:lnTo>
                          <a:pt x="1011" y="164"/>
                        </a:lnTo>
                        <a:lnTo>
                          <a:pt x="1014" y="170"/>
                        </a:lnTo>
                        <a:lnTo>
                          <a:pt x="1018" y="165"/>
                        </a:lnTo>
                        <a:lnTo>
                          <a:pt x="1018" y="168"/>
                        </a:lnTo>
                        <a:lnTo>
                          <a:pt x="1023" y="168"/>
                        </a:lnTo>
                        <a:lnTo>
                          <a:pt x="1025" y="165"/>
                        </a:lnTo>
                        <a:lnTo>
                          <a:pt x="1025" y="167"/>
                        </a:lnTo>
                        <a:lnTo>
                          <a:pt x="1029" y="169"/>
                        </a:lnTo>
                        <a:lnTo>
                          <a:pt x="1031" y="169"/>
                        </a:lnTo>
                        <a:lnTo>
                          <a:pt x="1033" y="168"/>
                        </a:lnTo>
                        <a:lnTo>
                          <a:pt x="1036" y="169"/>
                        </a:lnTo>
                        <a:lnTo>
                          <a:pt x="1039" y="168"/>
                        </a:lnTo>
                        <a:lnTo>
                          <a:pt x="1042" y="167"/>
                        </a:lnTo>
                        <a:lnTo>
                          <a:pt x="1046" y="167"/>
                        </a:lnTo>
                        <a:lnTo>
                          <a:pt x="1046" y="168"/>
                        </a:lnTo>
                        <a:lnTo>
                          <a:pt x="1049" y="169"/>
                        </a:lnTo>
                        <a:lnTo>
                          <a:pt x="1053" y="169"/>
                        </a:lnTo>
                        <a:lnTo>
                          <a:pt x="1056" y="167"/>
                        </a:lnTo>
                        <a:lnTo>
                          <a:pt x="1062" y="169"/>
                        </a:lnTo>
                        <a:lnTo>
                          <a:pt x="1066" y="169"/>
                        </a:lnTo>
                        <a:lnTo>
                          <a:pt x="1069" y="170"/>
                        </a:lnTo>
                        <a:lnTo>
                          <a:pt x="1071" y="171"/>
                        </a:lnTo>
                        <a:lnTo>
                          <a:pt x="1073" y="169"/>
                        </a:lnTo>
                        <a:lnTo>
                          <a:pt x="1076" y="170"/>
                        </a:lnTo>
                        <a:lnTo>
                          <a:pt x="1079" y="168"/>
                        </a:lnTo>
                        <a:lnTo>
                          <a:pt x="1080" y="168"/>
                        </a:lnTo>
                        <a:lnTo>
                          <a:pt x="1083" y="169"/>
                        </a:lnTo>
                        <a:lnTo>
                          <a:pt x="1088" y="169"/>
                        </a:lnTo>
                        <a:lnTo>
                          <a:pt x="1088" y="168"/>
                        </a:lnTo>
                        <a:lnTo>
                          <a:pt x="1092" y="169"/>
                        </a:lnTo>
                        <a:lnTo>
                          <a:pt x="1093" y="168"/>
                        </a:lnTo>
                        <a:lnTo>
                          <a:pt x="1098" y="170"/>
                        </a:lnTo>
                        <a:lnTo>
                          <a:pt x="1098" y="164"/>
                        </a:lnTo>
                        <a:lnTo>
                          <a:pt x="1101" y="167"/>
                        </a:lnTo>
                        <a:lnTo>
                          <a:pt x="1105" y="167"/>
                        </a:lnTo>
                        <a:lnTo>
                          <a:pt x="1108" y="163"/>
                        </a:lnTo>
                        <a:lnTo>
                          <a:pt x="1108" y="167"/>
                        </a:lnTo>
                        <a:lnTo>
                          <a:pt x="1113" y="167"/>
                        </a:lnTo>
                        <a:lnTo>
                          <a:pt x="1114" y="169"/>
                        </a:lnTo>
                        <a:lnTo>
                          <a:pt x="1117" y="165"/>
                        </a:lnTo>
                        <a:lnTo>
                          <a:pt x="1118" y="169"/>
                        </a:lnTo>
                        <a:lnTo>
                          <a:pt x="1123" y="167"/>
                        </a:lnTo>
                        <a:lnTo>
                          <a:pt x="1125" y="168"/>
                        </a:lnTo>
                        <a:lnTo>
                          <a:pt x="1128" y="168"/>
                        </a:lnTo>
                        <a:lnTo>
                          <a:pt x="1131" y="165"/>
                        </a:lnTo>
                        <a:lnTo>
                          <a:pt x="1133" y="167"/>
                        </a:lnTo>
                        <a:lnTo>
                          <a:pt x="1135" y="168"/>
                        </a:lnTo>
                        <a:lnTo>
                          <a:pt x="1138" y="165"/>
                        </a:lnTo>
                        <a:lnTo>
                          <a:pt x="1140" y="165"/>
                        </a:lnTo>
                        <a:lnTo>
                          <a:pt x="1145" y="168"/>
                        </a:lnTo>
                        <a:lnTo>
                          <a:pt x="1147" y="167"/>
                        </a:lnTo>
                        <a:lnTo>
                          <a:pt x="1148" y="164"/>
                        </a:lnTo>
                        <a:lnTo>
                          <a:pt x="1150" y="169"/>
                        </a:lnTo>
                        <a:lnTo>
                          <a:pt x="1155" y="169"/>
                        </a:lnTo>
                        <a:lnTo>
                          <a:pt x="1156" y="170"/>
                        </a:lnTo>
                        <a:lnTo>
                          <a:pt x="1159" y="169"/>
                        </a:lnTo>
                        <a:lnTo>
                          <a:pt x="1163" y="168"/>
                        </a:lnTo>
                        <a:lnTo>
                          <a:pt x="1167" y="167"/>
                        </a:lnTo>
                        <a:lnTo>
                          <a:pt x="1168" y="168"/>
                        </a:lnTo>
                        <a:lnTo>
                          <a:pt x="1171" y="169"/>
                        </a:lnTo>
                        <a:lnTo>
                          <a:pt x="1173" y="170"/>
                        </a:lnTo>
                        <a:lnTo>
                          <a:pt x="1176" y="167"/>
                        </a:lnTo>
                        <a:lnTo>
                          <a:pt x="1179" y="169"/>
                        </a:lnTo>
                        <a:lnTo>
                          <a:pt x="1183" y="169"/>
                        </a:lnTo>
                        <a:lnTo>
                          <a:pt x="1185" y="164"/>
                        </a:lnTo>
                        <a:lnTo>
                          <a:pt x="1186" y="165"/>
                        </a:lnTo>
                        <a:lnTo>
                          <a:pt x="1190" y="170"/>
                        </a:lnTo>
                        <a:lnTo>
                          <a:pt x="1191" y="169"/>
                        </a:lnTo>
                        <a:lnTo>
                          <a:pt x="1194" y="169"/>
                        </a:lnTo>
                        <a:lnTo>
                          <a:pt x="1198" y="169"/>
                        </a:lnTo>
                        <a:lnTo>
                          <a:pt x="1200" y="168"/>
                        </a:lnTo>
                        <a:lnTo>
                          <a:pt x="1202" y="168"/>
                        </a:lnTo>
                        <a:lnTo>
                          <a:pt x="1206" y="168"/>
                        </a:lnTo>
                        <a:lnTo>
                          <a:pt x="1208" y="170"/>
                        </a:lnTo>
                        <a:lnTo>
                          <a:pt x="1210" y="167"/>
                        </a:lnTo>
                        <a:lnTo>
                          <a:pt x="1213" y="168"/>
                        </a:lnTo>
                        <a:lnTo>
                          <a:pt x="1216" y="163"/>
                        </a:lnTo>
                        <a:lnTo>
                          <a:pt x="1218" y="169"/>
                        </a:lnTo>
                        <a:lnTo>
                          <a:pt x="1222" y="171"/>
                        </a:lnTo>
                        <a:lnTo>
                          <a:pt x="1223" y="168"/>
                        </a:lnTo>
                        <a:lnTo>
                          <a:pt x="1227" y="169"/>
                        </a:lnTo>
                        <a:lnTo>
                          <a:pt x="1228" y="165"/>
                        </a:lnTo>
                        <a:lnTo>
                          <a:pt x="1232" y="167"/>
                        </a:lnTo>
                        <a:lnTo>
                          <a:pt x="1232" y="168"/>
                        </a:lnTo>
                        <a:lnTo>
                          <a:pt x="1235" y="167"/>
                        </a:lnTo>
                        <a:lnTo>
                          <a:pt x="1237" y="169"/>
                        </a:lnTo>
                        <a:lnTo>
                          <a:pt x="1242" y="169"/>
                        </a:lnTo>
                        <a:lnTo>
                          <a:pt x="1243" y="167"/>
                        </a:lnTo>
                        <a:lnTo>
                          <a:pt x="1247" y="170"/>
                        </a:lnTo>
                        <a:lnTo>
                          <a:pt x="1250" y="169"/>
                        </a:lnTo>
                        <a:lnTo>
                          <a:pt x="1251" y="170"/>
                        </a:lnTo>
                        <a:lnTo>
                          <a:pt x="1253" y="168"/>
                        </a:lnTo>
                        <a:lnTo>
                          <a:pt x="1256" y="169"/>
                        </a:lnTo>
                        <a:lnTo>
                          <a:pt x="1259" y="169"/>
                        </a:lnTo>
                        <a:lnTo>
                          <a:pt x="1261" y="167"/>
                        </a:lnTo>
                        <a:lnTo>
                          <a:pt x="1264" y="169"/>
                        </a:lnTo>
                        <a:lnTo>
                          <a:pt x="1267" y="167"/>
                        </a:lnTo>
                        <a:lnTo>
                          <a:pt x="1269" y="167"/>
                        </a:lnTo>
                        <a:lnTo>
                          <a:pt x="1273" y="168"/>
                        </a:lnTo>
                        <a:lnTo>
                          <a:pt x="1274" y="167"/>
                        </a:lnTo>
                        <a:lnTo>
                          <a:pt x="1278" y="169"/>
                        </a:lnTo>
                        <a:lnTo>
                          <a:pt x="1279" y="168"/>
                        </a:lnTo>
                        <a:lnTo>
                          <a:pt x="1284" y="170"/>
                        </a:lnTo>
                        <a:lnTo>
                          <a:pt x="1286" y="168"/>
                        </a:lnTo>
                        <a:lnTo>
                          <a:pt x="1289" y="165"/>
                        </a:lnTo>
                        <a:lnTo>
                          <a:pt x="1291" y="167"/>
                        </a:lnTo>
                        <a:lnTo>
                          <a:pt x="1294" y="167"/>
                        </a:lnTo>
                        <a:lnTo>
                          <a:pt x="1294" y="168"/>
                        </a:lnTo>
                        <a:lnTo>
                          <a:pt x="1299" y="167"/>
                        </a:lnTo>
                        <a:lnTo>
                          <a:pt x="1300" y="165"/>
                        </a:lnTo>
                        <a:lnTo>
                          <a:pt x="1303" y="170"/>
                        </a:lnTo>
                        <a:lnTo>
                          <a:pt x="1306" y="167"/>
                        </a:lnTo>
                        <a:lnTo>
                          <a:pt x="1309" y="170"/>
                        </a:lnTo>
                        <a:lnTo>
                          <a:pt x="1312" y="169"/>
                        </a:lnTo>
                        <a:lnTo>
                          <a:pt x="1315" y="169"/>
                        </a:lnTo>
                        <a:lnTo>
                          <a:pt x="1317" y="170"/>
                        </a:lnTo>
                        <a:lnTo>
                          <a:pt x="1318" y="169"/>
                        </a:lnTo>
                        <a:lnTo>
                          <a:pt x="1320" y="168"/>
                        </a:lnTo>
                        <a:lnTo>
                          <a:pt x="1325" y="169"/>
                        </a:lnTo>
                        <a:lnTo>
                          <a:pt x="1327" y="168"/>
                        </a:lnTo>
                        <a:lnTo>
                          <a:pt x="1329" y="169"/>
                        </a:lnTo>
                        <a:lnTo>
                          <a:pt x="1333" y="169"/>
                        </a:lnTo>
                        <a:lnTo>
                          <a:pt x="1334" y="168"/>
                        </a:lnTo>
                        <a:lnTo>
                          <a:pt x="1336" y="170"/>
                        </a:lnTo>
                        <a:lnTo>
                          <a:pt x="1341" y="170"/>
                        </a:lnTo>
                        <a:lnTo>
                          <a:pt x="1341" y="168"/>
                        </a:lnTo>
                        <a:lnTo>
                          <a:pt x="1344" y="164"/>
                        </a:lnTo>
                        <a:lnTo>
                          <a:pt x="1347" y="168"/>
                        </a:lnTo>
                        <a:lnTo>
                          <a:pt x="1349" y="168"/>
                        </a:lnTo>
                        <a:lnTo>
                          <a:pt x="1353" y="165"/>
                        </a:lnTo>
                        <a:lnTo>
                          <a:pt x="1357" y="167"/>
                        </a:lnTo>
                        <a:lnTo>
                          <a:pt x="1357" y="165"/>
                        </a:lnTo>
                        <a:lnTo>
                          <a:pt x="1361" y="168"/>
                        </a:lnTo>
                        <a:lnTo>
                          <a:pt x="1363" y="162"/>
                        </a:lnTo>
                        <a:lnTo>
                          <a:pt x="1364" y="165"/>
                        </a:lnTo>
                        <a:lnTo>
                          <a:pt x="1369" y="169"/>
                        </a:lnTo>
                        <a:lnTo>
                          <a:pt x="1371" y="168"/>
                        </a:lnTo>
                        <a:lnTo>
                          <a:pt x="1372" y="167"/>
                        </a:lnTo>
                        <a:lnTo>
                          <a:pt x="1376" y="167"/>
                        </a:lnTo>
                        <a:lnTo>
                          <a:pt x="1377" y="165"/>
                        </a:lnTo>
                        <a:lnTo>
                          <a:pt x="1381" y="168"/>
                        </a:lnTo>
                        <a:lnTo>
                          <a:pt x="1383" y="165"/>
                        </a:lnTo>
                        <a:lnTo>
                          <a:pt x="1385" y="164"/>
                        </a:lnTo>
                        <a:lnTo>
                          <a:pt x="1389" y="168"/>
                        </a:lnTo>
                        <a:lnTo>
                          <a:pt x="1391" y="168"/>
                        </a:lnTo>
                        <a:lnTo>
                          <a:pt x="1394" y="167"/>
                        </a:lnTo>
                        <a:lnTo>
                          <a:pt x="1395" y="168"/>
                        </a:lnTo>
                        <a:lnTo>
                          <a:pt x="1400" y="167"/>
                        </a:lnTo>
                        <a:lnTo>
                          <a:pt x="1401" y="165"/>
                        </a:lnTo>
                        <a:lnTo>
                          <a:pt x="1403" y="165"/>
                        </a:lnTo>
                        <a:lnTo>
                          <a:pt x="1406" y="165"/>
                        </a:lnTo>
                        <a:lnTo>
                          <a:pt x="1409" y="164"/>
                        </a:lnTo>
                        <a:lnTo>
                          <a:pt x="1411" y="167"/>
                        </a:lnTo>
                        <a:lnTo>
                          <a:pt x="1416" y="165"/>
                        </a:lnTo>
                        <a:lnTo>
                          <a:pt x="1418" y="167"/>
                        </a:lnTo>
                        <a:lnTo>
                          <a:pt x="1418" y="165"/>
                        </a:lnTo>
                        <a:lnTo>
                          <a:pt x="1421" y="168"/>
                        </a:lnTo>
                        <a:lnTo>
                          <a:pt x="1425" y="163"/>
                        </a:lnTo>
                        <a:lnTo>
                          <a:pt x="1427" y="165"/>
                        </a:lnTo>
                        <a:lnTo>
                          <a:pt x="1430" y="167"/>
                        </a:lnTo>
                        <a:lnTo>
                          <a:pt x="1431" y="165"/>
                        </a:lnTo>
                        <a:lnTo>
                          <a:pt x="1436" y="167"/>
                        </a:lnTo>
                        <a:lnTo>
                          <a:pt x="1437" y="163"/>
                        </a:lnTo>
                        <a:lnTo>
                          <a:pt x="1439" y="165"/>
                        </a:lnTo>
                        <a:lnTo>
                          <a:pt x="1443" y="163"/>
                        </a:lnTo>
                        <a:lnTo>
                          <a:pt x="1446" y="167"/>
                        </a:lnTo>
                        <a:lnTo>
                          <a:pt x="1448" y="168"/>
                        </a:lnTo>
                        <a:lnTo>
                          <a:pt x="1452" y="165"/>
                        </a:lnTo>
                        <a:lnTo>
                          <a:pt x="1453" y="165"/>
                        </a:lnTo>
                        <a:lnTo>
                          <a:pt x="1455" y="170"/>
                        </a:lnTo>
                        <a:lnTo>
                          <a:pt x="1459" y="167"/>
                        </a:lnTo>
                        <a:lnTo>
                          <a:pt x="1460" y="167"/>
                        </a:lnTo>
                        <a:lnTo>
                          <a:pt x="1463" y="165"/>
                        </a:lnTo>
                        <a:lnTo>
                          <a:pt x="1465" y="165"/>
                        </a:lnTo>
                        <a:lnTo>
                          <a:pt x="1470" y="164"/>
                        </a:lnTo>
                        <a:lnTo>
                          <a:pt x="1470" y="165"/>
                        </a:lnTo>
                        <a:lnTo>
                          <a:pt x="1474" y="165"/>
                        </a:lnTo>
                        <a:lnTo>
                          <a:pt x="1477" y="165"/>
                        </a:lnTo>
                        <a:lnTo>
                          <a:pt x="1479" y="167"/>
                        </a:lnTo>
                        <a:lnTo>
                          <a:pt x="1481" y="168"/>
                        </a:lnTo>
                        <a:lnTo>
                          <a:pt x="1485" y="169"/>
                        </a:lnTo>
                        <a:lnTo>
                          <a:pt x="1487" y="165"/>
                        </a:lnTo>
                        <a:lnTo>
                          <a:pt x="1490" y="169"/>
                        </a:lnTo>
                        <a:lnTo>
                          <a:pt x="1490" y="168"/>
                        </a:lnTo>
                        <a:lnTo>
                          <a:pt x="1494" y="167"/>
                        </a:lnTo>
                        <a:lnTo>
                          <a:pt x="1497" y="168"/>
                        </a:lnTo>
                        <a:lnTo>
                          <a:pt x="1498" y="167"/>
                        </a:lnTo>
                        <a:lnTo>
                          <a:pt x="1502" y="167"/>
                        </a:lnTo>
                        <a:lnTo>
                          <a:pt x="1504" y="165"/>
                        </a:lnTo>
                        <a:lnTo>
                          <a:pt x="1506" y="164"/>
                        </a:lnTo>
                        <a:lnTo>
                          <a:pt x="1511" y="163"/>
                        </a:lnTo>
                        <a:lnTo>
                          <a:pt x="1513" y="160"/>
                        </a:lnTo>
                        <a:lnTo>
                          <a:pt x="1516" y="165"/>
                        </a:lnTo>
                        <a:lnTo>
                          <a:pt x="1518" y="163"/>
                        </a:lnTo>
                        <a:lnTo>
                          <a:pt x="1521" y="151"/>
                        </a:lnTo>
                        <a:lnTo>
                          <a:pt x="1521" y="154"/>
                        </a:lnTo>
                        <a:lnTo>
                          <a:pt x="1524" y="152"/>
                        </a:lnTo>
                        <a:lnTo>
                          <a:pt x="1528" y="161"/>
                        </a:lnTo>
                        <a:lnTo>
                          <a:pt x="1531" y="148"/>
                        </a:lnTo>
                        <a:lnTo>
                          <a:pt x="1532" y="151"/>
                        </a:lnTo>
                        <a:lnTo>
                          <a:pt x="1535" y="161"/>
                        </a:lnTo>
                        <a:lnTo>
                          <a:pt x="1538" y="161"/>
                        </a:lnTo>
                        <a:lnTo>
                          <a:pt x="1540" y="159"/>
                        </a:lnTo>
                        <a:lnTo>
                          <a:pt x="1543" y="161"/>
                        </a:lnTo>
                        <a:lnTo>
                          <a:pt x="1547" y="163"/>
                        </a:lnTo>
                        <a:lnTo>
                          <a:pt x="1548" y="164"/>
                        </a:lnTo>
                        <a:lnTo>
                          <a:pt x="1552" y="165"/>
                        </a:lnTo>
                        <a:lnTo>
                          <a:pt x="1553" y="162"/>
                        </a:lnTo>
                        <a:lnTo>
                          <a:pt x="1555" y="164"/>
                        </a:lnTo>
                        <a:lnTo>
                          <a:pt x="1560" y="163"/>
                        </a:lnTo>
                        <a:lnTo>
                          <a:pt x="1561" y="169"/>
                        </a:lnTo>
                        <a:lnTo>
                          <a:pt x="1563" y="168"/>
                        </a:lnTo>
                        <a:lnTo>
                          <a:pt x="1566" y="168"/>
                        </a:lnTo>
                        <a:lnTo>
                          <a:pt x="1569" y="164"/>
                        </a:lnTo>
                        <a:lnTo>
                          <a:pt x="1571" y="164"/>
                        </a:lnTo>
                        <a:lnTo>
                          <a:pt x="1575" y="163"/>
                        </a:lnTo>
                        <a:lnTo>
                          <a:pt x="1577" y="167"/>
                        </a:lnTo>
                        <a:lnTo>
                          <a:pt x="1579" y="168"/>
                        </a:lnTo>
                        <a:lnTo>
                          <a:pt x="1581" y="167"/>
                        </a:lnTo>
                        <a:lnTo>
                          <a:pt x="1583" y="169"/>
                        </a:lnTo>
                        <a:lnTo>
                          <a:pt x="1588" y="167"/>
                        </a:lnTo>
                        <a:lnTo>
                          <a:pt x="1589" y="169"/>
                        </a:lnTo>
                        <a:lnTo>
                          <a:pt x="1594" y="165"/>
                        </a:lnTo>
                        <a:lnTo>
                          <a:pt x="1596" y="165"/>
                        </a:lnTo>
                        <a:lnTo>
                          <a:pt x="1597" y="168"/>
                        </a:lnTo>
                        <a:lnTo>
                          <a:pt x="1600" y="167"/>
                        </a:lnTo>
                        <a:lnTo>
                          <a:pt x="1603" y="168"/>
                        </a:lnTo>
                        <a:lnTo>
                          <a:pt x="1605" y="165"/>
                        </a:lnTo>
                        <a:lnTo>
                          <a:pt x="1607" y="165"/>
                        </a:lnTo>
                        <a:lnTo>
                          <a:pt x="1612" y="169"/>
                        </a:lnTo>
                        <a:lnTo>
                          <a:pt x="1614" y="164"/>
                        </a:lnTo>
                        <a:lnTo>
                          <a:pt x="1616" y="164"/>
                        </a:lnTo>
                        <a:lnTo>
                          <a:pt x="1617" y="165"/>
                        </a:lnTo>
                        <a:lnTo>
                          <a:pt x="1622" y="168"/>
                        </a:lnTo>
                        <a:lnTo>
                          <a:pt x="1623" y="167"/>
                        </a:lnTo>
                        <a:lnTo>
                          <a:pt x="1626" y="165"/>
                        </a:lnTo>
                        <a:lnTo>
                          <a:pt x="1630" y="165"/>
                        </a:lnTo>
                        <a:lnTo>
                          <a:pt x="1634" y="165"/>
                        </a:lnTo>
                        <a:lnTo>
                          <a:pt x="1637" y="165"/>
                        </a:lnTo>
                        <a:lnTo>
                          <a:pt x="1640" y="168"/>
                        </a:lnTo>
                        <a:lnTo>
                          <a:pt x="1640" y="164"/>
                        </a:lnTo>
                        <a:lnTo>
                          <a:pt x="1645" y="170"/>
                        </a:lnTo>
                        <a:lnTo>
                          <a:pt x="1646" y="169"/>
                        </a:lnTo>
                        <a:lnTo>
                          <a:pt x="1649" y="161"/>
                        </a:lnTo>
                        <a:lnTo>
                          <a:pt x="1651" y="169"/>
                        </a:lnTo>
                        <a:lnTo>
                          <a:pt x="1654" y="167"/>
                        </a:lnTo>
                        <a:lnTo>
                          <a:pt x="1656" y="167"/>
                        </a:lnTo>
                        <a:lnTo>
                          <a:pt x="1659" y="167"/>
                        </a:lnTo>
                        <a:lnTo>
                          <a:pt x="1660" y="167"/>
                        </a:lnTo>
                        <a:lnTo>
                          <a:pt x="1664" y="167"/>
                        </a:lnTo>
                        <a:lnTo>
                          <a:pt x="1668" y="162"/>
                        </a:lnTo>
                        <a:lnTo>
                          <a:pt x="1671" y="164"/>
                        </a:lnTo>
                        <a:lnTo>
                          <a:pt x="1672" y="164"/>
                        </a:lnTo>
                        <a:lnTo>
                          <a:pt x="1676" y="167"/>
                        </a:lnTo>
                        <a:lnTo>
                          <a:pt x="1679" y="167"/>
                        </a:lnTo>
                        <a:lnTo>
                          <a:pt x="1679" y="168"/>
                        </a:lnTo>
                        <a:lnTo>
                          <a:pt x="1683" y="167"/>
                        </a:lnTo>
                        <a:lnTo>
                          <a:pt x="1685" y="168"/>
                        </a:lnTo>
                        <a:lnTo>
                          <a:pt x="1689" y="168"/>
                        </a:lnTo>
                        <a:lnTo>
                          <a:pt x="1690" y="168"/>
                        </a:lnTo>
                        <a:lnTo>
                          <a:pt x="1694" y="168"/>
                        </a:lnTo>
                        <a:lnTo>
                          <a:pt x="1696" y="165"/>
                        </a:lnTo>
                        <a:lnTo>
                          <a:pt x="1697" y="169"/>
                        </a:lnTo>
                        <a:lnTo>
                          <a:pt x="1702" y="170"/>
                        </a:lnTo>
                        <a:lnTo>
                          <a:pt x="1702" y="169"/>
                        </a:lnTo>
                        <a:lnTo>
                          <a:pt x="1706" y="164"/>
                        </a:lnTo>
                        <a:lnTo>
                          <a:pt x="1709" y="167"/>
                        </a:lnTo>
                        <a:lnTo>
                          <a:pt x="1713" y="163"/>
                        </a:lnTo>
                        <a:lnTo>
                          <a:pt x="1717" y="165"/>
                        </a:lnTo>
                        <a:lnTo>
                          <a:pt x="1719" y="165"/>
                        </a:lnTo>
                        <a:lnTo>
                          <a:pt x="1722" y="168"/>
                        </a:lnTo>
                        <a:lnTo>
                          <a:pt x="1723" y="167"/>
                        </a:lnTo>
                        <a:lnTo>
                          <a:pt x="1727" y="168"/>
                        </a:lnTo>
                        <a:lnTo>
                          <a:pt x="1730" y="164"/>
                        </a:lnTo>
                        <a:lnTo>
                          <a:pt x="1731" y="164"/>
                        </a:lnTo>
                        <a:lnTo>
                          <a:pt x="1733" y="163"/>
                        </a:lnTo>
                        <a:lnTo>
                          <a:pt x="1736" y="163"/>
                        </a:lnTo>
                        <a:lnTo>
                          <a:pt x="1740" y="165"/>
                        </a:lnTo>
                        <a:lnTo>
                          <a:pt x="1743" y="165"/>
                        </a:lnTo>
                        <a:lnTo>
                          <a:pt x="1745" y="164"/>
                        </a:lnTo>
                        <a:lnTo>
                          <a:pt x="1748" y="163"/>
                        </a:lnTo>
                        <a:lnTo>
                          <a:pt x="1750" y="155"/>
                        </a:lnTo>
                        <a:lnTo>
                          <a:pt x="1752" y="162"/>
                        </a:lnTo>
                        <a:lnTo>
                          <a:pt x="1755" y="159"/>
                        </a:lnTo>
                        <a:lnTo>
                          <a:pt x="1758" y="161"/>
                        </a:lnTo>
                        <a:lnTo>
                          <a:pt x="1760" y="161"/>
                        </a:lnTo>
                        <a:lnTo>
                          <a:pt x="1764" y="150"/>
                        </a:lnTo>
                        <a:lnTo>
                          <a:pt x="1765" y="153"/>
                        </a:lnTo>
                        <a:lnTo>
                          <a:pt x="1769" y="154"/>
                        </a:lnTo>
                        <a:lnTo>
                          <a:pt x="1770" y="148"/>
                        </a:lnTo>
                        <a:lnTo>
                          <a:pt x="1774" y="150"/>
                        </a:lnTo>
                        <a:lnTo>
                          <a:pt x="1776" y="151"/>
                        </a:lnTo>
                        <a:lnTo>
                          <a:pt x="1778" y="153"/>
                        </a:lnTo>
                        <a:lnTo>
                          <a:pt x="1782" y="151"/>
                        </a:lnTo>
                        <a:lnTo>
                          <a:pt x="1782" y="157"/>
                        </a:lnTo>
                        <a:lnTo>
                          <a:pt x="1785" y="161"/>
                        </a:lnTo>
                        <a:lnTo>
                          <a:pt x="1790" y="153"/>
                        </a:lnTo>
                        <a:lnTo>
                          <a:pt x="1791" y="157"/>
                        </a:lnTo>
                        <a:lnTo>
                          <a:pt x="1793" y="160"/>
                        </a:lnTo>
                        <a:lnTo>
                          <a:pt x="1795" y="153"/>
                        </a:lnTo>
                        <a:lnTo>
                          <a:pt x="1800" y="160"/>
                        </a:lnTo>
                        <a:lnTo>
                          <a:pt x="1802" y="159"/>
                        </a:lnTo>
                        <a:lnTo>
                          <a:pt x="1803" y="161"/>
                        </a:lnTo>
                        <a:lnTo>
                          <a:pt x="1807" y="153"/>
                        </a:lnTo>
                        <a:lnTo>
                          <a:pt x="1808" y="162"/>
                        </a:lnTo>
                        <a:lnTo>
                          <a:pt x="1812" y="151"/>
                        </a:lnTo>
                        <a:lnTo>
                          <a:pt x="1813" y="156"/>
                        </a:lnTo>
                        <a:lnTo>
                          <a:pt x="1816" y="161"/>
                        </a:lnTo>
                        <a:lnTo>
                          <a:pt x="1820" y="156"/>
                        </a:lnTo>
                        <a:lnTo>
                          <a:pt x="1824" y="160"/>
                        </a:lnTo>
                        <a:lnTo>
                          <a:pt x="1824" y="156"/>
                        </a:lnTo>
                        <a:lnTo>
                          <a:pt x="1828" y="160"/>
                        </a:lnTo>
                        <a:lnTo>
                          <a:pt x="1830" y="157"/>
                        </a:lnTo>
                        <a:lnTo>
                          <a:pt x="1832" y="157"/>
                        </a:lnTo>
                        <a:lnTo>
                          <a:pt x="1834" y="162"/>
                        </a:lnTo>
                        <a:lnTo>
                          <a:pt x="1837" y="154"/>
                        </a:lnTo>
                        <a:lnTo>
                          <a:pt x="1841" y="163"/>
                        </a:lnTo>
                        <a:lnTo>
                          <a:pt x="1843" y="160"/>
                        </a:lnTo>
                        <a:lnTo>
                          <a:pt x="1845" y="162"/>
                        </a:lnTo>
                        <a:lnTo>
                          <a:pt x="1850" y="163"/>
                        </a:lnTo>
                        <a:lnTo>
                          <a:pt x="1850" y="164"/>
                        </a:lnTo>
                        <a:lnTo>
                          <a:pt x="1854" y="164"/>
                        </a:lnTo>
                        <a:lnTo>
                          <a:pt x="1857" y="160"/>
                        </a:lnTo>
                        <a:lnTo>
                          <a:pt x="1858" y="163"/>
                        </a:lnTo>
                        <a:lnTo>
                          <a:pt x="1862" y="163"/>
                        </a:lnTo>
                        <a:lnTo>
                          <a:pt x="1865" y="160"/>
                        </a:lnTo>
                        <a:lnTo>
                          <a:pt x="1865" y="161"/>
                        </a:lnTo>
                        <a:lnTo>
                          <a:pt x="1870" y="162"/>
                        </a:lnTo>
                        <a:lnTo>
                          <a:pt x="1872" y="160"/>
                        </a:lnTo>
                        <a:lnTo>
                          <a:pt x="1874" y="159"/>
                        </a:lnTo>
                        <a:lnTo>
                          <a:pt x="1877" y="156"/>
                        </a:lnTo>
                        <a:lnTo>
                          <a:pt x="1878" y="162"/>
                        </a:lnTo>
                        <a:lnTo>
                          <a:pt x="1880" y="163"/>
                        </a:lnTo>
                        <a:lnTo>
                          <a:pt x="1885" y="159"/>
                        </a:lnTo>
                        <a:lnTo>
                          <a:pt x="1886" y="161"/>
                        </a:lnTo>
                        <a:lnTo>
                          <a:pt x="1888" y="163"/>
                        </a:lnTo>
                        <a:lnTo>
                          <a:pt x="1892" y="163"/>
                        </a:lnTo>
                        <a:lnTo>
                          <a:pt x="1894" y="157"/>
                        </a:lnTo>
                        <a:lnTo>
                          <a:pt x="1896" y="163"/>
                        </a:lnTo>
                        <a:lnTo>
                          <a:pt x="1900" y="165"/>
                        </a:lnTo>
                        <a:lnTo>
                          <a:pt x="1903" y="165"/>
                        </a:lnTo>
                        <a:lnTo>
                          <a:pt x="1905" y="150"/>
                        </a:lnTo>
                        <a:lnTo>
                          <a:pt x="1906" y="153"/>
                        </a:lnTo>
                        <a:lnTo>
                          <a:pt x="1911" y="154"/>
                        </a:lnTo>
                        <a:lnTo>
                          <a:pt x="1913" y="151"/>
                        </a:lnTo>
                        <a:lnTo>
                          <a:pt x="1916" y="140"/>
                        </a:lnTo>
                        <a:lnTo>
                          <a:pt x="1917" y="139"/>
                        </a:lnTo>
                        <a:lnTo>
                          <a:pt x="1921" y="145"/>
                        </a:lnTo>
                        <a:lnTo>
                          <a:pt x="1922" y="123"/>
                        </a:lnTo>
                        <a:lnTo>
                          <a:pt x="1927" y="123"/>
                        </a:lnTo>
                        <a:lnTo>
                          <a:pt x="1928" y="112"/>
                        </a:lnTo>
                        <a:lnTo>
                          <a:pt x="1931" y="83"/>
                        </a:lnTo>
                        <a:lnTo>
                          <a:pt x="1935" y="52"/>
                        </a:lnTo>
                        <a:lnTo>
                          <a:pt x="1935" y="42"/>
                        </a:lnTo>
                        <a:lnTo>
                          <a:pt x="1939" y="44"/>
                        </a:lnTo>
                        <a:lnTo>
                          <a:pt x="1942" y="9"/>
                        </a:lnTo>
                        <a:lnTo>
                          <a:pt x="1944" y="0"/>
                        </a:lnTo>
                        <a:lnTo>
                          <a:pt x="1945" y="21"/>
                        </a:lnTo>
                        <a:lnTo>
                          <a:pt x="1948" y="36"/>
                        </a:lnTo>
                        <a:lnTo>
                          <a:pt x="1952" y="46"/>
                        </a:lnTo>
                        <a:lnTo>
                          <a:pt x="1953" y="52"/>
                        </a:lnTo>
                        <a:lnTo>
                          <a:pt x="1955" y="89"/>
                        </a:lnTo>
                        <a:lnTo>
                          <a:pt x="1960" y="101"/>
                        </a:lnTo>
                        <a:lnTo>
                          <a:pt x="1961" y="100"/>
                        </a:lnTo>
                        <a:lnTo>
                          <a:pt x="1963" y="108"/>
                        </a:lnTo>
                        <a:lnTo>
                          <a:pt x="1965" y="128"/>
                        </a:lnTo>
                        <a:lnTo>
                          <a:pt x="1970" y="135"/>
                        </a:lnTo>
                        <a:lnTo>
                          <a:pt x="1971" y="142"/>
                        </a:lnTo>
                        <a:lnTo>
                          <a:pt x="1973" y="145"/>
                        </a:lnTo>
                        <a:lnTo>
                          <a:pt x="1976" y="152"/>
                        </a:lnTo>
                        <a:lnTo>
                          <a:pt x="1980" y="154"/>
                        </a:lnTo>
                        <a:lnTo>
                          <a:pt x="1981" y="156"/>
                        </a:lnTo>
                        <a:lnTo>
                          <a:pt x="1986" y="155"/>
                        </a:lnTo>
                        <a:lnTo>
                          <a:pt x="1988" y="153"/>
                        </a:lnTo>
                        <a:lnTo>
                          <a:pt x="1992" y="151"/>
                        </a:lnTo>
                        <a:lnTo>
                          <a:pt x="1992" y="154"/>
                        </a:lnTo>
                        <a:lnTo>
                          <a:pt x="1996" y="165"/>
                        </a:lnTo>
                        <a:lnTo>
                          <a:pt x="1998" y="160"/>
                        </a:lnTo>
                        <a:lnTo>
                          <a:pt x="2001" y="160"/>
                        </a:lnTo>
                        <a:lnTo>
                          <a:pt x="2002" y="162"/>
                        </a:lnTo>
                        <a:lnTo>
                          <a:pt x="2005" y="163"/>
                        </a:lnTo>
                        <a:lnTo>
                          <a:pt x="2010" y="165"/>
                        </a:lnTo>
                        <a:lnTo>
                          <a:pt x="2010" y="163"/>
                        </a:lnTo>
                        <a:lnTo>
                          <a:pt x="2013" y="165"/>
                        </a:lnTo>
                        <a:lnTo>
                          <a:pt x="2014" y="168"/>
                        </a:lnTo>
                        <a:lnTo>
                          <a:pt x="2018" y="164"/>
                        </a:lnTo>
                        <a:lnTo>
                          <a:pt x="2020" y="165"/>
                        </a:lnTo>
                        <a:lnTo>
                          <a:pt x="2023" y="164"/>
                        </a:lnTo>
                        <a:lnTo>
                          <a:pt x="2027" y="165"/>
                        </a:lnTo>
                        <a:lnTo>
                          <a:pt x="2028" y="168"/>
                        </a:lnTo>
                        <a:lnTo>
                          <a:pt x="2031" y="168"/>
                        </a:lnTo>
                        <a:lnTo>
                          <a:pt x="2036" y="167"/>
                        </a:lnTo>
                        <a:lnTo>
                          <a:pt x="2038" y="169"/>
                        </a:lnTo>
                        <a:lnTo>
                          <a:pt x="2040" y="168"/>
                        </a:lnTo>
                        <a:lnTo>
                          <a:pt x="2043" y="165"/>
                        </a:lnTo>
                        <a:lnTo>
                          <a:pt x="2045" y="169"/>
                        </a:lnTo>
                        <a:lnTo>
                          <a:pt x="2047" y="168"/>
                        </a:lnTo>
                        <a:lnTo>
                          <a:pt x="2048" y="170"/>
                        </a:lnTo>
                        <a:lnTo>
                          <a:pt x="2053" y="170"/>
                        </a:lnTo>
                        <a:lnTo>
                          <a:pt x="2056" y="165"/>
                        </a:lnTo>
                        <a:lnTo>
                          <a:pt x="2056" y="168"/>
                        </a:lnTo>
                        <a:lnTo>
                          <a:pt x="2060" y="167"/>
                        </a:lnTo>
                        <a:lnTo>
                          <a:pt x="2062" y="169"/>
                        </a:lnTo>
                        <a:lnTo>
                          <a:pt x="2064" y="168"/>
                        </a:lnTo>
                        <a:lnTo>
                          <a:pt x="2069" y="171"/>
                        </a:lnTo>
                        <a:lnTo>
                          <a:pt x="2069" y="170"/>
                        </a:lnTo>
                        <a:lnTo>
                          <a:pt x="2073" y="168"/>
                        </a:lnTo>
                        <a:lnTo>
                          <a:pt x="2075" y="168"/>
                        </a:lnTo>
                        <a:lnTo>
                          <a:pt x="2078" y="170"/>
                        </a:lnTo>
                        <a:lnTo>
                          <a:pt x="2079" y="169"/>
                        </a:lnTo>
                        <a:lnTo>
                          <a:pt x="2082" y="170"/>
                        </a:lnTo>
                        <a:lnTo>
                          <a:pt x="2086" y="169"/>
                        </a:lnTo>
                        <a:lnTo>
                          <a:pt x="2089" y="169"/>
                        </a:lnTo>
                        <a:lnTo>
                          <a:pt x="2089" y="170"/>
                        </a:lnTo>
                        <a:lnTo>
                          <a:pt x="2092" y="170"/>
                        </a:lnTo>
                        <a:lnTo>
                          <a:pt x="2096" y="170"/>
                        </a:lnTo>
                        <a:lnTo>
                          <a:pt x="2099" y="171"/>
                        </a:lnTo>
                        <a:lnTo>
                          <a:pt x="2101" y="169"/>
                        </a:lnTo>
                        <a:lnTo>
                          <a:pt x="2105" y="170"/>
                        </a:lnTo>
                        <a:lnTo>
                          <a:pt x="2105" y="169"/>
                        </a:lnTo>
                        <a:lnTo>
                          <a:pt x="2108" y="168"/>
                        </a:lnTo>
                        <a:lnTo>
                          <a:pt x="2113" y="171"/>
                        </a:lnTo>
                        <a:lnTo>
                          <a:pt x="2113" y="170"/>
                        </a:lnTo>
                        <a:lnTo>
                          <a:pt x="2117" y="171"/>
                        </a:lnTo>
                        <a:lnTo>
                          <a:pt x="2120" y="171"/>
                        </a:lnTo>
                        <a:lnTo>
                          <a:pt x="2123" y="169"/>
                        </a:lnTo>
                        <a:lnTo>
                          <a:pt x="2123" y="170"/>
                        </a:lnTo>
                        <a:lnTo>
                          <a:pt x="2128" y="171"/>
                        </a:lnTo>
                        <a:lnTo>
                          <a:pt x="2130" y="170"/>
                        </a:lnTo>
                        <a:lnTo>
                          <a:pt x="2133" y="169"/>
                        </a:lnTo>
                        <a:lnTo>
                          <a:pt x="2133" y="171"/>
                        </a:lnTo>
                        <a:lnTo>
                          <a:pt x="2138" y="168"/>
                        </a:lnTo>
                        <a:lnTo>
                          <a:pt x="2141" y="170"/>
                        </a:lnTo>
                        <a:lnTo>
                          <a:pt x="2142" y="169"/>
                        </a:lnTo>
                        <a:lnTo>
                          <a:pt x="2145" y="170"/>
                        </a:lnTo>
                        <a:lnTo>
                          <a:pt x="2146" y="171"/>
                        </a:lnTo>
                        <a:lnTo>
                          <a:pt x="2150" y="170"/>
                        </a:lnTo>
                        <a:lnTo>
                          <a:pt x="2151" y="171"/>
                        </a:lnTo>
                        <a:lnTo>
                          <a:pt x="2156" y="171"/>
                        </a:lnTo>
                        <a:lnTo>
                          <a:pt x="2157" y="170"/>
                        </a:lnTo>
                        <a:lnTo>
                          <a:pt x="2159" y="171"/>
                        </a:lnTo>
                        <a:lnTo>
                          <a:pt x="2164" y="171"/>
                        </a:lnTo>
                        <a:lnTo>
                          <a:pt x="2165" y="170"/>
                        </a:lnTo>
                        <a:lnTo>
                          <a:pt x="2170" y="171"/>
                        </a:lnTo>
                        <a:lnTo>
                          <a:pt x="2172" y="170"/>
                        </a:lnTo>
                        <a:lnTo>
                          <a:pt x="2175" y="170"/>
                        </a:lnTo>
                        <a:lnTo>
                          <a:pt x="2180" y="170"/>
                        </a:lnTo>
                        <a:lnTo>
                          <a:pt x="2180" y="171"/>
                        </a:lnTo>
                        <a:lnTo>
                          <a:pt x="2183" y="169"/>
                        </a:lnTo>
                        <a:lnTo>
                          <a:pt x="2187" y="170"/>
                        </a:lnTo>
                        <a:lnTo>
                          <a:pt x="2189" y="171"/>
                        </a:lnTo>
                        <a:lnTo>
                          <a:pt x="2191" y="170"/>
                        </a:lnTo>
                        <a:lnTo>
                          <a:pt x="2192" y="170"/>
                        </a:lnTo>
                        <a:lnTo>
                          <a:pt x="2196" y="170"/>
                        </a:lnTo>
                        <a:lnTo>
                          <a:pt x="2200" y="171"/>
                        </a:lnTo>
                        <a:lnTo>
                          <a:pt x="2202" y="170"/>
                        </a:lnTo>
                        <a:lnTo>
                          <a:pt x="2204" y="170"/>
                        </a:lnTo>
                        <a:lnTo>
                          <a:pt x="2208" y="169"/>
                        </a:lnTo>
                        <a:lnTo>
                          <a:pt x="2210" y="170"/>
                        </a:lnTo>
                        <a:lnTo>
                          <a:pt x="2216" y="170"/>
                        </a:lnTo>
                        <a:lnTo>
                          <a:pt x="2217" y="170"/>
                        </a:lnTo>
                        <a:lnTo>
                          <a:pt x="2219" y="171"/>
                        </a:lnTo>
                        <a:lnTo>
                          <a:pt x="2222" y="171"/>
                        </a:lnTo>
                        <a:lnTo>
                          <a:pt x="2224" y="171"/>
                        </a:lnTo>
                        <a:lnTo>
                          <a:pt x="2228" y="170"/>
                        </a:lnTo>
                        <a:lnTo>
                          <a:pt x="2232" y="171"/>
                        </a:lnTo>
                        <a:lnTo>
                          <a:pt x="2234" y="170"/>
                        </a:lnTo>
                        <a:lnTo>
                          <a:pt x="2238" y="171"/>
                        </a:lnTo>
                        <a:lnTo>
                          <a:pt x="2241" y="171"/>
                        </a:lnTo>
                        <a:lnTo>
                          <a:pt x="2244" y="171"/>
                        </a:lnTo>
                        <a:lnTo>
                          <a:pt x="2244" y="170"/>
                        </a:lnTo>
                        <a:lnTo>
                          <a:pt x="2247" y="170"/>
                        </a:lnTo>
                        <a:lnTo>
                          <a:pt x="2250" y="170"/>
                        </a:lnTo>
                        <a:lnTo>
                          <a:pt x="2253" y="170"/>
                        </a:lnTo>
                        <a:lnTo>
                          <a:pt x="2257" y="170"/>
                        </a:lnTo>
                        <a:lnTo>
                          <a:pt x="2260" y="170"/>
                        </a:lnTo>
                        <a:lnTo>
                          <a:pt x="2264" y="170"/>
                        </a:lnTo>
                        <a:lnTo>
                          <a:pt x="2267" y="171"/>
                        </a:lnTo>
                        <a:lnTo>
                          <a:pt x="2270" y="171"/>
                        </a:lnTo>
                        <a:lnTo>
                          <a:pt x="2272" y="171"/>
                        </a:lnTo>
                        <a:lnTo>
                          <a:pt x="2275" y="170"/>
                        </a:lnTo>
                        <a:lnTo>
                          <a:pt x="2275" y="171"/>
                        </a:lnTo>
                        <a:lnTo>
                          <a:pt x="2278" y="169"/>
                        </a:lnTo>
                        <a:lnTo>
                          <a:pt x="2283" y="171"/>
                        </a:lnTo>
                        <a:lnTo>
                          <a:pt x="2285" y="170"/>
                        </a:lnTo>
                        <a:lnTo>
                          <a:pt x="2287" y="171"/>
                        </a:lnTo>
                        <a:lnTo>
                          <a:pt x="2291" y="170"/>
                        </a:lnTo>
                        <a:lnTo>
                          <a:pt x="2292" y="171"/>
                        </a:lnTo>
                        <a:lnTo>
                          <a:pt x="2294" y="170"/>
                        </a:lnTo>
                        <a:lnTo>
                          <a:pt x="2297" y="171"/>
                        </a:lnTo>
                        <a:lnTo>
                          <a:pt x="2299" y="170"/>
                        </a:lnTo>
                        <a:lnTo>
                          <a:pt x="2301" y="171"/>
                        </a:lnTo>
                        <a:lnTo>
                          <a:pt x="2307" y="170"/>
                        </a:lnTo>
                        <a:lnTo>
                          <a:pt x="2307" y="171"/>
                        </a:lnTo>
                        <a:lnTo>
                          <a:pt x="2310" y="171"/>
                        </a:lnTo>
                        <a:lnTo>
                          <a:pt x="2312" y="170"/>
                        </a:lnTo>
                        <a:lnTo>
                          <a:pt x="2317" y="171"/>
                        </a:lnTo>
                        <a:lnTo>
                          <a:pt x="2318" y="170"/>
                        </a:lnTo>
                        <a:lnTo>
                          <a:pt x="2320" y="170"/>
                        </a:lnTo>
                        <a:lnTo>
                          <a:pt x="2323" y="170"/>
                        </a:lnTo>
                        <a:lnTo>
                          <a:pt x="2326" y="170"/>
                        </a:lnTo>
                        <a:lnTo>
                          <a:pt x="2328" y="171"/>
                        </a:lnTo>
                        <a:lnTo>
                          <a:pt x="2331" y="170"/>
                        </a:lnTo>
                        <a:lnTo>
                          <a:pt x="2334" y="170"/>
                        </a:lnTo>
                        <a:lnTo>
                          <a:pt x="2335" y="169"/>
                        </a:lnTo>
                        <a:lnTo>
                          <a:pt x="2337" y="170"/>
                        </a:lnTo>
                        <a:lnTo>
                          <a:pt x="2341" y="170"/>
                        </a:lnTo>
                        <a:lnTo>
                          <a:pt x="2344" y="168"/>
                        </a:lnTo>
                        <a:lnTo>
                          <a:pt x="2346" y="168"/>
                        </a:lnTo>
                        <a:lnTo>
                          <a:pt x="2348" y="169"/>
                        </a:lnTo>
                        <a:lnTo>
                          <a:pt x="2352" y="171"/>
                        </a:lnTo>
                        <a:lnTo>
                          <a:pt x="2353" y="170"/>
                        </a:lnTo>
                        <a:lnTo>
                          <a:pt x="2357" y="171"/>
                        </a:lnTo>
                        <a:lnTo>
                          <a:pt x="2360" y="170"/>
                        </a:lnTo>
                        <a:lnTo>
                          <a:pt x="2361" y="171"/>
                        </a:lnTo>
                        <a:lnTo>
                          <a:pt x="2366" y="171"/>
                        </a:lnTo>
                        <a:lnTo>
                          <a:pt x="2368" y="170"/>
                        </a:lnTo>
                        <a:lnTo>
                          <a:pt x="2370" y="171"/>
                        </a:lnTo>
                        <a:lnTo>
                          <a:pt x="2371" y="171"/>
                        </a:lnTo>
                        <a:lnTo>
                          <a:pt x="2375" y="169"/>
                        </a:lnTo>
                        <a:lnTo>
                          <a:pt x="2376" y="171"/>
                        </a:lnTo>
                        <a:lnTo>
                          <a:pt x="2379" y="170"/>
                        </a:lnTo>
                        <a:lnTo>
                          <a:pt x="2382" y="169"/>
                        </a:lnTo>
                        <a:lnTo>
                          <a:pt x="2385" y="168"/>
                        </a:lnTo>
                        <a:lnTo>
                          <a:pt x="2388" y="171"/>
                        </a:lnTo>
                        <a:lnTo>
                          <a:pt x="2389" y="170"/>
                        </a:lnTo>
                        <a:lnTo>
                          <a:pt x="2394" y="171"/>
                        </a:lnTo>
                        <a:lnTo>
                          <a:pt x="2395" y="171"/>
                        </a:lnTo>
                        <a:lnTo>
                          <a:pt x="2399" y="171"/>
                        </a:lnTo>
                        <a:lnTo>
                          <a:pt x="2402" y="171"/>
                        </a:lnTo>
                        <a:lnTo>
                          <a:pt x="2404" y="171"/>
                        </a:lnTo>
                        <a:lnTo>
                          <a:pt x="2406" y="171"/>
                        </a:lnTo>
                        <a:lnTo>
                          <a:pt x="2409" y="170"/>
                        </a:lnTo>
                        <a:lnTo>
                          <a:pt x="2411" y="170"/>
                        </a:lnTo>
                        <a:lnTo>
                          <a:pt x="2414" y="170"/>
                        </a:lnTo>
                        <a:lnTo>
                          <a:pt x="2416" y="171"/>
                        </a:lnTo>
                        <a:lnTo>
                          <a:pt x="2418" y="170"/>
                        </a:lnTo>
                        <a:lnTo>
                          <a:pt x="2421" y="170"/>
                        </a:lnTo>
                        <a:lnTo>
                          <a:pt x="2425" y="170"/>
                        </a:lnTo>
                        <a:lnTo>
                          <a:pt x="2426" y="171"/>
                        </a:lnTo>
                        <a:lnTo>
                          <a:pt x="2429" y="170"/>
                        </a:lnTo>
                        <a:lnTo>
                          <a:pt x="2431" y="169"/>
                        </a:lnTo>
                        <a:lnTo>
                          <a:pt x="2433" y="171"/>
                        </a:lnTo>
                        <a:lnTo>
                          <a:pt x="2436" y="168"/>
                        </a:lnTo>
                        <a:lnTo>
                          <a:pt x="2438" y="170"/>
                        </a:lnTo>
                        <a:lnTo>
                          <a:pt x="2442" y="171"/>
                        </a:lnTo>
                        <a:lnTo>
                          <a:pt x="2443" y="171"/>
                        </a:lnTo>
                        <a:lnTo>
                          <a:pt x="2447" y="169"/>
                        </a:lnTo>
                        <a:lnTo>
                          <a:pt x="2448" y="170"/>
                        </a:lnTo>
                        <a:lnTo>
                          <a:pt x="2453" y="171"/>
                        </a:lnTo>
                        <a:lnTo>
                          <a:pt x="2454" y="170"/>
                        </a:lnTo>
                        <a:lnTo>
                          <a:pt x="2456" y="170"/>
                        </a:lnTo>
                        <a:lnTo>
                          <a:pt x="2461" y="171"/>
                        </a:lnTo>
                        <a:lnTo>
                          <a:pt x="2462" y="170"/>
                        </a:lnTo>
                        <a:lnTo>
                          <a:pt x="2464" y="170"/>
                        </a:lnTo>
                        <a:lnTo>
                          <a:pt x="2469" y="171"/>
                        </a:lnTo>
                        <a:lnTo>
                          <a:pt x="2470" y="171"/>
                        </a:lnTo>
                        <a:lnTo>
                          <a:pt x="2473" y="171"/>
                        </a:lnTo>
                        <a:lnTo>
                          <a:pt x="2477" y="170"/>
                        </a:lnTo>
                        <a:lnTo>
                          <a:pt x="2479" y="169"/>
                        </a:lnTo>
                        <a:lnTo>
                          <a:pt x="2479" y="170"/>
                        </a:lnTo>
                        <a:lnTo>
                          <a:pt x="2482" y="171"/>
                        </a:lnTo>
                        <a:lnTo>
                          <a:pt x="2486" y="169"/>
                        </a:lnTo>
                        <a:lnTo>
                          <a:pt x="2489" y="170"/>
                        </a:lnTo>
                        <a:lnTo>
                          <a:pt x="2490" y="171"/>
                        </a:lnTo>
                        <a:lnTo>
                          <a:pt x="2494" y="170"/>
                        </a:lnTo>
                        <a:lnTo>
                          <a:pt x="2496" y="168"/>
                        </a:lnTo>
                        <a:lnTo>
                          <a:pt x="2499" y="171"/>
                        </a:lnTo>
                        <a:lnTo>
                          <a:pt x="2501" y="170"/>
                        </a:lnTo>
                        <a:lnTo>
                          <a:pt x="2503" y="170"/>
                        </a:lnTo>
                        <a:lnTo>
                          <a:pt x="2506" y="170"/>
                        </a:lnTo>
                        <a:lnTo>
                          <a:pt x="2510" y="171"/>
                        </a:lnTo>
                        <a:lnTo>
                          <a:pt x="2512" y="171"/>
                        </a:lnTo>
                        <a:lnTo>
                          <a:pt x="2514" y="170"/>
                        </a:lnTo>
                        <a:lnTo>
                          <a:pt x="2516" y="170"/>
                        </a:lnTo>
                        <a:lnTo>
                          <a:pt x="2520" y="170"/>
                        </a:lnTo>
                        <a:lnTo>
                          <a:pt x="2522" y="171"/>
                        </a:lnTo>
                        <a:lnTo>
                          <a:pt x="2524" y="171"/>
                        </a:lnTo>
                        <a:lnTo>
                          <a:pt x="2527" y="171"/>
                        </a:lnTo>
                        <a:lnTo>
                          <a:pt x="2530" y="171"/>
                        </a:lnTo>
                        <a:lnTo>
                          <a:pt x="2532" y="171"/>
                        </a:lnTo>
                        <a:lnTo>
                          <a:pt x="2533" y="171"/>
                        </a:lnTo>
                        <a:lnTo>
                          <a:pt x="2537" y="169"/>
                        </a:lnTo>
                        <a:lnTo>
                          <a:pt x="2541" y="169"/>
                        </a:lnTo>
                        <a:lnTo>
                          <a:pt x="2541" y="170"/>
                        </a:lnTo>
                        <a:lnTo>
                          <a:pt x="2546" y="169"/>
                        </a:lnTo>
                        <a:lnTo>
                          <a:pt x="2547" y="170"/>
                        </a:lnTo>
                        <a:lnTo>
                          <a:pt x="2549" y="171"/>
                        </a:lnTo>
                        <a:lnTo>
                          <a:pt x="2553" y="170"/>
                        </a:lnTo>
                        <a:lnTo>
                          <a:pt x="2554" y="171"/>
                        </a:lnTo>
                        <a:lnTo>
                          <a:pt x="2560" y="171"/>
                        </a:lnTo>
                        <a:lnTo>
                          <a:pt x="2562" y="171"/>
                        </a:lnTo>
                        <a:lnTo>
                          <a:pt x="2564" y="169"/>
                        </a:lnTo>
                        <a:lnTo>
                          <a:pt x="2565" y="170"/>
                        </a:lnTo>
                        <a:lnTo>
                          <a:pt x="2569" y="170"/>
                        </a:lnTo>
                        <a:lnTo>
                          <a:pt x="2570" y="171"/>
                        </a:lnTo>
                        <a:lnTo>
                          <a:pt x="2573" y="170"/>
                        </a:lnTo>
                        <a:lnTo>
                          <a:pt x="2575" y="170"/>
                        </a:lnTo>
                        <a:lnTo>
                          <a:pt x="2579" y="169"/>
                        </a:lnTo>
                        <a:lnTo>
                          <a:pt x="2580" y="171"/>
                        </a:lnTo>
                        <a:lnTo>
                          <a:pt x="2585" y="171"/>
                        </a:lnTo>
                        <a:lnTo>
                          <a:pt x="2586" y="171"/>
                        </a:lnTo>
                        <a:lnTo>
                          <a:pt x="2590" y="171"/>
                        </a:lnTo>
                        <a:lnTo>
                          <a:pt x="2591" y="170"/>
                        </a:lnTo>
                        <a:lnTo>
                          <a:pt x="2595" y="171"/>
                        </a:lnTo>
                        <a:lnTo>
                          <a:pt x="2598" y="170"/>
                        </a:lnTo>
                        <a:lnTo>
                          <a:pt x="2598" y="171"/>
                        </a:lnTo>
                        <a:lnTo>
                          <a:pt x="2603" y="170"/>
                        </a:lnTo>
                        <a:lnTo>
                          <a:pt x="2604" y="170"/>
                        </a:lnTo>
                        <a:lnTo>
                          <a:pt x="2607" y="170"/>
                        </a:lnTo>
                        <a:lnTo>
                          <a:pt x="2608" y="171"/>
                        </a:lnTo>
                        <a:lnTo>
                          <a:pt x="2613" y="170"/>
                        </a:lnTo>
                        <a:lnTo>
                          <a:pt x="2614" y="170"/>
                        </a:lnTo>
                        <a:lnTo>
                          <a:pt x="2619" y="170"/>
                        </a:lnTo>
                        <a:lnTo>
                          <a:pt x="2620" y="171"/>
                        </a:lnTo>
                        <a:lnTo>
                          <a:pt x="2622" y="171"/>
                        </a:lnTo>
                        <a:lnTo>
                          <a:pt x="2626" y="171"/>
                        </a:lnTo>
                        <a:lnTo>
                          <a:pt x="2630" y="171"/>
                        </a:lnTo>
                      </a:path>
                    </a:pathLst>
                  </a:custGeom>
                  <a:noFill/>
                  <a:ln w="9525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1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2" name="Line 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3" name="Line 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4" name="Line 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5" name="Line 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6" name="Line 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7" name="Line 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8" name="Line 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9" name="Line 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0" name="Line 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1" name="Line 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2" name="Line 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3" name="Line 8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4" name="Line 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5" name="Line 8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6" name="Line 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7" name="Line 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8" name="Line 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9" name="Line 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0" name="Line 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1" name="Line 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2" name="Line 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3" name="Line 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4" name="Line 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5" name="Line 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6" name="Line 1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7" name="Line 1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8" name="Line 1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9" name="Line 1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0" name="Line 1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1" name="Line 1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2" name="Line 1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3" name="Line 1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4" name="Line 1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5" name="Line 1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6" name="Line 1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7" name="Freeform 111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8" name="Freeform 112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9" name="Freeform 113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0" name="Freeform 114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1" name="Freeform 115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2" name="Line 1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3" name="Line 1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4" name="Line 1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5" name="Line 1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6" name="Line 1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7" name="Line 1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8" name="Line 1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9" name="Line 1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0" name="Line 1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1" name="Line 1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2" name="Line 1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3" name="Line 1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4" name="Line 12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5" name="Line 1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6" name="Line 1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7" name="Line 1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8" name="Line 1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9" name="Line 1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0" name="Line 1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1" name="Line 1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2" name="Line 1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3" name="Line 1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4" name="Line 1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5" name="Line 1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6" name="Line 1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7" name="Line 1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8" name="Line 1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9" name="Line 1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0" name="Line 1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1" name="Line 1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2" name="Line 1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3" name="Line 1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4" name="Line 1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5" name="Line 1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6" name="Line 1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7" name="Line 1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8" name="Freeform 152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9" name="Freeform 153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0" name="Freeform 154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1" name="Freeform 155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2" name="Freeform 156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3" name="Line 1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4" name="Line 1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5" name="Line 1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6" name="Line 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7" name="Line 1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8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9" name="Line 1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0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1" name="Line 1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2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3" name="Line 1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4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8" name="Line 1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0" name="Line 1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2" name="Line 1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3" name="Line 1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4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5" name="Line 1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6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7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8" name="Line 1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9" name="Line 1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0" name="Line 1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1" name="Line 1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2" name="Line 1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3" name="Line 1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4" name="Line 1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5" name="Line 1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6" name="Line 1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7" name="Line 1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8" name="Line 1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9" name="Freeform 193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0" name="Freeform 194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1" name="Freeform 195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2" name="Freeform 196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3" name="Freeform 197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4" name="Line 1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5" name="Line 1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6" name="Line 2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7" name="Line 2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8" name="Line 2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9" name="Line 2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0" name="Line 2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1" name="Line 2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2" name="Line 2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3" name="Line 2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4" name="Line 2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5" name="Line 2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6" name="Line 21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7" name="Line 2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8" name="Line 2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9" name="Line 2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0" name="Line 2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1" name="Line 2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2" name="Line 2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3" name="Line 2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4" name="Line 2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5" name="Line 2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6" name="Line 2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7" name="Line 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8" name="Line 2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9" name="Line 2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0" name="Line 2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1" name="Line 2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2" name="Line 2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3" name="Line 2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4" name="Line 2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5" name="Line 2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6" name="Line 2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7" name="Line 2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8" name="Line 2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9" name="Line 2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0" name="Freeform 234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1" name="Freeform 235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2" name="Freeform 236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3" name="Freeform 237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4" name="Freeform 238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5" name="Line 2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6" name="Line 2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7" name="Line 2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8" name="Line 2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9" name="Line 2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0" name="Line 2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1" name="Line 2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2" name="Line 2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3" name="Line 2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4" name="Line 2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5" name="Line 2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6" name="Line 2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7" name="Line 25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8" name="Line 2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9" name="Line 25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0" name="Line 2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1" name="Line 2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2" name="Line 2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3" name="Line 2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4" name="Line 2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5" name="Line 2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6" name="Line 2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7" name="Line 2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8" name="Line 2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9" name="Line 2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0" name="Line 2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1" name="Line 2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2" name="Line 2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3" name="Line 2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4" name="Line 2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5" name="Line 2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6" name="Line 2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7" name="Line 2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8" name="Line 2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9" name="Line 2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0" name="Line 2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1" name="Freeform 275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2" name="Freeform 276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3" name="Freeform 277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4" name="Freeform 278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5" name="Freeform 279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6" name="Line 2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7" name="Line 2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8" name="Line 2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9" name="Line 2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0" name="Line 2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1" name="Line 2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2" name="Line 2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3" name="Line 2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4" name="Line 2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5" name="Line 2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6" name="Line 2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7" name="Line 2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8" name="Line 29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9" name="Line 2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0" name="Line 29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1" name="Line 2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2" name="Line 2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3" name="Line 2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4" name="Line 2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5" name="Line 2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6" name="Line 3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7" name="Line 3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8" name="Line 3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9" name="Line 3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0" name="Line 3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1" name="Line 3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2" name="Line 3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3" name="Line 3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4" name="Line 3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5" name="Line 3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6" name="Line 3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7" name="Line 3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8" name="Line 3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9" name="Line 3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0" name="Line 3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1" name="Line 3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2" name="Freeform 316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3" name="Freeform 317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4" name="Freeform 318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5" name="Freeform 319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6" name="Freeform 320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7" name="Line 3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8" name="Line 3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9" name="Line 3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0" name="Line 3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1" name="Line 3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2" name="Line 3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3" name="Line 3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4" name="Line 3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5" name="Line 3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6" name="Line 3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7" name="Line 3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8" name="Line 3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9" name="Line 33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0" name="Line 3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1" name="Line 33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2" name="Line 3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3" name="Line 3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4" name="Line 3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5" name="Line 3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6" name="Line 3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7" name="Line 3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8" name="Line 3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9" name="Line 3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0" name="Line 3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1" name="Line 3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2" name="Line 3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3" name="Line 3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4" name="Line 3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5" name="Line 3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6" name="Line 3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7" name="Line 3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8" name="Line 3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9" name="Line 3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0" name="Line 3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1" name="Line 3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2" name="Line 3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3" name="Freeform 357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4" name="Freeform 358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5" name="Freeform 359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6" name="Freeform 360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7" name="Freeform 361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8" name="Line 3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9" name="Line 3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0" name="Line 3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1" name="Line 3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2" name="Line 3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3" name="Line 3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4" name="Line 3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5" name="Line 3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6" name="Line 3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7" name="Line 3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8" name="Line 3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9" name="Line 3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0" name="Line 3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1" name="Line 3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2" name="Line 37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3" name="Line 3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4" name="Line 3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5" name="Line 3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6" name="Line 3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7" name="Line 3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8" name="Line 3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9" name="Line 3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0" name="Line 3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1" name="Line 3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2" name="Line 3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3" name="Line 3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4" name="Line 3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5" name="Line 3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6" name="Line 3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7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8" name="Line 3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9" name="Line 3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0" name="Line 3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1" name="Line 3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2" name="Line 3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3" name="Line 3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4" name="Rectangle 398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280" y="3364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y8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5" name="Rectangle 399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791" y="3591"/>
                    <a:ext cx="109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P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6" name="Rectangle 400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689" y="3801"/>
                    <a:ext cx="150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A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7" name="Rectangle 401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231" y="3761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b2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8" name="Rectangle 402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74" y="3775"/>
                    <a:ext cx="361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y10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9" name="Rectangle 403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799" y="3869"/>
                    <a:ext cx="352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q,H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0" name="Rectangle 404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622" y="3876"/>
                    <a:ext cx="464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72.1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1" name="Rectangle 405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977" y="3831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b4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2" name="Rectangle 406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992" y="3940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3" name="Rectangle 407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532" y="3951"/>
                    <a:ext cx="464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45.1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4" name="Rectangle 408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914" y="3948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b7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5" name="Rectangle 409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840" y="4003"/>
                    <a:ext cx="112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L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6" name="Rectangle 410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750" y="4003"/>
                    <a:ext cx="144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T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7" name="Rectangle 411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676" y="3970"/>
                    <a:ext cx="588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112.1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8" name="Rectangle 412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615" y="3965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y3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9" name="Rectangle 413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823" y="3940"/>
                    <a:ext cx="371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b10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0" name="Rectangle 414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334" y="3961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y5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1" name="Rectangle 415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616" y="3974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b9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2" name="Rectangle 416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390" y="3975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y2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3" name="Rectangle 417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509" y="3969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b6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4" name="Rectangle 418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626" y="3996"/>
                    <a:ext cx="464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74.1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5" name="Rectangle 419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4581" y="3900"/>
                    <a:ext cx="713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1352.8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6" name="Rectangle 420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739" y="3981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y6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7" name="Rectangle 421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784" y="4000"/>
                    <a:ext cx="588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142.1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8" name="Rectangle 422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514" y="4019"/>
                    <a:ext cx="464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39.0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9" name="Rectangle 423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035" y="4009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y4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90" name="Rectangle 424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200" y="3969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b8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91" name="Rectangle 425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722" y="4015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y9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92" name="Rectangle 426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4310" y="3961"/>
                    <a:ext cx="361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y11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93" name="Rectangle 427"/>
                  <p:cNvSpPr>
                    <a:spLocks noChangeArrowheads="1"/>
                  </p:cNvSpPr>
                  <p:nvPr/>
                </p:nvSpPr>
                <p:spPr bwMode="auto">
                  <a:xfrm>
                    <a:off x="4390" y="3211"/>
                    <a:ext cx="445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P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P 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P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P</a:t>
                    </a:r>
                  </a:p>
                </p:txBody>
              </p:sp>
              <p:sp>
                <p:nvSpPr>
                  <p:cNvPr id="894" name="Rectangle 428"/>
                  <p:cNvSpPr>
                    <a:spLocks noChangeArrowheads="1"/>
                  </p:cNvSpPr>
                  <p:nvPr/>
                </p:nvSpPr>
                <p:spPr bwMode="auto">
                  <a:xfrm>
                    <a:off x="3731" y="3268"/>
                    <a:ext cx="445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P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P 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P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P</a:t>
                    </a:r>
                  </a:p>
                </p:txBody>
              </p:sp>
              <p:sp>
                <p:nvSpPr>
                  <p:cNvPr id="895" name="Rectangle 429"/>
                  <p:cNvSpPr>
                    <a:spLocks noChangeArrowheads="1"/>
                  </p:cNvSpPr>
                  <p:nvPr/>
                </p:nvSpPr>
                <p:spPr bwMode="auto">
                  <a:xfrm>
                    <a:off x="4044" y="2991"/>
                    <a:ext cx="460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E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E 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E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E</a:t>
                    </a:r>
                  </a:p>
                </p:txBody>
              </p:sp>
              <p:sp>
                <p:nvSpPr>
                  <p:cNvPr id="896" name="Rectangle 430"/>
                  <p:cNvSpPr>
                    <a:spLocks noChangeArrowheads="1"/>
                  </p:cNvSpPr>
                  <p:nvPr/>
                </p:nvSpPr>
                <p:spPr bwMode="auto">
                  <a:xfrm>
                    <a:off x="2365" y="3223"/>
                    <a:ext cx="460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E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E 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E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E</a:t>
                    </a:r>
                  </a:p>
                </p:txBody>
              </p:sp>
              <p:sp>
                <p:nvSpPr>
                  <p:cNvPr id="897" name="Rectangle 431"/>
                  <p:cNvSpPr>
                    <a:spLocks noChangeArrowheads="1"/>
                  </p:cNvSpPr>
                  <p:nvPr/>
                </p:nvSpPr>
                <p:spPr bwMode="auto">
                  <a:xfrm>
                    <a:off x="3288" y="2618"/>
                    <a:ext cx="473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T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T 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T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T</a:t>
                    </a:r>
                  </a:p>
                </p:txBody>
              </p:sp>
              <p:sp>
                <p:nvSpPr>
                  <p:cNvPr id="898" name="Rectangle 432"/>
                  <p:cNvSpPr>
                    <a:spLocks noChangeArrowheads="1"/>
                  </p:cNvSpPr>
                  <p:nvPr/>
                </p:nvSpPr>
                <p:spPr bwMode="auto">
                  <a:xfrm>
                    <a:off x="2740" y="3221"/>
                    <a:ext cx="475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D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D 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D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D</a:t>
                    </a:r>
                  </a:p>
                </p:txBody>
              </p:sp>
              <p:sp>
                <p:nvSpPr>
                  <p:cNvPr id="899" name="Rectangle 433"/>
                  <p:cNvSpPr>
                    <a:spLocks noChangeArrowheads="1"/>
                  </p:cNvSpPr>
                  <p:nvPr/>
                </p:nvSpPr>
                <p:spPr bwMode="auto">
                  <a:xfrm>
                    <a:off x="2069" y="3519"/>
                    <a:ext cx="397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…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…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…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…</a:t>
                    </a:r>
                  </a:p>
                </p:txBody>
              </p:sp>
            </p:grpSp>
            <p:sp>
              <p:nvSpPr>
                <p:cNvPr id="468" name="Rectangle 43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485167" y="5206896"/>
                  <a:ext cx="225858" cy="122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800" b="1">
                      <a:solidFill>
                        <a:srgbClr val="FF0000"/>
                      </a:solidFill>
                      <a:latin typeface="Comic Sans MS" pitchFamily="66" charset="0"/>
                    </a:rPr>
                    <a:t>114</a:t>
                  </a:r>
                </a:p>
              </p:txBody>
            </p:sp>
            <p:sp>
              <p:nvSpPr>
                <p:cNvPr id="469" name="Rectangle 436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775627" y="5206896"/>
                  <a:ext cx="225858" cy="122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800" b="1">
                      <a:solidFill>
                        <a:srgbClr val="FF0000"/>
                      </a:solidFill>
                      <a:latin typeface="Comic Sans MS" pitchFamily="66" charset="0"/>
                    </a:rPr>
                    <a:t>116</a:t>
                  </a:r>
                </a:p>
              </p:txBody>
            </p:sp>
            <p:sp>
              <p:nvSpPr>
                <p:cNvPr id="470" name="Rectangle 437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630398" y="5206896"/>
                  <a:ext cx="225858" cy="122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800" b="1">
                      <a:solidFill>
                        <a:srgbClr val="FF0000"/>
                      </a:solidFill>
                      <a:latin typeface="Comic Sans MS" pitchFamily="66" charset="0"/>
                    </a:rPr>
                    <a:t>115</a:t>
                  </a:r>
                </a:p>
              </p:txBody>
            </p:sp>
            <p:sp>
              <p:nvSpPr>
                <p:cNvPr id="471" name="Rectangle 43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920856" y="5206896"/>
                  <a:ext cx="225858" cy="122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800" b="1">
                      <a:solidFill>
                        <a:srgbClr val="FF0000"/>
                      </a:solidFill>
                      <a:latin typeface="Comic Sans MS" pitchFamily="66" charset="0"/>
                    </a:rPr>
                    <a:t>117</a:t>
                  </a:r>
                </a:p>
              </p:txBody>
            </p:sp>
            <p:sp>
              <p:nvSpPr>
                <p:cNvPr id="472" name="Line 439"/>
                <p:cNvSpPr>
                  <a:spLocks noChangeShapeType="1"/>
                </p:cNvSpPr>
                <p:nvPr/>
              </p:nvSpPr>
              <p:spPr bwMode="auto">
                <a:xfrm>
                  <a:off x="1256679" y="5539738"/>
                  <a:ext cx="134401" cy="144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ja-JP" altLang="en-US">
                    <a:latin typeface="Comic Sans MS" pitchFamily="66" charset="0"/>
                  </a:endParaRPr>
                </a:p>
              </p:txBody>
            </p:sp>
            <p:sp>
              <p:nvSpPr>
                <p:cNvPr id="473" name="Rectangle 440"/>
                <p:cNvSpPr>
                  <a:spLocks noChangeArrowheads="1"/>
                </p:cNvSpPr>
                <p:nvPr/>
              </p:nvSpPr>
              <p:spPr bwMode="auto">
                <a:xfrm>
                  <a:off x="1142475" y="5534692"/>
                  <a:ext cx="132288" cy="1121744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800">
                    <a:latin typeface="Comic Sans MS" pitchFamily="66" charset="0"/>
                  </a:endParaRPr>
                </a:p>
              </p:txBody>
            </p:sp>
            <p:sp>
              <p:nvSpPr>
                <p:cNvPr id="474" name="Freeform 441"/>
                <p:cNvSpPr>
                  <a:spLocks/>
                </p:cNvSpPr>
                <p:nvPr/>
              </p:nvSpPr>
              <p:spPr bwMode="auto">
                <a:xfrm>
                  <a:off x="1454778" y="5381136"/>
                  <a:ext cx="1222350" cy="475083"/>
                </a:xfrm>
                <a:custGeom>
                  <a:avLst/>
                  <a:gdLst>
                    <a:gd name="T0" fmla="*/ 2147483647 w 5119"/>
                    <a:gd name="T1" fmla="*/ 2147483647 h 6316"/>
                    <a:gd name="T2" fmla="*/ 2147483647 w 5119"/>
                    <a:gd name="T3" fmla="*/ 2147483647 h 6316"/>
                    <a:gd name="T4" fmla="*/ 2147483647 w 5119"/>
                    <a:gd name="T5" fmla="*/ 2147483647 h 6316"/>
                    <a:gd name="T6" fmla="*/ 2147483647 w 5119"/>
                    <a:gd name="T7" fmla="*/ 2147483647 h 6316"/>
                    <a:gd name="T8" fmla="*/ 2147483647 w 5119"/>
                    <a:gd name="T9" fmla="*/ 2147483647 h 6316"/>
                    <a:gd name="T10" fmla="*/ 2147483647 w 5119"/>
                    <a:gd name="T11" fmla="*/ 2147483647 h 6316"/>
                    <a:gd name="T12" fmla="*/ 2147483647 w 5119"/>
                    <a:gd name="T13" fmla="*/ 2147483647 h 6316"/>
                    <a:gd name="T14" fmla="*/ 2147483647 w 5119"/>
                    <a:gd name="T15" fmla="*/ 2147483647 h 6316"/>
                    <a:gd name="T16" fmla="*/ 2147483647 w 5119"/>
                    <a:gd name="T17" fmla="*/ 2147483647 h 6316"/>
                    <a:gd name="T18" fmla="*/ 2147483647 w 5119"/>
                    <a:gd name="T19" fmla="*/ 2147483647 h 6316"/>
                    <a:gd name="T20" fmla="*/ 2147483647 w 5119"/>
                    <a:gd name="T21" fmla="*/ 2147483647 h 6316"/>
                    <a:gd name="T22" fmla="*/ 2147483647 w 5119"/>
                    <a:gd name="T23" fmla="*/ 2147483647 h 6316"/>
                    <a:gd name="T24" fmla="*/ 2147483647 w 5119"/>
                    <a:gd name="T25" fmla="*/ 2147483647 h 6316"/>
                    <a:gd name="T26" fmla="*/ 2147483647 w 5119"/>
                    <a:gd name="T27" fmla="*/ 2147483647 h 6316"/>
                    <a:gd name="T28" fmla="*/ 2147483647 w 5119"/>
                    <a:gd name="T29" fmla="*/ 2147483647 h 6316"/>
                    <a:gd name="T30" fmla="*/ 2147483647 w 5119"/>
                    <a:gd name="T31" fmla="*/ 2147483647 h 6316"/>
                    <a:gd name="T32" fmla="*/ 2147483647 w 5119"/>
                    <a:gd name="T33" fmla="*/ 2147483647 h 6316"/>
                    <a:gd name="T34" fmla="*/ 2147483647 w 5119"/>
                    <a:gd name="T35" fmla="*/ 2147483647 h 6316"/>
                    <a:gd name="T36" fmla="*/ 2147483647 w 5119"/>
                    <a:gd name="T37" fmla="*/ 2147483647 h 6316"/>
                    <a:gd name="T38" fmla="*/ 2147483647 w 5119"/>
                    <a:gd name="T39" fmla="*/ 2147483647 h 6316"/>
                    <a:gd name="T40" fmla="*/ 2147483647 w 5119"/>
                    <a:gd name="T41" fmla="*/ 2147483647 h 6316"/>
                    <a:gd name="T42" fmla="*/ 2147483647 w 5119"/>
                    <a:gd name="T43" fmla="*/ 2147483647 h 6316"/>
                    <a:gd name="T44" fmla="*/ 2147483647 w 5119"/>
                    <a:gd name="T45" fmla="*/ 2147483647 h 6316"/>
                    <a:gd name="T46" fmla="*/ 2147483647 w 5119"/>
                    <a:gd name="T47" fmla="*/ 2147483647 h 6316"/>
                    <a:gd name="T48" fmla="*/ 2147483647 w 5119"/>
                    <a:gd name="T49" fmla="*/ 2147483647 h 6316"/>
                    <a:gd name="T50" fmla="*/ 2147483647 w 5119"/>
                    <a:gd name="T51" fmla="*/ 2147483647 h 6316"/>
                    <a:gd name="T52" fmla="*/ 2147483647 w 5119"/>
                    <a:gd name="T53" fmla="*/ 2147483647 h 6316"/>
                    <a:gd name="T54" fmla="*/ 2147483647 w 5119"/>
                    <a:gd name="T55" fmla="*/ 2147483647 h 6316"/>
                    <a:gd name="T56" fmla="*/ 2147483647 w 5119"/>
                    <a:gd name="T57" fmla="*/ 2147483647 h 6316"/>
                    <a:gd name="T58" fmla="*/ 2147483647 w 5119"/>
                    <a:gd name="T59" fmla="*/ 2147483647 h 6316"/>
                    <a:gd name="T60" fmla="*/ 2147483647 w 5119"/>
                    <a:gd name="T61" fmla="*/ 2147483647 h 6316"/>
                    <a:gd name="T62" fmla="*/ 2147483647 w 5119"/>
                    <a:gd name="T63" fmla="*/ 2147483647 h 6316"/>
                    <a:gd name="T64" fmla="*/ 2147483647 w 5119"/>
                    <a:gd name="T65" fmla="*/ 2147483647 h 6316"/>
                    <a:gd name="T66" fmla="*/ 2147483647 w 5119"/>
                    <a:gd name="T67" fmla="*/ 2147483647 h 6316"/>
                    <a:gd name="T68" fmla="*/ 2147483647 w 5119"/>
                    <a:gd name="T69" fmla="*/ 2147483647 h 6316"/>
                    <a:gd name="T70" fmla="*/ 2147483647 w 5119"/>
                    <a:gd name="T71" fmla="*/ 2147483647 h 6316"/>
                    <a:gd name="T72" fmla="*/ 2147483647 w 5119"/>
                    <a:gd name="T73" fmla="*/ 2147483647 h 6316"/>
                    <a:gd name="T74" fmla="*/ 2147483647 w 5119"/>
                    <a:gd name="T75" fmla="*/ 2147483647 h 6316"/>
                    <a:gd name="T76" fmla="*/ 2147483647 w 5119"/>
                    <a:gd name="T77" fmla="*/ 2147483647 h 6316"/>
                    <a:gd name="T78" fmla="*/ 2147483647 w 5119"/>
                    <a:gd name="T79" fmla="*/ 2147483647 h 6316"/>
                    <a:gd name="T80" fmla="*/ 2147483647 w 5119"/>
                    <a:gd name="T81" fmla="*/ 2147483647 h 6316"/>
                    <a:gd name="T82" fmla="*/ 2147483647 w 5119"/>
                    <a:gd name="T83" fmla="*/ 2147483647 h 6316"/>
                    <a:gd name="T84" fmla="*/ 2147483647 w 5119"/>
                    <a:gd name="T85" fmla="*/ 2147483647 h 6316"/>
                    <a:gd name="T86" fmla="*/ 2147483647 w 5119"/>
                    <a:gd name="T87" fmla="*/ 2147483647 h 6316"/>
                    <a:gd name="T88" fmla="*/ 2147483647 w 5119"/>
                    <a:gd name="T89" fmla="*/ 2147483647 h 6316"/>
                    <a:gd name="T90" fmla="*/ 2147483647 w 5119"/>
                    <a:gd name="T91" fmla="*/ 2147483647 h 6316"/>
                    <a:gd name="T92" fmla="*/ 2147483647 w 5119"/>
                    <a:gd name="T93" fmla="*/ 2147483647 h 6316"/>
                    <a:gd name="T94" fmla="*/ 2147483647 w 5119"/>
                    <a:gd name="T95" fmla="*/ 2147483647 h 6316"/>
                    <a:gd name="T96" fmla="*/ 2147483647 w 5119"/>
                    <a:gd name="T97" fmla="*/ 2147483647 h 6316"/>
                    <a:gd name="T98" fmla="*/ 2147483647 w 5119"/>
                    <a:gd name="T99" fmla="*/ 2147483647 h 6316"/>
                    <a:gd name="T100" fmla="*/ 2147483647 w 5119"/>
                    <a:gd name="T101" fmla="*/ 2147483647 h 6316"/>
                    <a:gd name="T102" fmla="*/ 2147483647 w 5119"/>
                    <a:gd name="T103" fmla="*/ 2147483647 h 6316"/>
                    <a:gd name="T104" fmla="*/ 2147483647 w 5119"/>
                    <a:gd name="T105" fmla="*/ 2147483647 h 6316"/>
                    <a:gd name="T106" fmla="*/ 2147483647 w 5119"/>
                    <a:gd name="T107" fmla="*/ 2147483647 h 6316"/>
                    <a:gd name="T108" fmla="*/ 2147483647 w 5119"/>
                    <a:gd name="T109" fmla="*/ 2147483647 h 6316"/>
                    <a:gd name="T110" fmla="*/ 2147483647 w 5119"/>
                    <a:gd name="T111" fmla="*/ 2147483647 h 6316"/>
                    <a:gd name="T112" fmla="*/ 2147483647 w 5119"/>
                    <a:gd name="T113" fmla="*/ 2147483647 h 6316"/>
                    <a:gd name="T114" fmla="*/ 2147483647 w 5119"/>
                    <a:gd name="T115" fmla="*/ 2147483647 h 6316"/>
                    <a:gd name="T116" fmla="*/ 2147483647 w 5119"/>
                    <a:gd name="T117" fmla="*/ 2147483647 h 6316"/>
                    <a:gd name="T118" fmla="*/ 2147483647 w 5119"/>
                    <a:gd name="T119" fmla="*/ 2147483647 h 63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119"/>
                    <a:gd name="T181" fmla="*/ 0 h 6316"/>
                    <a:gd name="T182" fmla="*/ 5119 w 5119"/>
                    <a:gd name="T183" fmla="*/ 6316 h 631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119" h="6316">
                      <a:moveTo>
                        <a:pt x="0" y="6094"/>
                      </a:moveTo>
                      <a:lnTo>
                        <a:pt x="5" y="6150"/>
                      </a:lnTo>
                      <a:lnTo>
                        <a:pt x="9" y="6152"/>
                      </a:lnTo>
                      <a:lnTo>
                        <a:pt x="14" y="6203"/>
                      </a:lnTo>
                      <a:lnTo>
                        <a:pt x="19" y="6250"/>
                      </a:lnTo>
                      <a:lnTo>
                        <a:pt x="25" y="6256"/>
                      </a:lnTo>
                      <a:lnTo>
                        <a:pt x="30" y="6259"/>
                      </a:lnTo>
                      <a:lnTo>
                        <a:pt x="34" y="6267"/>
                      </a:lnTo>
                      <a:lnTo>
                        <a:pt x="39" y="6271"/>
                      </a:lnTo>
                      <a:lnTo>
                        <a:pt x="44" y="6271"/>
                      </a:lnTo>
                      <a:lnTo>
                        <a:pt x="49" y="6270"/>
                      </a:lnTo>
                      <a:lnTo>
                        <a:pt x="54" y="6266"/>
                      </a:lnTo>
                      <a:lnTo>
                        <a:pt x="59" y="6262"/>
                      </a:lnTo>
                      <a:lnTo>
                        <a:pt x="63" y="6265"/>
                      </a:lnTo>
                      <a:lnTo>
                        <a:pt x="68" y="6269"/>
                      </a:lnTo>
                      <a:lnTo>
                        <a:pt x="73" y="6273"/>
                      </a:lnTo>
                      <a:lnTo>
                        <a:pt x="79" y="6277"/>
                      </a:lnTo>
                      <a:lnTo>
                        <a:pt x="84" y="6283"/>
                      </a:lnTo>
                      <a:lnTo>
                        <a:pt x="88" y="6286"/>
                      </a:lnTo>
                      <a:lnTo>
                        <a:pt x="93" y="6284"/>
                      </a:lnTo>
                      <a:lnTo>
                        <a:pt x="98" y="6279"/>
                      </a:lnTo>
                      <a:lnTo>
                        <a:pt x="103" y="6276"/>
                      </a:lnTo>
                      <a:lnTo>
                        <a:pt x="108" y="6274"/>
                      </a:lnTo>
                      <a:lnTo>
                        <a:pt x="113" y="6274"/>
                      </a:lnTo>
                      <a:lnTo>
                        <a:pt x="117" y="6277"/>
                      </a:lnTo>
                      <a:lnTo>
                        <a:pt x="122" y="6278"/>
                      </a:lnTo>
                      <a:lnTo>
                        <a:pt x="128" y="6279"/>
                      </a:lnTo>
                      <a:lnTo>
                        <a:pt x="133" y="6281"/>
                      </a:lnTo>
                      <a:lnTo>
                        <a:pt x="138" y="6283"/>
                      </a:lnTo>
                      <a:lnTo>
                        <a:pt x="142" y="6285"/>
                      </a:lnTo>
                      <a:lnTo>
                        <a:pt x="147" y="6287"/>
                      </a:lnTo>
                      <a:lnTo>
                        <a:pt x="152" y="6286"/>
                      </a:lnTo>
                      <a:lnTo>
                        <a:pt x="157" y="6285"/>
                      </a:lnTo>
                      <a:lnTo>
                        <a:pt x="162" y="6284"/>
                      </a:lnTo>
                      <a:lnTo>
                        <a:pt x="167" y="6284"/>
                      </a:lnTo>
                      <a:lnTo>
                        <a:pt x="171" y="6284"/>
                      </a:lnTo>
                      <a:lnTo>
                        <a:pt x="176" y="6285"/>
                      </a:lnTo>
                      <a:lnTo>
                        <a:pt x="182" y="6285"/>
                      </a:lnTo>
                      <a:lnTo>
                        <a:pt x="187" y="6286"/>
                      </a:lnTo>
                      <a:lnTo>
                        <a:pt x="192" y="6285"/>
                      </a:lnTo>
                      <a:lnTo>
                        <a:pt x="196" y="6285"/>
                      </a:lnTo>
                      <a:lnTo>
                        <a:pt x="201" y="6285"/>
                      </a:lnTo>
                      <a:lnTo>
                        <a:pt x="206" y="6285"/>
                      </a:lnTo>
                      <a:lnTo>
                        <a:pt x="211" y="6285"/>
                      </a:lnTo>
                      <a:lnTo>
                        <a:pt x="216" y="6285"/>
                      </a:lnTo>
                      <a:lnTo>
                        <a:pt x="221" y="6284"/>
                      </a:lnTo>
                      <a:lnTo>
                        <a:pt x="225" y="6284"/>
                      </a:lnTo>
                      <a:lnTo>
                        <a:pt x="230" y="6285"/>
                      </a:lnTo>
                      <a:lnTo>
                        <a:pt x="236" y="6285"/>
                      </a:lnTo>
                      <a:lnTo>
                        <a:pt x="241" y="6286"/>
                      </a:lnTo>
                      <a:lnTo>
                        <a:pt x="246" y="6286"/>
                      </a:lnTo>
                      <a:lnTo>
                        <a:pt x="251" y="6286"/>
                      </a:lnTo>
                      <a:lnTo>
                        <a:pt x="255" y="6286"/>
                      </a:lnTo>
                      <a:lnTo>
                        <a:pt x="260" y="6286"/>
                      </a:lnTo>
                      <a:lnTo>
                        <a:pt x="265" y="6287"/>
                      </a:lnTo>
                      <a:lnTo>
                        <a:pt x="270" y="6287"/>
                      </a:lnTo>
                      <a:lnTo>
                        <a:pt x="275" y="6286"/>
                      </a:lnTo>
                      <a:lnTo>
                        <a:pt x="279" y="6286"/>
                      </a:lnTo>
                      <a:lnTo>
                        <a:pt x="285" y="6286"/>
                      </a:lnTo>
                      <a:lnTo>
                        <a:pt x="290" y="6286"/>
                      </a:lnTo>
                      <a:lnTo>
                        <a:pt x="295" y="6285"/>
                      </a:lnTo>
                      <a:lnTo>
                        <a:pt x="300" y="6285"/>
                      </a:lnTo>
                      <a:lnTo>
                        <a:pt x="305" y="6284"/>
                      </a:lnTo>
                      <a:lnTo>
                        <a:pt x="309" y="6283"/>
                      </a:lnTo>
                      <a:lnTo>
                        <a:pt x="314" y="6282"/>
                      </a:lnTo>
                      <a:lnTo>
                        <a:pt x="319" y="6281"/>
                      </a:lnTo>
                      <a:lnTo>
                        <a:pt x="324" y="6280"/>
                      </a:lnTo>
                      <a:lnTo>
                        <a:pt x="329" y="6279"/>
                      </a:lnTo>
                      <a:lnTo>
                        <a:pt x="334" y="6278"/>
                      </a:lnTo>
                      <a:lnTo>
                        <a:pt x="339" y="6277"/>
                      </a:lnTo>
                      <a:lnTo>
                        <a:pt x="344" y="6276"/>
                      </a:lnTo>
                      <a:lnTo>
                        <a:pt x="349" y="6275"/>
                      </a:lnTo>
                      <a:lnTo>
                        <a:pt x="354" y="6274"/>
                      </a:lnTo>
                      <a:lnTo>
                        <a:pt x="359" y="6274"/>
                      </a:lnTo>
                      <a:lnTo>
                        <a:pt x="364" y="6273"/>
                      </a:lnTo>
                      <a:lnTo>
                        <a:pt x="368" y="6273"/>
                      </a:lnTo>
                      <a:lnTo>
                        <a:pt x="373" y="6272"/>
                      </a:lnTo>
                      <a:lnTo>
                        <a:pt x="378" y="6272"/>
                      </a:lnTo>
                      <a:lnTo>
                        <a:pt x="383" y="6273"/>
                      </a:lnTo>
                      <a:lnTo>
                        <a:pt x="389" y="6273"/>
                      </a:lnTo>
                      <a:lnTo>
                        <a:pt x="393" y="6274"/>
                      </a:lnTo>
                      <a:lnTo>
                        <a:pt x="398" y="6274"/>
                      </a:lnTo>
                      <a:lnTo>
                        <a:pt x="403" y="6275"/>
                      </a:lnTo>
                      <a:lnTo>
                        <a:pt x="408" y="6276"/>
                      </a:lnTo>
                      <a:lnTo>
                        <a:pt x="413" y="6276"/>
                      </a:lnTo>
                      <a:lnTo>
                        <a:pt x="418" y="6276"/>
                      </a:lnTo>
                      <a:lnTo>
                        <a:pt x="422" y="6276"/>
                      </a:lnTo>
                      <a:lnTo>
                        <a:pt x="427" y="6276"/>
                      </a:lnTo>
                      <a:lnTo>
                        <a:pt x="432" y="6275"/>
                      </a:lnTo>
                      <a:lnTo>
                        <a:pt x="437" y="6274"/>
                      </a:lnTo>
                      <a:lnTo>
                        <a:pt x="443" y="6274"/>
                      </a:lnTo>
                      <a:lnTo>
                        <a:pt x="448" y="6273"/>
                      </a:lnTo>
                      <a:lnTo>
                        <a:pt x="452" y="6273"/>
                      </a:lnTo>
                      <a:lnTo>
                        <a:pt x="457" y="6273"/>
                      </a:lnTo>
                      <a:lnTo>
                        <a:pt x="462" y="6273"/>
                      </a:lnTo>
                      <a:lnTo>
                        <a:pt x="467" y="6274"/>
                      </a:lnTo>
                      <a:lnTo>
                        <a:pt x="472" y="6275"/>
                      </a:lnTo>
                      <a:lnTo>
                        <a:pt x="477" y="6275"/>
                      </a:lnTo>
                      <a:lnTo>
                        <a:pt x="481" y="6276"/>
                      </a:lnTo>
                      <a:lnTo>
                        <a:pt x="486" y="6275"/>
                      </a:lnTo>
                      <a:lnTo>
                        <a:pt x="491" y="6275"/>
                      </a:lnTo>
                      <a:lnTo>
                        <a:pt x="497" y="6274"/>
                      </a:lnTo>
                      <a:lnTo>
                        <a:pt x="502" y="6274"/>
                      </a:lnTo>
                      <a:lnTo>
                        <a:pt x="507" y="6273"/>
                      </a:lnTo>
                      <a:lnTo>
                        <a:pt x="511" y="6272"/>
                      </a:lnTo>
                      <a:lnTo>
                        <a:pt x="516" y="6271"/>
                      </a:lnTo>
                      <a:lnTo>
                        <a:pt x="521" y="6269"/>
                      </a:lnTo>
                      <a:lnTo>
                        <a:pt x="526" y="6267"/>
                      </a:lnTo>
                      <a:lnTo>
                        <a:pt x="531" y="6264"/>
                      </a:lnTo>
                      <a:lnTo>
                        <a:pt x="536" y="6262"/>
                      </a:lnTo>
                      <a:lnTo>
                        <a:pt x="540" y="6260"/>
                      </a:lnTo>
                      <a:lnTo>
                        <a:pt x="546" y="6258"/>
                      </a:lnTo>
                      <a:lnTo>
                        <a:pt x="551" y="6247"/>
                      </a:lnTo>
                      <a:lnTo>
                        <a:pt x="556" y="6221"/>
                      </a:lnTo>
                      <a:lnTo>
                        <a:pt x="561" y="6181"/>
                      </a:lnTo>
                      <a:lnTo>
                        <a:pt x="566" y="6135"/>
                      </a:lnTo>
                      <a:lnTo>
                        <a:pt x="570" y="6056"/>
                      </a:lnTo>
                      <a:lnTo>
                        <a:pt x="575" y="5908"/>
                      </a:lnTo>
                      <a:lnTo>
                        <a:pt x="580" y="5574"/>
                      </a:lnTo>
                      <a:lnTo>
                        <a:pt x="585" y="5118"/>
                      </a:lnTo>
                      <a:lnTo>
                        <a:pt x="590" y="4728"/>
                      </a:lnTo>
                      <a:lnTo>
                        <a:pt x="595" y="4490"/>
                      </a:lnTo>
                      <a:lnTo>
                        <a:pt x="600" y="4424"/>
                      </a:lnTo>
                      <a:lnTo>
                        <a:pt x="605" y="4645"/>
                      </a:lnTo>
                      <a:lnTo>
                        <a:pt x="610" y="5026"/>
                      </a:lnTo>
                      <a:lnTo>
                        <a:pt x="615" y="5400"/>
                      </a:lnTo>
                      <a:lnTo>
                        <a:pt x="620" y="5675"/>
                      </a:lnTo>
                      <a:lnTo>
                        <a:pt x="625" y="5869"/>
                      </a:lnTo>
                      <a:lnTo>
                        <a:pt x="629" y="5952"/>
                      </a:lnTo>
                      <a:lnTo>
                        <a:pt x="634" y="6018"/>
                      </a:lnTo>
                      <a:lnTo>
                        <a:pt x="639" y="6057"/>
                      </a:lnTo>
                      <a:lnTo>
                        <a:pt x="644" y="6077"/>
                      </a:lnTo>
                      <a:lnTo>
                        <a:pt x="650" y="6106"/>
                      </a:lnTo>
                      <a:lnTo>
                        <a:pt x="655" y="6131"/>
                      </a:lnTo>
                      <a:lnTo>
                        <a:pt x="660" y="6155"/>
                      </a:lnTo>
                      <a:lnTo>
                        <a:pt x="664" y="6162"/>
                      </a:lnTo>
                      <a:lnTo>
                        <a:pt x="669" y="6169"/>
                      </a:lnTo>
                      <a:lnTo>
                        <a:pt x="674" y="6194"/>
                      </a:lnTo>
                      <a:lnTo>
                        <a:pt x="679" y="6218"/>
                      </a:lnTo>
                      <a:lnTo>
                        <a:pt x="684" y="6218"/>
                      </a:lnTo>
                      <a:lnTo>
                        <a:pt x="689" y="6213"/>
                      </a:lnTo>
                      <a:lnTo>
                        <a:pt x="693" y="6217"/>
                      </a:lnTo>
                      <a:lnTo>
                        <a:pt x="698" y="6224"/>
                      </a:lnTo>
                      <a:lnTo>
                        <a:pt x="704" y="6233"/>
                      </a:lnTo>
                      <a:lnTo>
                        <a:pt x="709" y="6244"/>
                      </a:lnTo>
                      <a:lnTo>
                        <a:pt x="714" y="6252"/>
                      </a:lnTo>
                      <a:lnTo>
                        <a:pt x="719" y="6256"/>
                      </a:lnTo>
                      <a:lnTo>
                        <a:pt x="723" y="6260"/>
                      </a:lnTo>
                      <a:lnTo>
                        <a:pt x="728" y="6262"/>
                      </a:lnTo>
                      <a:lnTo>
                        <a:pt x="733" y="6263"/>
                      </a:lnTo>
                      <a:lnTo>
                        <a:pt x="738" y="6262"/>
                      </a:lnTo>
                      <a:lnTo>
                        <a:pt x="743" y="6259"/>
                      </a:lnTo>
                      <a:lnTo>
                        <a:pt x="748" y="6256"/>
                      </a:lnTo>
                      <a:lnTo>
                        <a:pt x="752" y="6251"/>
                      </a:lnTo>
                      <a:lnTo>
                        <a:pt x="758" y="6246"/>
                      </a:lnTo>
                      <a:lnTo>
                        <a:pt x="763" y="6243"/>
                      </a:lnTo>
                      <a:lnTo>
                        <a:pt x="768" y="6242"/>
                      </a:lnTo>
                      <a:lnTo>
                        <a:pt x="773" y="6241"/>
                      </a:lnTo>
                      <a:lnTo>
                        <a:pt x="778" y="6242"/>
                      </a:lnTo>
                      <a:lnTo>
                        <a:pt x="783" y="6245"/>
                      </a:lnTo>
                      <a:lnTo>
                        <a:pt x="787" y="6250"/>
                      </a:lnTo>
                      <a:lnTo>
                        <a:pt x="792" y="6255"/>
                      </a:lnTo>
                      <a:lnTo>
                        <a:pt x="797" y="6259"/>
                      </a:lnTo>
                      <a:lnTo>
                        <a:pt x="802" y="6262"/>
                      </a:lnTo>
                      <a:lnTo>
                        <a:pt x="808" y="6263"/>
                      </a:lnTo>
                      <a:lnTo>
                        <a:pt x="813" y="6264"/>
                      </a:lnTo>
                      <a:lnTo>
                        <a:pt x="817" y="6265"/>
                      </a:lnTo>
                      <a:lnTo>
                        <a:pt x="822" y="6266"/>
                      </a:lnTo>
                      <a:lnTo>
                        <a:pt x="827" y="6266"/>
                      </a:lnTo>
                      <a:lnTo>
                        <a:pt x="832" y="6265"/>
                      </a:lnTo>
                      <a:lnTo>
                        <a:pt x="837" y="6264"/>
                      </a:lnTo>
                      <a:lnTo>
                        <a:pt x="842" y="6263"/>
                      </a:lnTo>
                      <a:lnTo>
                        <a:pt x="847" y="6263"/>
                      </a:lnTo>
                      <a:lnTo>
                        <a:pt x="851" y="6262"/>
                      </a:lnTo>
                      <a:lnTo>
                        <a:pt x="856" y="6261"/>
                      </a:lnTo>
                      <a:lnTo>
                        <a:pt x="862" y="6260"/>
                      </a:lnTo>
                      <a:lnTo>
                        <a:pt x="867" y="6259"/>
                      </a:lnTo>
                      <a:lnTo>
                        <a:pt x="872" y="6258"/>
                      </a:lnTo>
                      <a:lnTo>
                        <a:pt x="877" y="6256"/>
                      </a:lnTo>
                      <a:lnTo>
                        <a:pt x="881" y="6255"/>
                      </a:lnTo>
                      <a:lnTo>
                        <a:pt x="886" y="6254"/>
                      </a:lnTo>
                      <a:lnTo>
                        <a:pt x="891" y="6253"/>
                      </a:lnTo>
                      <a:lnTo>
                        <a:pt x="896" y="6252"/>
                      </a:lnTo>
                      <a:lnTo>
                        <a:pt x="901" y="6253"/>
                      </a:lnTo>
                      <a:lnTo>
                        <a:pt x="906" y="6254"/>
                      </a:lnTo>
                      <a:lnTo>
                        <a:pt x="912" y="6255"/>
                      </a:lnTo>
                      <a:lnTo>
                        <a:pt x="916" y="6256"/>
                      </a:lnTo>
                      <a:lnTo>
                        <a:pt x="921" y="6257"/>
                      </a:lnTo>
                      <a:lnTo>
                        <a:pt x="926" y="6258"/>
                      </a:lnTo>
                      <a:lnTo>
                        <a:pt x="931" y="6259"/>
                      </a:lnTo>
                      <a:lnTo>
                        <a:pt x="936" y="6259"/>
                      </a:lnTo>
                      <a:lnTo>
                        <a:pt x="941" y="6260"/>
                      </a:lnTo>
                      <a:lnTo>
                        <a:pt x="945" y="6260"/>
                      </a:lnTo>
                      <a:lnTo>
                        <a:pt x="950" y="6260"/>
                      </a:lnTo>
                      <a:lnTo>
                        <a:pt x="955" y="6261"/>
                      </a:lnTo>
                      <a:lnTo>
                        <a:pt x="960" y="6261"/>
                      </a:lnTo>
                      <a:lnTo>
                        <a:pt x="966" y="6261"/>
                      </a:lnTo>
                      <a:lnTo>
                        <a:pt x="971" y="6261"/>
                      </a:lnTo>
                      <a:lnTo>
                        <a:pt x="976" y="6261"/>
                      </a:lnTo>
                      <a:lnTo>
                        <a:pt x="980" y="6260"/>
                      </a:lnTo>
                      <a:lnTo>
                        <a:pt x="985" y="6259"/>
                      </a:lnTo>
                      <a:lnTo>
                        <a:pt x="990" y="6259"/>
                      </a:lnTo>
                      <a:lnTo>
                        <a:pt x="995" y="6258"/>
                      </a:lnTo>
                      <a:lnTo>
                        <a:pt x="1000" y="6258"/>
                      </a:lnTo>
                      <a:lnTo>
                        <a:pt x="1005" y="6257"/>
                      </a:lnTo>
                      <a:lnTo>
                        <a:pt x="1009" y="6257"/>
                      </a:lnTo>
                      <a:lnTo>
                        <a:pt x="1015" y="6258"/>
                      </a:lnTo>
                      <a:lnTo>
                        <a:pt x="1020" y="6259"/>
                      </a:lnTo>
                      <a:lnTo>
                        <a:pt x="1025" y="6260"/>
                      </a:lnTo>
                      <a:lnTo>
                        <a:pt x="1030" y="6261"/>
                      </a:lnTo>
                      <a:lnTo>
                        <a:pt x="1035" y="6262"/>
                      </a:lnTo>
                      <a:lnTo>
                        <a:pt x="1040" y="6261"/>
                      </a:lnTo>
                      <a:lnTo>
                        <a:pt x="1044" y="6260"/>
                      </a:lnTo>
                      <a:lnTo>
                        <a:pt x="1049" y="6259"/>
                      </a:lnTo>
                      <a:lnTo>
                        <a:pt x="1054" y="6256"/>
                      </a:lnTo>
                      <a:lnTo>
                        <a:pt x="1059" y="6251"/>
                      </a:lnTo>
                      <a:lnTo>
                        <a:pt x="1064" y="6245"/>
                      </a:lnTo>
                      <a:lnTo>
                        <a:pt x="1070" y="6240"/>
                      </a:lnTo>
                      <a:lnTo>
                        <a:pt x="1075" y="6236"/>
                      </a:lnTo>
                      <a:lnTo>
                        <a:pt x="1079" y="6233"/>
                      </a:lnTo>
                      <a:lnTo>
                        <a:pt x="1084" y="6231"/>
                      </a:lnTo>
                      <a:lnTo>
                        <a:pt x="1089" y="6231"/>
                      </a:lnTo>
                      <a:lnTo>
                        <a:pt x="1094" y="6232"/>
                      </a:lnTo>
                      <a:lnTo>
                        <a:pt x="1099" y="6235"/>
                      </a:lnTo>
                      <a:lnTo>
                        <a:pt x="1104" y="6239"/>
                      </a:lnTo>
                      <a:lnTo>
                        <a:pt x="1109" y="6242"/>
                      </a:lnTo>
                      <a:lnTo>
                        <a:pt x="1113" y="6242"/>
                      </a:lnTo>
                      <a:lnTo>
                        <a:pt x="1119" y="6237"/>
                      </a:lnTo>
                      <a:lnTo>
                        <a:pt x="1124" y="6229"/>
                      </a:lnTo>
                      <a:lnTo>
                        <a:pt x="1129" y="6224"/>
                      </a:lnTo>
                      <a:lnTo>
                        <a:pt x="1134" y="6220"/>
                      </a:lnTo>
                      <a:lnTo>
                        <a:pt x="1139" y="6220"/>
                      </a:lnTo>
                      <a:lnTo>
                        <a:pt x="1144" y="6222"/>
                      </a:lnTo>
                      <a:lnTo>
                        <a:pt x="1148" y="6218"/>
                      </a:lnTo>
                      <a:lnTo>
                        <a:pt x="1153" y="6208"/>
                      </a:lnTo>
                      <a:lnTo>
                        <a:pt x="1158" y="6189"/>
                      </a:lnTo>
                      <a:lnTo>
                        <a:pt x="1163" y="6145"/>
                      </a:lnTo>
                      <a:lnTo>
                        <a:pt x="1168" y="6051"/>
                      </a:lnTo>
                      <a:lnTo>
                        <a:pt x="1174" y="5878"/>
                      </a:lnTo>
                      <a:lnTo>
                        <a:pt x="1179" y="5587"/>
                      </a:lnTo>
                      <a:lnTo>
                        <a:pt x="1183" y="5108"/>
                      </a:lnTo>
                      <a:lnTo>
                        <a:pt x="1188" y="4357"/>
                      </a:lnTo>
                      <a:lnTo>
                        <a:pt x="1193" y="3317"/>
                      </a:lnTo>
                      <a:lnTo>
                        <a:pt x="1198" y="2218"/>
                      </a:lnTo>
                      <a:lnTo>
                        <a:pt x="1203" y="1615"/>
                      </a:lnTo>
                      <a:lnTo>
                        <a:pt x="1208" y="1837"/>
                      </a:lnTo>
                      <a:lnTo>
                        <a:pt x="1213" y="2664"/>
                      </a:lnTo>
                      <a:lnTo>
                        <a:pt x="1217" y="3627"/>
                      </a:lnTo>
                      <a:lnTo>
                        <a:pt x="1223" y="4278"/>
                      </a:lnTo>
                      <a:lnTo>
                        <a:pt x="1228" y="4741"/>
                      </a:lnTo>
                      <a:lnTo>
                        <a:pt x="1233" y="5183"/>
                      </a:lnTo>
                      <a:lnTo>
                        <a:pt x="1238" y="5543"/>
                      </a:lnTo>
                      <a:lnTo>
                        <a:pt x="1243" y="5768"/>
                      </a:lnTo>
                      <a:lnTo>
                        <a:pt x="1248" y="5895"/>
                      </a:lnTo>
                      <a:lnTo>
                        <a:pt x="1252" y="5945"/>
                      </a:lnTo>
                      <a:lnTo>
                        <a:pt x="1257" y="5997"/>
                      </a:lnTo>
                      <a:lnTo>
                        <a:pt x="1262" y="6036"/>
                      </a:lnTo>
                      <a:lnTo>
                        <a:pt x="1267" y="6052"/>
                      </a:lnTo>
                      <a:lnTo>
                        <a:pt x="1272" y="6068"/>
                      </a:lnTo>
                      <a:lnTo>
                        <a:pt x="1278" y="6086"/>
                      </a:lnTo>
                      <a:lnTo>
                        <a:pt x="1283" y="6103"/>
                      </a:lnTo>
                      <a:lnTo>
                        <a:pt x="1287" y="6117"/>
                      </a:lnTo>
                      <a:lnTo>
                        <a:pt x="1292" y="6132"/>
                      </a:lnTo>
                      <a:lnTo>
                        <a:pt x="1297" y="6156"/>
                      </a:lnTo>
                      <a:lnTo>
                        <a:pt x="1302" y="6179"/>
                      </a:lnTo>
                      <a:lnTo>
                        <a:pt x="1307" y="6194"/>
                      </a:lnTo>
                      <a:lnTo>
                        <a:pt x="1312" y="6205"/>
                      </a:lnTo>
                      <a:lnTo>
                        <a:pt x="1317" y="6212"/>
                      </a:lnTo>
                      <a:lnTo>
                        <a:pt x="1321" y="6214"/>
                      </a:lnTo>
                      <a:lnTo>
                        <a:pt x="1326" y="6213"/>
                      </a:lnTo>
                      <a:lnTo>
                        <a:pt x="1332" y="6211"/>
                      </a:lnTo>
                      <a:lnTo>
                        <a:pt x="1337" y="6216"/>
                      </a:lnTo>
                      <a:lnTo>
                        <a:pt x="1342" y="6222"/>
                      </a:lnTo>
                      <a:lnTo>
                        <a:pt x="1347" y="6224"/>
                      </a:lnTo>
                      <a:lnTo>
                        <a:pt x="1352" y="6226"/>
                      </a:lnTo>
                      <a:lnTo>
                        <a:pt x="1356" y="6230"/>
                      </a:lnTo>
                      <a:lnTo>
                        <a:pt x="1361" y="6233"/>
                      </a:lnTo>
                      <a:lnTo>
                        <a:pt x="1366" y="6235"/>
                      </a:lnTo>
                      <a:lnTo>
                        <a:pt x="1371" y="6236"/>
                      </a:lnTo>
                      <a:lnTo>
                        <a:pt x="1376" y="6234"/>
                      </a:lnTo>
                      <a:lnTo>
                        <a:pt x="1382" y="6229"/>
                      </a:lnTo>
                      <a:lnTo>
                        <a:pt x="1387" y="6226"/>
                      </a:lnTo>
                      <a:lnTo>
                        <a:pt x="1392" y="6225"/>
                      </a:lnTo>
                      <a:lnTo>
                        <a:pt x="1396" y="6227"/>
                      </a:lnTo>
                      <a:lnTo>
                        <a:pt x="1401" y="6231"/>
                      </a:lnTo>
                      <a:lnTo>
                        <a:pt x="1406" y="6233"/>
                      </a:lnTo>
                      <a:lnTo>
                        <a:pt x="1411" y="6234"/>
                      </a:lnTo>
                      <a:lnTo>
                        <a:pt x="1416" y="6232"/>
                      </a:lnTo>
                      <a:lnTo>
                        <a:pt x="1421" y="6230"/>
                      </a:lnTo>
                      <a:lnTo>
                        <a:pt x="1426" y="6229"/>
                      </a:lnTo>
                      <a:lnTo>
                        <a:pt x="1430" y="6228"/>
                      </a:lnTo>
                      <a:lnTo>
                        <a:pt x="1436" y="6229"/>
                      </a:lnTo>
                      <a:lnTo>
                        <a:pt x="1441" y="6231"/>
                      </a:lnTo>
                      <a:lnTo>
                        <a:pt x="1446" y="6232"/>
                      </a:lnTo>
                      <a:lnTo>
                        <a:pt x="1451" y="6234"/>
                      </a:lnTo>
                      <a:lnTo>
                        <a:pt x="1456" y="6235"/>
                      </a:lnTo>
                      <a:lnTo>
                        <a:pt x="1461" y="6236"/>
                      </a:lnTo>
                      <a:lnTo>
                        <a:pt x="1465" y="6238"/>
                      </a:lnTo>
                      <a:lnTo>
                        <a:pt x="1470" y="6239"/>
                      </a:lnTo>
                      <a:lnTo>
                        <a:pt x="1475" y="6240"/>
                      </a:lnTo>
                      <a:lnTo>
                        <a:pt x="1480" y="6241"/>
                      </a:lnTo>
                      <a:lnTo>
                        <a:pt x="1486" y="6240"/>
                      </a:lnTo>
                      <a:lnTo>
                        <a:pt x="1491" y="6240"/>
                      </a:lnTo>
                      <a:lnTo>
                        <a:pt x="1496" y="6238"/>
                      </a:lnTo>
                      <a:lnTo>
                        <a:pt x="1501" y="6235"/>
                      </a:lnTo>
                      <a:lnTo>
                        <a:pt x="1505" y="6233"/>
                      </a:lnTo>
                      <a:lnTo>
                        <a:pt x="1510" y="6230"/>
                      </a:lnTo>
                      <a:lnTo>
                        <a:pt x="1515" y="6228"/>
                      </a:lnTo>
                      <a:lnTo>
                        <a:pt x="1520" y="6226"/>
                      </a:lnTo>
                      <a:lnTo>
                        <a:pt x="1525" y="6225"/>
                      </a:lnTo>
                      <a:lnTo>
                        <a:pt x="1530" y="6224"/>
                      </a:lnTo>
                      <a:lnTo>
                        <a:pt x="1536" y="6223"/>
                      </a:lnTo>
                      <a:lnTo>
                        <a:pt x="1541" y="6224"/>
                      </a:lnTo>
                      <a:lnTo>
                        <a:pt x="1545" y="6224"/>
                      </a:lnTo>
                      <a:lnTo>
                        <a:pt x="1550" y="6225"/>
                      </a:lnTo>
                      <a:lnTo>
                        <a:pt x="1555" y="6225"/>
                      </a:lnTo>
                      <a:lnTo>
                        <a:pt x="1560" y="6225"/>
                      </a:lnTo>
                      <a:lnTo>
                        <a:pt x="1565" y="6225"/>
                      </a:lnTo>
                      <a:lnTo>
                        <a:pt x="1570" y="6225"/>
                      </a:lnTo>
                      <a:lnTo>
                        <a:pt x="1575" y="6226"/>
                      </a:lnTo>
                      <a:lnTo>
                        <a:pt x="1579" y="6227"/>
                      </a:lnTo>
                      <a:lnTo>
                        <a:pt x="1584" y="6227"/>
                      </a:lnTo>
                      <a:lnTo>
                        <a:pt x="1590" y="6228"/>
                      </a:lnTo>
                      <a:lnTo>
                        <a:pt x="1595" y="6230"/>
                      </a:lnTo>
                      <a:lnTo>
                        <a:pt x="1600" y="6231"/>
                      </a:lnTo>
                      <a:lnTo>
                        <a:pt x="1605" y="6232"/>
                      </a:lnTo>
                      <a:lnTo>
                        <a:pt x="1610" y="6234"/>
                      </a:lnTo>
                      <a:lnTo>
                        <a:pt x="1615" y="6235"/>
                      </a:lnTo>
                      <a:lnTo>
                        <a:pt x="1619" y="6236"/>
                      </a:lnTo>
                      <a:lnTo>
                        <a:pt x="1624" y="6237"/>
                      </a:lnTo>
                      <a:lnTo>
                        <a:pt x="1629" y="6238"/>
                      </a:lnTo>
                      <a:lnTo>
                        <a:pt x="1634" y="6240"/>
                      </a:lnTo>
                      <a:lnTo>
                        <a:pt x="1639" y="6241"/>
                      </a:lnTo>
                      <a:lnTo>
                        <a:pt x="1645" y="6241"/>
                      </a:lnTo>
                      <a:lnTo>
                        <a:pt x="1650" y="6242"/>
                      </a:lnTo>
                      <a:lnTo>
                        <a:pt x="1655" y="6243"/>
                      </a:lnTo>
                      <a:lnTo>
                        <a:pt x="1659" y="6243"/>
                      </a:lnTo>
                      <a:lnTo>
                        <a:pt x="1664" y="6243"/>
                      </a:lnTo>
                      <a:lnTo>
                        <a:pt x="1669" y="6243"/>
                      </a:lnTo>
                      <a:lnTo>
                        <a:pt x="1674" y="6243"/>
                      </a:lnTo>
                      <a:lnTo>
                        <a:pt x="1679" y="6242"/>
                      </a:lnTo>
                      <a:lnTo>
                        <a:pt x="1684" y="6241"/>
                      </a:lnTo>
                      <a:lnTo>
                        <a:pt x="1689" y="6240"/>
                      </a:lnTo>
                      <a:lnTo>
                        <a:pt x="1695" y="6239"/>
                      </a:lnTo>
                      <a:lnTo>
                        <a:pt x="1699" y="6238"/>
                      </a:lnTo>
                      <a:lnTo>
                        <a:pt x="1704" y="6236"/>
                      </a:lnTo>
                      <a:lnTo>
                        <a:pt x="1709" y="6235"/>
                      </a:lnTo>
                      <a:lnTo>
                        <a:pt x="1714" y="6235"/>
                      </a:lnTo>
                      <a:lnTo>
                        <a:pt x="1719" y="6235"/>
                      </a:lnTo>
                      <a:lnTo>
                        <a:pt x="1724" y="6235"/>
                      </a:lnTo>
                      <a:lnTo>
                        <a:pt x="1729" y="6235"/>
                      </a:lnTo>
                      <a:lnTo>
                        <a:pt x="1734" y="6235"/>
                      </a:lnTo>
                      <a:lnTo>
                        <a:pt x="1738" y="6235"/>
                      </a:lnTo>
                      <a:lnTo>
                        <a:pt x="1743" y="6234"/>
                      </a:lnTo>
                      <a:lnTo>
                        <a:pt x="1749" y="6233"/>
                      </a:lnTo>
                      <a:lnTo>
                        <a:pt x="1754" y="6232"/>
                      </a:lnTo>
                      <a:lnTo>
                        <a:pt x="1759" y="6229"/>
                      </a:lnTo>
                      <a:lnTo>
                        <a:pt x="1764" y="6223"/>
                      </a:lnTo>
                      <a:lnTo>
                        <a:pt x="1769" y="6212"/>
                      </a:lnTo>
                      <a:lnTo>
                        <a:pt x="1774" y="6194"/>
                      </a:lnTo>
                      <a:lnTo>
                        <a:pt x="1778" y="6157"/>
                      </a:lnTo>
                      <a:lnTo>
                        <a:pt x="1783" y="6080"/>
                      </a:lnTo>
                      <a:lnTo>
                        <a:pt x="1788" y="5944"/>
                      </a:lnTo>
                      <a:lnTo>
                        <a:pt x="1793" y="5720"/>
                      </a:lnTo>
                      <a:lnTo>
                        <a:pt x="1799" y="5402"/>
                      </a:lnTo>
                      <a:lnTo>
                        <a:pt x="1804" y="4989"/>
                      </a:lnTo>
                      <a:lnTo>
                        <a:pt x="1809" y="4601"/>
                      </a:lnTo>
                      <a:lnTo>
                        <a:pt x="1814" y="4432"/>
                      </a:lnTo>
                      <a:lnTo>
                        <a:pt x="1818" y="4488"/>
                      </a:lnTo>
                      <a:lnTo>
                        <a:pt x="1823" y="4697"/>
                      </a:lnTo>
                      <a:lnTo>
                        <a:pt x="1828" y="5013"/>
                      </a:lnTo>
                      <a:lnTo>
                        <a:pt x="1833" y="5320"/>
                      </a:lnTo>
                      <a:lnTo>
                        <a:pt x="1838" y="5530"/>
                      </a:lnTo>
                      <a:lnTo>
                        <a:pt x="1843" y="5710"/>
                      </a:lnTo>
                      <a:lnTo>
                        <a:pt x="1849" y="5842"/>
                      </a:lnTo>
                      <a:lnTo>
                        <a:pt x="1854" y="5964"/>
                      </a:lnTo>
                      <a:lnTo>
                        <a:pt x="1858" y="6052"/>
                      </a:lnTo>
                      <a:lnTo>
                        <a:pt x="1863" y="6091"/>
                      </a:lnTo>
                      <a:lnTo>
                        <a:pt x="1868" y="6102"/>
                      </a:lnTo>
                      <a:lnTo>
                        <a:pt x="1873" y="6111"/>
                      </a:lnTo>
                      <a:lnTo>
                        <a:pt x="1878" y="6115"/>
                      </a:lnTo>
                      <a:lnTo>
                        <a:pt x="1883" y="6118"/>
                      </a:lnTo>
                      <a:lnTo>
                        <a:pt x="1888" y="6127"/>
                      </a:lnTo>
                      <a:lnTo>
                        <a:pt x="1893" y="6139"/>
                      </a:lnTo>
                      <a:lnTo>
                        <a:pt x="1898" y="6157"/>
                      </a:lnTo>
                      <a:lnTo>
                        <a:pt x="1903" y="6176"/>
                      </a:lnTo>
                      <a:lnTo>
                        <a:pt x="1908" y="6193"/>
                      </a:lnTo>
                      <a:lnTo>
                        <a:pt x="1913" y="6202"/>
                      </a:lnTo>
                      <a:lnTo>
                        <a:pt x="1918" y="6205"/>
                      </a:lnTo>
                      <a:lnTo>
                        <a:pt x="1923" y="6210"/>
                      </a:lnTo>
                      <a:lnTo>
                        <a:pt x="1928" y="6213"/>
                      </a:lnTo>
                      <a:lnTo>
                        <a:pt x="1933" y="6212"/>
                      </a:lnTo>
                      <a:lnTo>
                        <a:pt x="1938" y="6209"/>
                      </a:lnTo>
                      <a:lnTo>
                        <a:pt x="1942" y="6205"/>
                      </a:lnTo>
                      <a:lnTo>
                        <a:pt x="1947" y="6202"/>
                      </a:lnTo>
                      <a:lnTo>
                        <a:pt x="1952" y="6205"/>
                      </a:lnTo>
                      <a:lnTo>
                        <a:pt x="1958" y="6212"/>
                      </a:lnTo>
                      <a:lnTo>
                        <a:pt x="1963" y="6216"/>
                      </a:lnTo>
                      <a:lnTo>
                        <a:pt x="1968" y="6221"/>
                      </a:lnTo>
                      <a:lnTo>
                        <a:pt x="1973" y="6226"/>
                      </a:lnTo>
                      <a:lnTo>
                        <a:pt x="1978" y="6229"/>
                      </a:lnTo>
                      <a:lnTo>
                        <a:pt x="1983" y="6233"/>
                      </a:lnTo>
                      <a:lnTo>
                        <a:pt x="1987" y="6237"/>
                      </a:lnTo>
                      <a:lnTo>
                        <a:pt x="1992" y="6237"/>
                      </a:lnTo>
                      <a:lnTo>
                        <a:pt x="1997" y="6236"/>
                      </a:lnTo>
                      <a:lnTo>
                        <a:pt x="2002" y="6235"/>
                      </a:lnTo>
                      <a:lnTo>
                        <a:pt x="2008" y="6235"/>
                      </a:lnTo>
                      <a:lnTo>
                        <a:pt x="2013" y="6236"/>
                      </a:lnTo>
                      <a:lnTo>
                        <a:pt x="2018" y="6238"/>
                      </a:lnTo>
                      <a:lnTo>
                        <a:pt x="2023" y="6239"/>
                      </a:lnTo>
                      <a:lnTo>
                        <a:pt x="2028" y="6238"/>
                      </a:lnTo>
                      <a:lnTo>
                        <a:pt x="2032" y="6236"/>
                      </a:lnTo>
                      <a:lnTo>
                        <a:pt x="2037" y="6234"/>
                      </a:lnTo>
                      <a:lnTo>
                        <a:pt x="2042" y="6232"/>
                      </a:lnTo>
                      <a:lnTo>
                        <a:pt x="2047" y="6232"/>
                      </a:lnTo>
                      <a:lnTo>
                        <a:pt x="2052" y="6232"/>
                      </a:lnTo>
                      <a:lnTo>
                        <a:pt x="2058" y="6234"/>
                      </a:lnTo>
                      <a:lnTo>
                        <a:pt x="2063" y="6235"/>
                      </a:lnTo>
                      <a:lnTo>
                        <a:pt x="2068" y="6236"/>
                      </a:lnTo>
                      <a:lnTo>
                        <a:pt x="2073" y="6236"/>
                      </a:lnTo>
                      <a:lnTo>
                        <a:pt x="2077" y="6236"/>
                      </a:lnTo>
                      <a:lnTo>
                        <a:pt x="2082" y="6236"/>
                      </a:lnTo>
                      <a:lnTo>
                        <a:pt x="2087" y="6236"/>
                      </a:lnTo>
                      <a:lnTo>
                        <a:pt x="2092" y="6237"/>
                      </a:lnTo>
                      <a:lnTo>
                        <a:pt x="2097" y="6237"/>
                      </a:lnTo>
                      <a:lnTo>
                        <a:pt x="2102" y="6236"/>
                      </a:lnTo>
                      <a:lnTo>
                        <a:pt x="2107" y="6235"/>
                      </a:lnTo>
                      <a:lnTo>
                        <a:pt x="2113" y="6232"/>
                      </a:lnTo>
                      <a:lnTo>
                        <a:pt x="2117" y="6228"/>
                      </a:lnTo>
                      <a:lnTo>
                        <a:pt x="2122" y="6226"/>
                      </a:lnTo>
                      <a:lnTo>
                        <a:pt x="2127" y="6225"/>
                      </a:lnTo>
                      <a:lnTo>
                        <a:pt x="2132" y="6227"/>
                      </a:lnTo>
                      <a:lnTo>
                        <a:pt x="2137" y="6230"/>
                      </a:lnTo>
                      <a:lnTo>
                        <a:pt x="2142" y="6232"/>
                      </a:lnTo>
                      <a:lnTo>
                        <a:pt x="2147" y="6234"/>
                      </a:lnTo>
                      <a:lnTo>
                        <a:pt x="2152" y="6233"/>
                      </a:lnTo>
                      <a:lnTo>
                        <a:pt x="2157" y="6231"/>
                      </a:lnTo>
                      <a:lnTo>
                        <a:pt x="2163" y="6230"/>
                      </a:lnTo>
                      <a:lnTo>
                        <a:pt x="2167" y="6230"/>
                      </a:lnTo>
                      <a:lnTo>
                        <a:pt x="2172" y="6229"/>
                      </a:lnTo>
                      <a:lnTo>
                        <a:pt x="2177" y="6228"/>
                      </a:lnTo>
                      <a:lnTo>
                        <a:pt x="2182" y="6227"/>
                      </a:lnTo>
                      <a:lnTo>
                        <a:pt x="2187" y="6226"/>
                      </a:lnTo>
                      <a:lnTo>
                        <a:pt x="2192" y="6226"/>
                      </a:lnTo>
                      <a:lnTo>
                        <a:pt x="2197" y="6227"/>
                      </a:lnTo>
                      <a:lnTo>
                        <a:pt x="2202" y="6228"/>
                      </a:lnTo>
                      <a:lnTo>
                        <a:pt x="2207" y="6230"/>
                      </a:lnTo>
                      <a:lnTo>
                        <a:pt x="2211" y="6233"/>
                      </a:lnTo>
                      <a:lnTo>
                        <a:pt x="2217" y="6237"/>
                      </a:lnTo>
                      <a:lnTo>
                        <a:pt x="2222" y="6240"/>
                      </a:lnTo>
                      <a:lnTo>
                        <a:pt x="2227" y="6243"/>
                      </a:lnTo>
                      <a:lnTo>
                        <a:pt x="2232" y="6245"/>
                      </a:lnTo>
                      <a:lnTo>
                        <a:pt x="2237" y="6246"/>
                      </a:lnTo>
                      <a:lnTo>
                        <a:pt x="2242" y="6247"/>
                      </a:lnTo>
                      <a:lnTo>
                        <a:pt x="2247" y="6245"/>
                      </a:lnTo>
                      <a:lnTo>
                        <a:pt x="2252" y="6242"/>
                      </a:lnTo>
                      <a:lnTo>
                        <a:pt x="2256" y="6239"/>
                      </a:lnTo>
                      <a:lnTo>
                        <a:pt x="2261" y="6236"/>
                      </a:lnTo>
                      <a:lnTo>
                        <a:pt x="2267" y="6234"/>
                      </a:lnTo>
                      <a:lnTo>
                        <a:pt x="2272" y="6235"/>
                      </a:lnTo>
                      <a:lnTo>
                        <a:pt x="2277" y="6238"/>
                      </a:lnTo>
                      <a:lnTo>
                        <a:pt x="2282" y="6239"/>
                      </a:lnTo>
                      <a:lnTo>
                        <a:pt x="2287" y="6239"/>
                      </a:lnTo>
                      <a:lnTo>
                        <a:pt x="2292" y="6235"/>
                      </a:lnTo>
                      <a:lnTo>
                        <a:pt x="2297" y="6230"/>
                      </a:lnTo>
                      <a:lnTo>
                        <a:pt x="2302" y="6227"/>
                      </a:lnTo>
                      <a:lnTo>
                        <a:pt x="2306" y="6226"/>
                      </a:lnTo>
                      <a:lnTo>
                        <a:pt x="2311" y="6229"/>
                      </a:lnTo>
                      <a:lnTo>
                        <a:pt x="2316" y="6233"/>
                      </a:lnTo>
                      <a:lnTo>
                        <a:pt x="2322" y="6235"/>
                      </a:lnTo>
                      <a:lnTo>
                        <a:pt x="2327" y="6235"/>
                      </a:lnTo>
                      <a:lnTo>
                        <a:pt x="2332" y="6230"/>
                      </a:lnTo>
                      <a:lnTo>
                        <a:pt x="2337" y="6223"/>
                      </a:lnTo>
                      <a:lnTo>
                        <a:pt x="2342" y="6217"/>
                      </a:lnTo>
                      <a:lnTo>
                        <a:pt x="2347" y="6211"/>
                      </a:lnTo>
                      <a:lnTo>
                        <a:pt x="2351" y="6206"/>
                      </a:lnTo>
                      <a:lnTo>
                        <a:pt x="2356" y="6202"/>
                      </a:lnTo>
                      <a:lnTo>
                        <a:pt x="2361" y="6199"/>
                      </a:lnTo>
                      <a:lnTo>
                        <a:pt x="2366" y="6195"/>
                      </a:lnTo>
                      <a:lnTo>
                        <a:pt x="2372" y="6197"/>
                      </a:lnTo>
                      <a:lnTo>
                        <a:pt x="2377" y="6190"/>
                      </a:lnTo>
                      <a:lnTo>
                        <a:pt x="2382" y="6165"/>
                      </a:lnTo>
                      <a:lnTo>
                        <a:pt x="2387" y="6114"/>
                      </a:lnTo>
                      <a:lnTo>
                        <a:pt x="2392" y="6024"/>
                      </a:lnTo>
                      <a:lnTo>
                        <a:pt x="2397" y="5746"/>
                      </a:lnTo>
                      <a:lnTo>
                        <a:pt x="2401" y="5065"/>
                      </a:lnTo>
                      <a:lnTo>
                        <a:pt x="2406" y="3996"/>
                      </a:lnTo>
                      <a:lnTo>
                        <a:pt x="2411" y="2553"/>
                      </a:lnTo>
                      <a:lnTo>
                        <a:pt x="2416" y="1078"/>
                      </a:lnTo>
                      <a:lnTo>
                        <a:pt x="2421" y="160"/>
                      </a:lnTo>
                      <a:lnTo>
                        <a:pt x="2427" y="0"/>
                      </a:lnTo>
                      <a:lnTo>
                        <a:pt x="2432" y="712"/>
                      </a:lnTo>
                      <a:lnTo>
                        <a:pt x="2437" y="2016"/>
                      </a:lnTo>
                      <a:lnTo>
                        <a:pt x="2442" y="3297"/>
                      </a:lnTo>
                      <a:lnTo>
                        <a:pt x="2447" y="4357"/>
                      </a:lnTo>
                      <a:lnTo>
                        <a:pt x="2451" y="4859"/>
                      </a:lnTo>
                      <a:lnTo>
                        <a:pt x="2456" y="5017"/>
                      </a:lnTo>
                      <a:lnTo>
                        <a:pt x="2461" y="5185"/>
                      </a:lnTo>
                      <a:lnTo>
                        <a:pt x="2466" y="5396"/>
                      </a:lnTo>
                      <a:lnTo>
                        <a:pt x="2471" y="5594"/>
                      </a:lnTo>
                      <a:lnTo>
                        <a:pt x="2477" y="5759"/>
                      </a:lnTo>
                      <a:lnTo>
                        <a:pt x="2482" y="5863"/>
                      </a:lnTo>
                      <a:lnTo>
                        <a:pt x="2487" y="5897"/>
                      </a:lnTo>
                      <a:lnTo>
                        <a:pt x="2492" y="5954"/>
                      </a:lnTo>
                      <a:lnTo>
                        <a:pt x="2497" y="5996"/>
                      </a:lnTo>
                      <a:lnTo>
                        <a:pt x="2501" y="6037"/>
                      </a:lnTo>
                      <a:lnTo>
                        <a:pt x="2506" y="6081"/>
                      </a:lnTo>
                      <a:lnTo>
                        <a:pt x="2511" y="6114"/>
                      </a:lnTo>
                      <a:lnTo>
                        <a:pt x="2516" y="6140"/>
                      </a:lnTo>
                      <a:lnTo>
                        <a:pt x="2521" y="6163"/>
                      </a:lnTo>
                      <a:lnTo>
                        <a:pt x="2526" y="6180"/>
                      </a:lnTo>
                      <a:lnTo>
                        <a:pt x="2532" y="6195"/>
                      </a:lnTo>
                      <a:lnTo>
                        <a:pt x="2537" y="6207"/>
                      </a:lnTo>
                      <a:lnTo>
                        <a:pt x="2542" y="6214"/>
                      </a:lnTo>
                      <a:lnTo>
                        <a:pt x="2547" y="6221"/>
                      </a:lnTo>
                      <a:lnTo>
                        <a:pt x="2552" y="6234"/>
                      </a:lnTo>
                      <a:lnTo>
                        <a:pt x="2556" y="6247"/>
                      </a:lnTo>
                      <a:lnTo>
                        <a:pt x="2561" y="6256"/>
                      </a:lnTo>
                      <a:lnTo>
                        <a:pt x="2566" y="6260"/>
                      </a:lnTo>
                      <a:lnTo>
                        <a:pt x="2571" y="6260"/>
                      </a:lnTo>
                      <a:lnTo>
                        <a:pt x="2576" y="6258"/>
                      </a:lnTo>
                      <a:lnTo>
                        <a:pt x="2582" y="6256"/>
                      </a:lnTo>
                      <a:lnTo>
                        <a:pt x="2587" y="6256"/>
                      </a:lnTo>
                      <a:lnTo>
                        <a:pt x="2592" y="6259"/>
                      </a:lnTo>
                      <a:lnTo>
                        <a:pt x="2597" y="6262"/>
                      </a:lnTo>
                      <a:lnTo>
                        <a:pt x="2602" y="6264"/>
                      </a:lnTo>
                      <a:lnTo>
                        <a:pt x="2606" y="6264"/>
                      </a:lnTo>
                      <a:lnTo>
                        <a:pt x="2611" y="6262"/>
                      </a:lnTo>
                      <a:lnTo>
                        <a:pt x="2616" y="6259"/>
                      </a:lnTo>
                      <a:lnTo>
                        <a:pt x="2621" y="6256"/>
                      </a:lnTo>
                      <a:lnTo>
                        <a:pt x="2626" y="6253"/>
                      </a:lnTo>
                      <a:lnTo>
                        <a:pt x="2632" y="6250"/>
                      </a:lnTo>
                      <a:lnTo>
                        <a:pt x="2637" y="6246"/>
                      </a:lnTo>
                      <a:lnTo>
                        <a:pt x="2642" y="6244"/>
                      </a:lnTo>
                      <a:lnTo>
                        <a:pt x="2647" y="6244"/>
                      </a:lnTo>
                      <a:lnTo>
                        <a:pt x="2652" y="6246"/>
                      </a:lnTo>
                      <a:lnTo>
                        <a:pt x="2657" y="6251"/>
                      </a:lnTo>
                      <a:lnTo>
                        <a:pt x="2661" y="6254"/>
                      </a:lnTo>
                      <a:lnTo>
                        <a:pt x="2666" y="6257"/>
                      </a:lnTo>
                      <a:lnTo>
                        <a:pt x="2671" y="6258"/>
                      </a:lnTo>
                      <a:lnTo>
                        <a:pt x="2676" y="6257"/>
                      </a:lnTo>
                      <a:lnTo>
                        <a:pt x="2681" y="6257"/>
                      </a:lnTo>
                      <a:lnTo>
                        <a:pt x="2687" y="6257"/>
                      </a:lnTo>
                      <a:lnTo>
                        <a:pt x="2692" y="6257"/>
                      </a:lnTo>
                      <a:lnTo>
                        <a:pt x="2697" y="6257"/>
                      </a:lnTo>
                      <a:lnTo>
                        <a:pt x="2702" y="6256"/>
                      </a:lnTo>
                      <a:lnTo>
                        <a:pt x="2707" y="6255"/>
                      </a:lnTo>
                      <a:lnTo>
                        <a:pt x="2712" y="6254"/>
                      </a:lnTo>
                      <a:lnTo>
                        <a:pt x="2716" y="6253"/>
                      </a:lnTo>
                      <a:lnTo>
                        <a:pt x="2721" y="6253"/>
                      </a:lnTo>
                      <a:lnTo>
                        <a:pt x="2726" y="6252"/>
                      </a:lnTo>
                      <a:lnTo>
                        <a:pt x="2731" y="6252"/>
                      </a:lnTo>
                      <a:lnTo>
                        <a:pt x="2737" y="6252"/>
                      </a:lnTo>
                      <a:lnTo>
                        <a:pt x="2742" y="6252"/>
                      </a:lnTo>
                      <a:lnTo>
                        <a:pt x="2747" y="6252"/>
                      </a:lnTo>
                      <a:lnTo>
                        <a:pt x="2752" y="6251"/>
                      </a:lnTo>
                      <a:lnTo>
                        <a:pt x="2757" y="6251"/>
                      </a:lnTo>
                      <a:lnTo>
                        <a:pt x="2762" y="6251"/>
                      </a:lnTo>
                      <a:lnTo>
                        <a:pt x="2767" y="6251"/>
                      </a:lnTo>
                      <a:lnTo>
                        <a:pt x="2771" y="6252"/>
                      </a:lnTo>
                      <a:lnTo>
                        <a:pt x="2776" y="6252"/>
                      </a:lnTo>
                      <a:lnTo>
                        <a:pt x="2781" y="6253"/>
                      </a:lnTo>
                      <a:lnTo>
                        <a:pt x="2786" y="6254"/>
                      </a:lnTo>
                      <a:lnTo>
                        <a:pt x="2792" y="6254"/>
                      </a:lnTo>
                      <a:lnTo>
                        <a:pt x="2797" y="6254"/>
                      </a:lnTo>
                      <a:lnTo>
                        <a:pt x="2802" y="6255"/>
                      </a:lnTo>
                      <a:lnTo>
                        <a:pt x="2807" y="6254"/>
                      </a:lnTo>
                      <a:lnTo>
                        <a:pt x="2812" y="6254"/>
                      </a:lnTo>
                      <a:lnTo>
                        <a:pt x="2817" y="6253"/>
                      </a:lnTo>
                      <a:lnTo>
                        <a:pt x="2822" y="6252"/>
                      </a:lnTo>
                      <a:lnTo>
                        <a:pt x="2827" y="6252"/>
                      </a:lnTo>
                      <a:lnTo>
                        <a:pt x="2831" y="6252"/>
                      </a:lnTo>
                      <a:lnTo>
                        <a:pt x="2836" y="6253"/>
                      </a:lnTo>
                      <a:lnTo>
                        <a:pt x="2842" y="6253"/>
                      </a:lnTo>
                      <a:lnTo>
                        <a:pt x="2847" y="6255"/>
                      </a:lnTo>
                      <a:lnTo>
                        <a:pt x="2852" y="6257"/>
                      </a:lnTo>
                      <a:lnTo>
                        <a:pt x="2857" y="6259"/>
                      </a:lnTo>
                      <a:lnTo>
                        <a:pt x="2862" y="6262"/>
                      </a:lnTo>
                      <a:lnTo>
                        <a:pt x="2867" y="6264"/>
                      </a:lnTo>
                      <a:lnTo>
                        <a:pt x="2872" y="6266"/>
                      </a:lnTo>
                      <a:lnTo>
                        <a:pt x="2877" y="6268"/>
                      </a:lnTo>
                      <a:lnTo>
                        <a:pt x="2882" y="6269"/>
                      </a:lnTo>
                      <a:lnTo>
                        <a:pt x="2887" y="6270"/>
                      </a:lnTo>
                      <a:lnTo>
                        <a:pt x="2891" y="6271"/>
                      </a:lnTo>
                      <a:lnTo>
                        <a:pt x="2897" y="6271"/>
                      </a:lnTo>
                      <a:lnTo>
                        <a:pt x="2902" y="6271"/>
                      </a:lnTo>
                      <a:lnTo>
                        <a:pt x="2907" y="6270"/>
                      </a:lnTo>
                      <a:lnTo>
                        <a:pt x="2912" y="6270"/>
                      </a:lnTo>
                      <a:lnTo>
                        <a:pt x="2917" y="6271"/>
                      </a:lnTo>
                      <a:lnTo>
                        <a:pt x="2922" y="6270"/>
                      </a:lnTo>
                      <a:lnTo>
                        <a:pt x="2927" y="6270"/>
                      </a:lnTo>
                      <a:lnTo>
                        <a:pt x="2932" y="6270"/>
                      </a:lnTo>
                      <a:lnTo>
                        <a:pt x="2937" y="6270"/>
                      </a:lnTo>
                      <a:lnTo>
                        <a:pt x="2942" y="6270"/>
                      </a:lnTo>
                      <a:lnTo>
                        <a:pt x="2948" y="6270"/>
                      </a:lnTo>
                      <a:lnTo>
                        <a:pt x="2952" y="6269"/>
                      </a:lnTo>
                      <a:lnTo>
                        <a:pt x="2957" y="6269"/>
                      </a:lnTo>
                      <a:lnTo>
                        <a:pt x="2962" y="6269"/>
                      </a:lnTo>
                      <a:lnTo>
                        <a:pt x="2967" y="6270"/>
                      </a:lnTo>
                      <a:lnTo>
                        <a:pt x="2972" y="6272"/>
                      </a:lnTo>
                      <a:lnTo>
                        <a:pt x="2977" y="6273"/>
                      </a:lnTo>
                      <a:lnTo>
                        <a:pt x="2982" y="6273"/>
                      </a:lnTo>
                      <a:lnTo>
                        <a:pt x="2987" y="6271"/>
                      </a:lnTo>
                      <a:lnTo>
                        <a:pt x="2992" y="6265"/>
                      </a:lnTo>
                      <a:lnTo>
                        <a:pt x="2998" y="6256"/>
                      </a:lnTo>
                      <a:lnTo>
                        <a:pt x="3003" y="6246"/>
                      </a:lnTo>
                      <a:lnTo>
                        <a:pt x="3008" y="6235"/>
                      </a:lnTo>
                      <a:lnTo>
                        <a:pt x="3012" y="6224"/>
                      </a:lnTo>
                      <a:lnTo>
                        <a:pt x="3017" y="6208"/>
                      </a:lnTo>
                      <a:lnTo>
                        <a:pt x="3022" y="6182"/>
                      </a:lnTo>
                      <a:lnTo>
                        <a:pt x="3027" y="6145"/>
                      </a:lnTo>
                      <a:lnTo>
                        <a:pt x="3032" y="6091"/>
                      </a:lnTo>
                      <a:lnTo>
                        <a:pt x="3037" y="6055"/>
                      </a:lnTo>
                      <a:lnTo>
                        <a:pt x="3042" y="6088"/>
                      </a:lnTo>
                      <a:lnTo>
                        <a:pt x="3047" y="6145"/>
                      </a:lnTo>
                      <a:lnTo>
                        <a:pt x="3053" y="6161"/>
                      </a:lnTo>
                      <a:lnTo>
                        <a:pt x="3058" y="6173"/>
                      </a:lnTo>
                      <a:lnTo>
                        <a:pt x="3063" y="6205"/>
                      </a:lnTo>
                      <a:lnTo>
                        <a:pt x="3068" y="6233"/>
                      </a:lnTo>
                      <a:lnTo>
                        <a:pt x="3073" y="6250"/>
                      </a:lnTo>
                      <a:lnTo>
                        <a:pt x="3077" y="6262"/>
                      </a:lnTo>
                      <a:lnTo>
                        <a:pt x="3082" y="6264"/>
                      </a:lnTo>
                      <a:lnTo>
                        <a:pt x="3087" y="6264"/>
                      </a:lnTo>
                      <a:lnTo>
                        <a:pt x="3092" y="6274"/>
                      </a:lnTo>
                      <a:lnTo>
                        <a:pt x="3097" y="6284"/>
                      </a:lnTo>
                      <a:lnTo>
                        <a:pt x="3103" y="6284"/>
                      </a:lnTo>
                      <a:lnTo>
                        <a:pt x="3108" y="6281"/>
                      </a:lnTo>
                      <a:lnTo>
                        <a:pt x="3113" y="6277"/>
                      </a:lnTo>
                      <a:lnTo>
                        <a:pt x="3118" y="6272"/>
                      </a:lnTo>
                      <a:lnTo>
                        <a:pt x="3123" y="6268"/>
                      </a:lnTo>
                      <a:lnTo>
                        <a:pt x="3128" y="6266"/>
                      </a:lnTo>
                      <a:lnTo>
                        <a:pt x="3133" y="6267"/>
                      </a:lnTo>
                      <a:lnTo>
                        <a:pt x="3138" y="6269"/>
                      </a:lnTo>
                      <a:lnTo>
                        <a:pt x="3142" y="6271"/>
                      </a:lnTo>
                      <a:lnTo>
                        <a:pt x="3147" y="6271"/>
                      </a:lnTo>
                      <a:lnTo>
                        <a:pt x="3152" y="6269"/>
                      </a:lnTo>
                      <a:lnTo>
                        <a:pt x="3158" y="6266"/>
                      </a:lnTo>
                      <a:lnTo>
                        <a:pt x="3163" y="6264"/>
                      </a:lnTo>
                      <a:lnTo>
                        <a:pt x="3168" y="6263"/>
                      </a:lnTo>
                      <a:lnTo>
                        <a:pt x="3173" y="6264"/>
                      </a:lnTo>
                      <a:lnTo>
                        <a:pt x="3178" y="6265"/>
                      </a:lnTo>
                      <a:lnTo>
                        <a:pt x="3183" y="6266"/>
                      </a:lnTo>
                      <a:lnTo>
                        <a:pt x="3188" y="6268"/>
                      </a:lnTo>
                      <a:lnTo>
                        <a:pt x="3193" y="6270"/>
                      </a:lnTo>
                      <a:lnTo>
                        <a:pt x="3198" y="6272"/>
                      </a:lnTo>
                      <a:lnTo>
                        <a:pt x="3203" y="6274"/>
                      </a:lnTo>
                      <a:lnTo>
                        <a:pt x="3208" y="6275"/>
                      </a:lnTo>
                      <a:lnTo>
                        <a:pt x="3213" y="6274"/>
                      </a:lnTo>
                      <a:lnTo>
                        <a:pt x="3218" y="6273"/>
                      </a:lnTo>
                      <a:lnTo>
                        <a:pt x="3223" y="6272"/>
                      </a:lnTo>
                      <a:lnTo>
                        <a:pt x="3228" y="6271"/>
                      </a:lnTo>
                      <a:lnTo>
                        <a:pt x="3233" y="6272"/>
                      </a:lnTo>
                      <a:lnTo>
                        <a:pt x="3238" y="6273"/>
                      </a:lnTo>
                      <a:lnTo>
                        <a:pt x="3243" y="6273"/>
                      </a:lnTo>
                      <a:lnTo>
                        <a:pt x="3248" y="6274"/>
                      </a:lnTo>
                      <a:lnTo>
                        <a:pt x="3253" y="6275"/>
                      </a:lnTo>
                      <a:lnTo>
                        <a:pt x="3259" y="6276"/>
                      </a:lnTo>
                      <a:lnTo>
                        <a:pt x="3264" y="6277"/>
                      </a:lnTo>
                      <a:lnTo>
                        <a:pt x="3269" y="6278"/>
                      </a:lnTo>
                      <a:lnTo>
                        <a:pt x="3274" y="6278"/>
                      </a:lnTo>
                      <a:lnTo>
                        <a:pt x="3278" y="6278"/>
                      </a:lnTo>
                      <a:lnTo>
                        <a:pt x="3283" y="6278"/>
                      </a:lnTo>
                      <a:lnTo>
                        <a:pt x="3288" y="6277"/>
                      </a:lnTo>
                      <a:lnTo>
                        <a:pt x="3293" y="6275"/>
                      </a:lnTo>
                      <a:lnTo>
                        <a:pt x="3298" y="6273"/>
                      </a:lnTo>
                      <a:lnTo>
                        <a:pt x="3303" y="6272"/>
                      </a:lnTo>
                      <a:lnTo>
                        <a:pt x="3308" y="6270"/>
                      </a:lnTo>
                      <a:lnTo>
                        <a:pt x="3314" y="6268"/>
                      </a:lnTo>
                      <a:lnTo>
                        <a:pt x="3319" y="6267"/>
                      </a:lnTo>
                      <a:lnTo>
                        <a:pt x="3324" y="6266"/>
                      </a:lnTo>
                      <a:lnTo>
                        <a:pt x="3329" y="6265"/>
                      </a:lnTo>
                      <a:lnTo>
                        <a:pt x="3334" y="6265"/>
                      </a:lnTo>
                      <a:lnTo>
                        <a:pt x="3339" y="6265"/>
                      </a:lnTo>
                      <a:lnTo>
                        <a:pt x="3344" y="6265"/>
                      </a:lnTo>
                      <a:lnTo>
                        <a:pt x="3349" y="6265"/>
                      </a:lnTo>
                      <a:lnTo>
                        <a:pt x="3353" y="6266"/>
                      </a:lnTo>
                      <a:lnTo>
                        <a:pt x="3358" y="6266"/>
                      </a:lnTo>
                      <a:lnTo>
                        <a:pt x="3364" y="6266"/>
                      </a:lnTo>
                      <a:lnTo>
                        <a:pt x="3369" y="6267"/>
                      </a:lnTo>
                      <a:lnTo>
                        <a:pt x="3374" y="6268"/>
                      </a:lnTo>
                      <a:lnTo>
                        <a:pt x="3379" y="6269"/>
                      </a:lnTo>
                      <a:lnTo>
                        <a:pt x="3384" y="6270"/>
                      </a:lnTo>
                      <a:lnTo>
                        <a:pt x="3389" y="6270"/>
                      </a:lnTo>
                      <a:lnTo>
                        <a:pt x="3394" y="6272"/>
                      </a:lnTo>
                      <a:lnTo>
                        <a:pt x="3399" y="6273"/>
                      </a:lnTo>
                      <a:lnTo>
                        <a:pt x="3404" y="6274"/>
                      </a:lnTo>
                      <a:lnTo>
                        <a:pt x="3409" y="6275"/>
                      </a:lnTo>
                      <a:lnTo>
                        <a:pt x="3415" y="6276"/>
                      </a:lnTo>
                      <a:lnTo>
                        <a:pt x="3420" y="6276"/>
                      </a:lnTo>
                      <a:lnTo>
                        <a:pt x="3425" y="6277"/>
                      </a:lnTo>
                      <a:lnTo>
                        <a:pt x="3429" y="6278"/>
                      </a:lnTo>
                      <a:lnTo>
                        <a:pt x="3434" y="6278"/>
                      </a:lnTo>
                      <a:lnTo>
                        <a:pt x="3439" y="6279"/>
                      </a:lnTo>
                      <a:lnTo>
                        <a:pt x="3444" y="6280"/>
                      </a:lnTo>
                      <a:lnTo>
                        <a:pt x="3449" y="6281"/>
                      </a:lnTo>
                      <a:lnTo>
                        <a:pt x="3454" y="6282"/>
                      </a:lnTo>
                      <a:lnTo>
                        <a:pt x="3459" y="6283"/>
                      </a:lnTo>
                      <a:lnTo>
                        <a:pt x="3464" y="6284"/>
                      </a:lnTo>
                      <a:lnTo>
                        <a:pt x="3470" y="6285"/>
                      </a:lnTo>
                      <a:lnTo>
                        <a:pt x="3475" y="6286"/>
                      </a:lnTo>
                      <a:lnTo>
                        <a:pt x="3480" y="6287"/>
                      </a:lnTo>
                      <a:lnTo>
                        <a:pt x="3485" y="6287"/>
                      </a:lnTo>
                      <a:lnTo>
                        <a:pt x="3490" y="6288"/>
                      </a:lnTo>
                      <a:lnTo>
                        <a:pt x="3495" y="6288"/>
                      </a:lnTo>
                      <a:lnTo>
                        <a:pt x="3500" y="6289"/>
                      </a:lnTo>
                      <a:lnTo>
                        <a:pt x="3504" y="6289"/>
                      </a:lnTo>
                      <a:lnTo>
                        <a:pt x="3509" y="6289"/>
                      </a:lnTo>
                      <a:lnTo>
                        <a:pt x="3514" y="6289"/>
                      </a:lnTo>
                      <a:lnTo>
                        <a:pt x="3520" y="6289"/>
                      </a:lnTo>
                      <a:lnTo>
                        <a:pt x="3525" y="6290"/>
                      </a:lnTo>
                      <a:lnTo>
                        <a:pt x="3530" y="6290"/>
                      </a:lnTo>
                      <a:lnTo>
                        <a:pt x="3535" y="6290"/>
                      </a:lnTo>
                      <a:lnTo>
                        <a:pt x="3540" y="6290"/>
                      </a:lnTo>
                      <a:lnTo>
                        <a:pt x="3545" y="6290"/>
                      </a:lnTo>
                      <a:lnTo>
                        <a:pt x="3550" y="6290"/>
                      </a:lnTo>
                      <a:lnTo>
                        <a:pt x="3555" y="6290"/>
                      </a:lnTo>
                      <a:lnTo>
                        <a:pt x="3560" y="6291"/>
                      </a:lnTo>
                      <a:lnTo>
                        <a:pt x="3565" y="6291"/>
                      </a:lnTo>
                      <a:lnTo>
                        <a:pt x="3571" y="6291"/>
                      </a:lnTo>
                      <a:lnTo>
                        <a:pt x="3576" y="6292"/>
                      </a:lnTo>
                      <a:lnTo>
                        <a:pt x="3581" y="6293"/>
                      </a:lnTo>
                      <a:lnTo>
                        <a:pt x="3586" y="6293"/>
                      </a:lnTo>
                      <a:lnTo>
                        <a:pt x="3590" y="6294"/>
                      </a:lnTo>
                      <a:lnTo>
                        <a:pt x="3595" y="6295"/>
                      </a:lnTo>
                      <a:lnTo>
                        <a:pt x="3600" y="6295"/>
                      </a:lnTo>
                      <a:lnTo>
                        <a:pt x="3605" y="6296"/>
                      </a:lnTo>
                      <a:lnTo>
                        <a:pt x="3610" y="6297"/>
                      </a:lnTo>
                      <a:lnTo>
                        <a:pt x="3615" y="6297"/>
                      </a:lnTo>
                      <a:lnTo>
                        <a:pt x="3620" y="6298"/>
                      </a:lnTo>
                      <a:lnTo>
                        <a:pt x="3626" y="6298"/>
                      </a:lnTo>
                      <a:lnTo>
                        <a:pt x="3631" y="6299"/>
                      </a:lnTo>
                      <a:lnTo>
                        <a:pt x="3636" y="6300"/>
                      </a:lnTo>
                      <a:lnTo>
                        <a:pt x="3641" y="6299"/>
                      </a:lnTo>
                      <a:lnTo>
                        <a:pt x="3646" y="6299"/>
                      </a:lnTo>
                      <a:lnTo>
                        <a:pt x="3651" y="6299"/>
                      </a:lnTo>
                      <a:lnTo>
                        <a:pt x="3656" y="6299"/>
                      </a:lnTo>
                      <a:lnTo>
                        <a:pt x="3661" y="6299"/>
                      </a:lnTo>
                      <a:lnTo>
                        <a:pt x="3666" y="6298"/>
                      </a:lnTo>
                      <a:lnTo>
                        <a:pt x="3671" y="6298"/>
                      </a:lnTo>
                      <a:lnTo>
                        <a:pt x="3676" y="6298"/>
                      </a:lnTo>
                      <a:lnTo>
                        <a:pt x="3681" y="6298"/>
                      </a:lnTo>
                      <a:lnTo>
                        <a:pt x="3686" y="6299"/>
                      </a:lnTo>
                      <a:lnTo>
                        <a:pt x="3691" y="6299"/>
                      </a:lnTo>
                      <a:lnTo>
                        <a:pt x="3696" y="6300"/>
                      </a:lnTo>
                      <a:lnTo>
                        <a:pt x="3701" y="6300"/>
                      </a:lnTo>
                      <a:lnTo>
                        <a:pt x="3706" y="6302"/>
                      </a:lnTo>
                      <a:lnTo>
                        <a:pt x="3711" y="6303"/>
                      </a:lnTo>
                      <a:lnTo>
                        <a:pt x="3716" y="6304"/>
                      </a:lnTo>
                      <a:lnTo>
                        <a:pt x="3721" y="6304"/>
                      </a:lnTo>
                      <a:lnTo>
                        <a:pt x="3726" y="6305"/>
                      </a:lnTo>
                      <a:lnTo>
                        <a:pt x="3732" y="6306"/>
                      </a:lnTo>
                      <a:lnTo>
                        <a:pt x="3737" y="6306"/>
                      </a:lnTo>
                      <a:lnTo>
                        <a:pt x="3742" y="6306"/>
                      </a:lnTo>
                      <a:lnTo>
                        <a:pt x="3747" y="6307"/>
                      </a:lnTo>
                      <a:lnTo>
                        <a:pt x="3752" y="6307"/>
                      </a:lnTo>
                      <a:lnTo>
                        <a:pt x="3757" y="6307"/>
                      </a:lnTo>
                      <a:lnTo>
                        <a:pt x="3762" y="6308"/>
                      </a:lnTo>
                      <a:lnTo>
                        <a:pt x="3766" y="6309"/>
                      </a:lnTo>
                      <a:lnTo>
                        <a:pt x="3771" y="6309"/>
                      </a:lnTo>
                      <a:lnTo>
                        <a:pt x="3776" y="6310"/>
                      </a:lnTo>
                      <a:lnTo>
                        <a:pt x="3782" y="6311"/>
                      </a:lnTo>
                      <a:lnTo>
                        <a:pt x="3787" y="6311"/>
                      </a:lnTo>
                      <a:lnTo>
                        <a:pt x="3792" y="6312"/>
                      </a:lnTo>
                      <a:lnTo>
                        <a:pt x="3797" y="6313"/>
                      </a:lnTo>
                      <a:lnTo>
                        <a:pt x="3802" y="6313"/>
                      </a:lnTo>
                      <a:lnTo>
                        <a:pt x="3807" y="6313"/>
                      </a:lnTo>
                      <a:lnTo>
                        <a:pt x="3812" y="6313"/>
                      </a:lnTo>
                      <a:lnTo>
                        <a:pt x="3817" y="6313"/>
                      </a:lnTo>
                      <a:lnTo>
                        <a:pt x="3822" y="6313"/>
                      </a:lnTo>
                      <a:lnTo>
                        <a:pt x="3827" y="6312"/>
                      </a:lnTo>
                      <a:lnTo>
                        <a:pt x="3833" y="6312"/>
                      </a:lnTo>
                      <a:lnTo>
                        <a:pt x="3838" y="6311"/>
                      </a:lnTo>
                      <a:lnTo>
                        <a:pt x="3843" y="6311"/>
                      </a:lnTo>
                      <a:lnTo>
                        <a:pt x="3848" y="6311"/>
                      </a:lnTo>
                      <a:lnTo>
                        <a:pt x="3853" y="6310"/>
                      </a:lnTo>
                      <a:lnTo>
                        <a:pt x="3858" y="6310"/>
                      </a:lnTo>
                      <a:lnTo>
                        <a:pt x="3862" y="6309"/>
                      </a:lnTo>
                      <a:lnTo>
                        <a:pt x="3867" y="6309"/>
                      </a:lnTo>
                      <a:lnTo>
                        <a:pt x="3872" y="6309"/>
                      </a:lnTo>
                      <a:lnTo>
                        <a:pt x="3877" y="6309"/>
                      </a:lnTo>
                      <a:lnTo>
                        <a:pt x="3882" y="6309"/>
                      </a:lnTo>
                      <a:lnTo>
                        <a:pt x="3888" y="6309"/>
                      </a:lnTo>
                      <a:lnTo>
                        <a:pt x="3893" y="6308"/>
                      </a:lnTo>
                      <a:lnTo>
                        <a:pt x="3898" y="6306"/>
                      </a:lnTo>
                      <a:lnTo>
                        <a:pt x="3903" y="6304"/>
                      </a:lnTo>
                      <a:lnTo>
                        <a:pt x="3908" y="6304"/>
                      </a:lnTo>
                      <a:lnTo>
                        <a:pt x="3913" y="6305"/>
                      </a:lnTo>
                      <a:lnTo>
                        <a:pt x="3918" y="6309"/>
                      </a:lnTo>
                      <a:lnTo>
                        <a:pt x="3923" y="6311"/>
                      </a:lnTo>
                      <a:lnTo>
                        <a:pt x="3928" y="6306"/>
                      </a:lnTo>
                      <a:lnTo>
                        <a:pt x="3933" y="6299"/>
                      </a:lnTo>
                      <a:lnTo>
                        <a:pt x="3939" y="6303"/>
                      </a:lnTo>
                      <a:lnTo>
                        <a:pt x="3944" y="6309"/>
                      </a:lnTo>
                      <a:lnTo>
                        <a:pt x="3949" y="6307"/>
                      </a:lnTo>
                      <a:lnTo>
                        <a:pt x="3954" y="6306"/>
                      </a:lnTo>
                      <a:lnTo>
                        <a:pt x="3959" y="6307"/>
                      </a:lnTo>
                      <a:lnTo>
                        <a:pt x="3963" y="6309"/>
                      </a:lnTo>
                      <a:lnTo>
                        <a:pt x="3968" y="6309"/>
                      </a:lnTo>
                      <a:lnTo>
                        <a:pt x="3973" y="6311"/>
                      </a:lnTo>
                      <a:lnTo>
                        <a:pt x="3978" y="6312"/>
                      </a:lnTo>
                      <a:lnTo>
                        <a:pt x="3983" y="6314"/>
                      </a:lnTo>
                      <a:lnTo>
                        <a:pt x="3989" y="6316"/>
                      </a:lnTo>
                      <a:lnTo>
                        <a:pt x="3994" y="6316"/>
                      </a:lnTo>
                      <a:lnTo>
                        <a:pt x="3999" y="6316"/>
                      </a:lnTo>
                      <a:lnTo>
                        <a:pt x="4004" y="6316"/>
                      </a:lnTo>
                      <a:lnTo>
                        <a:pt x="4009" y="6316"/>
                      </a:lnTo>
                      <a:lnTo>
                        <a:pt x="4014" y="6316"/>
                      </a:lnTo>
                      <a:lnTo>
                        <a:pt x="4019" y="6316"/>
                      </a:lnTo>
                      <a:lnTo>
                        <a:pt x="4024" y="6316"/>
                      </a:lnTo>
                      <a:lnTo>
                        <a:pt x="4029" y="6316"/>
                      </a:lnTo>
                      <a:lnTo>
                        <a:pt x="4034" y="6316"/>
                      </a:lnTo>
                      <a:lnTo>
                        <a:pt x="4039" y="6316"/>
                      </a:lnTo>
                      <a:lnTo>
                        <a:pt x="4045" y="6316"/>
                      </a:lnTo>
                      <a:lnTo>
                        <a:pt x="4050" y="6316"/>
                      </a:lnTo>
                      <a:lnTo>
                        <a:pt x="4055" y="6316"/>
                      </a:lnTo>
                      <a:lnTo>
                        <a:pt x="4060" y="6316"/>
                      </a:lnTo>
                      <a:lnTo>
                        <a:pt x="4065" y="6316"/>
                      </a:lnTo>
                      <a:lnTo>
                        <a:pt x="4070" y="6316"/>
                      </a:lnTo>
                      <a:lnTo>
                        <a:pt x="4075" y="6316"/>
                      </a:lnTo>
                      <a:lnTo>
                        <a:pt x="4079" y="6316"/>
                      </a:lnTo>
                      <a:lnTo>
                        <a:pt x="4084" y="6316"/>
                      </a:lnTo>
                      <a:lnTo>
                        <a:pt x="4089" y="6316"/>
                      </a:lnTo>
                      <a:lnTo>
                        <a:pt x="4095" y="6316"/>
                      </a:lnTo>
                      <a:lnTo>
                        <a:pt x="4100" y="6316"/>
                      </a:lnTo>
                      <a:lnTo>
                        <a:pt x="4105" y="6313"/>
                      </a:lnTo>
                      <a:lnTo>
                        <a:pt x="4110" y="6311"/>
                      </a:lnTo>
                      <a:lnTo>
                        <a:pt x="4115" y="6310"/>
                      </a:lnTo>
                      <a:lnTo>
                        <a:pt x="4120" y="6309"/>
                      </a:lnTo>
                      <a:lnTo>
                        <a:pt x="4125" y="6309"/>
                      </a:lnTo>
                      <a:lnTo>
                        <a:pt x="4130" y="6309"/>
                      </a:lnTo>
                      <a:lnTo>
                        <a:pt x="4135" y="6310"/>
                      </a:lnTo>
                      <a:lnTo>
                        <a:pt x="4140" y="6310"/>
                      </a:lnTo>
                      <a:lnTo>
                        <a:pt x="4146" y="6311"/>
                      </a:lnTo>
                      <a:lnTo>
                        <a:pt x="4151" y="6312"/>
                      </a:lnTo>
                      <a:lnTo>
                        <a:pt x="4156" y="6313"/>
                      </a:lnTo>
                      <a:lnTo>
                        <a:pt x="4161" y="6314"/>
                      </a:lnTo>
                      <a:lnTo>
                        <a:pt x="4166" y="6315"/>
                      </a:lnTo>
                      <a:lnTo>
                        <a:pt x="4171" y="6315"/>
                      </a:lnTo>
                      <a:lnTo>
                        <a:pt x="4176" y="6315"/>
                      </a:lnTo>
                      <a:lnTo>
                        <a:pt x="4181" y="6315"/>
                      </a:lnTo>
                      <a:lnTo>
                        <a:pt x="4186" y="6315"/>
                      </a:lnTo>
                      <a:lnTo>
                        <a:pt x="4191" y="6313"/>
                      </a:lnTo>
                      <a:lnTo>
                        <a:pt x="4196" y="6312"/>
                      </a:lnTo>
                      <a:lnTo>
                        <a:pt x="4201" y="6310"/>
                      </a:lnTo>
                      <a:lnTo>
                        <a:pt x="4206" y="6306"/>
                      </a:lnTo>
                      <a:lnTo>
                        <a:pt x="4211" y="6296"/>
                      </a:lnTo>
                      <a:lnTo>
                        <a:pt x="4216" y="6279"/>
                      </a:lnTo>
                      <a:lnTo>
                        <a:pt x="4221" y="6253"/>
                      </a:lnTo>
                      <a:lnTo>
                        <a:pt x="4226" y="6224"/>
                      </a:lnTo>
                      <a:lnTo>
                        <a:pt x="4231" y="6206"/>
                      </a:lnTo>
                      <a:lnTo>
                        <a:pt x="4236" y="6204"/>
                      </a:lnTo>
                      <a:lnTo>
                        <a:pt x="4241" y="6226"/>
                      </a:lnTo>
                      <a:lnTo>
                        <a:pt x="4246" y="6257"/>
                      </a:lnTo>
                      <a:lnTo>
                        <a:pt x="4252" y="6265"/>
                      </a:lnTo>
                      <a:lnTo>
                        <a:pt x="4257" y="6263"/>
                      </a:lnTo>
                      <a:lnTo>
                        <a:pt x="4262" y="6264"/>
                      </a:lnTo>
                      <a:lnTo>
                        <a:pt x="4267" y="6267"/>
                      </a:lnTo>
                      <a:lnTo>
                        <a:pt x="4272" y="6283"/>
                      </a:lnTo>
                      <a:lnTo>
                        <a:pt x="4277" y="6304"/>
                      </a:lnTo>
                      <a:lnTo>
                        <a:pt x="4282" y="6309"/>
                      </a:lnTo>
                      <a:lnTo>
                        <a:pt x="4287" y="6309"/>
                      </a:lnTo>
                      <a:lnTo>
                        <a:pt x="4292" y="6312"/>
                      </a:lnTo>
                      <a:lnTo>
                        <a:pt x="4297" y="6314"/>
                      </a:lnTo>
                      <a:lnTo>
                        <a:pt x="4303" y="6316"/>
                      </a:lnTo>
                      <a:lnTo>
                        <a:pt x="4308" y="6316"/>
                      </a:lnTo>
                      <a:lnTo>
                        <a:pt x="4313" y="6316"/>
                      </a:lnTo>
                      <a:lnTo>
                        <a:pt x="4318" y="6315"/>
                      </a:lnTo>
                      <a:lnTo>
                        <a:pt x="4323" y="6313"/>
                      </a:lnTo>
                      <a:lnTo>
                        <a:pt x="4328" y="6311"/>
                      </a:lnTo>
                      <a:lnTo>
                        <a:pt x="4333" y="6310"/>
                      </a:lnTo>
                      <a:lnTo>
                        <a:pt x="4338" y="6311"/>
                      </a:lnTo>
                      <a:lnTo>
                        <a:pt x="4342" y="6315"/>
                      </a:lnTo>
                      <a:lnTo>
                        <a:pt x="4347" y="6316"/>
                      </a:lnTo>
                      <a:lnTo>
                        <a:pt x="4352" y="6316"/>
                      </a:lnTo>
                      <a:lnTo>
                        <a:pt x="4358" y="6316"/>
                      </a:lnTo>
                      <a:lnTo>
                        <a:pt x="4363" y="6316"/>
                      </a:lnTo>
                      <a:lnTo>
                        <a:pt x="4368" y="6316"/>
                      </a:lnTo>
                      <a:lnTo>
                        <a:pt x="4373" y="6316"/>
                      </a:lnTo>
                      <a:lnTo>
                        <a:pt x="4378" y="6316"/>
                      </a:lnTo>
                      <a:lnTo>
                        <a:pt x="4383" y="6316"/>
                      </a:lnTo>
                      <a:lnTo>
                        <a:pt x="4388" y="6316"/>
                      </a:lnTo>
                      <a:lnTo>
                        <a:pt x="4393" y="6316"/>
                      </a:lnTo>
                      <a:lnTo>
                        <a:pt x="4398" y="6316"/>
                      </a:lnTo>
                      <a:lnTo>
                        <a:pt x="4403" y="6316"/>
                      </a:lnTo>
                      <a:lnTo>
                        <a:pt x="4409" y="6316"/>
                      </a:lnTo>
                      <a:lnTo>
                        <a:pt x="4414" y="6316"/>
                      </a:lnTo>
                      <a:lnTo>
                        <a:pt x="4419" y="6316"/>
                      </a:lnTo>
                      <a:lnTo>
                        <a:pt x="4424" y="6316"/>
                      </a:lnTo>
                      <a:lnTo>
                        <a:pt x="4429" y="6316"/>
                      </a:lnTo>
                      <a:lnTo>
                        <a:pt x="4434" y="6316"/>
                      </a:lnTo>
                      <a:lnTo>
                        <a:pt x="4439" y="6316"/>
                      </a:lnTo>
                      <a:lnTo>
                        <a:pt x="4444" y="6316"/>
                      </a:lnTo>
                      <a:lnTo>
                        <a:pt x="4449" y="6316"/>
                      </a:lnTo>
                      <a:lnTo>
                        <a:pt x="4454" y="6316"/>
                      </a:lnTo>
                      <a:lnTo>
                        <a:pt x="4460" y="6316"/>
                      </a:lnTo>
                      <a:lnTo>
                        <a:pt x="4465" y="6316"/>
                      </a:lnTo>
                      <a:lnTo>
                        <a:pt x="4470" y="6316"/>
                      </a:lnTo>
                      <a:lnTo>
                        <a:pt x="4475" y="6316"/>
                      </a:lnTo>
                      <a:lnTo>
                        <a:pt x="4480" y="6316"/>
                      </a:lnTo>
                      <a:lnTo>
                        <a:pt x="4485" y="6316"/>
                      </a:lnTo>
                      <a:lnTo>
                        <a:pt x="4490" y="6316"/>
                      </a:lnTo>
                      <a:lnTo>
                        <a:pt x="4495" y="6316"/>
                      </a:lnTo>
                      <a:lnTo>
                        <a:pt x="4499" y="6316"/>
                      </a:lnTo>
                      <a:lnTo>
                        <a:pt x="4504" y="6316"/>
                      </a:lnTo>
                      <a:lnTo>
                        <a:pt x="4509" y="6316"/>
                      </a:lnTo>
                      <a:lnTo>
                        <a:pt x="4515" y="6316"/>
                      </a:lnTo>
                      <a:lnTo>
                        <a:pt x="4520" y="6316"/>
                      </a:lnTo>
                      <a:lnTo>
                        <a:pt x="4525" y="6316"/>
                      </a:lnTo>
                      <a:lnTo>
                        <a:pt x="4530" y="6316"/>
                      </a:lnTo>
                      <a:lnTo>
                        <a:pt x="4535" y="6316"/>
                      </a:lnTo>
                      <a:lnTo>
                        <a:pt x="4540" y="6316"/>
                      </a:lnTo>
                      <a:lnTo>
                        <a:pt x="4545" y="6316"/>
                      </a:lnTo>
                      <a:lnTo>
                        <a:pt x="4550" y="6316"/>
                      </a:lnTo>
                      <a:lnTo>
                        <a:pt x="4555" y="6316"/>
                      </a:lnTo>
                      <a:lnTo>
                        <a:pt x="4560" y="6316"/>
                      </a:lnTo>
                      <a:lnTo>
                        <a:pt x="4566" y="6316"/>
                      </a:lnTo>
                      <a:lnTo>
                        <a:pt x="4571" y="6316"/>
                      </a:lnTo>
                      <a:lnTo>
                        <a:pt x="4576" y="6316"/>
                      </a:lnTo>
                      <a:lnTo>
                        <a:pt x="4581" y="6316"/>
                      </a:lnTo>
                      <a:lnTo>
                        <a:pt x="4586" y="6316"/>
                      </a:lnTo>
                      <a:lnTo>
                        <a:pt x="4591" y="6316"/>
                      </a:lnTo>
                      <a:lnTo>
                        <a:pt x="4596" y="6316"/>
                      </a:lnTo>
                      <a:lnTo>
                        <a:pt x="4601" y="6316"/>
                      </a:lnTo>
                      <a:lnTo>
                        <a:pt x="4606" y="6316"/>
                      </a:lnTo>
                      <a:lnTo>
                        <a:pt x="4611" y="6316"/>
                      </a:lnTo>
                      <a:lnTo>
                        <a:pt x="4617" y="6316"/>
                      </a:lnTo>
                      <a:lnTo>
                        <a:pt x="4622" y="6316"/>
                      </a:lnTo>
                      <a:lnTo>
                        <a:pt x="4627" y="6316"/>
                      </a:lnTo>
                      <a:lnTo>
                        <a:pt x="4632" y="6316"/>
                      </a:lnTo>
                      <a:lnTo>
                        <a:pt x="4637" y="6316"/>
                      </a:lnTo>
                      <a:lnTo>
                        <a:pt x="4642" y="6316"/>
                      </a:lnTo>
                      <a:lnTo>
                        <a:pt x="4647" y="6316"/>
                      </a:lnTo>
                      <a:lnTo>
                        <a:pt x="4652" y="6316"/>
                      </a:lnTo>
                      <a:lnTo>
                        <a:pt x="4657" y="6316"/>
                      </a:lnTo>
                      <a:lnTo>
                        <a:pt x="4662" y="6316"/>
                      </a:lnTo>
                      <a:lnTo>
                        <a:pt x="4668" y="6316"/>
                      </a:lnTo>
                      <a:lnTo>
                        <a:pt x="4673" y="6316"/>
                      </a:lnTo>
                      <a:lnTo>
                        <a:pt x="4678" y="6316"/>
                      </a:lnTo>
                      <a:lnTo>
                        <a:pt x="4683" y="6316"/>
                      </a:lnTo>
                      <a:lnTo>
                        <a:pt x="4688" y="6316"/>
                      </a:lnTo>
                      <a:lnTo>
                        <a:pt x="4693" y="6316"/>
                      </a:lnTo>
                      <a:lnTo>
                        <a:pt x="4698" y="6316"/>
                      </a:lnTo>
                      <a:lnTo>
                        <a:pt x="4702" y="6316"/>
                      </a:lnTo>
                      <a:lnTo>
                        <a:pt x="4707" y="6316"/>
                      </a:lnTo>
                      <a:lnTo>
                        <a:pt x="4712" y="6316"/>
                      </a:lnTo>
                      <a:lnTo>
                        <a:pt x="4717" y="6316"/>
                      </a:lnTo>
                      <a:lnTo>
                        <a:pt x="4723" y="6316"/>
                      </a:lnTo>
                      <a:lnTo>
                        <a:pt x="4728" y="6316"/>
                      </a:lnTo>
                      <a:lnTo>
                        <a:pt x="4733" y="6316"/>
                      </a:lnTo>
                      <a:lnTo>
                        <a:pt x="4738" y="6316"/>
                      </a:lnTo>
                      <a:lnTo>
                        <a:pt x="4743" y="6316"/>
                      </a:lnTo>
                      <a:lnTo>
                        <a:pt x="4748" y="6316"/>
                      </a:lnTo>
                      <a:lnTo>
                        <a:pt x="4753" y="6316"/>
                      </a:lnTo>
                      <a:lnTo>
                        <a:pt x="4758" y="6316"/>
                      </a:lnTo>
                      <a:lnTo>
                        <a:pt x="4763" y="6316"/>
                      </a:lnTo>
                      <a:lnTo>
                        <a:pt x="4768" y="6316"/>
                      </a:lnTo>
                      <a:lnTo>
                        <a:pt x="4774" y="6316"/>
                      </a:lnTo>
                      <a:lnTo>
                        <a:pt x="4779" y="6316"/>
                      </a:lnTo>
                      <a:lnTo>
                        <a:pt x="4784" y="6316"/>
                      </a:lnTo>
                      <a:lnTo>
                        <a:pt x="4789" y="6316"/>
                      </a:lnTo>
                      <a:lnTo>
                        <a:pt x="4794" y="6316"/>
                      </a:lnTo>
                      <a:lnTo>
                        <a:pt x="4799" y="6316"/>
                      </a:lnTo>
                      <a:lnTo>
                        <a:pt x="4804" y="6316"/>
                      </a:lnTo>
                      <a:lnTo>
                        <a:pt x="4809" y="6316"/>
                      </a:lnTo>
                      <a:lnTo>
                        <a:pt x="4814" y="6316"/>
                      </a:lnTo>
                      <a:lnTo>
                        <a:pt x="4819" y="6316"/>
                      </a:lnTo>
                      <a:lnTo>
                        <a:pt x="4825" y="6316"/>
                      </a:lnTo>
                      <a:lnTo>
                        <a:pt x="4830" y="6316"/>
                      </a:lnTo>
                      <a:lnTo>
                        <a:pt x="4835" y="6316"/>
                      </a:lnTo>
                      <a:lnTo>
                        <a:pt x="4840" y="6316"/>
                      </a:lnTo>
                      <a:lnTo>
                        <a:pt x="4845" y="6316"/>
                      </a:lnTo>
                      <a:lnTo>
                        <a:pt x="4850" y="6316"/>
                      </a:lnTo>
                      <a:lnTo>
                        <a:pt x="4855" y="6316"/>
                      </a:lnTo>
                      <a:lnTo>
                        <a:pt x="4860" y="6316"/>
                      </a:lnTo>
                      <a:lnTo>
                        <a:pt x="4865" y="6316"/>
                      </a:lnTo>
                      <a:lnTo>
                        <a:pt x="4870" y="6316"/>
                      </a:lnTo>
                      <a:lnTo>
                        <a:pt x="4876" y="6316"/>
                      </a:lnTo>
                      <a:lnTo>
                        <a:pt x="4881" y="6316"/>
                      </a:lnTo>
                      <a:lnTo>
                        <a:pt x="4886" y="6316"/>
                      </a:lnTo>
                      <a:lnTo>
                        <a:pt x="4891" y="6316"/>
                      </a:lnTo>
                      <a:lnTo>
                        <a:pt x="4896" y="6316"/>
                      </a:lnTo>
                      <a:lnTo>
                        <a:pt x="4901" y="6316"/>
                      </a:lnTo>
                      <a:lnTo>
                        <a:pt x="4906" y="6316"/>
                      </a:lnTo>
                      <a:lnTo>
                        <a:pt x="4911" y="6316"/>
                      </a:lnTo>
                      <a:lnTo>
                        <a:pt x="4916" y="6316"/>
                      </a:lnTo>
                      <a:lnTo>
                        <a:pt x="4921" y="6316"/>
                      </a:lnTo>
                      <a:lnTo>
                        <a:pt x="4926" y="6316"/>
                      </a:lnTo>
                      <a:lnTo>
                        <a:pt x="4932" y="6316"/>
                      </a:lnTo>
                      <a:lnTo>
                        <a:pt x="4937" y="6316"/>
                      </a:lnTo>
                      <a:lnTo>
                        <a:pt x="4942" y="6316"/>
                      </a:lnTo>
                      <a:lnTo>
                        <a:pt x="4947" y="6316"/>
                      </a:lnTo>
                      <a:lnTo>
                        <a:pt x="4952" y="6316"/>
                      </a:lnTo>
                      <a:lnTo>
                        <a:pt x="4957" y="6316"/>
                      </a:lnTo>
                      <a:lnTo>
                        <a:pt x="4962" y="6316"/>
                      </a:lnTo>
                      <a:lnTo>
                        <a:pt x="4967" y="6316"/>
                      </a:lnTo>
                      <a:lnTo>
                        <a:pt x="4972" y="6316"/>
                      </a:lnTo>
                      <a:lnTo>
                        <a:pt x="4977" y="6316"/>
                      </a:lnTo>
                      <a:lnTo>
                        <a:pt x="4983" y="6316"/>
                      </a:lnTo>
                      <a:lnTo>
                        <a:pt x="4988" y="6316"/>
                      </a:lnTo>
                      <a:lnTo>
                        <a:pt x="4993" y="6316"/>
                      </a:lnTo>
                      <a:lnTo>
                        <a:pt x="4998" y="6316"/>
                      </a:lnTo>
                      <a:lnTo>
                        <a:pt x="5003" y="6316"/>
                      </a:lnTo>
                      <a:lnTo>
                        <a:pt x="5008" y="6316"/>
                      </a:lnTo>
                      <a:lnTo>
                        <a:pt x="5012" y="6316"/>
                      </a:lnTo>
                      <a:lnTo>
                        <a:pt x="5017" y="6316"/>
                      </a:lnTo>
                      <a:lnTo>
                        <a:pt x="5022" y="6316"/>
                      </a:lnTo>
                      <a:lnTo>
                        <a:pt x="5027" y="6316"/>
                      </a:lnTo>
                      <a:lnTo>
                        <a:pt x="5033" y="6316"/>
                      </a:lnTo>
                      <a:lnTo>
                        <a:pt x="5038" y="6316"/>
                      </a:lnTo>
                      <a:lnTo>
                        <a:pt x="5043" y="6316"/>
                      </a:lnTo>
                      <a:lnTo>
                        <a:pt x="5048" y="6316"/>
                      </a:lnTo>
                      <a:lnTo>
                        <a:pt x="5053" y="6316"/>
                      </a:lnTo>
                      <a:lnTo>
                        <a:pt x="5058" y="6316"/>
                      </a:lnTo>
                      <a:lnTo>
                        <a:pt x="5063" y="6316"/>
                      </a:lnTo>
                      <a:lnTo>
                        <a:pt x="5068" y="6316"/>
                      </a:lnTo>
                      <a:lnTo>
                        <a:pt x="5073" y="6316"/>
                      </a:lnTo>
                      <a:lnTo>
                        <a:pt x="5078" y="6316"/>
                      </a:lnTo>
                      <a:lnTo>
                        <a:pt x="5083" y="6316"/>
                      </a:lnTo>
                      <a:lnTo>
                        <a:pt x="5089" y="6316"/>
                      </a:lnTo>
                      <a:lnTo>
                        <a:pt x="5094" y="6316"/>
                      </a:lnTo>
                      <a:lnTo>
                        <a:pt x="5099" y="6316"/>
                      </a:lnTo>
                      <a:lnTo>
                        <a:pt x="5104" y="6316"/>
                      </a:lnTo>
                      <a:lnTo>
                        <a:pt x="5109" y="6316"/>
                      </a:lnTo>
                      <a:lnTo>
                        <a:pt x="5114" y="6316"/>
                      </a:lnTo>
                      <a:lnTo>
                        <a:pt x="5119" y="6316"/>
                      </a:lnTo>
                    </a:path>
                  </a:pathLst>
                </a:custGeom>
                <a:noFill/>
                <a:ln w="28575" cmpd="sng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omic Sans MS" pitchFamily="66" charset="0"/>
                  </a:endParaRPr>
                </a:p>
              </p:txBody>
            </p:sp>
            <p:sp>
              <p:nvSpPr>
                <p:cNvPr id="475" name="Line 443"/>
                <p:cNvSpPr>
                  <a:spLocks noChangeShapeType="1"/>
                </p:cNvSpPr>
                <p:nvPr/>
              </p:nvSpPr>
              <p:spPr bwMode="auto">
                <a:xfrm>
                  <a:off x="1440764" y="5866313"/>
                  <a:ext cx="74716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omic Sans MS" pitchFamily="66" charset="0"/>
                  </a:endParaRPr>
                </a:p>
              </p:txBody>
            </p:sp>
            <p:sp>
              <p:nvSpPr>
                <p:cNvPr id="476" name="Line 444"/>
                <p:cNvSpPr>
                  <a:spLocks noChangeShapeType="1"/>
                </p:cNvSpPr>
                <p:nvPr/>
              </p:nvSpPr>
              <p:spPr bwMode="auto">
                <a:xfrm>
                  <a:off x="1444586" y="5327789"/>
                  <a:ext cx="0" cy="5392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omic Sans MS" pitchFamily="66" charset="0"/>
                  </a:endParaRPr>
                </a:p>
              </p:txBody>
            </p:sp>
            <p:grpSp>
              <p:nvGrpSpPr>
                <p:cNvPr id="477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830259" y="4181504"/>
                  <a:ext cx="3144803" cy="930280"/>
                  <a:chOff x="379" y="2658"/>
                  <a:chExt cx="1981" cy="586"/>
                </a:xfrm>
              </p:grpSpPr>
              <p:sp>
                <p:nvSpPr>
                  <p:cNvPr id="479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1126" y="2922"/>
                    <a:ext cx="103" cy="41"/>
                  </a:xfrm>
                  <a:custGeom>
                    <a:avLst/>
                    <a:gdLst>
                      <a:gd name="T0" fmla="*/ 0 w 103"/>
                      <a:gd name="T1" fmla="*/ 13 h 41"/>
                      <a:gd name="T2" fmla="*/ 72 w 103"/>
                      <a:gd name="T3" fmla="*/ 13 h 41"/>
                      <a:gd name="T4" fmla="*/ 72 w 103"/>
                      <a:gd name="T5" fmla="*/ 27 h 41"/>
                      <a:gd name="T6" fmla="*/ 0 w 103"/>
                      <a:gd name="T7" fmla="*/ 27 h 41"/>
                      <a:gd name="T8" fmla="*/ 0 w 103"/>
                      <a:gd name="T9" fmla="*/ 13 h 41"/>
                      <a:gd name="T10" fmla="*/ 72 w 103"/>
                      <a:gd name="T11" fmla="*/ 20 h 41"/>
                      <a:gd name="T12" fmla="*/ 56 w 103"/>
                      <a:gd name="T13" fmla="*/ 0 h 41"/>
                      <a:gd name="T14" fmla="*/ 103 w 103"/>
                      <a:gd name="T15" fmla="*/ 20 h 41"/>
                      <a:gd name="T16" fmla="*/ 56 w 103"/>
                      <a:gd name="T17" fmla="*/ 41 h 41"/>
                      <a:gd name="T18" fmla="*/ 72 w 103"/>
                      <a:gd name="T19" fmla="*/ 20 h 4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3"/>
                      <a:gd name="T31" fmla="*/ 0 h 41"/>
                      <a:gd name="T32" fmla="*/ 103 w 103"/>
                      <a:gd name="T33" fmla="*/ 41 h 4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3" h="41">
                        <a:moveTo>
                          <a:pt x="0" y="13"/>
                        </a:moveTo>
                        <a:lnTo>
                          <a:pt x="72" y="13"/>
                        </a:lnTo>
                        <a:lnTo>
                          <a:pt x="72" y="27"/>
                        </a:lnTo>
                        <a:lnTo>
                          <a:pt x="0" y="27"/>
                        </a:lnTo>
                        <a:lnTo>
                          <a:pt x="0" y="13"/>
                        </a:lnTo>
                        <a:close/>
                        <a:moveTo>
                          <a:pt x="72" y="20"/>
                        </a:moveTo>
                        <a:lnTo>
                          <a:pt x="56" y="0"/>
                        </a:lnTo>
                        <a:lnTo>
                          <a:pt x="103" y="20"/>
                        </a:lnTo>
                        <a:lnTo>
                          <a:pt x="56" y="41"/>
                        </a:lnTo>
                        <a:lnTo>
                          <a:pt x="72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8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129" y="2808"/>
                    <a:ext cx="63" cy="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ja-JP" altLang="ja-JP" sz="500" b="1" i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MS</a:t>
                    </a:r>
                    <a:endParaRPr lang="ja-JP" altLang="ja-JP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8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086" y="2858"/>
                    <a:ext cx="147" cy="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ja-JP" altLang="ja-JP" sz="500" b="1" i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MS/MS</a:t>
                    </a:r>
                    <a:endParaRPr lang="ja-JP" altLang="ja-JP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8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333" y="3099"/>
                    <a:ext cx="240" cy="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ja-JP" altLang="ja-JP" sz="6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PEPTIDE…</a:t>
                    </a:r>
                    <a:endParaRPr lang="ja-JP" altLang="ja-JP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8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277" y="3092"/>
                    <a:ext cx="39" cy="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ja-JP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+</a:t>
                    </a:r>
                    <a:endParaRPr lang="ja-JP" altLang="ja-JP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84" name="Freeform 12"/>
                  <p:cNvSpPr>
                    <a:spLocks noEditPoints="1"/>
                  </p:cNvSpPr>
                  <p:nvPr/>
                </p:nvSpPr>
                <p:spPr bwMode="auto">
                  <a:xfrm>
                    <a:off x="1621" y="2922"/>
                    <a:ext cx="99" cy="41"/>
                  </a:xfrm>
                  <a:custGeom>
                    <a:avLst/>
                    <a:gdLst>
                      <a:gd name="T0" fmla="*/ 0 w 99"/>
                      <a:gd name="T1" fmla="*/ 13 h 41"/>
                      <a:gd name="T2" fmla="*/ 68 w 99"/>
                      <a:gd name="T3" fmla="*/ 13 h 41"/>
                      <a:gd name="T4" fmla="*/ 68 w 99"/>
                      <a:gd name="T5" fmla="*/ 27 h 41"/>
                      <a:gd name="T6" fmla="*/ 0 w 99"/>
                      <a:gd name="T7" fmla="*/ 27 h 41"/>
                      <a:gd name="T8" fmla="*/ 0 w 99"/>
                      <a:gd name="T9" fmla="*/ 13 h 41"/>
                      <a:gd name="T10" fmla="*/ 68 w 99"/>
                      <a:gd name="T11" fmla="*/ 20 h 41"/>
                      <a:gd name="T12" fmla="*/ 52 w 99"/>
                      <a:gd name="T13" fmla="*/ 0 h 41"/>
                      <a:gd name="T14" fmla="*/ 99 w 99"/>
                      <a:gd name="T15" fmla="*/ 20 h 41"/>
                      <a:gd name="T16" fmla="*/ 52 w 99"/>
                      <a:gd name="T17" fmla="*/ 41 h 41"/>
                      <a:gd name="T18" fmla="*/ 68 w 99"/>
                      <a:gd name="T19" fmla="*/ 20 h 4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9"/>
                      <a:gd name="T31" fmla="*/ 0 h 41"/>
                      <a:gd name="T32" fmla="*/ 99 w 99"/>
                      <a:gd name="T33" fmla="*/ 41 h 4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9" h="41">
                        <a:moveTo>
                          <a:pt x="0" y="13"/>
                        </a:moveTo>
                        <a:lnTo>
                          <a:pt x="68" y="13"/>
                        </a:lnTo>
                        <a:lnTo>
                          <a:pt x="68" y="27"/>
                        </a:lnTo>
                        <a:lnTo>
                          <a:pt x="0" y="27"/>
                        </a:lnTo>
                        <a:lnTo>
                          <a:pt x="0" y="13"/>
                        </a:lnTo>
                        <a:close/>
                        <a:moveTo>
                          <a:pt x="68" y="20"/>
                        </a:moveTo>
                        <a:lnTo>
                          <a:pt x="52" y="0"/>
                        </a:lnTo>
                        <a:lnTo>
                          <a:pt x="99" y="20"/>
                        </a:lnTo>
                        <a:lnTo>
                          <a:pt x="52" y="41"/>
                        </a:lnTo>
                        <a:lnTo>
                          <a:pt x="68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pic>
                <p:nvPicPr>
                  <p:cNvPr id="485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379" y="2658"/>
                    <a:ext cx="711" cy="5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86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298" y="2789"/>
                    <a:ext cx="299" cy="3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87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1740" y="2808"/>
                    <a:ext cx="620" cy="2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478" name="Rectangle 442"/>
                <p:cNvSpPr>
                  <a:spLocks noChangeArrowheads="1"/>
                </p:cNvSpPr>
                <p:nvPr/>
              </p:nvSpPr>
              <p:spPr bwMode="auto">
                <a:xfrm>
                  <a:off x="2152439" y="5807918"/>
                  <a:ext cx="540153" cy="13003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800">
                    <a:latin typeface="Comic Sans MS" pitchFamily="66" charset="0"/>
                  </a:endParaRPr>
                </a:p>
              </p:txBody>
            </p:sp>
          </p:grpSp>
          <p:sp>
            <p:nvSpPr>
              <p:cNvPr id="466" name="Text Box 30"/>
              <p:cNvSpPr txBox="1">
                <a:spLocks noChangeArrowheads="1"/>
              </p:cNvSpPr>
              <p:nvPr/>
            </p:nvSpPr>
            <p:spPr bwMode="auto">
              <a:xfrm>
                <a:off x="5325619" y="1570015"/>
                <a:ext cx="4459486" cy="602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kumimoji="0" lang="en-US" altLang="ja-JP" dirty="0" smtClean="0">
                    <a:latin typeface="Comic Sans MS" pitchFamily="66" charset="0"/>
                    <a:ea typeface="HG丸ｺﾞｼｯｸM-PRO" pitchFamily="50" charset="-128"/>
                    <a:cs typeface="Arial" pitchFamily="34" charset="0"/>
                  </a:rPr>
                  <a:t>Expression profiling with MS</a:t>
                </a:r>
              </a:p>
              <a:p>
                <a:pPr algn="ctr" eaLnBrk="0" hangingPunct="0"/>
                <a:r>
                  <a:rPr kumimoji="0" lang="en-US" altLang="ja-JP" dirty="0" smtClean="0">
                    <a:latin typeface="Comic Sans MS" pitchFamily="66" charset="0"/>
                    <a:ea typeface="HG丸ｺﾞｼｯｸM-PRO" pitchFamily="50" charset="-128"/>
                    <a:cs typeface="Arial" pitchFamily="34" charset="0"/>
                  </a:rPr>
                  <a:t>and peptide tagging</a:t>
                </a:r>
              </a:p>
            </p:txBody>
          </p:sp>
        </p:grpSp>
      </p:grpSp>
      <p:sp>
        <p:nvSpPr>
          <p:cNvPr id="900" name="テキスト ボックス 89"/>
          <p:cNvSpPr txBox="1">
            <a:spLocks noChangeArrowheads="1"/>
          </p:cNvSpPr>
          <p:nvPr/>
        </p:nvSpPr>
        <p:spPr bwMode="auto">
          <a:xfrm>
            <a:off x="68209" y="5592555"/>
            <a:ext cx="4514697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ja-JP" altLang="en-US" sz="1800" b="1" dirty="0">
                <a:latin typeface="Comic Sans MS" pitchFamily="66" charset="0"/>
                <a:ea typeface="HG丸ｺﾞｼｯｸM-PRO" pitchFamily="50" charset="-128"/>
              </a:rPr>
              <a:t> </a:t>
            </a:r>
            <a:r>
              <a:rPr lang="en-US" altLang="ja-JP" sz="1800" b="1" dirty="0" smtClean="0">
                <a:latin typeface="Comic Sans MS" pitchFamily="66" charset="0"/>
                <a:ea typeface="HG丸ｺﾞｼｯｸM-PRO" pitchFamily="50" charset="-128"/>
              </a:rPr>
              <a:t>Discovery of candidate proteins </a:t>
            </a:r>
            <a:endParaRPr lang="en-US" altLang="ja-JP" sz="1800" b="1" dirty="0">
              <a:latin typeface="Comic Sans MS" pitchFamily="66" charset="0"/>
              <a:ea typeface="HG丸ｺﾞｼｯｸM-PRO" pitchFamily="50" charset="-128"/>
            </a:endParaRPr>
          </a:p>
          <a:p>
            <a:pPr marL="6270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ja-JP" altLang="en-US" sz="1800" b="1" dirty="0">
                <a:latin typeface="Comic Sans MS" pitchFamily="66" charset="0"/>
                <a:ea typeface="HG丸ｺﾞｼｯｸM-PRO" pitchFamily="50" charset="-128"/>
              </a:rPr>
              <a:t> </a:t>
            </a:r>
            <a:r>
              <a:rPr lang="en-US" altLang="ja-JP" sz="1800" b="1" dirty="0" smtClean="0">
                <a:latin typeface="Comic Sans MS" pitchFamily="66" charset="0"/>
                <a:ea typeface="HG丸ｺﾞｼｯｸM-PRO" pitchFamily="50" charset="-128"/>
              </a:rPr>
              <a:t>thousands of proteins </a:t>
            </a:r>
            <a:endParaRPr lang="en-US" altLang="ja-JP" sz="1800" b="1" dirty="0">
              <a:latin typeface="Comic Sans MS" pitchFamily="66" charset="0"/>
              <a:ea typeface="HG丸ｺﾞｼｯｸM-PRO" pitchFamily="50" charset="-128"/>
            </a:endParaRPr>
          </a:p>
          <a:p>
            <a:pPr marL="6270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ja-JP" sz="1800" b="1" dirty="0">
                <a:latin typeface="Comic Sans MS" pitchFamily="66" charset="0"/>
                <a:ea typeface="HG丸ｺﾞｼｯｸM-PRO" pitchFamily="50" charset="-128"/>
              </a:rPr>
              <a:t> </a:t>
            </a:r>
            <a:r>
              <a:rPr lang="en-US" altLang="ja-JP" sz="1800" b="1" dirty="0" smtClean="0">
                <a:latin typeface="Comic Sans MS" pitchFamily="66" charset="0"/>
                <a:ea typeface="HG丸ｺﾞｼｯｸM-PRO" pitchFamily="50" charset="-128"/>
              </a:rPr>
              <a:t>comparison of up to 8 samples</a:t>
            </a:r>
            <a:endParaRPr lang="en-US" altLang="ja-JP" sz="1800" b="1" dirty="0">
              <a:latin typeface="Comic Sans MS" pitchFamily="66" charset="0"/>
              <a:ea typeface="HG丸ｺﾞｼｯｸM-PRO" pitchFamily="50" charset="-128"/>
            </a:endParaRPr>
          </a:p>
          <a:p>
            <a:pPr marL="6270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ja-JP" sz="1800" b="1" dirty="0">
                <a:latin typeface="Comic Sans MS" pitchFamily="66" charset="0"/>
                <a:ea typeface="HG丸ｺﾞｼｯｸM-PRO" pitchFamily="50" charset="-128"/>
              </a:rPr>
              <a:t> </a:t>
            </a:r>
            <a:r>
              <a:rPr lang="en-US" altLang="ja-JP" sz="1800" b="1" dirty="0" smtClean="0">
                <a:latin typeface="Comic Sans MS" pitchFamily="66" charset="0"/>
                <a:ea typeface="HG丸ｺﾞｼｯｸM-PRO" pitchFamily="50" charset="-128"/>
              </a:rPr>
              <a:t>relative quantification</a:t>
            </a:r>
          </a:p>
        </p:txBody>
      </p:sp>
      <p:sp>
        <p:nvSpPr>
          <p:cNvPr id="902" name="正方形/長方形 901"/>
          <p:cNvSpPr/>
          <p:nvPr/>
        </p:nvSpPr>
        <p:spPr bwMode="auto">
          <a:xfrm>
            <a:off x="145580" y="1419571"/>
            <a:ext cx="4359955" cy="1309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904" name="Rectangle 16"/>
          <p:cNvSpPr>
            <a:spLocks noChangeArrowheads="1"/>
          </p:cNvSpPr>
          <p:nvPr/>
        </p:nvSpPr>
        <p:spPr bwMode="auto">
          <a:xfrm>
            <a:off x="58099" y="1455108"/>
            <a:ext cx="453491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ja-JP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Comprehensive proteomic data </a:t>
            </a:r>
          </a:p>
          <a:p>
            <a:pPr algn="ctr">
              <a:spcBef>
                <a:spcPts val="1200"/>
              </a:spcBef>
            </a:pPr>
            <a:r>
              <a:rPr lang="en-US" altLang="ja-JP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of NSCLC tissues:</a:t>
            </a:r>
          </a:p>
          <a:p>
            <a:pPr algn="ctr">
              <a:spcBef>
                <a:spcPts val="1200"/>
              </a:spcBef>
            </a:pPr>
            <a:r>
              <a:rPr lang="en-US" altLang="ja-JP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&gt; 11,000 P</a:t>
            </a:r>
            <a:r>
              <a:rPr lang="ja-JP" altLang="ja-JP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roteins identified</a:t>
            </a:r>
            <a:endParaRPr lang="en-US" altLang="ja-JP" sz="2000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905" name="正方形/長方形 904"/>
          <p:cNvSpPr/>
          <p:nvPr/>
        </p:nvSpPr>
        <p:spPr bwMode="auto">
          <a:xfrm>
            <a:off x="5849953" y="1551555"/>
            <a:ext cx="4259373" cy="1040524"/>
          </a:xfrm>
          <a:prstGeom prst="rect">
            <a:avLst/>
          </a:prstGeom>
          <a:solidFill>
            <a:srgbClr val="FFE0C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55" name="正方形/長方形 454"/>
          <p:cNvSpPr/>
          <p:nvPr/>
        </p:nvSpPr>
        <p:spPr bwMode="auto">
          <a:xfrm>
            <a:off x="3637495" y="2445355"/>
            <a:ext cx="3204075" cy="875815"/>
          </a:xfrm>
          <a:prstGeom prst="rect">
            <a:avLst/>
          </a:prstGeom>
          <a:solidFill>
            <a:srgbClr val="FFD5D6"/>
          </a:solidFill>
          <a:ln w="9525" cap="flat" cmpd="sng" algn="ctr">
            <a:solidFill>
              <a:srgbClr val="FF93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56" name="Rectangle 16"/>
          <p:cNvSpPr>
            <a:spLocks noChangeArrowheads="1"/>
          </p:cNvSpPr>
          <p:nvPr/>
        </p:nvSpPr>
        <p:spPr bwMode="auto">
          <a:xfrm>
            <a:off x="3712969" y="2510648"/>
            <a:ext cx="30531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ja-JP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345 overlapping </a:t>
            </a:r>
            <a:r>
              <a:rPr lang="ja-JP" altLang="ja-JP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proteins</a:t>
            </a:r>
            <a:endParaRPr lang="en-US" altLang="ja-JP" sz="2400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461" name="左右矢印 460"/>
          <p:cNvSpPr/>
          <p:nvPr/>
        </p:nvSpPr>
        <p:spPr bwMode="auto">
          <a:xfrm>
            <a:off x="4749683" y="1911912"/>
            <a:ext cx="904525" cy="360450"/>
          </a:xfrm>
          <a:prstGeom prst="leftRight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004C2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06" name="Text Box 10"/>
          <p:cNvSpPr txBox="1">
            <a:spLocks noChangeArrowheads="1"/>
          </p:cNvSpPr>
          <p:nvPr/>
        </p:nvSpPr>
        <p:spPr bwMode="auto">
          <a:xfrm>
            <a:off x="1458158" y="131763"/>
            <a:ext cx="73579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ea typeface="HG丸ｺﾞｼｯｸM-PRO" pitchFamily="50" charset="-128"/>
                <a:cs typeface="Arial" pitchFamily="34" charset="0"/>
              </a:rPr>
              <a:t>Proteomic discovery and verification of serum markers of LAD</a:t>
            </a:r>
            <a:endParaRPr kumimoji="0" lang="en-US" altLang="ja-JP" sz="2800" dirty="0">
              <a:solidFill>
                <a:schemeClr val="bg2">
                  <a:lumMod val="60000"/>
                  <a:lumOff val="40000"/>
                </a:schemeClr>
              </a:solidFill>
              <a:latin typeface="Comic Sans MS" pitchFamily="66" charset="0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07" name="Rectangle 16"/>
          <p:cNvSpPr>
            <a:spLocks noChangeArrowheads="1"/>
          </p:cNvSpPr>
          <p:nvPr/>
        </p:nvSpPr>
        <p:spPr bwMode="auto">
          <a:xfrm>
            <a:off x="5849953" y="1687097"/>
            <a:ext cx="42553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ja-JP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Exploration of proteins in serum:</a:t>
            </a:r>
          </a:p>
          <a:p>
            <a:pPr algn="ctr">
              <a:spcBef>
                <a:spcPts val="1200"/>
              </a:spcBef>
            </a:pPr>
            <a:r>
              <a:rPr lang="en-US" altLang="ja-JP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&gt; 3,000 </a:t>
            </a:r>
            <a:r>
              <a:rPr lang="ja-JP" altLang="ja-JP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proteins identified</a:t>
            </a:r>
            <a:endParaRPr lang="en-US" altLang="ja-JP" sz="2000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5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utoShape 51"/>
          <p:cNvSpPr>
            <a:spLocks noChangeArrowheads="1"/>
          </p:cNvSpPr>
          <p:nvPr/>
        </p:nvSpPr>
        <p:spPr bwMode="auto">
          <a:xfrm>
            <a:off x="944563" y="1143662"/>
            <a:ext cx="8397875" cy="101600"/>
          </a:xfrm>
          <a:prstGeom prst="homePlate">
            <a:avLst>
              <a:gd name="adj" fmla="val 247586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cs typeface="Arial" charset="0"/>
            </a:endParaRPr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619513" y="91225"/>
            <a:ext cx="90804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HG丸ｺﾞｼｯｸM-PRO" pitchFamily="50" charset="-128"/>
                <a:cs typeface="Arial" pitchFamily="34" charset="0"/>
              </a:rPr>
              <a:t>SWATH analyses for expression profiling of target proteins in LAD in the training set</a:t>
            </a:r>
            <a:endParaRPr kumimoji="0" lang="en-US" altLang="ja-JP" sz="2800" dirty="0">
              <a:solidFill>
                <a:srgbClr val="FF0000"/>
              </a:solidFill>
              <a:latin typeface="Comic Sans MS" pitchFamily="66" charset="0"/>
              <a:ea typeface="HG丸ｺﾞｼｯｸM-PRO" pitchFamily="50" charset="-128"/>
              <a:cs typeface="Arial" pitchFamily="34" charset="0"/>
            </a:endParaRPr>
          </a:p>
        </p:txBody>
      </p:sp>
      <p:grpSp>
        <p:nvGrpSpPr>
          <p:cNvPr id="175" name="グループ化 174"/>
          <p:cNvGrpSpPr/>
          <p:nvPr/>
        </p:nvGrpSpPr>
        <p:grpSpPr>
          <a:xfrm>
            <a:off x="5169148" y="1573812"/>
            <a:ext cx="4410499" cy="5174163"/>
            <a:chOff x="5169148" y="1573812"/>
            <a:chExt cx="4410499" cy="5174163"/>
          </a:xfrm>
        </p:grpSpPr>
        <p:cxnSp>
          <p:nvCxnSpPr>
            <p:cNvPr id="107" name="直線コネクタ 106"/>
            <p:cNvCxnSpPr/>
            <p:nvPr/>
          </p:nvCxnSpPr>
          <p:spPr bwMode="auto">
            <a:xfrm>
              <a:off x="5169148" y="1976592"/>
              <a:ext cx="438093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6" name="テキスト ボックス 125"/>
            <p:cNvSpPr txBox="1"/>
            <p:nvPr/>
          </p:nvSpPr>
          <p:spPr>
            <a:xfrm>
              <a:off x="5717815" y="4242331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IA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38" name="テキスト ボックス 137"/>
            <p:cNvSpPr txBox="1"/>
            <p:nvPr/>
          </p:nvSpPr>
          <p:spPr>
            <a:xfrm>
              <a:off x="5728234" y="4524841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IB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5661710" y="4807351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IIA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5672129" y="5089861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IIB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5605605" y="5372371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IIIA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>
              <a:off x="5616024" y="565488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IIIB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cxnSp>
          <p:nvCxnSpPr>
            <p:cNvPr id="147" name="直線コネクタ 146"/>
            <p:cNvCxnSpPr/>
            <p:nvPr/>
          </p:nvCxnSpPr>
          <p:spPr bwMode="auto">
            <a:xfrm>
              <a:off x="5198716" y="6342100"/>
              <a:ext cx="438093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8" name="テキスト ボックス 147"/>
            <p:cNvSpPr txBox="1"/>
            <p:nvPr/>
          </p:nvSpPr>
          <p:spPr>
            <a:xfrm>
              <a:off x="7091989" y="423095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58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>
              <a:off x="7091989" y="4517104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24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50" name="テキスト ボックス 149"/>
            <p:cNvSpPr txBox="1"/>
            <p:nvPr/>
          </p:nvSpPr>
          <p:spPr>
            <a:xfrm>
              <a:off x="7154506" y="480325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5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51" name="テキスト ボックス 150"/>
            <p:cNvSpPr txBox="1"/>
            <p:nvPr/>
          </p:nvSpPr>
          <p:spPr>
            <a:xfrm>
              <a:off x="7091989" y="508940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18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>
              <a:off x="7091989" y="537554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21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53" name="テキスト ボックス 152"/>
            <p:cNvSpPr txBox="1"/>
            <p:nvPr/>
          </p:nvSpPr>
          <p:spPr>
            <a:xfrm>
              <a:off x="7091989" y="566169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 smtClean="0">
                  <a:latin typeface="Comic Sans MS" pitchFamily="66" charset="0"/>
                </a:rPr>
                <a:t>19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54" name="テキスト ボックス 153"/>
            <p:cNvSpPr txBox="1"/>
            <p:nvPr/>
          </p:nvSpPr>
          <p:spPr>
            <a:xfrm>
              <a:off x="7029472" y="6378643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 smtClean="0">
                  <a:latin typeface="Comic Sans MS" pitchFamily="66" charset="0"/>
                </a:rPr>
                <a:t>150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55" name="テキスト ボックス 154"/>
            <p:cNvSpPr txBox="1"/>
            <p:nvPr/>
          </p:nvSpPr>
          <p:spPr>
            <a:xfrm>
              <a:off x="8580491" y="6378643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 smtClean="0">
                  <a:latin typeface="Comic Sans MS" pitchFamily="66" charset="0"/>
                </a:rPr>
                <a:t>50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56" name="テキスト ボックス 155"/>
            <p:cNvSpPr txBox="1"/>
            <p:nvPr/>
          </p:nvSpPr>
          <p:spPr>
            <a:xfrm>
              <a:off x="5724227" y="593069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>
                  <a:latin typeface="Comic Sans MS" pitchFamily="66" charset="0"/>
                </a:rPr>
                <a:t>I</a:t>
              </a:r>
              <a:r>
                <a:rPr kumimoji="1" lang="en-US" altLang="ja-JP" sz="1800" dirty="0" smtClean="0">
                  <a:latin typeface="Comic Sans MS" pitchFamily="66" charset="0"/>
                </a:rPr>
                <a:t>V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57" name="テキスト ボックス 156"/>
            <p:cNvSpPr txBox="1"/>
            <p:nvPr/>
          </p:nvSpPr>
          <p:spPr>
            <a:xfrm>
              <a:off x="5616024" y="2309873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Male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58" name="テキスト ボックス 157"/>
            <p:cNvSpPr txBox="1"/>
            <p:nvPr/>
          </p:nvSpPr>
          <p:spPr>
            <a:xfrm>
              <a:off x="5507020" y="2576717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Female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59" name="テキスト ボックス 158"/>
            <p:cNvSpPr txBox="1"/>
            <p:nvPr/>
          </p:nvSpPr>
          <p:spPr>
            <a:xfrm>
              <a:off x="5666519" y="3273329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Ave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60" name="テキスト ボックス 159"/>
            <p:cNvSpPr txBox="1"/>
            <p:nvPr/>
          </p:nvSpPr>
          <p:spPr>
            <a:xfrm>
              <a:off x="5560721" y="3539157"/>
              <a:ext cx="832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 smtClean="0">
                  <a:latin typeface="Comic Sans MS" pitchFamily="66" charset="0"/>
                </a:rPr>
                <a:t>Range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61" name="テキスト ボックス 160"/>
            <p:cNvSpPr txBox="1"/>
            <p:nvPr/>
          </p:nvSpPr>
          <p:spPr>
            <a:xfrm>
              <a:off x="7091989" y="2309873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82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62" name="テキスト ボックス 161"/>
            <p:cNvSpPr txBox="1"/>
            <p:nvPr/>
          </p:nvSpPr>
          <p:spPr>
            <a:xfrm>
              <a:off x="7091989" y="257671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68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63" name="テキスト ボックス 162"/>
            <p:cNvSpPr txBox="1"/>
            <p:nvPr/>
          </p:nvSpPr>
          <p:spPr>
            <a:xfrm>
              <a:off x="6984588" y="3273329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66.0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64" name="テキスト ボックス 163"/>
            <p:cNvSpPr txBox="1"/>
            <p:nvPr/>
          </p:nvSpPr>
          <p:spPr>
            <a:xfrm>
              <a:off x="6904438" y="3539157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28-85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8580491" y="2309873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28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66" name="テキスト ボックス 165"/>
            <p:cNvSpPr txBox="1"/>
            <p:nvPr/>
          </p:nvSpPr>
          <p:spPr>
            <a:xfrm>
              <a:off x="8580491" y="257671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22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67" name="テキスト ボックス 166"/>
            <p:cNvSpPr txBox="1"/>
            <p:nvPr/>
          </p:nvSpPr>
          <p:spPr>
            <a:xfrm>
              <a:off x="8473090" y="3273329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 smtClean="0">
                  <a:latin typeface="Comic Sans MS" pitchFamily="66" charset="0"/>
                </a:rPr>
                <a:t>66.4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68" name="テキスト ボックス 167"/>
            <p:cNvSpPr txBox="1"/>
            <p:nvPr/>
          </p:nvSpPr>
          <p:spPr>
            <a:xfrm>
              <a:off x="8392940" y="3539157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39-84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69" name="テキスト ボックス 168"/>
            <p:cNvSpPr txBox="1"/>
            <p:nvPr/>
          </p:nvSpPr>
          <p:spPr>
            <a:xfrm>
              <a:off x="7154506" y="593069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 smtClean="0">
                  <a:latin typeface="Comic Sans MS" pitchFamily="66" charset="0"/>
                </a:rPr>
                <a:t>5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70" name="テキスト ボックス 169"/>
            <p:cNvSpPr txBox="1"/>
            <p:nvPr/>
          </p:nvSpPr>
          <p:spPr>
            <a:xfrm>
              <a:off x="7016583" y="157686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 smtClean="0">
                  <a:latin typeface="Comic Sans MS" pitchFamily="66" charset="0"/>
                </a:rPr>
                <a:t>LAD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71" name="テキスト ボックス 170"/>
            <p:cNvSpPr txBox="1"/>
            <p:nvPr/>
          </p:nvSpPr>
          <p:spPr>
            <a:xfrm>
              <a:off x="8522915" y="1573812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 smtClean="0">
                  <a:latin typeface="Comic Sans MS" pitchFamily="66" charset="0"/>
                </a:rPr>
                <a:t>HS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72" name="テキスト ボックス 171"/>
            <p:cNvSpPr txBox="1"/>
            <p:nvPr/>
          </p:nvSpPr>
          <p:spPr>
            <a:xfrm>
              <a:off x="5585718" y="2959216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-Age-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73" name="テキスト ボックス 172"/>
            <p:cNvSpPr txBox="1"/>
            <p:nvPr/>
          </p:nvSpPr>
          <p:spPr>
            <a:xfrm>
              <a:off x="5424616" y="2041769"/>
              <a:ext cx="1250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-Gender-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  <p:sp>
          <p:nvSpPr>
            <p:cNvPr id="174" name="テキスト ボックス 173"/>
            <p:cNvSpPr txBox="1"/>
            <p:nvPr/>
          </p:nvSpPr>
          <p:spPr>
            <a:xfrm>
              <a:off x="5430226" y="3944606"/>
              <a:ext cx="1239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Comic Sans MS" pitchFamily="66" charset="0"/>
                </a:rPr>
                <a:t>-</a:t>
              </a:r>
              <a:r>
                <a:rPr kumimoji="1" lang="en-US" altLang="ja-JP" sz="1800" dirty="0" err="1" smtClean="0">
                  <a:latin typeface="Comic Sans MS" pitchFamily="66" charset="0"/>
                </a:rPr>
                <a:t>pStage</a:t>
              </a:r>
              <a:r>
                <a:rPr kumimoji="1" lang="en-US" altLang="ja-JP" sz="1800" dirty="0" smtClean="0">
                  <a:latin typeface="Comic Sans MS" pitchFamily="66" charset="0"/>
                </a:rPr>
                <a:t>-</a:t>
              </a:r>
              <a:endParaRPr kumimoji="1" lang="ja-JP" altLang="en-US" sz="1800" dirty="0">
                <a:latin typeface="Comic Sans MS" pitchFamily="66" charset="0"/>
              </a:endParaRPr>
            </a:p>
          </p:txBody>
        </p:sp>
      </p:grp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 cstate="print"/>
          <a:srcRect l="-46" t="60291" r="50044" b="238"/>
          <a:stretch>
            <a:fillRect/>
          </a:stretch>
        </p:blipFill>
        <p:spPr bwMode="auto">
          <a:xfrm>
            <a:off x="1332698" y="4687523"/>
            <a:ext cx="316547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 cstate="print"/>
          <a:srcRect l="49963" t="54668" r="37" b="238"/>
          <a:stretch>
            <a:fillRect/>
          </a:stretch>
        </p:blipFill>
        <p:spPr bwMode="auto">
          <a:xfrm>
            <a:off x="225425" y="3423955"/>
            <a:ext cx="26384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正方形/長方形 63"/>
          <p:cNvSpPr/>
          <p:nvPr/>
        </p:nvSpPr>
        <p:spPr bwMode="auto">
          <a:xfrm>
            <a:off x="709613" y="3716055"/>
            <a:ext cx="1644650" cy="1282700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30000"/>
              </a:spcBef>
              <a:defRPr/>
            </a:pPr>
            <a:endParaRPr kumimoji="0" lang="en-US" sz="1800" b="0">
              <a:latin typeface="Arial" charset="0"/>
            </a:endParaRPr>
          </a:p>
        </p:txBody>
      </p:sp>
      <p:sp>
        <p:nvSpPr>
          <p:cNvPr id="67" name="正方形/長方形 4"/>
          <p:cNvSpPr>
            <a:spLocks noChangeArrowheads="1"/>
          </p:cNvSpPr>
          <p:nvPr/>
        </p:nvSpPr>
        <p:spPr bwMode="auto">
          <a:xfrm>
            <a:off x="665163" y="3682718"/>
            <a:ext cx="1646237" cy="1260475"/>
          </a:xfrm>
          <a:prstGeom prst="rect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68" name="正方形/長方形 5"/>
          <p:cNvSpPr>
            <a:spLocks noChangeArrowheads="1"/>
          </p:cNvSpPr>
          <p:nvPr/>
        </p:nvSpPr>
        <p:spPr bwMode="auto">
          <a:xfrm>
            <a:off x="630238" y="3628743"/>
            <a:ext cx="1630362" cy="1274762"/>
          </a:xfrm>
          <a:prstGeom prst="rect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69" name="正方形/長方形 6"/>
          <p:cNvSpPr>
            <a:spLocks noChangeArrowheads="1"/>
          </p:cNvSpPr>
          <p:nvPr/>
        </p:nvSpPr>
        <p:spPr bwMode="auto">
          <a:xfrm>
            <a:off x="593725" y="3550955"/>
            <a:ext cx="1603375" cy="1285875"/>
          </a:xfrm>
          <a:prstGeom prst="rect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70" name="正方形/長方形 7"/>
          <p:cNvSpPr>
            <a:spLocks noChangeArrowheads="1"/>
          </p:cNvSpPr>
          <p:nvPr/>
        </p:nvSpPr>
        <p:spPr bwMode="auto">
          <a:xfrm>
            <a:off x="561975" y="3498568"/>
            <a:ext cx="1579563" cy="1281112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cxnSp>
        <p:nvCxnSpPr>
          <p:cNvPr id="71" name="直線矢印コネクタ 8"/>
          <p:cNvCxnSpPr>
            <a:cxnSpLocks noChangeShapeType="1"/>
          </p:cNvCxnSpPr>
          <p:nvPr/>
        </p:nvCxnSpPr>
        <p:spPr bwMode="auto">
          <a:xfrm>
            <a:off x="1974048" y="5282835"/>
            <a:ext cx="809625" cy="62071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2" name="テキスト ボックス 10"/>
          <p:cNvSpPr txBox="1">
            <a:spLocks noChangeArrowheads="1"/>
          </p:cNvSpPr>
          <p:nvPr/>
        </p:nvSpPr>
        <p:spPr bwMode="auto">
          <a:xfrm>
            <a:off x="1376363" y="2944530"/>
            <a:ext cx="2351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Division of Q1Window</a:t>
            </a:r>
          </a:p>
        </p:txBody>
      </p:sp>
      <p:grpSp>
        <p:nvGrpSpPr>
          <p:cNvPr id="73" name="グループ化 145"/>
          <p:cNvGrpSpPr>
            <a:grpSpLocks/>
          </p:cNvGrpSpPr>
          <p:nvPr/>
        </p:nvGrpSpPr>
        <p:grpSpPr bwMode="auto">
          <a:xfrm>
            <a:off x="488950" y="1763430"/>
            <a:ext cx="4008438" cy="1123950"/>
            <a:chOff x="4788024" y="1700808"/>
            <a:chExt cx="4008845" cy="1123950"/>
          </a:xfrm>
        </p:grpSpPr>
        <p:pic>
          <p:nvPicPr>
            <p:cNvPr id="74" name="Picture 7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1700808"/>
              <a:ext cx="3971925" cy="11239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5" name="Text Box 4"/>
            <p:cNvSpPr txBox="1">
              <a:spLocks noChangeArrowheads="1"/>
            </p:cNvSpPr>
            <p:nvPr/>
          </p:nvSpPr>
          <p:spPr bwMode="auto">
            <a:xfrm>
              <a:off x="7516761" y="1845270"/>
              <a:ext cx="957124" cy="3381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FF0000"/>
                  </a:solidFill>
                </a:rPr>
                <a:t>TOF MS</a:t>
              </a:r>
            </a:p>
          </p:txBody>
        </p:sp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7193777" y="2061170"/>
              <a:ext cx="1603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>
                  <a:solidFill>
                    <a:srgbClr val="FF0000"/>
                  </a:solidFill>
                </a:rPr>
                <a:t>1 </a:t>
              </a:r>
              <a:r>
                <a:rPr lang="en-US" altLang="ja-JP" sz="1200">
                  <a:solidFill>
                    <a:srgbClr val="FF0000"/>
                  </a:solidFill>
                </a:rPr>
                <a:t>sec accumulation</a:t>
              </a:r>
            </a:p>
          </p:txBody>
        </p:sp>
      </p:grpSp>
      <p:cxnSp>
        <p:nvCxnSpPr>
          <p:cNvPr id="77" name="直線矢印コネクタ 15"/>
          <p:cNvCxnSpPr>
            <a:cxnSpLocks noChangeShapeType="1"/>
          </p:cNvCxnSpPr>
          <p:nvPr/>
        </p:nvCxnSpPr>
        <p:spPr bwMode="auto">
          <a:xfrm>
            <a:off x="933450" y="2720693"/>
            <a:ext cx="184150" cy="9715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8" name="正方形/長方形 16"/>
          <p:cNvSpPr>
            <a:spLocks noChangeArrowheads="1"/>
          </p:cNvSpPr>
          <p:nvPr/>
        </p:nvSpPr>
        <p:spPr bwMode="auto">
          <a:xfrm>
            <a:off x="722313" y="1936468"/>
            <a:ext cx="395287" cy="7286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79" name="正方形/長方形 17"/>
          <p:cNvSpPr>
            <a:spLocks noChangeArrowheads="1"/>
          </p:cNvSpPr>
          <p:nvPr/>
        </p:nvSpPr>
        <p:spPr bwMode="auto">
          <a:xfrm>
            <a:off x="1147763" y="1939643"/>
            <a:ext cx="395287" cy="728662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80" name="正方形/長方形 18"/>
          <p:cNvSpPr>
            <a:spLocks noChangeArrowheads="1"/>
          </p:cNvSpPr>
          <p:nvPr/>
        </p:nvSpPr>
        <p:spPr bwMode="auto">
          <a:xfrm>
            <a:off x="1587500" y="1941230"/>
            <a:ext cx="395288" cy="728663"/>
          </a:xfrm>
          <a:prstGeom prst="rect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81" name="正方形/長方形 19"/>
          <p:cNvSpPr>
            <a:spLocks noChangeArrowheads="1"/>
          </p:cNvSpPr>
          <p:nvPr/>
        </p:nvSpPr>
        <p:spPr bwMode="auto">
          <a:xfrm>
            <a:off x="2012950" y="1942818"/>
            <a:ext cx="395288" cy="728662"/>
          </a:xfrm>
          <a:prstGeom prst="rect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82" name="正方形/長方形 20"/>
          <p:cNvSpPr>
            <a:spLocks noChangeArrowheads="1"/>
          </p:cNvSpPr>
          <p:nvPr/>
        </p:nvSpPr>
        <p:spPr bwMode="auto">
          <a:xfrm>
            <a:off x="2424113" y="1945993"/>
            <a:ext cx="395287" cy="728662"/>
          </a:xfrm>
          <a:prstGeom prst="rect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83" name="正方形/長方形 22"/>
          <p:cNvSpPr>
            <a:spLocks noChangeArrowheads="1"/>
          </p:cNvSpPr>
          <p:nvPr/>
        </p:nvSpPr>
        <p:spPr bwMode="auto">
          <a:xfrm>
            <a:off x="536575" y="3463643"/>
            <a:ext cx="1546225" cy="12350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84" name="テキスト ボックス 23"/>
          <p:cNvSpPr txBox="1">
            <a:spLocks noChangeArrowheads="1"/>
          </p:cNvSpPr>
          <p:nvPr/>
        </p:nvSpPr>
        <p:spPr bwMode="auto">
          <a:xfrm>
            <a:off x="95250" y="5074955"/>
            <a:ext cx="17859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</a:rPr>
              <a:t>MS/MS analyses  of  all peak</a:t>
            </a:r>
          </a:p>
        </p:txBody>
      </p:sp>
      <p:sp>
        <p:nvSpPr>
          <p:cNvPr id="85" name="テキスト ボックス 24"/>
          <p:cNvSpPr txBox="1">
            <a:spLocks noChangeArrowheads="1"/>
          </p:cNvSpPr>
          <p:nvPr/>
        </p:nvSpPr>
        <p:spPr bwMode="auto">
          <a:xfrm>
            <a:off x="2150288" y="6246448"/>
            <a:ext cx="2353529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</a:rPr>
              <a:t>Quantitative </a:t>
            </a:r>
            <a:r>
              <a:rPr lang="en-US" altLang="ja-JP" dirty="0" smtClean="0">
                <a:solidFill>
                  <a:srgbClr val="FF0000"/>
                </a:solidFill>
              </a:rPr>
              <a:t>analyses </a:t>
            </a:r>
          </a:p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of target proteins</a:t>
            </a:r>
            <a:endParaRPr lang="en-US" altLang="ja-JP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utoShape 51"/>
          <p:cNvSpPr>
            <a:spLocks noChangeArrowheads="1"/>
          </p:cNvSpPr>
          <p:nvPr/>
        </p:nvSpPr>
        <p:spPr bwMode="auto">
          <a:xfrm>
            <a:off x="944563" y="1143662"/>
            <a:ext cx="8397875" cy="101600"/>
          </a:xfrm>
          <a:prstGeom prst="homePlate">
            <a:avLst>
              <a:gd name="adj" fmla="val 247586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cs typeface="Arial" charset="0"/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4581499" y="3269410"/>
            <a:ext cx="5640638" cy="3537419"/>
          </a:xfrm>
          <a:prstGeom prst="roundRect">
            <a:avLst>
              <a:gd name="adj" fmla="val 8457"/>
            </a:avLst>
          </a:prstGeom>
          <a:solidFill>
            <a:srgbClr val="FFD5D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 bwMode="auto">
          <a:xfrm>
            <a:off x="4657717" y="1390547"/>
            <a:ext cx="2406506" cy="10128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9" name="Rectangle 16"/>
          <p:cNvSpPr>
            <a:spLocks noChangeArrowheads="1"/>
          </p:cNvSpPr>
          <p:nvPr/>
        </p:nvSpPr>
        <p:spPr bwMode="auto">
          <a:xfrm>
            <a:off x="4657717" y="1466067"/>
            <a:ext cx="240650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ja-JP" sz="12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Comprehensive proteomic data </a:t>
            </a:r>
          </a:p>
          <a:p>
            <a:pPr algn="ctr">
              <a:spcBef>
                <a:spcPts val="1200"/>
              </a:spcBef>
            </a:pPr>
            <a:r>
              <a:rPr lang="en-US" altLang="ja-JP" sz="12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of NSCLC tissues:</a:t>
            </a:r>
          </a:p>
          <a:p>
            <a:pPr algn="ctr">
              <a:spcBef>
                <a:spcPts val="1200"/>
              </a:spcBef>
            </a:pPr>
            <a:r>
              <a:rPr lang="en-US" altLang="ja-JP" sz="12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&gt; 11,000 P</a:t>
            </a:r>
            <a:r>
              <a:rPr lang="ja-JP" altLang="ja-JP" sz="12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roteins identified</a:t>
            </a:r>
            <a:endParaRPr lang="en-US" altLang="ja-JP" sz="1200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70" name="正方形/長方形 69"/>
          <p:cNvSpPr/>
          <p:nvPr/>
        </p:nvSpPr>
        <p:spPr bwMode="auto">
          <a:xfrm>
            <a:off x="7579607" y="1459595"/>
            <a:ext cx="2610998" cy="874719"/>
          </a:xfrm>
          <a:prstGeom prst="rect">
            <a:avLst/>
          </a:prstGeom>
          <a:solidFill>
            <a:srgbClr val="FFE0C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71" name="Rectangle 16"/>
          <p:cNvSpPr>
            <a:spLocks noChangeArrowheads="1"/>
          </p:cNvSpPr>
          <p:nvPr/>
        </p:nvSpPr>
        <p:spPr bwMode="auto">
          <a:xfrm>
            <a:off x="7647590" y="1635344"/>
            <a:ext cx="2475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ja-JP" sz="12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Exploration of proteins in serum:</a:t>
            </a:r>
          </a:p>
          <a:p>
            <a:pPr algn="ctr">
              <a:spcBef>
                <a:spcPts val="1200"/>
              </a:spcBef>
            </a:pPr>
            <a:r>
              <a:rPr lang="en-US" altLang="ja-JP" sz="12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&gt; 3,000 </a:t>
            </a:r>
            <a:r>
              <a:rPr lang="ja-JP" altLang="ja-JP" sz="12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proteins identified</a:t>
            </a:r>
            <a:endParaRPr lang="en-US" altLang="ja-JP" sz="1200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72" name="正方形/長方形 71"/>
          <p:cNvSpPr/>
          <p:nvPr/>
        </p:nvSpPr>
        <p:spPr bwMode="auto">
          <a:xfrm>
            <a:off x="6554672" y="2485619"/>
            <a:ext cx="1604514" cy="421484"/>
          </a:xfrm>
          <a:prstGeom prst="rect">
            <a:avLst/>
          </a:prstGeom>
          <a:solidFill>
            <a:srgbClr val="FFD5D6"/>
          </a:solidFill>
          <a:ln w="9525" cap="flat" cmpd="sng" algn="ctr">
            <a:solidFill>
              <a:srgbClr val="FF93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73" name="Rectangle 16"/>
          <p:cNvSpPr>
            <a:spLocks noChangeArrowheads="1"/>
          </p:cNvSpPr>
          <p:nvPr/>
        </p:nvSpPr>
        <p:spPr bwMode="auto">
          <a:xfrm>
            <a:off x="6484255" y="2511113"/>
            <a:ext cx="1745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ja-JP" sz="12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345 overlapping </a:t>
            </a:r>
            <a:r>
              <a:rPr lang="ja-JP" altLang="ja-JP" sz="12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proteins</a:t>
            </a:r>
            <a:endParaRPr lang="en-US" altLang="ja-JP" sz="1200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74" name="グラフ 73"/>
          <p:cNvGraphicFramePr/>
          <p:nvPr>
            <p:extLst>
              <p:ext uri="{D42A27DB-BD31-4B8C-83A1-F6EECF244321}">
                <p14:modId xmlns:p14="http://schemas.microsoft.com/office/powerpoint/2010/main" xmlns="" val="3313229079"/>
              </p:ext>
            </p:extLst>
          </p:nvPr>
        </p:nvGraphicFramePr>
        <p:xfrm>
          <a:off x="4834193" y="3836678"/>
          <a:ext cx="1454310" cy="253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5" name="Rectangle 70"/>
          <p:cNvSpPr>
            <a:spLocks noChangeArrowheads="1"/>
          </p:cNvSpPr>
          <p:nvPr/>
        </p:nvSpPr>
        <p:spPr bwMode="auto">
          <a:xfrm rot="18818738">
            <a:off x="4815753" y="6398755"/>
            <a:ext cx="6638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srgbClr val="000000"/>
                </a:solidFill>
                <a:latin typeface="Comic Sans MS" pitchFamily="66" charset="0"/>
                <a:ea typeface="HG丸ｺﾞｼｯｸM-PRO" pitchFamily="50" charset="-128"/>
                <a:cs typeface="Arial " charset="0"/>
              </a:rPr>
              <a:t>HS</a:t>
            </a:r>
            <a:endParaRPr lang="en-US" altLang="ja-JP" sz="1200" b="1" dirty="0" smtClean="0">
              <a:solidFill>
                <a:srgbClr val="000000"/>
              </a:solidFill>
              <a:latin typeface="Comic Sans MS" pitchFamily="66" charset="0"/>
              <a:ea typeface="HG丸ｺﾞｼｯｸM-PRO" pitchFamily="50" charset="-128"/>
              <a:cs typeface="Arial " charset="0"/>
            </a:endParaRPr>
          </a:p>
        </p:txBody>
      </p:sp>
      <p:sp>
        <p:nvSpPr>
          <p:cNvPr id="76" name="Rectangle 515"/>
          <p:cNvSpPr>
            <a:spLocks noChangeArrowheads="1"/>
          </p:cNvSpPr>
          <p:nvPr/>
        </p:nvSpPr>
        <p:spPr bwMode="auto">
          <a:xfrm rot="18818738">
            <a:off x="5466701" y="6439900"/>
            <a:ext cx="3077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srgbClr val="000000"/>
                </a:solidFill>
                <a:latin typeface="Comic Sans MS" pitchFamily="66" charset="0"/>
                <a:ea typeface="HG丸ｺﾞｼｯｸM-PRO" pitchFamily="50" charset="-128"/>
                <a:cs typeface="Arial " charset="0"/>
              </a:rPr>
              <a:t>LAD</a:t>
            </a:r>
            <a:endParaRPr lang="en-US" altLang="ja-JP" sz="1200" b="1" dirty="0" smtClean="0">
              <a:solidFill>
                <a:srgbClr val="000000"/>
              </a:solidFill>
              <a:latin typeface="Comic Sans MS" pitchFamily="66" charset="0"/>
              <a:ea typeface="HG丸ｺﾞｼｯｸM-PRO" pitchFamily="50" charset="-128"/>
              <a:cs typeface="Arial " charset="0"/>
            </a:endParaRPr>
          </a:p>
        </p:txBody>
      </p:sp>
      <p:grpSp>
        <p:nvGrpSpPr>
          <p:cNvPr id="77" name="グループ化 882"/>
          <p:cNvGrpSpPr/>
          <p:nvPr/>
        </p:nvGrpSpPr>
        <p:grpSpPr>
          <a:xfrm>
            <a:off x="5062414" y="4092948"/>
            <a:ext cx="40113" cy="2160000"/>
            <a:chOff x="4799375" y="4193802"/>
            <a:chExt cx="26096" cy="1852808"/>
          </a:xfrm>
        </p:grpSpPr>
        <p:sp>
          <p:nvSpPr>
            <p:cNvPr id="78" name="Line 14"/>
            <p:cNvSpPr>
              <a:spLocks noChangeShapeType="1"/>
            </p:cNvSpPr>
            <p:nvPr/>
          </p:nvSpPr>
          <p:spPr bwMode="auto">
            <a:xfrm flipH="1">
              <a:off x="4799375" y="6014384"/>
              <a:ext cx="24737" cy="13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Line 23"/>
            <p:cNvSpPr>
              <a:spLocks noChangeShapeType="1"/>
            </p:cNvSpPr>
            <p:nvPr/>
          </p:nvSpPr>
          <p:spPr bwMode="auto">
            <a:xfrm flipH="1">
              <a:off x="4799375" y="5494887"/>
              <a:ext cx="24737" cy="13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Line 32"/>
            <p:cNvSpPr>
              <a:spLocks noChangeShapeType="1"/>
            </p:cNvSpPr>
            <p:nvPr/>
          </p:nvSpPr>
          <p:spPr bwMode="auto">
            <a:xfrm flipH="1">
              <a:off x="4799375" y="4967274"/>
              <a:ext cx="24737" cy="13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Line 41"/>
            <p:cNvSpPr>
              <a:spLocks noChangeShapeType="1"/>
            </p:cNvSpPr>
            <p:nvPr/>
          </p:nvSpPr>
          <p:spPr bwMode="auto">
            <a:xfrm flipH="1">
              <a:off x="4799375" y="4447777"/>
              <a:ext cx="24737" cy="13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Line 45"/>
            <p:cNvSpPr>
              <a:spLocks noChangeShapeType="1"/>
            </p:cNvSpPr>
            <p:nvPr/>
          </p:nvSpPr>
          <p:spPr bwMode="auto">
            <a:xfrm flipV="1">
              <a:off x="4824098" y="4193802"/>
              <a:ext cx="1373" cy="18528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3" name="テキスト ボックス 82"/>
          <p:cNvSpPr txBox="1"/>
          <p:nvPr/>
        </p:nvSpPr>
        <p:spPr>
          <a:xfrm rot="16200000">
            <a:off x="3590316" y="508305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Comic Sans MS" pitchFamily="66" charset="0"/>
                <a:ea typeface="HG丸ｺﾞｼｯｸM-PRO" pitchFamily="50" charset="-128"/>
              </a:rPr>
              <a:t>Relative ratio of expression</a:t>
            </a:r>
            <a:endParaRPr kumimoji="1" lang="ja-JP" altLang="en-US" sz="1000" b="1" dirty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 rot="16200000">
            <a:off x="4828446" y="425528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omic Sans MS" pitchFamily="66" charset="0"/>
                <a:ea typeface="HG丸ｺﾞｼｯｸM-PRO" pitchFamily="50" charset="-128"/>
              </a:rPr>
              <a:t>6</a:t>
            </a:r>
            <a:endParaRPr kumimoji="1" lang="ja-JP" altLang="en-US" sz="1200" b="1" dirty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 rot="16200000">
            <a:off x="4829156" y="485409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omic Sans MS" pitchFamily="66" charset="0"/>
                <a:ea typeface="HG丸ｺﾞｼｯｸM-PRO" pitchFamily="50" charset="-128"/>
              </a:rPr>
              <a:t>4</a:t>
            </a:r>
            <a:endParaRPr kumimoji="1" lang="ja-JP" altLang="en-US" sz="1200" b="1" dirty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 rot="16200000">
            <a:off x="4829866" y="547022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omic Sans MS" pitchFamily="66" charset="0"/>
                <a:ea typeface="HG丸ｺﾞｼｯｸM-PRO" pitchFamily="50" charset="-128"/>
              </a:rPr>
              <a:t>2</a:t>
            </a:r>
            <a:endParaRPr kumimoji="1" lang="ja-JP" altLang="en-US" sz="1200" b="1" dirty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 rot="16200000">
            <a:off x="4830576" y="608203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omic Sans MS" pitchFamily="66" charset="0"/>
                <a:ea typeface="HG丸ｺﾞｼｯｸM-PRO" pitchFamily="50" charset="-128"/>
              </a:rPr>
              <a:t>0</a:t>
            </a:r>
            <a:endParaRPr kumimoji="1" lang="ja-JP" altLang="en-US" sz="1200" b="1" dirty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88" name="Line 45"/>
          <p:cNvSpPr>
            <a:spLocks noChangeShapeType="1"/>
          </p:cNvSpPr>
          <p:nvPr/>
        </p:nvSpPr>
        <p:spPr bwMode="auto">
          <a:xfrm rot="5400000" flipV="1">
            <a:off x="5548914" y="5766964"/>
            <a:ext cx="2110" cy="9000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9" name="テキスト ボックス 88"/>
          <p:cNvSpPr txBox="1"/>
          <p:nvPr/>
        </p:nvSpPr>
        <p:spPr>
          <a:xfrm rot="16200000">
            <a:off x="6171708" y="608813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omic Sans MS" pitchFamily="66" charset="0"/>
                <a:ea typeface="HG丸ｺﾞｼｯｸM-PRO" pitchFamily="50" charset="-128"/>
              </a:rPr>
              <a:t>0</a:t>
            </a:r>
            <a:endParaRPr kumimoji="1" lang="ja-JP" altLang="en-US" sz="1200" b="1" dirty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90" name="Line 45"/>
          <p:cNvSpPr>
            <a:spLocks noChangeShapeType="1"/>
          </p:cNvSpPr>
          <p:nvPr/>
        </p:nvSpPr>
        <p:spPr bwMode="auto">
          <a:xfrm rot="5400000" flipV="1">
            <a:off x="6890046" y="5773064"/>
            <a:ext cx="2110" cy="9000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1" name="Rectangle 70"/>
          <p:cNvSpPr>
            <a:spLocks noChangeArrowheads="1"/>
          </p:cNvSpPr>
          <p:nvPr/>
        </p:nvSpPr>
        <p:spPr bwMode="auto">
          <a:xfrm rot="18818738">
            <a:off x="6200808" y="6398727"/>
            <a:ext cx="6638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srgbClr val="000000"/>
                </a:solidFill>
                <a:latin typeface="Comic Sans MS" pitchFamily="66" charset="0"/>
                <a:ea typeface="HG丸ｺﾞｼｯｸM-PRO" pitchFamily="50" charset="-128"/>
                <a:cs typeface="Arial " charset="0"/>
              </a:rPr>
              <a:t>HS</a:t>
            </a:r>
            <a:endParaRPr lang="en-US" altLang="ja-JP" sz="1200" b="1" dirty="0" smtClean="0">
              <a:solidFill>
                <a:srgbClr val="000000"/>
              </a:solidFill>
              <a:latin typeface="Comic Sans MS" pitchFamily="66" charset="0"/>
              <a:ea typeface="HG丸ｺﾞｼｯｸM-PRO" pitchFamily="50" charset="-128"/>
              <a:cs typeface="Arial " charset="0"/>
            </a:endParaRPr>
          </a:p>
        </p:txBody>
      </p:sp>
      <p:sp>
        <p:nvSpPr>
          <p:cNvPr id="92" name="Rectangle 515"/>
          <p:cNvSpPr>
            <a:spLocks noChangeArrowheads="1"/>
          </p:cNvSpPr>
          <p:nvPr/>
        </p:nvSpPr>
        <p:spPr bwMode="auto">
          <a:xfrm rot="18818738">
            <a:off x="6851754" y="6439872"/>
            <a:ext cx="3077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srgbClr val="000000"/>
                </a:solidFill>
                <a:latin typeface="Comic Sans MS" pitchFamily="66" charset="0"/>
                <a:ea typeface="HG丸ｺﾞｼｯｸM-PRO" pitchFamily="50" charset="-128"/>
                <a:cs typeface="Arial " charset="0"/>
              </a:rPr>
              <a:t>LAD</a:t>
            </a:r>
            <a:endParaRPr lang="en-US" altLang="ja-JP" sz="1200" b="1" dirty="0" smtClean="0">
              <a:solidFill>
                <a:srgbClr val="000000"/>
              </a:solidFill>
              <a:latin typeface="Comic Sans MS" pitchFamily="66" charset="0"/>
              <a:ea typeface="HG丸ｺﾞｼｯｸM-PRO" pitchFamily="50" charset="-128"/>
              <a:cs typeface="Arial " charset="0"/>
            </a:endParaRPr>
          </a:p>
        </p:txBody>
      </p:sp>
      <p:graphicFrame>
        <p:nvGraphicFramePr>
          <p:cNvPr id="93" name="グラフ 92"/>
          <p:cNvGraphicFramePr/>
          <p:nvPr>
            <p:extLst>
              <p:ext uri="{D42A27DB-BD31-4B8C-83A1-F6EECF244321}">
                <p14:modId xmlns:p14="http://schemas.microsoft.com/office/powerpoint/2010/main" xmlns="" val="2274514765"/>
              </p:ext>
            </p:extLst>
          </p:nvPr>
        </p:nvGraphicFramePr>
        <p:xfrm>
          <a:off x="6175167" y="3770843"/>
          <a:ext cx="1528876" cy="261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4" name="テキスト ボックス 93"/>
          <p:cNvSpPr txBox="1"/>
          <p:nvPr/>
        </p:nvSpPr>
        <p:spPr>
          <a:xfrm rot="16200000">
            <a:off x="6169578" y="426138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omic Sans MS" pitchFamily="66" charset="0"/>
                <a:ea typeface="HG丸ｺﾞｼｯｸM-PRO" pitchFamily="50" charset="-128"/>
              </a:rPr>
              <a:t>3</a:t>
            </a:r>
            <a:endParaRPr kumimoji="1" lang="ja-JP" altLang="en-US" sz="1200" b="1" dirty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 rot="16200000">
            <a:off x="6170288" y="486019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omic Sans MS" pitchFamily="66" charset="0"/>
                <a:ea typeface="HG丸ｺﾞｼｯｸM-PRO" pitchFamily="50" charset="-128"/>
              </a:rPr>
              <a:t>2</a:t>
            </a:r>
            <a:endParaRPr kumimoji="1" lang="ja-JP" altLang="en-US" sz="1200" b="1" dirty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 rot="16200000">
            <a:off x="6170998" y="547632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omic Sans MS" pitchFamily="66" charset="0"/>
                <a:ea typeface="HG丸ｺﾞｼｯｸM-PRO" pitchFamily="50" charset="-128"/>
              </a:rPr>
              <a:t>1</a:t>
            </a:r>
            <a:endParaRPr kumimoji="1" lang="ja-JP" altLang="en-US" sz="1200" b="1" dirty="0">
              <a:latin typeface="Comic Sans MS" pitchFamily="66" charset="0"/>
              <a:ea typeface="HG丸ｺﾞｼｯｸM-PRO" pitchFamily="50" charset="-128"/>
            </a:endParaRPr>
          </a:p>
        </p:txBody>
      </p:sp>
      <p:grpSp>
        <p:nvGrpSpPr>
          <p:cNvPr id="97" name="グループ化 882"/>
          <p:cNvGrpSpPr/>
          <p:nvPr/>
        </p:nvGrpSpPr>
        <p:grpSpPr>
          <a:xfrm>
            <a:off x="6403546" y="4099048"/>
            <a:ext cx="40113" cy="2160000"/>
            <a:chOff x="4799375" y="4193802"/>
            <a:chExt cx="26096" cy="1852808"/>
          </a:xfrm>
        </p:grpSpPr>
        <p:sp>
          <p:nvSpPr>
            <p:cNvPr id="98" name="Line 14"/>
            <p:cNvSpPr>
              <a:spLocks noChangeShapeType="1"/>
            </p:cNvSpPr>
            <p:nvPr/>
          </p:nvSpPr>
          <p:spPr bwMode="auto">
            <a:xfrm flipH="1">
              <a:off x="4799375" y="6014384"/>
              <a:ext cx="24737" cy="13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" name="Line 23"/>
            <p:cNvSpPr>
              <a:spLocks noChangeShapeType="1"/>
            </p:cNvSpPr>
            <p:nvPr/>
          </p:nvSpPr>
          <p:spPr bwMode="auto">
            <a:xfrm flipH="1">
              <a:off x="4799375" y="5494887"/>
              <a:ext cx="24737" cy="13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" name="Line 32"/>
            <p:cNvSpPr>
              <a:spLocks noChangeShapeType="1"/>
            </p:cNvSpPr>
            <p:nvPr/>
          </p:nvSpPr>
          <p:spPr bwMode="auto">
            <a:xfrm flipH="1">
              <a:off x="4799375" y="4967274"/>
              <a:ext cx="24737" cy="13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" name="Line 41"/>
            <p:cNvSpPr>
              <a:spLocks noChangeShapeType="1"/>
            </p:cNvSpPr>
            <p:nvPr/>
          </p:nvSpPr>
          <p:spPr bwMode="auto">
            <a:xfrm flipH="1">
              <a:off x="4799375" y="4447777"/>
              <a:ext cx="24737" cy="13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Line 45"/>
            <p:cNvSpPr>
              <a:spLocks noChangeShapeType="1"/>
            </p:cNvSpPr>
            <p:nvPr/>
          </p:nvSpPr>
          <p:spPr bwMode="auto">
            <a:xfrm flipV="1">
              <a:off x="4824098" y="4193802"/>
              <a:ext cx="1373" cy="18528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3" name="正方形/長方形 102"/>
          <p:cNvSpPr/>
          <p:nvPr/>
        </p:nvSpPr>
        <p:spPr>
          <a:xfrm>
            <a:off x="4896703" y="3706386"/>
            <a:ext cx="111535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 smtClean="0">
                <a:latin typeface="Comic Sans MS" pitchFamily="66" charset="0"/>
                <a:ea typeface="HG丸ｺﾞｼｯｸM-PRO" pitchFamily="50" charset="-128"/>
              </a:rPr>
              <a:t>P=2.29x10</a:t>
            </a:r>
            <a:r>
              <a:rPr lang="en-US" altLang="ja-JP" sz="1200" b="1" baseline="30000" dirty="0" smtClean="0">
                <a:latin typeface="Comic Sans MS" pitchFamily="66" charset="0"/>
                <a:ea typeface="HG丸ｺﾞｼｯｸM-PRO" pitchFamily="50" charset="-128"/>
              </a:rPr>
              <a:t>-7</a:t>
            </a:r>
            <a:endParaRPr lang="ja-JP" altLang="en-US" sz="1200" b="1" baseline="30000" dirty="0" smtClean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104" name="正方形/長方形 103"/>
          <p:cNvSpPr/>
          <p:nvPr/>
        </p:nvSpPr>
        <p:spPr>
          <a:xfrm>
            <a:off x="6234290" y="3706386"/>
            <a:ext cx="1149409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 smtClean="0">
                <a:latin typeface="Comic Sans MS" pitchFamily="66" charset="0"/>
                <a:ea typeface="HG丸ｺﾞｼｯｸM-PRO" pitchFamily="50" charset="-128"/>
              </a:rPr>
              <a:t>P=7.44x10</a:t>
            </a:r>
            <a:r>
              <a:rPr lang="en-US" altLang="ja-JP" sz="1200" b="1" baseline="30000" dirty="0" smtClean="0">
                <a:latin typeface="Comic Sans MS" pitchFamily="66" charset="0"/>
                <a:ea typeface="HG丸ｺﾞｼｯｸM-PRO" pitchFamily="50" charset="-128"/>
              </a:rPr>
              <a:t>-3</a:t>
            </a:r>
            <a:endParaRPr lang="ja-JP" altLang="en-US" sz="1200" b="1" baseline="30000" dirty="0" smtClean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105" name="Rectangle 70"/>
          <p:cNvSpPr>
            <a:spLocks noChangeArrowheads="1"/>
          </p:cNvSpPr>
          <p:nvPr/>
        </p:nvSpPr>
        <p:spPr bwMode="auto">
          <a:xfrm rot="18818738">
            <a:off x="7634267" y="6396917"/>
            <a:ext cx="6638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srgbClr val="000000"/>
                </a:solidFill>
                <a:latin typeface="Comic Sans MS" pitchFamily="66" charset="0"/>
                <a:ea typeface="HG丸ｺﾞｼｯｸM-PRO" pitchFamily="50" charset="-128"/>
                <a:cs typeface="Arial " charset="0"/>
              </a:rPr>
              <a:t>HS</a:t>
            </a:r>
            <a:endParaRPr lang="en-US" altLang="ja-JP" sz="1200" b="1" dirty="0" smtClean="0">
              <a:solidFill>
                <a:srgbClr val="000000"/>
              </a:solidFill>
              <a:latin typeface="Comic Sans MS" pitchFamily="66" charset="0"/>
              <a:ea typeface="HG丸ｺﾞｼｯｸM-PRO" pitchFamily="50" charset="-128"/>
              <a:cs typeface="Arial " charset="0"/>
            </a:endParaRPr>
          </a:p>
        </p:txBody>
      </p:sp>
      <p:sp>
        <p:nvSpPr>
          <p:cNvPr id="106" name="Rectangle 515"/>
          <p:cNvSpPr>
            <a:spLocks noChangeArrowheads="1"/>
          </p:cNvSpPr>
          <p:nvPr/>
        </p:nvSpPr>
        <p:spPr bwMode="auto">
          <a:xfrm rot="18818738">
            <a:off x="8285215" y="6438062"/>
            <a:ext cx="3077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srgbClr val="000000"/>
                </a:solidFill>
                <a:latin typeface="Comic Sans MS" pitchFamily="66" charset="0"/>
                <a:ea typeface="HG丸ｺﾞｼｯｸM-PRO" pitchFamily="50" charset="-128"/>
                <a:cs typeface="Arial " charset="0"/>
              </a:rPr>
              <a:t>LAD</a:t>
            </a:r>
            <a:endParaRPr lang="en-US" altLang="ja-JP" sz="1200" b="1" dirty="0" smtClean="0">
              <a:solidFill>
                <a:srgbClr val="000000"/>
              </a:solidFill>
              <a:latin typeface="Comic Sans MS" pitchFamily="66" charset="0"/>
              <a:ea typeface="HG丸ｺﾞｼｯｸM-PRO" pitchFamily="50" charset="-128"/>
              <a:cs typeface="Arial " charset="0"/>
            </a:endParaRPr>
          </a:p>
        </p:txBody>
      </p:sp>
      <p:grpSp>
        <p:nvGrpSpPr>
          <p:cNvPr id="107" name="グループ化 882"/>
          <p:cNvGrpSpPr/>
          <p:nvPr/>
        </p:nvGrpSpPr>
        <p:grpSpPr>
          <a:xfrm>
            <a:off x="7880928" y="4091110"/>
            <a:ext cx="40113" cy="2160000"/>
            <a:chOff x="4799375" y="4193802"/>
            <a:chExt cx="26096" cy="1852808"/>
          </a:xfrm>
        </p:grpSpPr>
        <p:sp>
          <p:nvSpPr>
            <p:cNvPr id="108" name="Line 14"/>
            <p:cNvSpPr>
              <a:spLocks noChangeShapeType="1"/>
            </p:cNvSpPr>
            <p:nvPr/>
          </p:nvSpPr>
          <p:spPr bwMode="auto">
            <a:xfrm flipH="1">
              <a:off x="4799375" y="6014384"/>
              <a:ext cx="24737" cy="13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Line 23"/>
            <p:cNvSpPr>
              <a:spLocks noChangeShapeType="1"/>
            </p:cNvSpPr>
            <p:nvPr/>
          </p:nvSpPr>
          <p:spPr bwMode="auto">
            <a:xfrm flipH="1">
              <a:off x="4799375" y="5494887"/>
              <a:ext cx="24737" cy="13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Line 32"/>
            <p:cNvSpPr>
              <a:spLocks noChangeShapeType="1"/>
            </p:cNvSpPr>
            <p:nvPr/>
          </p:nvSpPr>
          <p:spPr bwMode="auto">
            <a:xfrm flipH="1">
              <a:off x="4799375" y="4967274"/>
              <a:ext cx="24737" cy="13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" name="Line 41"/>
            <p:cNvSpPr>
              <a:spLocks noChangeShapeType="1"/>
            </p:cNvSpPr>
            <p:nvPr/>
          </p:nvSpPr>
          <p:spPr bwMode="auto">
            <a:xfrm flipH="1">
              <a:off x="4799375" y="4447777"/>
              <a:ext cx="24737" cy="13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Line 45"/>
            <p:cNvSpPr>
              <a:spLocks noChangeShapeType="1"/>
            </p:cNvSpPr>
            <p:nvPr/>
          </p:nvSpPr>
          <p:spPr bwMode="auto">
            <a:xfrm flipV="1">
              <a:off x="4824098" y="4193802"/>
              <a:ext cx="1373" cy="18528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3" name="テキスト ボックス 112"/>
          <p:cNvSpPr txBox="1"/>
          <p:nvPr/>
        </p:nvSpPr>
        <p:spPr>
          <a:xfrm rot="16200000">
            <a:off x="6423820" y="5081213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Comic Sans MS" pitchFamily="66" charset="0"/>
                <a:ea typeface="HG丸ｺﾞｼｯｸM-PRO" pitchFamily="50" charset="-128"/>
              </a:rPr>
              <a:t>Relative ratio of expression</a:t>
            </a:r>
            <a:endParaRPr kumimoji="1" lang="ja-JP" altLang="en-US" sz="1000" b="1" dirty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 rot="16200000">
            <a:off x="7646960" y="425345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omic Sans MS" pitchFamily="66" charset="0"/>
                <a:ea typeface="HG丸ｺﾞｼｯｸM-PRO" pitchFamily="50" charset="-128"/>
              </a:rPr>
              <a:t>6</a:t>
            </a:r>
            <a:endParaRPr kumimoji="1" lang="ja-JP" altLang="en-US" sz="1200" b="1" dirty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 rot="16200000">
            <a:off x="7647670" y="485225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omic Sans MS" pitchFamily="66" charset="0"/>
                <a:ea typeface="HG丸ｺﾞｼｯｸM-PRO" pitchFamily="50" charset="-128"/>
              </a:rPr>
              <a:t>4</a:t>
            </a:r>
            <a:endParaRPr kumimoji="1" lang="ja-JP" altLang="en-US" sz="1200" b="1" dirty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 rot="16200000">
            <a:off x="7648380" y="546839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omic Sans MS" pitchFamily="66" charset="0"/>
                <a:ea typeface="HG丸ｺﾞｼｯｸM-PRO" pitchFamily="50" charset="-128"/>
              </a:rPr>
              <a:t>2</a:t>
            </a:r>
            <a:endParaRPr kumimoji="1" lang="ja-JP" altLang="en-US" sz="1200" b="1" dirty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 rot="16200000">
            <a:off x="7649090" y="6080195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omic Sans MS" pitchFamily="66" charset="0"/>
                <a:ea typeface="HG丸ｺﾞｼｯｸM-PRO" pitchFamily="50" charset="-128"/>
              </a:rPr>
              <a:t>0</a:t>
            </a:r>
            <a:endParaRPr kumimoji="1" lang="ja-JP" altLang="en-US" sz="1200" b="1" dirty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118" name="Line 45"/>
          <p:cNvSpPr>
            <a:spLocks noChangeShapeType="1"/>
          </p:cNvSpPr>
          <p:nvPr/>
        </p:nvSpPr>
        <p:spPr bwMode="auto">
          <a:xfrm rot="5400000" flipV="1">
            <a:off x="8367428" y="5765126"/>
            <a:ext cx="2110" cy="9000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9" name="テキスト ボックス 118"/>
          <p:cNvSpPr txBox="1"/>
          <p:nvPr/>
        </p:nvSpPr>
        <p:spPr>
          <a:xfrm rot="16200000">
            <a:off x="8979205" y="6086295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omic Sans MS" pitchFamily="66" charset="0"/>
                <a:ea typeface="HG丸ｺﾞｼｯｸM-PRO" pitchFamily="50" charset="-128"/>
              </a:rPr>
              <a:t>0</a:t>
            </a:r>
            <a:endParaRPr kumimoji="1" lang="ja-JP" altLang="en-US" sz="1200" b="1" dirty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120" name="Line 45"/>
          <p:cNvSpPr>
            <a:spLocks noChangeShapeType="1"/>
          </p:cNvSpPr>
          <p:nvPr/>
        </p:nvSpPr>
        <p:spPr bwMode="auto">
          <a:xfrm rot="5400000" flipV="1">
            <a:off x="9697543" y="5771226"/>
            <a:ext cx="2110" cy="9000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1" name="Rectangle 70"/>
          <p:cNvSpPr>
            <a:spLocks noChangeArrowheads="1"/>
          </p:cNvSpPr>
          <p:nvPr/>
        </p:nvSpPr>
        <p:spPr bwMode="auto">
          <a:xfrm rot="18818738">
            <a:off x="9008305" y="6396889"/>
            <a:ext cx="6638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srgbClr val="000000"/>
                </a:solidFill>
                <a:latin typeface="Comic Sans MS" pitchFamily="66" charset="0"/>
                <a:ea typeface="HG丸ｺﾞｼｯｸM-PRO" pitchFamily="50" charset="-128"/>
                <a:cs typeface="Arial " charset="0"/>
              </a:rPr>
              <a:t>HS</a:t>
            </a:r>
            <a:endParaRPr lang="en-US" altLang="ja-JP" sz="1200" b="1" dirty="0" smtClean="0">
              <a:solidFill>
                <a:srgbClr val="000000"/>
              </a:solidFill>
              <a:latin typeface="Comic Sans MS" pitchFamily="66" charset="0"/>
              <a:ea typeface="HG丸ｺﾞｼｯｸM-PRO" pitchFamily="50" charset="-128"/>
              <a:cs typeface="Arial " charset="0"/>
            </a:endParaRPr>
          </a:p>
        </p:txBody>
      </p:sp>
      <p:sp>
        <p:nvSpPr>
          <p:cNvPr id="122" name="Rectangle 515"/>
          <p:cNvSpPr>
            <a:spLocks noChangeArrowheads="1"/>
          </p:cNvSpPr>
          <p:nvPr/>
        </p:nvSpPr>
        <p:spPr bwMode="auto">
          <a:xfrm rot="18818738">
            <a:off x="9659251" y="6438034"/>
            <a:ext cx="3077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srgbClr val="000000"/>
                </a:solidFill>
                <a:latin typeface="Comic Sans MS" pitchFamily="66" charset="0"/>
                <a:ea typeface="HG丸ｺﾞｼｯｸM-PRO" pitchFamily="50" charset="-128"/>
                <a:cs typeface="Arial " charset="0"/>
              </a:rPr>
              <a:t>LAD</a:t>
            </a:r>
            <a:endParaRPr lang="en-US" altLang="ja-JP" sz="1200" b="1" dirty="0" smtClean="0">
              <a:solidFill>
                <a:srgbClr val="000000"/>
              </a:solidFill>
              <a:latin typeface="Comic Sans MS" pitchFamily="66" charset="0"/>
              <a:ea typeface="HG丸ｺﾞｼｯｸM-PRO" pitchFamily="50" charset="-128"/>
              <a:cs typeface="Arial " charset="0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 rot="16200000">
            <a:off x="8977075" y="425955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omic Sans MS" pitchFamily="66" charset="0"/>
                <a:ea typeface="HG丸ｺﾞｼｯｸM-PRO" pitchFamily="50" charset="-128"/>
              </a:rPr>
              <a:t>6</a:t>
            </a:r>
            <a:endParaRPr kumimoji="1" lang="ja-JP" altLang="en-US" sz="1200" b="1" dirty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 rot="16200000">
            <a:off x="8977785" y="485835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omic Sans MS" pitchFamily="66" charset="0"/>
                <a:ea typeface="HG丸ｺﾞｼｯｸM-PRO" pitchFamily="50" charset="-128"/>
              </a:rPr>
              <a:t>4</a:t>
            </a:r>
            <a:endParaRPr kumimoji="1" lang="ja-JP" altLang="en-US" sz="1200" b="1" dirty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 rot="16200000">
            <a:off x="8978495" y="547449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omic Sans MS" pitchFamily="66" charset="0"/>
                <a:ea typeface="HG丸ｺﾞｼｯｸM-PRO" pitchFamily="50" charset="-128"/>
              </a:rPr>
              <a:t>2</a:t>
            </a:r>
            <a:endParaRPr kumimoji="1" lang="ja-JP" altLang="en-US" sz="1200" b="1" dirty="0">
              <a:latin typeface="Comic Sans MS" pitchFamily="66" charset="0"/>
              <a:ea typeface="HG丸ｺﾞｼｯｸM-PRO" pitchFamily="50" charset="-128"/>
            </a:endParaRPr>
          </a:p>
        </p:txBody>
      </p:sp>
      <p:grpSp>
        <p:nvGrpSpPr>
          <p:cNvPr id="126" name="グループ化 882"/>
          <p:cNvGrpSpPr/>
          <p:nvPr/>
        </p:nvGrpSpPr>
        <p:grpSpPr>
          <a:xfrm>
            <a:off x="9211043" y="4097210"/>
            <a:ext cx="40113" cy="2160000"/>
            <a:chOff x="4799375" y="4193802"/>
            <a:chExt cx="26096" cy="1852808"/>
          </a:xfrm>
        </p:grpSpPr>
        <p:sp>
          <p:nvSpPr>
            <p:cNvPr id="127" name="Line 14"/>
            <p:cNvSpPr>
              <a:spLocks noChangeShapeType="1"/>
            </p:cNvSpPr>
            <p:nvPr/>
          </p:nvSpPr>
          <p:spPr bwMode="auto">
            <a:xfrm flipH="1">
              <a:off x="4799375" y="6014384"/>
              <a:ext cx="24737" cy="13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" name="Line 23"/>
            <p:cNvSpPr>
              <a:spLocks noChangeShapeType="1"/>
            </p:cNvSpPr>
            <p:nvPr/>
          </p:nvSpPr>
          <p:spPr bwMode="auto">
            <a:xfrm flipH="1">
              <a:off x="4799375" y="5494887"/>
              <a:ext cx="24737" cy="13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" name="Line 32"/>
            <p:cNvSpPr>
              <a:spLocks noChangeShapeType="1"/>
            </p:cNvSpPr>
            <p:nvPr/>
          </p:nvSpPr>
          <p:spPr bwMode="auto">
            <a:xfrm flipH="1">
              <a:off x="4799375" y="4967274"/>
              <a:ext cx="24737" cy="13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" name="Line 41"/>
            <p:cNvSpPr>
              <a:spLocks noChangeShapeType="1"/>
            </p:cNvSpPr>
            <p:nvPr/>
          </p:nvSpPr>
          <p:spPr bwMode="auto">
            <a:xfrm flipH="1">
              <a:off x="4799375" y="4447777"/>
              <a:ext cx="24737" cy="13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" name="Line 45"/>
            <p:cNvSpPr>
              <a:spLocks noChangeShapeType="1"/>
            </p:cNvSpPr>
            <p:nvPr/>
          </p:nvSpPr>
          <p:spPr bwMode="auto">
            <a:xfrm flipV="1">
              <a:off x="4824098" y="4193802"/>
              <a:ext cx="1373" cy="18528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2" name="正方形/長方形 131"/>
          <p:cNvSpPr/>
          <p:nvPr/>
        </p:nvSpPr>
        <p:spPr>
          <a:xfrm>
            <a:off x="7715217" y="3704548"/>
            <a:ext cx="111535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 smtClean="0">
                <a:latin typeface="Comic Sans MS" pitchFamily="66" charset="0"/>
                <a:ea typeface="HG丸ｺﾞｼｯｸM-PRO" pitchFamily="50" charset="-128"/>
              </a:rPr>
              <a:t>P=2.32x10</a:t>
            </a:r>
            <a:r>
              <a:rPr lang="en-US" altLang="ja-JP" sz="1200" b="1" baseline="30000" dirty="0" smtClean="0">
                <a:latin typeface="Comic Sans MS" pitchFamily="66" charset="0"/>
                <a:ea typeface="HG丸ｺﾞｼｯｸM-PRO" pitchFamily="50" charset="-128"/>
              </a:rPr>
              <a:t>-7</a:t>
            </a:r>
            <a:endParaRPr lang="ja-JP" altLang="en-US" sz="1200" b="1" baseline="30000" dirty="0" smtClean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9041787" y="3704548"/>
            <a:ext cx="1149409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 smtClean="0">
                <a:latin typeface="Comic Sans MS" pitchFamily="66" charset="0"/>
                <a:ea typeface="HG丸ｺﾞｼｯｸM-PRO" pitchFamily="50" charset="-128"/>
              </a:rPr>
              <a:t>P=3.71x10</a:t>
            </a:r>
            <a:r>
              <a:rPr lang="en-US" altLang="ja-JP" sz="1200" b="1" baseline="30000" dirty="0" smtClean="0">
                <a:latin typeface="Comic Sans MS" pitchFamily="66" charset="0"/>
                <a:ea typeface="HG丸ｺﾞｼｯｸM-PRO" pitchFamily="50" charset="-128"/>
              </a:rPr>
              <a:t>-3</a:t>
            </a:r>
            <a:endParaRPr lang="ja-JP" altLang="en-US" sz="1200" b="1" baseline="30000" dirty="0" smtClean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 rot="16200000">
            <a:off x="4940319" y="5066704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Comic Sans MS" pitchFamily="66" charset="0"/>
                <a:ea typeface="HG丸ｺﾞｼｯｸM-PRO" pitchFamily="50" charset="-128"/>
              </a:rPr>
              <a:t>Relative ratio of expression</a:t>
            </a:r>
            <a:endParaRPr kumimoji="1" lang="ja-JP" altLang="en-US" sz="1000" b="1" dirty="0">
              <a:latin typeface="Comic Sans MS" pitchFamily="66" charset="0"/>
              <a:ea typeface="HG丸ｺﾞｼｯｸM-PRO" pitchFamily="50" charset="-128"/>
            </a:endParaRPr>
          </a:p>
        </p:txBody>
      </p:sp>
      <p:graphicFrame>
        <p:nvGraphicFramePr>
          <p:cNvPr id="135" name="グラフ 1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58757716"/>
              </p:ext>
            </p:extLst>
          </p:nvPr>
        </p:nvGraphicFramePr>
        <p:xfrm>
          <a:off x="7648081" y="4048267"/>
          <a:ext cx="1470745" cy="224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6" name="テキスト ボックス 135"/>
          <p:cNvSpPr txBox="1"/>
          <p:nvPr/>
        </p:nvSpPr>
        <p:spPr>
          <a:xfrm rot="16200000">
            <a:off x="7766056" y="5079375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Comic Sans MS" pitchFamily="66" charset="0"/>
                <a:ea typeface="HG丸ｺﾞｼｯｸM-PRO" pitchFamily="50" charset="-128"/>
              </a:rPr>
              <a:t>Relative ratio of expression</a:t>
            </a:r>
            <a:endParaRPr kumimoji="1" lang="ja-JP" altLang="en-US" sz="1000" b="1" dirty="0">
              <a:latin typeface="Comic Sans MS" pitchFamily="66" charset="0"/>
              <a:ea typeface="HG丸ｺﾞｼｯｸM-PRO" pitchFamily="50" charset="-128"/>
            </a:endParaRPr>
          </a:p>
        </p:txBody>
      </p:sp>
      <p:graphicFrame>
        <p:nvGraphicFramePr>
          <p:cNvPr id="137" name="グラフ 136"/>
          <p:cNvGraphicFramePr/>
          <p:nvPr/>
        </p:nvGraphicFramePr>
        <p:xfrm>
          <a:off x="8816196" y="3830115"/>
          <a:ext cx="1470804" cy="2497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38" name="グループ化 137"/>
          <p:cNvGrpSpPr/>
          <p:nvPr/>
        </p:nvGrpSpPr>
        <p:grpSpPr>
          <a:xfrm>
            <a:off x="7065034" y="1854667"/>
            <a:ext cx="531961" cy="638367"/>
            <a:chOff x="5564038" y="2498792"/>
            <a:chExt cx="531961" cy="442815"/>
          </a:xfrm>
        </p:grpSpPr>
        <p:sp>
          <p:nvSpPr>
            <p:cNvPr id="139" name="曲折矢印 138"/>
            <p:cNvSpPr/>
            <p:nvPr/>
          </p:nvSpPr>
          <p:spPr bwMode="auto">
            <a:xfrm rot="5400000">
              <a:off x="5520906" y="2544792"/>
              <a:ext cx="439947" cy="353683"/>
            </a:xfrm>
            <a:prstGeom prst="bentArrow">
              <a:avLst/>
            </a:prstGeom>
            <a:solidFill>
              <a:srgbClr val="007A3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40" name="曲折矢印 139"/>
            <p:cNvSpPr/>
            <p:nvPr/>
          </p:nvSpPr>
          <p:spPr bwMode="auto">
            <a:xfrm rot="16200000" flipH="1">
              <a:off x="5699184" y="2541924"/>
              <a:ext cx="439947" cy="353683"/>
            </a:xfrm>
            <a:prstGeom prst="bentArrow">
              <a:avLst/>
            </a:prstGeom>
            <a:solidFill>
              <a:srgbClr val="007A3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141" name="正方形/長方形 140"/>
          <p:cNvSpPr/>
          <p:nvPr/>
        </p:nvSpPr>
        <p:spPr bwMode="auto">
          <a:xfrm>
            <a:off x="5529539" y="3129721"/>
            <a:ext cx="3597215" cy="421484"/>
          </a:xfrm>
          <a:prstGeom prst="rect">
            <a:avLst/>
          </a:prstGeom>
          <a:solidFill>
            <a:srgbClr val="FF8B8B"/>
          </a:solidFill>
          <a:ln w="9525" cap="flat" cmpd="sng" algn="ctr">
            <a:solidFill>
              <a:srgbClr val="FF93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2" name="Rectangle 16"/>
          <p:cNvSpPr>
            <a:spLocks noChangeArrowheads="1"/>
          </p:cNvSpPr>
          <p:nvPr/>
        </p:nvSpPr>
        <p:spPr bwMode="auto">
          <a:xfrm>
            <a:off x="5507973" y="3186575"/>
            <a:ext cx="36403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ja-JP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Representative candidates</a:t>
            </a:r>
            <a:endParaRPr lang="en-US" altLang="ja-JP" sz="2000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43" name="Text Box 10"/>
          <p:cNvSpPr txBox="1">
            <a:spLocks noChangeArrowheads="1"/>
          </p:cNvSpPr>
          <p:nvPr/>
        </p:nvSpPr>
        <p:spPr bwMode="auto">
          <a:xfrm>
            <a:off x="619513" y="91225"/>
            <a:ext cx="90804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HG丸ｺﾞｼｯｸM-PRO" pitchFamily="50" charset="-128"/>
                <a:cs typeface="Arial" pitchFamily="34" charset="0"/>
              </a:rPr>
              <a:t>SWATH analyses for expression profiling of target proteins in LAD in the training set</a:t>
            </a:r>
            <a:endParaRPr kumimoji="0" lang="en-US" altLang="ja-JP" sz="2800" dirty="0">
              <a:solidFill>
                <a:srgbClr val="FF0000"/>
              </a:solidFill>
              <a:latin typeface="Comic Sans MS" pitchFamily="66" charset="0"/>
              <a:ea typeface="HG丸ｺﾞｼｯｸM-PRO" pitchFamily="50" charset="-128"/>
              <a:cs typeface="Arial" pitchFamily="34" charset="0"/>
            </a:endParaRPr>
          </a:p>
        </p:txBody>
      </p:sp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6" cstate="print"/>
          <a:srcRect l="-46" t="60291" r="50044" b="238"/>
          <a:stretch>
            <a:fillRect/>
          </a:stretch>
        </p:blipFill>
        <p:spPr bwMode="auto">
          <a:xfrm>
            <a:off x="1332698" y="4687523"/>
            <a:ext cx="316547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6" cstate="print"/>
          <a:srcRect l="49963" t="54668" r="37" b="238"/>
          <a:stretch>
            <a:fillRect/>
          </a:stretch>
        </p:blipFill>
        <p:spPr bwMode="auto">
          <a:xfrm>
            <a:off x="225425" y="3423955"/>
            <a:ext cx="26384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" name="正方形/長方形 145"/>
          <p:cNvSpPr/>
          <p:nvPr/>
        </p:nvSpPr>
        <p:spPr bwMode="auto">
          <a:xfrm>
            <a:off x="709613" y="3716055"/>
            <a:ext cx="1644650" cy="1282700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30000"/>
              </a:spcBef>
              <a:defRPr/>
            </a:pPr>
            <a:endParaRPr kumimoji="0" lang="en-US" sz="1800" b="0">
              <a:latin typeface="Arial" charset="0"/>
            </a:endParaRPr>
          </a:p>
        </p:txBody>
      </p:sp>
      <p:sp>
        <p:nvSpPr>
          <p:cNvPr id="147" name="正方形/長方形 4"/>
          <p:cNvSpPr>
            <a:spLocks noChangeArrowheads="1"/>
          </p:cNvSpPr>
          <p:nvPr/>
        </p:nvSpPr>
        <p:spPr bwMode="auto">
          <a:xfrm>
            <a:off x="665163" y="3682718"/>
            <a:ext cx="1646237" cy="1260475"/>
          </a:xfrm>
          <a:prstGeom prst="rect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148" name="正方形/長方形 5"/>
          <p:cNvSpPr>
            <a:spLocks noChangeArrowheads="1"/>
          </p:cNvSpPr>
          <p:nvPr/>
        </p:nvSpPr>
        <p:spPr bwMode="auto">
          <a:xfrm>
            <a:off x="630238" y="3628743"/>
            <a:ext cx="1630362" cy="1274762"/>
          </a:xfrm>
          <a:prstGeom prst="rect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149" name="正方形/長方形 6"/>
          <p:cNvSpPr>
            <a:spLocks noChangeArrowheads="1"/>
          </p:cNvSpPr>
          <p:nvPr/>
        </p:nvSpPr>
        <p:spPr bwMode="auto">
          <a:xfrm>
            <a:off x="593725" y="3550955"/>
            <a:ext cx="1603375" cy="1285875"/>
          </a:xfrm>
          <a:prstGeom prst="rect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150" name="正方形/長方形 7"/>
          <p:cNvSpPr>
            <a:spLocks noChangeArrowheads="1"/>
          </p:cNvSpPr>
          <p:nvPr/>
        </p:nvSpPr>
        <p:spPr bwMode="auto">
          <a:xfrm>
            <a:off x="561975" y="3498568"/>
            <a:ext cx="1579563" cy="1281112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cxnSp>
        <p:nvCxnSpPr>
          <p:cNvPr id="151" name="直線矢印コネクタ 8"/>
          <p:cNvCxnSpPr>
            <a:cxnSpLocks noChangeShapeType="1"/>
          </p:cNvCxnSpPr>
          <p:nvPr/>
        </p:nvCxnSpPr>
        <p:spPr bwMode="auto">
          <a:xfrm>
            <a:off x="1974048" y="5282835"/>
            <a:ext cx="809625" cy="62071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52" name="テキスト ボックス 10"/>
          <p:cNvSpPr txBox="1">
            <a:spLocks noChangeArrowheads="1"/>
          </p:cNvSpPr>
          <p:nvPr/>
        </p:nvSpPr>
        <p:spPr bwMode="auto">
          <a:xfrm>
            <a:off x="1376363" y="2944530"/>
            <a:ext cx="2351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Division of Q1Window</a:t>
            </a:r>
          </a:p>
        </p:txBody>
      </p:sp>
      <p:grpSp>
        <p:nvGrpSpPr>
          <p:cNvPr id="153" name="グループ化 145"/>
          <p:cNvGrpSpPr>
            <a:grpSpLocks/>
          </p:cNvGrpSpPr>
          <p:nvPr/>
        </p:nvGrpSpPr>
        <p:grpSpPr bwMode="auto">
          <a:xfrm>
            <a:off x="488950" y="1763430"/>
            <a:ext cx="4008438" cy="1123950"/>
            <a:chOff x="4788024" y="1700808"/>
            <a:chExt cx="4008845" cy="1123950"/>
          </a:xfrm>
        </p:grpSpPr>
        <p:pic>
          <p:nvPicPr>
            <p:cNvPr id="154" name="Picture 7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8024" y="1700808"/>
              <a:ext cx="3971925" cy="11239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55" name="Text Box 4"/>
            <p:cNvSpPr txBox="1">
              <a:spLocks noChangeArrowheads="1"/>
            </p:cNvSpPr>
            <p:nvPr/>
          </p:nvSpPr>
          <p:spPr bwMode="auto">
            <a:xfrm>
              <a:off x="7516761" y="1845270"/>
              <a:ext cx="957124" cy="3381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FF0000"/>
                  </a:solidFill>
                </a:rPr>
                <a:t>TOF MS</a:t>
              </a:r>
            </a:p>
          </p:txBody>
        </p:sp>
        <p:sp>
          <p:nvSpPr>
            <p:cNvPr id="156" name="Text Box 5"/>
            <p:cNvSpPr txBox="1">
              <a:spLocks noChangeArrowheads="1"/>
            </p:cNvSpPr>
            <p:nvPr/>
          </p:nvSpPr>
          <p:spPr bwMode="auto">
            <a:xfrm>
              <a:off x="7193777" y="2061170"/>
              <a:ext cx="1603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>
                  <a:solidFill>
                    <a:srgbClr val="FF0000"/>
                  </a:solidFill>
                </a:rPr>
                <a:t>1 </a:t>
              </a:r>
              <a:r>
                <a:rPr lang="en-US" altLang="ja-JP" sz="1200">
                  <a:solidFill>
                    <a:srgbClr val="FF0000"/>
                  </a:solidFill>
                </a:rPr>
                <a:t>sec accumulation</a:t>
              </a:r>
            </a:p>
          </p:txBody>
        </p:sp>
      </p:grpSp>
      <p:cxnSp>
        <p:nvCxnSpPr>
          <p:cNvPr id="157" name="直線矢印コネクタ 15"/>
          <p:cNvCxnSpPr>
            <a:cxnSpLocks noChangeShapeType="1"/>
          </p:cNvCxnSpPr>
          <p:nvPr/>
        </p:nvCxnSpPr>
        <p:spPr bwMode="auto">
          <a:xfrm>
            <a:off x="933450" y="2720693"/>
            <a:ext cx="184150" cy="9715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58" name="正方形/長方形 16"/>
          <p:cNvSpPr>
            <a:spLocks noChangeArrowheads="1"/>
          </p:cNvSpPr>
          <p:nvPr/>
        </p:nvSpPr>
        <p:spPr bwMode="auto">
          <a:xfrm>
            <a:off x="722313" y="1936468"/>
            <a:ext cx="395287" cy="7286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159" name="正方形/長方形 17"/>
          <p:cNvSpPr>
            <a:spLocks noChangeArrowheads="1"/>
          </p:cNvSpPr>
          <p:nvPr/>
        </p:nvSpPr>
        <p:spPr bwMode="auto">
          <a:xfrm>
            <a:off x="1147763" y="1939643"/>
            <a:ext cx="395287" cy="728662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160" name="正方形/長方形 18"/>
          <p:cNvSpPr>
            <a:spLocks noChangeArrowheads="1"/>
          </p:cNvSpPr>
          <p:nvPr/>
        </p:nvSpPr>
        <p:spPr bwMode="auto">
          <a:xfrm>
            <a:off x="1587500" y="1941230"/>
            <a:ext cx="395288" cy="728663"/>
          </a:xfrm>
          <a:prstGeom prst="rect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161" name="正方形/長方形 19"/>
          <p:cNvSpPr>
            <a:spLocks noChangeArrowheads="1"/>
          </p:cNvSpPr>
          <p:nvPr/>
        </p:nvSpPr>
        <p:spPr bwMode="auto">
          <a:xfrm>
            <a:off x="2012950" y="1942818"/>
            <a:ext cx="395288" cy="728662"/>
          </a:xfrm>
          <a:prstGeom prst="rect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162" name="正方形/長方形 20"/>
          <p:cNvSpPr>
            <a:spLocks noChangeArrowheads="1"/>
          </p:cNvSpPr>
          <p:nvPr/>
        </p:nvSpPr>
        <p:spPr bwMode="auto">
          <a:xfrm>
            <a:off x="2424113" y="1945993"/>
            <a:ext cx="395287" cy="728662"/>
          </a:xfrm>
          <a:prstGeom prst="rect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163" name="正方形/長方形 22"/>
          <p:cNvSpPr>
            <a:spLocks noChangeArrowheads="1"/>
          </p:cNvSpPr>
          <p:nvPr/>
        </p:nvSpPr>
        <p:spPr bwMode="auto">
          <a:xfrm>
            <a:off x="536575" y="3463643"/>
            <a:ext cx="1546225" cy="12350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164" name="テキスト ボックス 23"/>
          <p:cNvSpPr txBox="1">
            <a:spLocks noChangeArrowheads="1"/>
          </p:cNvSpPr>
          <p:nvPr/>
        </p:nvSpPr>
        <p:spPr bwMode="auto">
          <a:xfrm>
            <a:off x="95250" y="5074955"/>
            <a:ext cx="17859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</a:rPr>
              <a:t>MS/MS analyses  of  all peak</a:t>
            </a:r>
          </a:p>
        </p:txBody>
      </p:sp>
      <p:sp>
        <p:nvSpPr>
          <p:cNvPr id="165" name="テキスト ボックス 24"/>
          <p:cNvSpPr txBox="1">
            <a:spLocks noChangeArrowheads="1"/>
          </p:cNvSpPr>
          <p:nvPr/>
        </p:nvSpPr>
        <p:spPr bwMode="auto">
          <a:xfrm>
            <a:off x="2150288" y="6246448"/>
            <a:ext cx="2353529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</a:rPr>
              <a:t>Quantitative </a:t>
            </a:r>
            <a:r>
              <a:rPr lang="en-US" altLang="ja-JP" dirty="0" smtClean="0">
                <a:solidFill>
                  <a:srgbClr val="FF0000"/>
                </a:solidFill>
              </a:rPr>
              <a:t>analyses </a:t>
            </a:r>
          </a:p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of target proteins</a:t>
            </a:r>
            <a:endParaRPr lang="en-US" altLang="ja-JP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グラフ 35"/>
          <p:cNvGraphicFramePr/>
          <p:nvPr/>
        </p:nvGraphicFramePr>
        <p:xfrm>
          <a:off x="6781800" y="2571750"/>
          <a:ext cx="327660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2" name="カギ線コネクタ 51"/>
          <p:cNvCxnSpPr>
            <a:stCxn id="8" idx="2"/>
            <a:endCxn id="41" idx="3"/>
          </p:cNvCxnSpPr>
          <p:nvPr/>
        </p:nvCxnSpPr>
        <p:spPr>
          <a:xfrm rot="5400000" flipH="1" flipV="1">
            <a:off x="2316123" y="3276627"/>
            <a:ext cx="3457437" cy="2531994"/>
          </a:xfrm>
          <a:prstGeom prst="bentConnector4">
            <a:avLst>
              <a:gd name="adj1" fmla="val -6612"/>
              <a:gd name="adj2" fmla="val 11341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135766" y="3061558"/>
            <a:ext cx="5286158" cy="32097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omic Sans MS" panose="030F0702030302020204" pitchFamily="66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998316" y="1485658"/>
            <a:ext cx="3917612" cy="5746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 smtClean="0">
                <a:latin typeface="Comic Sans MS" panose="030F0702030302020204" pitchFamily="66" charset="0"/>
              </a:rPr>
              <a:t>processed data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885961" y="3331111"/>
            <a:ext cx="1930599" cy="5111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latin typeface="Comic Sans MS" panose="030F0702030302020204" pitchFamily="66" charset="0"/>
              </a:rPr>
              <a:t>CV training </a:t>
            </a:r>
            <a:r>
              <a:rPr lang="en-US" altLang="ja-JP" dirty="0" smtClean="0">
                <a:latin typeface="Comic Sans MS" panose="030F0702030302020204" pitchFamily="66" charset="0"/>
              </a:rPr>
              <a:t>data</a:t>
            </a:r>
            <a:endParaRPr lang="en-US" altLang="ja-JP" dirty="0">
              <a:latin typeface="Comic Sans MS" panose="030F0702030302020204" pitchFamily="66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046945" y="3326348"/>
            <a:ext cx="2317535" cy="492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latin typeface="Comic Sans MS" panose="030F0702030302020204" pitchFamily="66" charset="0"/>
              </a:rPr>
              <a:t>CV </a:t>
            </a:r>
            <a:r>
              <a:rPr lang="en-US" altLang="ja-JP" dirty="0" smtClean="0">
                <a:latin typeface="Comic Sans MS" panose="030F0702030302020204" pitchFamily="66" charset="0"/>
              </a:rPr>
              <a:t>validation data</a:t>
            </a:r>
            <a:endParaRPr lang="en-US" altLang="ja-JP" dirty="0">
              <a:latin typeface="Comic Sans MS" panose="030F0702030302020204" pitchFamily="66" charset="0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1841439" y="3853395"/>
            <a:ext cx="9821" cy="6944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1805719" y="5057545"/>
            <a:ext cx="0" cy="6302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endCxn id="16" idx="2"/>
          </p:cNvCxnSpPr>
          <p:nvPr/>
        </p:nvCxnSpPr>
        <p:spPr>
          <a:xfrm flipV="1">
            <a:off x="4205712" y="3818473"/>
            <a:ext cx="0" cy="18692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 22"/>
          <p:cNvSpPr/>
          <p:nvPr/>
        </p:nvSpPr>
        <p:spPr>
          <a:xfrm>
            <a:off x="5024273" y="4400427"/>
            <a:ext cx="1228036" cy="6388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dirty="0" smtClean="0">
                <a:latin typeface="Comic Sans MS" panose="030F0702030302020204" pitchFamily="66" charset="0"/>
              </a:rPr>
              <a:t>10,000</a:t>
            </a:r>
          </a:p>
          <a:p>
            <a:pPr algn="ctr">
              <a:defRPr/>
            </a:pPr>
            <a:r>
              <a:rPr lang="en-US" altLang="ja-JP" sz="2000" b="1" dirty="0" smtClean="0">
                <a:latin typeface="Comic Sans MS" panose="030F0702030302020204" pitchFamily="66" charset="0"/>
              </a:rPr>
              <a:t>repeats</a:t>
            </a:r>
            <a:endParaRPr lang="ja-JP" alt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824174" y="4543115"/>
            <a:ext cx="3202998" cy="5144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>
                <a:latin typeface="Comic Sans MS" panose="030F0702030302020204" pitchFamily="66" charset="0"/>
              </a:rPr>
              <a:t>Ranking based on S2N value</a:t>
            </a:r>
          </a:p>
        </p:txBody>
      </p:sp>
      <p:sp>
        <p:nvSpPr>
          <p:cNvPr id="39" name="角丸四角形 38"/>
          <p:cNvSpPr/>
          <p:nvPr/>
        </p:nvSpPr>
        <p:spPr>
          <a:xfrm>
            <a:off x="824170" y="5692002"/>
            <a:ext cx="4252500" cy="5144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ja-JP" sz="2400" dirty="0">
                <a:latin typeface="Comic Sans MS" panose="030F0702030302020204" pitchFamily="66" charset="0"/>
              </a:rPr>
              <a:t>Weighted voting</a:t>
            </a:r>
            <a:endParaRPr lang="ja-JP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240323" y="2383692"/>
            <a:ext cx="5070516" cy="8604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ja-JP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10-fold CV</a:t>
            </a:r>
          </a:p>
          <a:p>
            <a:pPr algn="ctr">
              <a:defRPr/>
            </a:pPr>
            <a:r>
              <a:rPr lang="en-US" altLang="ja-JP" sz="2000" dirty="0">
                <a:latin typeface="Comic Sans MS" panose="030F0702030302020204" pitchFamily="66" charset="0"/>
              </a:rPr>
              <a:t>(Select # of </a:t>
            </a:r>
            <a:r>
              <a:rPr lang="en-US" altLang="ja-JP" sz="2000" dirty="0" smtClean="0">
                <a:latin typeface="Comic Sans MS" panose="030F0702030302020204" pitchFamily="66" charset="0"/>
              </a:rPr>
              <a:t>proteins </a:t>
            </a:r>
            <a:r>
              <a:rPr lang="en-US" altLang="ja-JP" sz="2000" dirty="0">
                <a:latin typeface="Comic Sans MS" panose="030F0702030302020204" pitchFamily="66" charset="0"/>
              </a:rPr>
              <a:t>for final model)</a:t>
            </a:r>
            <a:endParaRPr lang="ja-JP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44" name="下矢印 43"/>
          <p:cNvSpPr/>
          <p:nvPr/>
        </p:nvSpPr>
        <p:spPr>
          <a:xfrm>
            <a:off x="2735582" y="2118128"/>
            <a:ext cx="404233" cy="4139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omic Sans MS" panose="030F0702030302020204" pitchFamily="66" charset="0"/>
            </a:endParaRP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>
            <a:off x="944563" y="1158875"/>
            <a:ext cx="8397875" cy="101600"/>
          </a:xfrm>
          <a:prstGeom prst="homePlate">
            <a:avLst>
              <a:gd name="adj" fmla="val 247586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95250" y="131763"/>
            <a:ext cx="10099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HG丸ｺﾞｼｯｸM-PRO" pitchFamily="50" charset="-128"/>
                <a:cs typeface="Arial" pitchFamily="34" charset="0"/>
              </a:rPr>
              <a:t>Construction of prediction model for detection of lung adenocarcinoma using the training set</a:t>
            </a:r>
            <a:endParaRPr kumimoji="0" lang="en-US" altLang="ja-JP" sz="2800" dirty="0">
              <a:solidFill>
                <a:schemeClr val="bg2">
                  <a:lumMod val="60000"/>
                  <a:lumOff val="40000"/>
                </a:schemeClr>
              </a:solidFill>
              <a:latin typeface="Comic Sans MS" pitchFamily="66" charset="0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25" name="テキスト ボックス 27"/>
          <p:cNvSpPr txBox="1"/>
          <p:nvPr/>
        </p:nvSpPr>
        <p:spPr>
          <a:xfrm>
            <a:off x="7452472" y="6013397"/>
            <a:ext cx="2348020" cy="4001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kern="0" dirty="0" smtClean="0">
                <a:solidFill>
                  <a:prstClr val="black"/>
                </a:solidFill>
                <a:latin typeface="Comic Sans MS" panose="030F0702030302020204" pitchFamily="66" charset="0"/>
                <a:ea typeface="HG丸ｺﾞｼｯｸM-PRO" pitchFamily="50" charset="-128"/>
                <a:cs typeface="Arial" panose="020B0604020202020204" pitchFamily="34" charset="0"/>
              </a:rPr>
              <a:t>No. of 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Comic Sans MS" panose="030F0702030302020204" pitchFamily="66" charset="0"/>
                <a:ea typeface="HG丸ｺﾞｼｯｸM-PRO" pitchFamily="50" charset="-128"/>
                <a:cs typeface="Arial" panose="020B0604020202020204" pitchFamily="34" charset="0"/>
              </a:rPr>
              <a:t>protein</a:t>
            </a:r>
            <a:r>
              <a:rPr kumimoji="0" lang="en-US" altLang="ja-JP" sz="2000" b="1" kern="0" dirty="0" smtClean="0">
                <a:solidFill>
                  <a:prstClr val="black"/>
                </a:solidFill>
                <a:latin typeface="Comic Sans MS" panose="030F0702030302020204" pitchFamily="66" charset="0"/>
                <a:ea typeface="HG丸ｺﾞｼｯｸM-PRO" pitchFamily="50" charset="-128"/>
                <a:cs typeface="Arial" panose="020B0604020202020204" pitchFamily="34" charset="0"/>
              </a:rPr>
              <a:t>s</a:t>
            </a:r>
            <a:endParaRPr kumimoji="0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HG丸ｺﾞｼｯｸM-PRO" pitchFamily="50" charset="-128"/>
              <a:cs typeface="Arial" panose="020B0604020202020204" pitchFamily="34" charset="0"/>
            </a:endParaRPr>
          </a:p>
        </p:txBody>
      </p:sp>
      <p:sp>
        <p:nvSpPr>
          <p:cNvPr id="26" name="テキスト ボックス 28"/>
          <p:cNvSpPr txBox="1"/>
          <p:nvPr/>
        </p:nvSpPr>
        <p:spPr>
          <a:xfrm rot="16200000">
            <a:off x="5672132" y="4031976"/>
            <a:ext cx="2004647" cy="4001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kern="0" dirty="0" smtClean="0">
                <a:solidFill>
                  <a:prstClr val="black"/>
                </a:solidFill>
                <a:latin typeface="Comic Sans MS" panose="030F0702030302020204" pitchFamily="66" charset="0"/>
                <a:ea typeface="HG丸ｺﾞｼｯｸM-PRO" pitchFamily="50" charset="-128"/>
                <a:cs typeface="Arial" panose="020B0604020202020204" pitchFamily="34" charset="0"/>
              </a:rPr>
              <a:t>Error rate</a:t>
            </a:r>
            <a:endParaRPr kumimoji="0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HG丸ｺﾞｼｯｸM-PRO" pitchFamily="50" charset="-128"/>
              <a:cs typeface="Arial" panose="020B0604020202020204" pitchFamily="34" charset="0"/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6342185" y="2016370"/>
            <a:ext cx="3681706" cy="44965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6703646" y="1614686"/>
            <a:ext cx="3047845" cy="783787"/>
            <a:chOff x="6742549" y="6038198"/>
            <a:chExt cx="3047845" cy="783787"/>
          </a:xfrm>
        </p:grpSpPr>
        <p:sp>
          <p:nvSpPr>
            <p:cNvPr id="29" name="正方形/長方形 28"/>
            <p:cNvSpPr/>
            <p:nvPr/>
          </p:nvSpPr>
          <p:spPr bwMode="auto">
            <a:xfrm>
              <a:off x="6767949" y="6038198"/>
              <a:ext cx="3022445" cy="7837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742549" y="6065315"/>
              <a:ext cx="3041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en-US" altLang="ja-JP" sz="2000" dirty="0" smtClean="0">
                  <a:solidFill>
                    <a:srgbClr val="FF0000"/>
                  </a:solidFill>
                  <a:latin typeface="Comic Sans MS" pitchFamily="66" charset="0"/>
                  <a:ea typeface="HG丸ｺﾞｼｯｸM-PRO" pitchFamily="50" charset="-128"/>
                </a:rPr>
                <a:t>75 proteins-</a:t>
              </a:r>
            </a:p>
            <a:p>
              <a:pPr marL="342900" indent="-342900" algn="ctr"/>
              <a:r>
                <a:rPr lang="en-US" altLang="ja-JP" sz="2000" dirty="0" smtClean="0">
                  <a:solidFill>
                    <a:srgbClr val="FF0000"/>
                  </a:solidFill>
                  <a:latin typeface="Comic Sans MS" pitchFamily="66" charset="0"/>
                  <a:ea typeface="HG丸ｺﾞｼｯｸM-PRO" pitchFamily="50" charset="-128"/>
                </a:rPr>
                <a:t>LAD detection model</a:t>
              </a:r>
            </a:p>
          </p:txBody>
        </p:sp>
      </p:grpSp>
      <p:sp>
        <p:nvSpPr>
          <p:cNvPr id="31" name="ストライプ矢印 30"/>
          <p:cNvSpPr/>
          <p:nvPr/>
        </p:nvSpPr>
        <p:spPr bwMode="auto">
          <a:xfrm rot="5400000">
            <a:off x="7945754" y="4832650"/>
            <a:ext cx="407407" cy="223749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900031" y="4347500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  <a:latin typeface="Comic Sans MS" pitchFamily="66" charset="0"/>
              </a:rPr>
              <a:t>75</a:t>
            </a:r>
            <a:endParaRPr kumimoji="1" lang="ja-JP" alt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81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図 4"/>
          <p:cNvPicPr>
            <a:picLocks noChangeAspect="1"/>
          </p:cNvPicPr>
          <p:nvPr/>
        </p:nvPicPr>
        <p:blipFill rotWithShape="1">
          <a:blip r:embed="rId2" cstate="print"/>
          <a:srcRect l="7793" t="9148" r="4576" b="10838"/>
          <a:stretch/>
        </p:blipFill>
        <p:spPr>
          <a:xfrm>
            <a:off x="6422771" y="2192493"/>
            <a:ext cx="3065286" cy="2798810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22" t="12297" r="59332" b="15597"/>
          <a:stretch/>
        </p:blipFill>
        <p:spPr bwMode="auto">
          <a:xfrm>
            <a:off x="1487606" y="2012233"/>
            <a:ext cx="1255594" cy="311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62" t="12307" r="9619" b="15849"/>
          <a:stretch/>
        </p:blipFill>
        <p:spPr bwMode="auto">
          <a:xfrm>
            <a:off x="2866030" y="1885456"/>
            <a:ext cx="2442949" cy="310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944563" y="1158875"/>
            <a:ext cx="8397875" cy="101600"/>
          </a:xfrm>
          <a:prstGeom prst="homePlate">
            <a:avLst>
              <a:gd name="adj" fmla="val 247586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5250" y="131763"/>
            <a:ext cx="10099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HG丸ｺﾞｼｯｸM-PRO" pitchFamily="50" charset="-128"/>
                <a:cs typeface="Arial" pitchFamily="34" charset="0"/>
              </a:rPr>
              <a:t>Evaluation of prediction model for detection of lung adenocarcinoma using the training dataset</a:t>
            </a:r>
            <a:endParaRPr kumimoji="0" lang="en-US" altLang="ja-JP" sz="2800" dirty="0">
              <a:solidFill>
                <a:schemeClr val="bg2">
                  <a:lumMod val="60000"/>
                  <a:lumOff val="40000"/>
                </a:schemeClr>
              </a:solidFill>
              <a:latin typeface="Comic Sans MS" pitchFamily="66" charset="0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11" name="テキスト ボックス 37"/>
          <p:cNvSpPr txBox="1"/>
          <p:nvPr/>
        </p:nvSpPr>
        <p:spPr>
          <a:xfrm>
            <a:off x="733557" y="2126014"/>
            <a:ext cx="52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20</a:t>
            </a:r>
            <a:endParaRPr lang="en-US" altLang="ja-JP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40"/>
          <p:cNvSpPr txBox="1"/>
          <p:nvPr/>
        </p:nvSpPr>
        <p:spPr>
          <a:xfrm>
            <a:off x="704311" y="2676562"/>
            <a:ext cx="55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10</a:t>
            </a:r>
            <a:endParaRPr lang="en-US" altLang="ja-JP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43"/>
          <p:cNvSpPr txBox="1"/>
          <p:nvPr/>
        </p:nvSpPr>
        <p:spPr>
          <a:xfrm>
            <a:off x="875603" y="3227110"/>
            <a:ext cx="380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b="1" dirty="0">
                <a:latin typeface="Comic Sans MS" panose="030F0702030302020204" pitchFamily="66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" name="テキスト ボックス 49"/>
          <p:cNvSpPr txBox="1"/>
          <p:nvPr/>
        </p:nvSpPr>
        <p:spPr>
          <a:xfrm>
            <a:off x="523972" y="3777658"/>
            <a:ext cx="73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-10</a:t>
            </a:r>
            <a:endParaRPr lang="en-US" altLang="ja-JP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55"/>
          <p:cNvSpPr txBox="1"/>
          <p:nvPr/>
        </p:nvSpPr>
        <p:spPr>
          <a:xfrm>
            <a:off x="542085" y="4328206"/>
            <a:ext cx="714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-20</a:t>
            </a:r>
            <a:endParaRPr lang="en-US" altLang="ja-JP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77"/>
          <p:cNvSpPr txBox="1"/>
          <p:nvPr/>
        </p:nvSpPr>
        <p:spPr>
          <a:xfrm>
            <a:off x="1751609" y="6281605"/>
            <a:ext cx="29981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806450" algn="r"/>
              </a:tabLst>
            </a:pPr>
            <a:r>
              <a:rPr lang="en-US" altLang="ja-JP" sz="2000" b="1" dirty="0" smtClean="0"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Clinical diagnosis</a:t>
            </a:r>
            <a:endParaRPr lang="en-US" altLang="ja-JP" sz="2000" b="1" dirty="0">
              <a:latin typeface="Comic Sans MS" panose="030F0702030302020204" pitchFamily="66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7" name="テキスト ボックス 78"/>
          <p:cNvSpPr txBox="1"/>
          <p:nvPr/>
        </p:nvSpPr>
        <p:spPr>
          <a:xfrm rot="16200000">
            <a:off x="-328891" y="3182779"/>
            <a:ext cx="1704659" cy="4001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kern="0" noProof="0" dirty="0" smtClean="0">
                <a:solidFill>
                  <a:prstClr val="black"/>
                </a:solidFill>
                <a:latin typeface="Comic Sans MS" panose="030F0702030302020204" pitchFamily="66" charset="0"/>
                <a:ea typeface="HG丸ｺﾞｼｯｸM-PRO" pitchFamily="50" charset="-128"/>
                <a:cs typeface="Arial" panose="020B0604020202020204" pitchFamily="34" charset="0"/>
              </a:rPr>
              <a:t>Voting sum</a:t>
            </a:r>
            <a:endParaRPr kumimoji="0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HG丸ｺﾞｼｯｸM-PRO" pitchFamily="50" charset="-128"/>
              <a:cs typeface="Arial" panose="020B0604020202020204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5518121" y="1694406"/>
            <a:ext cx="4509728" cy="4055752"/>
            <a:chOff x="5340697" y="1619975"/>
            <a:chExt cx="4509728" cy="4055752"/>
          </a:xfrm>
        </p:grpSpPr>
        <p:sp>
          <p:nvSpPr>
            <p:cNvPr id="28" name="テキスト ボックス 232"/>
            <p:cNvSpPr txBox="1"/>
            <p:nvPr/>
          </p:nvSpPr>
          <p:spPr>
            <a:xfrm>
              <a:off x="6610370" y="1619975"/>
              <a:ext cx="21023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latin typeface="Comic Sans MS" panose="030F0702030302020204" pitchFamily="66" charset="0"/>
                </a:rPr>
                <a:t>AD vs HS</a:t>
              </a:r>
              <a:endParaRPr kumimoji="1" lang="ja-JP" altLang="en-US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9" name="テキスト ボックス 236"/>
            <p:cNvSpPr txBox="1"/>
            <p:nvPr/>
          </p:nvSpPr>
          <p:spPr>
            <a:xfrm>
              <a:off x="7432534" y="3922247"/>
              <a:ext cx="2417891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altLang="ja-JP" sz="1800" b="1" dirty="0" err="1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Senitivity</a:t>
              </a:r>
              <a:r>
                <a:rPr lang="en-US" altLang="ja-JP" sz="1800" dirty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	</a:t>
              </a:r>
              <a:r>
                <a:rPr lang="en-US" altLang="ja-JP" sz="1800" b="1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: 96.0%</a:t>
              </a:r>
            </a:p>
            <a:p>
              <a:pPr>
                <a:tabLst>
                  <a:tab pos="1255713" algn="l"/>
                </a:tabLst>
              </a:pPr>
              <a:r>
                <a:rPr lang="en-US" altLang="ja-JP" sz="1800" b="1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Specificity	: 94.0%</a:t>
              </a:r>
            </a:p>
            <a:p>
              <a:pPr>
                <a:tabLst>
                  <a:tab pos="806450" algn="r"/>
                </a:tabLst>
              </a:pPr>
              <a:r>
                <a:rPr lang="en-US" altLang="ja-JP" sz="1800" b="1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AUC </a:t>
              </a:r>
              <a:r>
                <a:rPr lang="en-US" altLang="ja-JP" sz="1800" b="1" dirty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:</a:t>
              </a:r>
              <a:r>
                <a:rPr lang="en-US" altLang="ja-JP" sz="1800" b="1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 0.975</a:t>
              </a:r>
              <a:endParaRPr lang="en-US" altLang="ja-JP" sz="1800" b="1" dirty="0"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3" name="テキスト ボックス 461"/>
            <p:cNvSpPr txBox="1"/>
            <p:nvPr/>
          </p:nvSpPr>
          <p:spPr>
            <a:xfrm>
              <a:off x="5708921" y="2082073"/>
              <a:ext cx="56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1.0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36" name="テキスト ボックス 459"/>
            <p:cNvSpPr txBox="1"/>
            <p:nvPr/>
          </p:nvSpPr>
          <p:spPr>
            <a:xfrm>
              <a:off x="5708921" y="2587351"/>
              <a:ext cx="56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0.8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39" name="テキスト ボックス 457"/>
            <p:cNvSpPr txBox="1"/>
            <p:nvPr/>
          </p:nvSpPr>
          <p:spPr>
            <a:xfrm>
              <a:off x="5708921" y="3092629"/>
              <a:ext cx="56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0.6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42" name="テキスト ボックス 455"/>
            <p:cNvSpPr txBox="1"/>
            <p:nvPr/>
          </p:nvSpPr>
          <p:spPr>
            <a:xfrm>
              <a:off x="5708921" y="3597907"/>
              <a:ext cx="56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0.4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45" name="テキスト ボックス 453"/>
            <p:cNvSpPr txBox="1"/>
            <p:nvPr/>
          </p:nvSpPr>
          <p:spPr>
            <a:xfrm>
              <a:off x="5740807" y="4103185"/>
              <a:ext cx="534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0.2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48" name="テキスト ボックス 451"/>
            <p:cNvSpPr txBox="1"/>
            <p:nvPr/>
          </p:nvSpPr>
          <p:spPr>
            <a:xfrm>
              <a:off x="5928595" y="4608462"/>
              <a:ext cx="346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51" name="テキスト ボックス 449"/>
            <p:cNvSpPr txBox="1"/>
            <p:nvPr/>
          </p:nvSpPr>
          <p:spPr>
            <a:xfrm>
              <a:off x="6142131" y="4904484"/>
              <a:ext cx="568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54" name="テキスト ボックス 435"/>
            <p:cNvSpPr txBox="1"/>
            <p:nvPr/>
          </p:nvSpPr>
          <p:spPr>
            <a:xfrm>
              <a:off x="6678225" y="4904484"/>
              <a:ext cx="591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0.2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57" name="テキスト ボックス 432"/>
            <p:cNvSpPr txBox="1"/>
            <p:nvPr/>
          </p:nvSpPr>
          <p:spPr>
            <a:xfrm>
              <a:off x="7225913" y="4904484"/>
              <a:ext cx="580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0.4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60" name="テキスト ボックス 426"/>
            <p:cNvSpPr txBox="1"/>
            <p:nvPr/>
          </p:nvSpPr>
          <p:spPr>
            <a:xfrm>
              <a:off x="7754668" y="4904484"/>
              <a:ext cx="656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0.6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63" name="テキスト ボックス 418"/>
            <p:cNvSpPr txBox="1"/>
            <p:nvPr/>
          </p:nvSpPr>
          <p:spPr>
            <a:xfrm>
              <a:off x="8354178" y="4904484"/>
              <a:ext cx="5691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0.8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66" name="テキスト ボックス 464"/>
            <p:cNvSpPr txBox="1"/>
            <p:nvPr/>
          </p:nvSpPr>
          <p:spPr>
            <a:xfrm>
              <a:off x="8873658" y="4904484"/>
              <a:ext cx="619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1.0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67" name="テキスト ボックス 465"/>
            <p:cNvSpPr txBox="1"/>
            <p:nvPr/>
          </p:nvSpPr>
          <p:spPr>
            <a:xfrm rot="16200000">
              <a:off x="4718498" y="3349084"/>
              <a:ext cx="1644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latin typeface="Comic Sans MS" panose="030F0702030302020204" pitchFamily="66" charset="0"/>
                </a:rPr>
                <a:t>Sensitivity</a:t>
              </a:r>
              <a:endParaRPr kumimoji="1" lang="ja-JP" altLang="en-US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68" name="テキスト ボックス 466"/>
            <p:cNvSpPr txBox="1"/>
            <p:nvPr/>
          </p:nvSpPr>
          <p:spPr>
            <a:xfrm>
              <a:off x="6814967" y="5275617"/>
              <a:ext cx="1906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latin typeface="Comic Sans MS" panose="030F0702030302020204" pitchFamily="66" charset="0"/>
                </a:rPr>
                <a:t>1-Specificity</a:t>
              </a:r>
              <a:endParaRPr kumimoji="1" lang="ja-JP" altLang="en-US" sz="20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正方形/長方形 33"/>
          <p:cNvSpPr/>
          <p:nvPr/>
        </p:nvSpPr>
        <p:spPr>
          <a:xfrm>
            <a:off x="1363386" y="1793996"/>
            <a:ext cx="4027480" cy="32376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Comic Sans MS" panose="030F0702030302020204" pitchFamily="66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311347" y="2271306"/>
            <a:ext cx="36000" cy="2222778"/>
            <a:chOff x="1545184" y="2069279"/>
            <a:chExt cx="96817" cy="2222778"/>
          </a:xfrm>
        </p:grpSpPr>
        <p:cxnSp>
          <p:nvCxnSpPr>
            <p:cNvPr id="10" name="直線コネクタ 36"/>
            <p:cNvCxnSpPr/>
            <p:nvPr/>
          </p:nvCxnSpPr>
          <p:spPr>
            <a:xfrm flipV="1">
              <a:off x="1545185" y="2069279"/>
              <a:ext cx="96816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39"/>
            <p:cNvCxnSpPr/>
            <p:nvPr/>
          </p:nvCxnSpPr>
          <p:spPr>
            <a:xfrm flipV="1">
              <a:off x="1545184" y="2626108"/>
              <a:ext cx="96816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42"/>
            <p:cNvCxnSpPr/>
            <p:nvPr/>
          </p:nvCxnSpPr>
          <p:spPr>
            <a:xfrm flipV="1">
              <a:off x="1545184" y="3182910"/>
              <a:ext cx="96816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47"/>
            <p:cNvCxnSpPr/>
            <p:nvPr/>
          </p:nvCxnSpPr>
          <p:spPr>
            <a:xfrm flipV="1">
              <a:off x="1545184" y="3738669"/>
              <a:ext cx="96816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54"/>
            <p:cNvCxnSpPr/>
            <p:nvPr/>
          </p:nvCxnSpPr>
          <p:spPr>
            <a:xfrm flipV="1">
              <a:off x="1545184" y="4292056"/>
              <a:ext cx="96816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線コネクタ 2"/>
          <p:cNvCxnSpPr/>
          <p:nvPr/>
        </p:nvCxnSpPr>
        <p:spPr>
          <a:xfrm flipV="1">
            <a:off x="1448006" y="3304296"/>
            <a:ext cx="3888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470"/>
          <p:cNvCxnSpPr/>
          <p:nvPr/>
        </p:nvCxnSpPr>
        <p:spPr>
          <a:xfrm flipV="1">
            <a:off x="2137186" y="1645978"/>
            <a:ext cx="1944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472"/>
          <p:cNvCxnSpPr/>
          <p:nvPr/>
        </p:nvCxnSpPr>
        <p:spPr>
          <a:xfrm>
            <a:off x="2126150" y="1643062"/>
            <a:ext cx="1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473"/>
          <p:cNvSpPr txBox="1"/>
          <p:nvPr/>
        </p:nvSpPr>
        <p:spPr>
          <a:xfrm>
            <a:off x="2779762" y="1368677"/>
            <a:ext cx="658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Comic Sans MS" panose="030F0702030302020204" pitchFamily="66" charset="0"/>
              </a:rPr>
              <a:t>***</a:t>
            </a:r>
            <a:endParaRPr kumimoji="1" lang="ja-JP" alt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74" name="テキスト ボックス 474"/>
          <p:cNvSpPr txBox="1"/>
          <p:nvPr/>
        </p:nvSpPr>
        <p:spPr>
          <a:xfrm>
            <a:off x="1" y="5079345"/>
            <a:ext cx="17469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806450" algn="r"/>
              </a:tabLst>
            </a:pPr>
            <a:r>
              <a:rPr lang="en-US" altLang="ja-JP" sz="1800" b="1" dirty="0" smtClean="0"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Positivity (%):</a:t>
            </a:r>
            <a:endParaRPr lang="en-US" altLang="ja-JP" sz="1800" b="1" dirty="0">
              <a:latin typeface="Comic Sans MS" panose="030F0702030302020204" pitchFamily="66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579038" y="5086225"/>
            <a:ext cx="3179523" cy="1155800"/>
            <a:chOff x="1706549" y="4501410"/>
            <a:chExt cx="3179523" cy="1155800"/>
          </a:xfrm>
        </p:grpSpPr>
        <p:sp>
          <p:nvSpPr>
            <p:cNvPr id="24" name="テキスト ボックス 56"/>
            <p:cNvSpPr txBox="1"/>
            <p:nvPr/>
          </p:nvSpPr>
          <p:spPr>
            <a:xfrm>
              <a:off x="3733233" y="4879255"/>
              <a:ext cx="9614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806450" algn="r"/>
                </a:tabLst>
              </a:pPr>
              <a:r>
                <a:rPr lang="en-US" altLang="ja-JP" sz="2000" b="1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AD</a:t>
              </a:r>
              <a:endParaRPr lang="en-US" altLang="ja-JP" sz="2000" b="1" dirty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9" name="テキスト ボックス 469"/>
            <p:cNvSpPr txBox="1"/>
            <p:nvPr/>
          </p:nvSpPr>
          <p:spPr>
            <a:xfrm>
              <a:off x="3694906" y="4501410"/>
              <a:ext cx="10381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806450" algn="r"/>
                </a:tabLst>
              </a:pPr>
              <a:r>
                <a:rPr lang="en-US" altLang="ja-JP" sz="2000" b="1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96.0</a:t>
              </a:r>
              <a:endParaRPr lang="en-US" altLang="ja-JP" sz="2000" b="1" dirty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5" name="テキスト ボックス 475"/>
            <p:cNvSpPr txBox="1"/>
            <p:nvPr/>
          </p:nvSpPr>
          <p:spPr>
            <a:xfrm>
              <a:off x="1706549" y="5257100"/>
              <a:ext cx="107253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806450" algn="r"/>
                </a:tabLst>
              </a:pPr>
              <a:r>
                <a:rPr lang="en-US" altLang="ja-JP" sz="2000" b="1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(n=50)</a:t>
              </a:r>
              <a:endParaRPr lang="en-US" altLang="ja-JP" sz="2000" b="1" dirty="0"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6" name="正方形/長方形 6"/>
            <p:cNvSpPr/>
            <p:nvPr/>
          </p:nvSpPr>
          <p:spPr>
            <a:xfrm>
              <a:off x="3541844" y="5257100"/>
              <a:ext cx="13442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806450" algn="r"/>
                </a:tabLst>
              </a:pPr>
              <a:r>
                <a:rPr lang="en-US" altLang="ja-JP" sz="2000" b="1" dirty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(</a:t>
              </a:r>
              <a:r>
                <a:rPr lang="en-US" altLang="ja-JP" sz="2000" b="1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n=150)</a:t>
              </a:r>
              <a:endParaRPr lang="en-US" altLang="ja-JP" sz="2000" b="1" dirty="0"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7" name="テキスト ボックス 476"/>
            <p:cNvSpPr txBox="1"/>
            <p:nvPr/>
          </p:nvSpPr>
          <p:spPr>
            <a:xfrm>
              <a:off x="1709481" y="4501410"/>
              <a:ext cx="10666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806450" algn="r"/>
                </a:tabLst>
              </a:pPr>
              <a:r>
                <a:rPr lang="en-US" altLang="ja-JP" sz="20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6.0</a:t>
              </a:r>
              <a:r>
                <a:rPr lang="en-US" altLang="ja-JP" sz="20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  </a:t>
              </a:r>
              <a:endParaRPr lang="en-US" altLang="ja-JP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8" name="テキスト ボックス 477"/>
            <p:cNvSpPr txBox="1"/>
            <p:nvPr/>
          </p:nvSpPr>
          <p:spPr>
            <a:xfrm>
              <a:off x="1802465" y="4879255"/>
              <a:ext cx="88070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806450" algn="r"/>
                </a:tabLst>
              </a:pPr>
              <a:r>
                <a:rPr lang="en-US" altLang="ja-JP" sz="20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HS      </a:t>
              </a:r>
              <a:endParaRPr lang="en-US" altLang="ja-JP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109" name="直線コネクタ 472"/>
          <p:cNvCxnSpPr/>
          <p:nvPr/>
        </p:nvCxnSpPr>
        <p:spPr>
          <a:xfrm>
            <a:off x="4096310" y="1643062"/>
            <a:ext cx="1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0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utoShape 51"/>
          <p:cNvSpPr>
            <a:spLocks noChangeArrowheads="1"/>
          </p:cNvSpPr>
          <p:nvPr/>
        </p:nvSpPr>
        <p:spPr bwMode="auto">
          <a:xfrm>
            <a:off x="944563" y="1143662"/>
            <a:ext cx="8397875" cy="101600"/>
          </a:xfrm>
          <a:prstGeom prst="homePlate">
            <a:avLst>
              <a:gd name="adj" fmla="val 247586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cs typeface="Arial" charset="0"/>
            </a:endParaRPr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619513" y="91225"/>
            <a:ext cx="90804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HG丸ｺﾞｼｯｸM-PRO" pitchFamily="50" charset="-128"/>
                <a:cs typeface="Arial" pitchFamily="34" charset="0"/>
              </a:rPr>
              <a:t>SWATH analyses for expression profiling of target proteins in LAD in the validation set</a:t>
            </a:r>
            <a:endParaRPr kumimoji="0" lang="en-US" altLang="ja-JP" sz="2800" dirty="0">
              <a:solidFill>
                <a:srgbClr val="FF0000"/>
              </a:solidFill>
              <a:latin typeface="Comic Sans MS" pitchFamily="66" charset="0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8610471" y="635762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latin typeface="Comic Sans MS" pitchFamily="66" charset="0"/>
              </a:rPr>
              <a:t>50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8610471" y="242979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latin typeface="Comic Sans MS" pitchFamily="66" charset="0"/>
              </a:rPr>
              <a:t>28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8610471" y="272508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Comic Sans MS" pitchFamily="66" charset="0"/>
              </a:rPr>
              <a:t>22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8503070" y="340239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latin typeface="Comic Sans MS" pitchFamily="66" charset="0"/>
              </a:rPr>
              <a:t>65.7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8422920" y="368854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latin typeface="Comic Sans MS" pitchFamily="66" charset="0"/>
              </a:rPr>
              <a:t>42</a:t>
            </a:r>
            <a:r>
              <a:rPr kumimoji="1" lang="en-US" altLang="ja-JP" sz="1800" dirty="0" smtClean="0">
                <a:latin typeface="Comic Sans MS" pitchFamily="66" charset="0"/>
              </a:rPr>
              <a:t>-82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cxnSp>
        <p:nvCxnSpPr>
          <p:cNvPr id="68" name="直線コネクタ 67"/>
          <p:cNvCxnSpPr/>
          <p:nvPr/>
        </p:nvCxnSpPr>
        <p:spPr bwMode="auto">
          <a:xfrm>
            <a:off x="5177336" y="2045696"/>
            <a:ext cx="438093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テキスト ボックス 68"/>
          <p:cNvSpPr txBox="1"/>
          <p:nvPr/>
        </p:nvSpPr>
        <p:spPr>
          <a:xfrm>
            <a:off x="5695453" y="437139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Comic Sans MS" pitchFamily="66" charset="0"/>
              </a:rPr>
              <a:t>IA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705872" y="465390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Comic Sans MS" pitchFamily="66" charset="0"/>
              </a:rPr>
              <a:t>IB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639348" y="4936415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Comic Sans MS" pitchFamily="66" charset="0"/>
              </a:rPr>
              <a:t>IIA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649767" y="521892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Comic Sans MS" pitchFamily="66" charset="0"/>
              </a:rPr>
              <a:t>IIB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583243" y="5501435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Comic Sans MS" pitchFamily="66" charset="0"/>
              </a:rPr>
              <a:t>IIIA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593662" y="578394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Comic Sans MS" pitchFamily="66" charset="0"/>
              </a:rPr>
              <a:t>IIIB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cxnSp>
        <p:nvCxnSpPr>
          <p:cNvPr id="75" name="直線コネクタ 74"/>
          <p:cNvCxnSpPr/>
          <p:nvPr/>
        </p:nvCxnSpPr>
        <p:spPr bwMode="auto">
          <a:xfrm>
            <a:off x="5177336" y="6262134"/>
            <a:ext cx="438093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テキスト ボックス 75"/>
          <p:cNvSpPr txBox="1"/>
          <p:nvPr/>
        </p:nvSpPr>
        <p:spPr>
          <a:xfrm>
            <a:off x="5593662" y="2438937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Comic Sans MS" pitchFamily="66" charset="0"/>
              </a:rPr>
              <a:t>Male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484658" y="270578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Comic Sans MS" pitchFamily="66" charset="0"/>
              </a:rPr>
              <a:t>Female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644157" y="340239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Comic Sans MS" pitchFamily="66" charset="0"/>
              </a:rPr>
              <a:t>Ave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538359" y="3668221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latin typeface="Comic Sans MS" pitchFamily="66" charset="0"/>
              </a:rPr>
              <a:t>Range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7087917" y="635762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latin typeface="Comic Sans MS" pitchFamily="66" charset="0"/>
              </a:rPr>
              <a:t>100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150434" y="242979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latin typeface="Comic Sans MS" pitchFamily="66" charset="0"/>
              </a:rPr>
              <a:t>52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7150434" y="272508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latin typeface="Comic Sans MS" pitchFamily="66" charset="0"/>
              </a:rPr>
              <a:t>4</a:t>
            </a:r>
            <a:r>
              <a:rPr kumimoji="1" lang="en-US" altLang="ja-JP" sz="1800" dirty="0" smtClean="0">
                <a:latin typeface="Comic Sans MS" pitchFamily="66" charset="0"/>
              </a:rPr>
              <a:t>8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7043033" y="340239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Comic Sans MS" pitchFamily="66" charset="0"/>
              </a:rPr>
              <a:t>65.0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962883" y="368854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latin typeface="Comic Sans MS" pitchFamily="66" charset="0"/>
              </a:rPr>
              <a:t>39</a:t>
            </a:r>
            <a:r>
              <a:rPr kumimoji="1" lang="en-US" altLang="ja-JP" sz="1800" dirty="0" smtClean="0">
                <a:latin typeface="Comic Sans MS" pitchFamily="66" charset="0"/>
              </a:rPr>
              <a:t>-85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150434" y="437502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latin typeface="Comic Sans MS" pitchFamily="66" charset="0"/>
              </a:rPr>
              <a:t>44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7150434" y="46611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latin typeface="Comic Sans MS" pitchFamily="66" charset="0"/>
              </a:rPr>
              <a:t>15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7212951" y="494731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latin typeface="Comic Sans MS" pitchFamily="66" charset="0"/>
              </a:rPr>
              <a:t>6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7212951" y="52334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latin typeface="Comic Sans MS" pitchFamily="66" charset="0"/>
              </a:rPr>
              <a:t>9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7150434" y="552977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latin typeface="Comic Sans MS" pitchFamily="66" charset="0"/>
              </a:rPr>
              <a:t>15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7150434" y="579864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latin typeface="Comic Sans MS" pitchFamily="66" charset="0"/>
              </a:rPr>
              <a:t>11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7084172" y="15860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latin typeface="Comic Sans MS" pitchFamily="66" charset="0"/>
              </a:rPr>
              <a:t>LAD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8516319" y="1582956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latin typeface="Comic Sans MS" pitchFamily="66" charset="0"/>
              </a:rPr>
              <a:t>HS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5563356" y="308828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Comic Sans MS" pitchFamily="66" charset="0"/>
              </a:rPr>
              <a:t>-Age-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5402254" y="217083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Comic Sans MS" pitchFamily="66" charset="0"/>
              </a:rPr>
              <a:t>-Gender-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407864" y="4073670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Comic Sans MS" pitchFamily="66" charset="0"/>
              </a:rPr>
              <a:t>-</a:t>
            </a:r>
            <a:r>
              <a:rPr kumimoji="1" lang="en-US" altLang="ja-JP" sz="1800" dirty="0" err="1" smtClean="0">
                <a:latin typeface="Comic Sans MS" pitchFamily="66" charset="0"/>
              </a:rPr>
              <a:t>pStage</a:t>
            </a:r>
            <a:r>
              <a:rPr kumimoji="1" lang="en-US" altLang="ja-JP" sz="1800" dirty="0" smtClean="0">
                <a:latin typeface="Comic Sans MS" pitchFamily="66" charset="0"/>
              </a:rPr>
              <a:t>-</a:t>
            </a:r>
            <a:endParaRPr kumimoji="1" lang="ja-JP" altLang="en-US" sz="1800" dirty="0">
              <a:latin typeface="Comic Sans MS" pitchFamily="66" charset="0"/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2" cstate="print"/>
          <a:srcRect l="-46" t="60291" r="50044" b="238"/>
          <a:stretch>
            <a:fillRect/>
          </a:stretch>
        </p:blipFill>
        <p:spPr bwMode="auto">
          <a:xfrm>
            <a:off x="1332698" y="4687523"/>
            <a:ext cx="316547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2" cstate="print"/>
          <a:srcRect l="49963" t="54668" r="37" b="238"/>
          <a:stretch>
            <a:fillRect/>
          </a:stretch>
        </p:blipFill>
        <p:spPr bwMode="auto">
          <a:xfrm>
            <a:off x="225425" y="3423955"/>
            <a:ext cx="26384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正方形/長方形 79"/>
          <p:cNvSpPr/>
          <p:nvPr/>
        </p:nvSpPr>
        <p:spPr bwMode="auto">
          <a:xfrm>
            <a:off x="709613" y="3716055"/>
            <a:ext cx="1644650" cy="1282700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30000"/>
              </a:spcBef>
              <a:defRPr/>
            </a:pPr>
            <a:endParaRPr kumimoji="0" lang="en-US" sz="1800" b="0">
              <a:latin typeface="Arial" charset="0"/>
            </a:endParaRPr>
          </a:p>
        </p:txBody>
      </p:sp>
      <p:sp>
        <p:nvSpPr>
          <p:cNvPr id="97" name="正方形/長方形 4"/>
          <p:cNvSpPr>
            <a:spLocks noChangeArrowheads="1"/>
          </p:cNvSpPr>
          <p:nvPr/>
        </p:nvSpPr>
        <p:spPr bwMode="auto">
          <a:xfrm>
            <a:off x="665163" y="3682718"/>
            <a:ext cx="1646237" cy="1260475"/>
          </a:xfrm>
          <a:prstGeom prst="rect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98" name="正方形/長方形 5"/>
          <p:cNvSpPr>
            <a:spLocks noChangeArrowheads="1"/>
          </p:cNvSpPr>
          <p:nvPr/>
        </p:nvSpPr>
        <p:spPr bwMode="auto">
          <a:xfrm>
            <a:off x="630238" y="3628743"/>
            <a:ext cx="1630362" cy="1274762"/>
          </a:xfrm>
          <a:prstGeom prst="rect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99" name="正方形/長方形 6"/>
          <p:cNvSpPr>
            <a:spLocks noChangeArrowheads="1"/>
          </p:cNvSpPr>
          <p:nvPr/>
        </p:nvSpPr>
        <p:spPr bwMode="auto">
          <a:xfrm>
            <a:off x="593725" y="3550955"/>
            <a:ext cx="1603375" cy="1285875"/>
          </a:xfrm>
          <a:prstGeom prst="rect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100" name="正方形/長方形 7"/>
          <p:cNvSpPr>
            <a:spLocks noChangeArrowheads="1"/>
          </p:cNvSpPr>
          <p:nvPr/>
        </p:nvSpPr>
        <p:spPr bwMode="auto">
          <a:xfrm>
            <a:off x="561975" y="3498568"/>
            <a:ext cx="1579563" cy="1281112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cxnSp>
        <p:nvCxnSpPr>
          <p:cNvPr id="101" name="直線矢印コネクタ 8"/>
          <p:cNvCxnSpPr>
            <a:cxnSpLocks noChangeShapeType="1"/>
          </p:cNvCxnSpPr>
          <p:nvPr/>
        </p:nvCxnSpPr>
        <p:spPr bwMode="auto">
          <a:xfrm>
            <a:off x="1974048" y="5282835"/>
            <a:ext cx="809625" cy="62071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2" name="テキスト ボックス 10"/>
          <p:cNvSpPr txBox="1">
            <a:spLocks noChangeArrowheads="1"/>
          </p:cNvSpPr>
          <p:nvPr/>
        </p:nvSpPr>
        <p:spPr bwMode="auto">
          <a:xfrm>
            <a:off x="1376363" y="2944530"/>
            <a:ext cx="2351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Division of Q1Window</a:t>
            </a:r>
          </a:p>
        </p:txBody>
      </p:sp>
      <p:grpSp>
        <p:nvGrpSpPr>
          <p:cNvPr id="103" name="グループ化 145"/>
          <p:cNvGrpSpPr>
            <a:grpSpLocks/>
          </p:cNvGrpSpPr>
          <p:nvPr/>
        </p:nvGrpSpPr>
        <p:grpSpPr bwMode="auto">
          <a:xfrm>
            <a:off x="488950" y="1763430"/>
            <a:ext cx="4008438" cy="1123950"/>
            <a:chOff x="4788024" y="1700808"/>
            <a:chExt cx="4008845" cy="1123950"/>
          </a:xfrm>
        </p:grpSpPr>
        <p:pic>
          <p:nvPicPr>
            <p:cNvPr id="104" name="Picture 7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1700808"/>
              <a:ext cx="3971925" cy="11239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7516761" y="1845270"/>
              <a:ext cx="957124" cy="3381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FF0000"/>
                  </a:solidFill>
                </a:rPr>
                <a:t>TOF MS</a:t>
              </a:r>
            </a:p>
          </p:txBody>
        </p:sp>
        <p:sp>
          <p:nvSpPr>
            <p:cNvPr id="106" name="Text Box 5"/>
            <p:cNvSpPr txBox="1">
              <a:spLocks noChangeArrowheads="1"/>
            </p:cNvSpPr>
            <p:nvPr/>
          </p:nvSpPr>
          <p:spPr bwMode="auto">
            <a:xfrm>
              <a:off x="7193777" y="2061170"/>
              <a:ext cx="1603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>
                  <a:solidFill>
                    <a:srgbClr val="FF0000"/>
                  </a:solidFill>
                </a:rPr>
                <a:t>1 </a:t>
              </a:r>
              <a:r>
                <a:rPr lang="en-US" altLang="ja-JP" sz="1200">
                  <a:solidFill>
                    <a:srgbClr val="FF0000"/>
                  </a:solidFill>
                </a:rPr>
                <a:t>sec accumulation</a:t>
              </a:r>
            </a:p>
          </p:txBody>
        </p:sp>
      </p:grpSp>
      <p:cxnSp>
        <p:nvCxnSpPr>
          <p:cNvPr id="107" name="直線矢印コネクタ 15"/>
          <p:cNvCxnSpPr>
            <a:cxnSpLocks noChangeShapeType="1"/>
          </p:cNvCxnSpPr>
          <p:nvPr/>
        </p:nvCxnSpPr>
        <p:spPr bwMode="auto">
          <a:xfrm>
            <a:off x="933450" y="2720693"/>
            <a:ext cx="184150" cy="9715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8" name="正方形/長方形 16"/>
          <p:cNvSpPr>
            <a:spLocks noChangeArrowheads="1"/>
          </p:cNvSpPr>
          <p:nvPr/>
        </p:nvSpPr>
        <p:spPr bwMode="auto">
          <a:xfrm>
            <a:off x="722313" y="1936468"/>
            <a:ext cx="395287" cy="7286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109" name="正方形/長方形 17"/>
          <p:cNvSpPr>
            <a:spLocks noChangeArrowheads="1"/>
          </p:cNvSpPr>
          <p:nvPr/>
        </p:nvSpPr>
        <p:spPr bwMode="auto">
          <a:xfrm>
            <a:off x="1147763" y="1939643"/>
            <a:ext cx="395287" cy="728662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110" name="正方形/長方形 18"/>
          <p:cNvSpPr>
            <a:spLocks noChangeArrowheads="1"/>
          </p:cNvSpPr>
          <p:nvPr/>
        </p:nvSpPr>
        <p:spPr bwMode="auto">
          <a:xfrm>
            <a:off x="1587500" y="1941230"/>
            <a:ext cx="395288" cy="728663"/>
          </a:xfrm>
          <a:prstGeom prst="rect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111" name="正方形/長方形 19"/>
          <p:cNvSpPr>
            <a:spLocks noChangeArrowheads="1"/>
          </p:cNvSpPr>
          <p:nvPr/>
        </p:nvSpPr>
        <p:spPr bwMode="auto">
          <a:xfrm>
            <a:off x="2012950" y="1942818"/>
            <a:ext cx="395288" cy="728662"/>
          </a:xfrm>
          <a:prstGeom prst="rect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112" name="正方形/長方形 20"/>
          <p:cNvSpPr>
            <a:spLocks noChangeArrowheads="1"/>
          </p:cNvSpPr>
          <p:nvPr/>
        </p:nvSpPr>
        <p:spPr bwMode="auto">
          <a:xfrm>
            <a:off x="2424113" y="1945993"/>
            <a:ext cx="395287" cy="728662"/>
          </a:xfrm>
          <a:prstGeom prst="rect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113" name="正方形/長方形 22"/>
          <p:cNvSpPr>
            <a:spLocks noChangeArrowheads="1"/>
          </p:cNvSpPr>
          <p:nvPr/>
        </p:nvSpPr>
        <p:spPr bwMode="auto">
          <a:xfrm>
            <a:off x="536575" y="3463643"/>
            <a:ext cx="1546225" cy="12350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kumimoji="0" lang="en-US" altLang="ja-JP" sz="1800" b="0"/>
          </a:p>
        </p:txBody>
      </p:sp>
      <p:sp>
        <p:nvSpPr>
          <p:cNvPr id="114" name="テキスト ボックス 23"/>
          <p:cNvSpPr txBox="1">
            <a:spLocks noChangeArrowheads="1"/>
          </p:cNvSpPr>
          <p:nvPr/>
        </p:nvSpPr>
        <p:spPr bwMode="auto">
          <a:xfrm>
            <a:off x="95250" y="5074955"/>
            <a:ext cx="17859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</a:rPr>
              <a:t>MS/MS analyses  of  all peak</a:t>
            </a:r>
          </a:p>
        </p:txBody>
      </p:sp>
      <p:sp>
        <p:nvSpPr>
          <p:cNvPr id="115" name="テキスト ボックス 24"/>
          <p:cNvSpPr txBox="1">
            <a:spLocks noChangeArrowheads="1"/>
          </p:cNvSpPr>
          <p:nvPr/>
        </p:nvSpPr>
        <p:spPr bwMode="auto">
          <a:xfrm>
            <a:off x="2150288" y="6246448"/>
            <a:ext cx="2353529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</a:rPr>
              <a:t>Quantitative </a:t>
            </a:r>
            <a:r>
              <a:rPr lang="en-US" altLang="ja-JP" dirty="0" smtClean="0">
                <a:solidFill>
                  <a:srgbClr val="FF0000"/>
                </a:solidFill>
              </a:rPr>
              <a:t>analyses </a:t>
            </a:r>
          </a:p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of target proteins</a:t>
            </a:r>
            <a:endParaRPr lang="en-US" altLang="ja-JP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/>
          <p:cNvPicPr>
            <a:picLocks noChangeAspect="1"/>
          </p:cNvPicPr>
          <p:nvPr/>
        </p:nvPicPr>
        <p:blipFill>
          <a:blip r:embed="rId3" cstate="print"/>
          <a:srcRect l="8645" t="8105" r="3470" b="10885"/>
          <a:stretch>
            <a:fillRect/>
          </a:stretch>
        </p:blipFill>
        <p:spPr>
          <a:xfrm>
            <a:off x="6708914" y="2194690"/>
            <a:ext cx="2971743" cy="2739259"/>
          </a:xfrm>
          <a:prstGeom prst="rect">
            <a:avLst/>
          </a:prstGeom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02" t="13138" r="72009" b="59434"/>
          <a:stretch/>
        </p:blipFill>
        <p:spPr bwMode="auto">
          <a:xfrm>
            <a:off x="1745003" y="2430495"/>
            <a:ext cx="907238" cy="122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83" t="13034" r="25519" b="40050"/>
          <a:stretch/>
        </p:blipFill>
        <p:spPr bwMode="auto">
          <a:xfrm>
            <a:off x="3250915" y="2409230"/>
            <a:ext cx="1663369" cy="209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944563" y="1158875"/>
            <a:ext cx="8397875" cy="101600"/>
          </a:xfrm>
          <a:prstGeom prst="homePlate">
            <a:avLst>
              <a:gd name="adj" fmla="val 247586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5250" y="131763"/>
            <a:ext cx="10099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HG丸ｺﾞｼｯｸM-PRO" pitchFamily="50" charset="-128"/>
                <a:cs typeface="Arial" pitchFamily="34" charset="0"/>
              </a:rPr>
              <a:t>Validation of prediction model for detection of lung adenocarcinoma using the validation dataset</a:t>
            </a:r>
            <a:endParaRPr kumimoji="0" lang="en-US" altLang="ja-JP" sz="2800" dirty="0">
              <a:solidFill>
                <a:schemeClr val="bg2">
                  <a:lumMod val="60000"/>
                  <a:lumOff val="40000"/>
                </a:schemeClr>
              </a:solidFill>
              <a:latin typeface="Comic Sans MS" pitchFamily="66" charset="0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82" name="テキスト ボックス 37"/>
          <p:cNvSpPr txBox="1"/>
          <p:nvPr/>
        </p:nvSpPr>
        <p:spPr>
          <a:xfrm>
            <a:off x="764923" y="2126014"/>
            <a:ext cx="52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20</a:t>
            </a:r>
            <a:endParaRPr lang="en-US" altLang="ja-JP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3" name="テキスト ボックス 40"/>
          <p:cNvSpPr txBox="1"/>
          <p:nvPr/>
        </p:nvSpPr>
        <p:spPr>
          <a:xfrm>
            <a:off x="735677" y="2676562"/>
            <a:ext cx="55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10</a:t>
            </a:r>
            <a:endParaRPr lang="en-US" altLang="ja-JP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4" name="テキスト ボックス 43"/>
          <p:cNvSpPr txBox="1"/>
          <p:nvPr/>
        </p:nvSpPr>
        <p:spPr>
          <a:xfrm>
            <a:off x="906969" y="3227110"/>
            <a:ext cx="380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b="1" dirty="0">
                <a:latin typeface="Comic Sans MS" panose="030F0702030302020204" pitchFamily="66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5" name="テキスト ボックス 49"/>
          <p:cNvSpPr txBox="1"/>
          <p:nvPr/>
        </p:nvSpPr>
        <p:spPr>
          <a:xfrm>
            <a:off x="555338" y="3777658"/>
            <a:ext cx="73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-10</a:t>
            </a:r>
            <a:endParaRPr lang="en-US" altLang="ja-JP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6" name="テキスト ボックス 55"/>
          <p:cNvSpPr txBox="1"/>
          <p:nvPr/>
        </p:nvSpPr>
        <p:spPr>
          <a:xfrm>
            <a:off x="573451" y="4328206"/>
            <a:ext cx="714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-20</a:t>
            </a:r>
            <a:endParaRPr lang="en-US" altLang="ja-JP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7" name="テキスト ボックス 77"/>
          <p:cNvSpPr txBox="1"/>
          <p:nvPr/>
        </p:nvSpPr>
        <p:spPr>
          <a:xfrm>
            <a:off x="1782975" y="6281605"/>
            <a:ext cx="29981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806450" algn="r"/>
              </a:tabLst>
            </a:pPr>
            <a:r>
              <a:rPr lang="en-US" altLang="ja-JP" sz="2000" b="1" dirty="0" smtClean="0"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Clinical diagnosis</a:t>
            </a:r>
            <a:endParaRPr lang="en-US" altLang="ja-JP" sz="2000" b="1" dirty="0">
              <a:latin typeface="Comic Sans MS" panose="030F0702030302020204" pitchFamily="66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88" name="テキスト ボックス 78"/>
          <p:cNvSpPr txBox="1"/>
          <p:nvPr/>
        </p:nvSpPr>
        <p:spPr>
          <a:xfrm rot="16200000">
            <a:off x="-297525" y="3182779"/>
            <a:ext cx="1704659" cy="4001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kern="0" noProof="0" dirty="0" smtClean="0">
                <a:solidFill>
                  <a:prstClr val="black"/>
                </a:solidFill>
                <a:latin typeface="Comic Sans MS" panose="030F0702030302020204" pitchFamily="66" charset="0"/>
                <a:ea typeface="HG丸ｺﾞｼｯｸM-PRO" pitchFamily="50" charset="-128"/>
                <a:cs typeface="Arial" panose="020B0604020202020204" pitchFamily="34" charset="0"/>
              </a:rPr>
              <a:t>Voting sum</a:t>
            </a:r>
            <a:endParaRPr kumimoji="0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HG丸ｺﾞｼｯｸM-PRO" pitchFamily="50" charset="-128"/>
              <a:cs typeface="Arial" panose="020B0604020202020204" pitchFamily="34" charset="0"/>
            </a:endParaRPr>
          </a:p>
        </p:txBody>
      </p:sp>
      <p:sp>
        <p:nvSpPr>
          <p:cNvPr id="89" name="正方形/長方形 33"/>
          <p:cNvSpPr/>
          <p:nvPr/>
        </p:nvSpPr>
        <p:spPr>
          <a:xfrm>
            <a:off x="1394752" y="1793996"/>
            <a:ext cx="4027480" cy="32376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Comic Sans MS" panose="030F0702030302020204" pitchFamily="66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1342713" y="2271306"/>
            <a:ext cx="36000" cy="2222778"/>
            <a:chOff x="1545184" y="2069279"/>
            <a:chExt cx="96817" cy="2222778"/>
          </a:xfrm>
        </p:grpSpPr>
        <p:cxnSp>
          <p:nvCxnSpPr>
            <p:cNvPr id="91" name="直線コネクタ 36"/>
            <p:cNvCxnSpPr/>
            <p:nvPr/>
          </p:nvCxnSpPr>
          <p:spPr>
            <a:xfrm flipV="1">
              <a:off x="1545185" y="2069279"/>
              <a:ext cx="96816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39"/>
            <p:cNvCxnSpPr/>
            <p:nvPr/>
          </p:nvCxnSpPr>
          <p:spPr>
            <a:xfrm flipV="1">
              <a:off x="1545184" y="2626108"/>
              <a:ext cx="96816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42"/>
            <p:cNvCxnSpPr/>
            <p:nvPr/>
          </p:nvCxnSpPr>
          <p:spPr>
            <a:xfrm flipV="1">
              <a:off x="1545184" y="3182910"/>
              <a:ext cx="96816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47"/>
            <p:cNvCxnSpPr/>
            <p:nvPr/>
          </p:nvCxnSpPr>
          <p:spPr>
            <a:xfrm flipV="1">
              <a:off x="1545184" y="3738669"/>
              <a:ext cx="96816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54"/>
            <p:cNvCxnSpPr/>
            <p:nvPr/>
          </p:nvCxnSpPr>
          <p:spPr>
            <a:xfrm flipV="1">
              <a:off x="1545184" y="4292056"/>
              <a:ext cx="96816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直線コネクタ 2"/>
          <p:cNvCxnSpPr/>
          <p:nvPr/>
        </p:nvCxnSpPr>
        <p:spPr>
          <a:xfrm flipV="1">
            <a:off x="1479372" y="3384680"/>
            <a:ext cx="3888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470"/>
          <p:cNvCxnSpPr/>
          <p:nvPr/>
        </p:nvCxnSpPr>
        <p:spPr>
          <a:xfrm flipV="1">
            <a:off x="2168552" y="1645978"/>
            <a:ext cx="1944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472"/>
          <p:cNvCxnSpPr/>
          <p:nvPr/>
        </p:nvCxnSpPr>
        <p:spPr>
          <a:xfrm>
            <a:off x="2157516" y="1643062"/>
            <a:ext cx="1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473"/>
          <p:cNvSpPr txBox="1"/>
          <p:nvPr/>
        </p:nvSpPr>
        <p:spPr>
          <a:xfrm>
            <a:off x="2811128" y="1368677"/>
            <a:ext cx="658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Comic Sans MS" panose="030F0702030302020204" pitchFamily="66" charset="0"/>
              </a:rPr>
              <a:t>***</a:t>
            </a:r>
            <a:endParaRPr kumimoji="1" lang="ja-JP" alt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100" name="テキスト ボックス 474"/>
          <p:cNvSpPr txBox="1"/>
          <p:nvPr/>
        </p:nvSpPr>
        <p:spPr>
          <a:xfrm>
            <a:off x="31367" y="5079345"/>
            <a:ext cx="17469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806450" algn="r"/>
              </a:tabLst>
            </a:pPr>
            <a:r>
              <a:rPr lang="en-US" altLang="ja-JP" sz="1800" b="1" dirty="0" smtClean="0"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Positivity (%):</a:t>
            </a:r>
            <a:endParaRPr lang="en-US" altLang="ja-JP" sz="1800" b="1" dirty="0">
              <a:latin typeface="Comic Sans MS" panose="030F0702030302020204" pitchFamily="66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1610404" y="5086225"/>
            <a:ext cx="3179523" cy="1155800"/>
            <a:chOff x="1706549" y="4501410"/>
            <a:chExt cx="3179523" cy="1155800"/>
          </a:xfrm>
        </p:grpSpPr>
        <p:sp>
          <p:nvSpPr>
            <p:cNvPr id="102" name="テキスト ボックス 56"/>
            <p:cNvSpPr txBox="1"/>
            <p:nvPr/>
          </p:nvSpPr>
          <p:spPr>
            <a:xfrm>
              <a:off x="3733233" y="4879255"/>
              <a:ext cx="9614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806450" algn="r"/>
                </a:tabLst>
              </a:pPr>
              <a:r>
                <a:rPr lang="en-US" altLang="ja-JP" sz="2000" b="1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AD</a:t>
              </a:r>
              <a:endParaRPr lang="en-US" altLang="ja-JP" sz="2000" b="1" dirty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3" name="テキスト ボックス 469"/>
            <p:cNvSpPr txBox="1"/>
            <p:nvPr/>
          </p:nvSpPr>
          <p:spPr>
            <a:xfrm>
              <a:off x="3694906" y="4501410"/>
              <a:ext cx="10381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806450" algn="r"/>
                </a:tabLst>
              </a:pPr>
              <a:r>
                <a:rPr lang="en-US" altLang="ja-JP" sz="20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91</a:t>
              </a:r>
              <a:r>
                <a:rPr lang="en-US" altLang="ja-JP" sz="2000" b="1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.0</a:t>
              </a:r>
              <a:endParaRPr lang="en-US" altLang="ja-JP" sz="2000" b="1" dirty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4" name="テキスト ボックス 475"/>
            <p:cNvSpPr txBox="1"/>
            <p:nvPr/>
          </p:nvSpPr>
          <p:spPr>
            <a:xfrm>
              <a:off x="1706549" y="5257100"/>
              <a:ext cx="107253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806450" algn="r"/>
                </a:tabLst>
              </a:pPr>
              <a:r>
                <a:rPr lang="en-US" altLang="ja-JP" sz="2000" b="1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(n=50)</a:t>
              </a:r>
              <a:endParaRPr lang="en-US" altLang="ja-JP" sz="2000" b="1" dirty="0"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6" name="正方形/長方形 6"/>
            <p:cNvSpPr/>
            <p:nvPr/>
          </p:nvSpPr>
          <p:spPr>
            <a:xfrm>
              <a:off x="3541844" y="5257100"/>
              <a:ext cx="13442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806450" algn="r"/>
                </a:tabLst>
              </a:pPr>
              <a:r>
                <a:rPr lang="en-US" altLang="ja-JP" sz="2000" b="1" dirty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(</a:t>
              </a:r>
              <a:r>
                <a:rPr lang="en-US" altLang="ja-JP" sz="2000" b="1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n=100)</a:t>
              </a:r>
              <a:endParaRPr lang="en-US" altLang="ja-JP" sz="2000" b="1" dirty="0"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7" name="テキスト ボックス 476"/>
            <p:cNvSpPr txBox="1"/>
            <p:nvPr/>
          </p:nvSpPr>
          <p:spPr>
            <a:xfrm>
              <a:off x="1709481" y="4501410"/>
              <a:ext cx="10666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806450" algn="r"/>
                </a:tabLst>
              </a:pPr>
              <a:r>
                <a:rPr lang="en-US" altLang="ja-JP" sz="20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6</a:t>
              </a:r>
              <a:r>
                <a:rPr lang="en-US" altLang="ja-JP" sz="20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.0  </a:t>
              </a:r>
              <a:endParaRPr lang="en-US" altLang="ja-JP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9" name="テキスト ボックス 477"/>
            <p:cNvSpPr txBox="1"/>
            <p:nvPr/>
          </p:nvSpPr>
          <p:spPr>
            <a:xfrm>
              <a:off x="1802465" y="4879255"/>
              <a:ext cx="88070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806450" algn="r"/>
                </a:tabLst>
              </a:pPr>
              <a:r>
                <a:rPr lang="en-US" altLang="ja-JP" sz="20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HS      </a:t>
              </a:r>
              <a:endParaRPr lang="en-US" altLang="ja-JP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110" name="直線コネクタ 472"/>
          <p:cNvCxnSpPr/>
          <p:nvPr/>
        </p:nvCxnSpPr>
        <p:spPr>
          <a:xfrm>
            <a:off x="4127676" y="1643062"/>
            <a:ext cx="1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5749225" y="1694406"/>
            <a:ext cx="4449440" cy="4055752"/>
            <a:chOff x="5340697" y="1619975"/>
            <a:chExt cx="4449440" cy="4055752"/>
          </a:xfrm>
        </p:grpSpPr>
        <p:sp>
          <p:nvSpPr>
            <p:cNvPr id="131" name="テキスト ボックス 232"/>
            <p:cNvSpPr txBox="1"/>
            <p:nvPr/>
          </p:nvSpPr>
          <p:spPr>
            <a:xfrm>
              <a:off x="6610370" y="1619975"/>
              <a:ext cx="21023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latin typeface="Comic Sans MS" panose="030F0702030302020204" pitchFamily="66" charset="0"/>
                </a:rPr>
                <a:t>AD vs HS</a:t>
              </a:r>
              <a:endParaRPr kumimoji="1" lang="ja-JP" altLang="en-US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32" name="テキスト ボックス 236"/>
            <p:cNvSpPr txBox="1"/>
            <p:nvPr/>
          </p:nvSpPr>
          <p:spPr>
            <a:xfrm>
              <a:off x="7372246" y="3752127"/>
              <a:ext cx="2417891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altLang="ja-JP" sz="1800" b="1" dirty="0" err="1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Senitivity</a:t>
              </a:r>
              <a:r>
                <a:rPr lang="en-US" altLang="ja-JP" sz="1800" dirty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	</a:t>
              </a:r>
              <a:r>
                <a:rPr lang="en-US" altLang="ja-JP" sz="1800" b="1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: </a:t>
              </a:r>
              <a:r>
                <a:rPr lang="en-US" altLang="ja-JP" sz="1800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91</a:t>
              </a:r>
              <a:r>
                <a:rPr lang="en-US" altLang="ja-JP" sz="1800" b="1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.0%</a:t>
              </a:r>
            </a:p>
            <a:p>
              <a:pPr>
                <a:tabLst>
                  <a:tab pos="1255713" algn="l"/>
                </a:tabLst>
              </a:pPr>
              <a:r>
                <a:rPr lang="en-US" altLang="ja-JP" sz="1800" b="1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Specificity	: </a:t>
              </a:r>
              <a:r>
                <a:rPr lang="en-US" altLang="ja-JP" sz="1800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94</a:t>
              </a:r>
              <a:r>
                <a:rPr lang="en-US" altLang="ja-JP" sz="1800" b="1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.0%</a:t>
              </a:r>
            </a:p>
            <a:p>
              <a:pPr>
                <a:tabLst>
                  <a:tab pos="806450" algn="r"/>
                </a:tabLst>
              </a:pPr>
              <a:r>
                <a:rPr lang="en-US" altLang="ja-JP" sz="1800" b="1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AUC </a:t>
              </a:r>
              <a:r>
                <a:rPr lang="en-US" altLang="ja-JP" sz="1800" b="1" dirty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:</a:t>
              </a:r>
              <a:r>
                <a:rPr lang="en-US" altLang="ja-JP" sz="1800" b="1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 0.971</a:t>
              </a:r>
              <a:endParaRPr lang="en-US" altLang="ja-JP" sz="1800" b="1" dirty="0"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3" name="テキスト ボックス 461"/>
            <p:cNvSpPr txBox="1"/>
            <p:nvPr/>
          </p:nvSpPr>
          <p:spPr>
            <a:xfrm>
              <a:off x="5708921" y="2082073"/>
              <a:ext cx="56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1.0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34" name="テキスト ボックス 459"/>
            <p:cNvSpPr txBox="1"/>
            <p:nvPr/>
          </p:nvSpPr>
          <p:spPr>
            <a:xfrm>
              <a:off x="5708921" y="2587351"/>
              <a:ext cx="56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0.8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35" name="テキスト ボックス 457"/>
            <p:cNvSpPr txBox="1"/>
            <p:nvPr/>
          </p:nvSpPr>
          <p:spPr>
            <a:xfrm>
              <a:off x="5708921" y="3092629"/>
              <a:ext cx="56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0.6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36" name="テキスト ボックス 455"/>
            <p:cNvSpPr txBox="1"/>
            <p:nvPr/>
          </p:nvSpPr>
          <p:spPr>
            <a:xfrm>
              <a:off x="5708921" y="3597907"/>
              <a:ext cx="56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0.4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37" name="テキスト ボックス 453"/>
            <p:cNvSpPr txBox="1"/>
            <p:nvPr/>
          </p:nvSpPr>
          <p:spPr>
            <a:xfrm>
              <a:off x="5740807" y="4103185"/>
              <a:ext cx="534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0.2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38" name="テキスト ボックス 451"/>
            <p:cNvSpPr txBox="1"/>
            <p:nvPr/>
          </p:nvSpPr>
          <p:spPr>
            <a:xfrm>
              <a:off x="5928595" y="4608462"/>
              <a:ext cx="346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39" name="テキスト ボックス 449"/>
            <p:cNvSpPr txBox="1"/>
            <p:nvPr/>
          </p:nvSpPr>
          <p:spPr>
            <a:xfrm>
              <a:off x="6142131" y="4904484"/>
              <a:ext cx="568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40" name="テキスト ボックス 435"/>
            <p:cNvSpPr txBox="1"/>
            <p:nvPr/>
          </p:nvSpPr>
          <p:spPr>
            <a:xfrm>
              <a:off x="6678225" y="4904484"/>
              <a:ext cx="591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0.2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41" name="テキスト ボックス 432"/>
            <p:cNvSpPr txBox="1"/>
            <p:nvPr/>
          </p:nvSpPr>
          <p:spPr>
            <a:xfrm>
              <a:off x="7225913" y="4904484"/>
              <a:ext cx="580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0.4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42" name="テキスト ボックス 426"/>
            <p:cNvSpPr txBox="1"/>
            <p:nvPr/>
          </p:nvSpPr>
          <p:spPr>
            <a:xfrm>
              <a:off x="7754668" y="4904484"/>
              <a:ext cx="656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0.6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43" name="テキスト ボックス 418"/>
            <p:cNvSpPr txBox="1"/>
            <p:nvPr/>
          </p:nvSpPr>
          <p:spPr>
            <a:xfrm>
              <a:off x="8354178" y="4904484"/>
              <a:ext cx="5691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0.8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44" name="テキスト ボックス 464"/>
            <p:cNvSpPr txBox="1"/>
            <p:nvPr/>
          </p:nvSpPr>
          <p:spPr>
            <a:xfrm>
              <a:off x="8873658" y="4904484"/>
              <a:ext cx="619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1.0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45" name="テキスト ボックス 465"/>
            <p:cNvSpPr txBox="1"/>
            <p:nvPr/>
          </p:nvSpPr>
          <p:spPr>
            <a:xfrm rot="16200000">
              <a:off x="4718498" y="3349084"/>
              <a:ext cx="1644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latin typeface="Comic Sans MS" panose="030F0702030302020204" pitchFamily="66" charset="0"/>
                </a:rPr>
                <a:t>Sensitivity</a:t>
              </a:r>
              <a:endParaRPr kumimoji="1" lang="ja-JP" altLang="en-US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46" name="テキスト ボックス 466"/>
            <p:cNvSpPr txBox="1"/>
            <p:nvPr/>
          </p:nvSpPr>
          <p:spPr>
            <a:xfrm>
              <a:off x="6814967" y="5275617"/>
              <a:ext cx="1906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latin typeface="Comic Sans MS" panose="030F0702030302020204" pitchFamily="66" charset="0"/>
                </a:rPr>
                <a:t>1-Specificity</a:t>
              </a:r>
              <a:endParaRPr kumimoji="1" lang="ja-JP" altLang="en-US" sz="20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729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20" t="13877" r="62035" b="15988"/>
          <a:stretch/>
        </p:blipFill>
        <p:spPr bwMode="auto">
          <a:xfrm>
            <a:off x="1546242" y="2171700"/>
            <a:ext cx="1587798" cy="271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3" cstate="print"/>
          <a:srcRect l="8645" t="8105" r="3470" b="10885"/>
          <a:stretch>
            <a:fillRect/>
          </a:stretch>
        </p:blipFill>
        <p:spPr>
          <a:xfrm>
            <a:off x="6708914" y="2194690"/>
            <a:ext cx="2971743" cy="2739259"/>
          </a:xfrm>
          <a:prstGeom prst="rect">
            <a:avLst/>
          </a:prstGeom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81" t="13447" r="13092" b="29522"/>
          <a:stretch/>
        </p:blipFill>
        <p:spPr bwMode="auto">
          <a:xfrm>
            <a:off x="4723139" y="2340388"/>
            <a:ext cx="861931" cy="220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80" t="13578" r="41572" b="15988"/>
          <a:stretch/>
        </p:blipFill>
        <p:spPr bwMode="auto">
          <a:xfrm>
            <a:off x="3482506" y="2068388"/>
            <a:ext cx="680493" cy="272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944563" y="1158875"/>
            <a:ext cx="8397875" cy="101600"/>
          </a:xfrm>
          <a:prstGeom prst="homePlate">
            <a:avLst>
              <a:gd name="adj" fmla="val 247586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5250" y="131763"/>
            <a:ext cx="10099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HG丸ｺﾞｼｯｸM-PRO" pitchFamily="50" charset="-128"/>
                <a:cs typeface="Arial" pitchFamily="34" charset="0"/>
              </a:rPr>
              <a:t>Validation of prediction model for detection of lung adenocarcinoma using the validation dataset</a:t>
            </a:r>
            <a:endParaRPr kumimoji="0" lang="en-US" altLang="ja-JP" sz="2800" dirty="0">
              <a:solidFill>
                <a:schemeClr val="bg2">
                  <a:lumMod val="60000"/>
                  <a:lumOff val="40000"/>
                </a:schemeClr>
              </a:solidFill>
              <a:latin typeface="Comic Sans MS" pitchFamily="66" charset="0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11" name="テキスト ボックス 37"/>
          <p:cNvSpPr txBox="1"/>
          <p:nvPr/>
        </p:nvSpPr>
        <p:spPr>
          <a:xfrm>
            <a:off x="728685" y="2133306"/>
            <a:ext cx="52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latin typeface="Comic Sans MS" panose="030F0702030302020204" pitchFamily="66" charset="0"/>
                <a:cs typeface="Arial" panose="020B0604020202020204" pitchFamily="34" charset="0"/>
              </a:rPr>
              <a:t>1</a:t>
            </a:r>
            <a:r>
              <a:rPr lang="en-US" altLang="ja-JP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0</a:t>
            </a:r>
            <a:endParaRPr lang="en-US" altLang="ja-JP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40"/>
          <p:cNvSpPr txBox="1"/>
          <p:nvPr/>
        </p:nvSpPr>
        <p:spPr>
          <a:xfrm>
            <a:off x="699439" y="2683854"/>
            <a:ext cx="55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0</a:t>
            </a:r>
            <a:endParaRPr lang="en-US" altLang="ja-JP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43"/>
          <p:cNvSpPr txBox="1"/>
          <p:nvPr/>
        </p:nvSpPr>
        <p:spPr>
          <a:xfrm>
            <a:off x="688642" y="3234402"/>
            <a:ext cx="562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-10</a:t>
            </a:r>
            <a:endParaRPr lang="en-US" altLang="ja-JP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49"/>
          <p:cNvSpPr txBox="1"/>
          <p:nvPr/>
        </p:nvSpPr>
        <p:spPr>
          <a:xfrm>
            <a:off x="519100" y="3784950"/>
            <a:ext cx="73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-20</a:t>
            </a:r>
            <a:endParaRPr lang="en-US" altLang="ja-JP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77"/>
          <p:cNvSpPr txBox="1"/>
          <p:nvPr/>
        </p:nvSpPr>
        <p:spPr>
          <a:xfrm>
            <a:off x="2178176" y="6083332"/>
            <a:ext cx="29981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806450" algn="r"/>
              </a:tabLst>
            </a:pPr>
            <a:r>
              <a:rPr lang="en-US" altLang="ja-JP" sz="2000" dirty="0" smtClean="0"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Pathological stage</a:t>
            </a:r>
            <a:endParaRPr lang="en-US" altLang="ja-JP" sz="2000" b="1" dirty="0">
              <a:latin typeface="Comic Sans MS" panose="030F0702030302020204" pitchFamily="66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7" name="テキスト ボックス 78"/>
          <p:cNvSpPr txBox="1"/>
          <p:nvPr/>
        </p:nvSpPr>
        <p:spPr>
          <a:xfrm rot="16200000">
            <a:off x="-363743" y="3220051"/>
            <a:ext cx="1704659" cy="4001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kern="0" noProof="0" dirty="0" smtClean="0">
                <a:solidFill>
                  <a:prstClr val="black"/>
                </a:solidFill>
                <a:latin typeface="Comic Sans MS" panose="030F0702030302020204" pitchFamily="66" charset="0"/>
                <a:ea typeface="HG丸ｺﾞｼｯｸM-PRO" pitchFamily="50" charset="-128"/>
                <a:cs typeface="Arial" panose="020B0604020202020204" pitchFamily="34" charset="0"/>
              </a:rPr>
              <a:t>Voting sum</a:t>
            </a:r>
            <a:endParaRPr kumimoji="0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HG丸ｺﾞｼｯｸM-PRO" pitchFamily="50" charset="-128"/>
              <a:cs typeface="Arial" panose="020B0604020202020204" pitchFamily="34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306475" y="2278598"/>
            <a:ext cx="36000" cy="1669391"/>
            <a:chOff x="1545184" y="2069279"/>
            <a:chExt cx="96817" cy="1669391"/>
          </a:xfrm>
        </p:grpSpPr>
        <p:cxnSp>
          <p:nvCxnSpPr>
            <p:cNvPr id="10" name="直線コネクタ 36"/>
            <p:cNvCxnSpPr/>
            <p:nvPr/>
          </p:nvCxnSpPr>
          <p:spPr>
            <a:xfrm flipV="1">
              <a:off x="1545185" y="2069279"/>
              <a:ext cx="96816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39"/>
            <p:cNvCxnSpPr/>
            <p:nvPr/>
          </p:nvCxnSpPr>
          <p:spPr>
            <a:xfrm flipV="1">
              <a:off x="1545184" y="2626108"/>
              <a:ext cx="96816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42"/>
            <p:cNvCxnSpPr/>
            <p:nvPr/>
          </p:nvCxnSpPr>
          <p:spPr>
            <a:xfrm flipV="1">
              <a:off x="1545184" y="3182910"/>
              <a:ext cx="96816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47"/>
            <p:cNvCxnSpPr/>
            <p:nvPr/>
          </p:nvCxnSpPr>
          <p:spPr>
            <a:xfrm flipV="1">
              <a:off x="1545184" y="3738669"/>
              <a:ext cx="96816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線コネクタ 2"/>
          <p:cNvCxnSpPr/>
          <p:nvPr/>
        </p:nvCxnSpPr>
        <p:spPr>
          <a:xfrm flipV="1">
            <a:off x="1437360" y="2839056"/>
            <a:ext cx="4140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474"/>
          <p:cNvSpPr txBox="1"/>
          <p:nvPr/>
        </p:nvSpPr>
        <p:spPr>
          <a:xfrm>
            <a:off x="-79222" y="4939690"/>
            <a:ext cx="17701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tabLst>
                <a:tab pos="806450" algn="r"/>
              </a:tabLst>
            </a:pPr>
            <a:r>
              <a:rPr lang="en-US" altLang="ja-JP" sz="1800" b="1" dirty="0" smtClean="0"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Positivity (%):</a:t>
            </a:r>
            <a:endParaRPr lang="en-US" altLang="ja-JP" sz="1800" b="1" dirty="0">
              <a:latin typeface="Comic Sans MS" panose="030F0702030302020204" pitchFamily="66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56"/>
          <p:cNvSpPr txBox="1"/>
          <p:nvPr/>
        </p:nvSpPr>
        <p:spPr>
          <a:xfrm>
            <a:off x="4340809" y="5291666"/>
            <a:ext cx="14477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806450" algn="r"/>
              </a:tabLst>
            </a:pPr>
            <a:r>
              <a:rPr lang="en-US" altLang="ja-JP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Stage III</a:t>
            </a:r>
            <a:endParaRPr lang="en-US" altLang="ja-JP" sz="2000" b="1" dirty="0">
              <a:solidFill>
                <a:srgbClr val="FF0000"/>
              </a:solidFill>
              <a:latin typeface="Comic Sans MS" panose="030F0702030302020204" pitchFamily="66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9" name="テキスト ボックス 469"/>
          <p:cNvSpPr txBox="1"/>
          <p:nvPr/>
        </p:nvSpPr>
        <p:spPr>
          <a:xfrm>
            <a:off x="4545650" y="4939690"/>
            <a:ext cx="10381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806450" algn="r"/>
              </a:tabLst>
            </a:pPr>
            <a:r>
              <a:rPr lang="en-US" altLang="ja-JP" sz="2000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92.3</a:t>
            </a:r>
            <a:endParaRPr lang="en-US" altLang="ja-JP" sz="2000" b="1" dirty="0">
              <a:solidFill>
                <a:srgbClr val="FF0000"/>
              </a:solidFill>
              <a:latin typeface="Comic Sans MS" panose="030F0702030302020204" pitchFamily="66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5" name="テキスト ボックス 475"/>
          <p:cNvSpPr txBox="1"/>
          <p:nvPr/>
        </p:nvSpPr>
        <p:spPr>
          <a:xfrm>
            <a:off x="1698277" y="5643642"/>
            <a:ext cx="107253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806450" algn="r"/>
              </a:tabLst>
            </a:pPr>
            <a:r>
              <a:rPr lang="en-US" altLang="ja-JP" sz="2000" b="1" dirty="0" smtClean="0"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(n=59)</a:t>
            </a:r>
            <a:endParaRPr lang="en-US" altLang="ja-JP" sz="2000" b="1" dirty="0">
              <a:latin typeface="Comic Sans MS" panose="030F0702030302020204" pitchFamily="66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6" name="正方形/長方形 6"/>
          <p:cNvSpPr/>
          <p:nvPr/>
        </p:nvSpPr>
        <p:spPr>
          <a:xfrm>
            <a:off x="4392588" y="5643642"/>
            <a:ext cx="13442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806450" algn="r"/>
              </a:tabLst>
            </a:pPr>
            <a:r>
              <a:rPr lang="en-US" altLang="ja-JP" sz="2000" b="1" dirty="0"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(</a:t>
            </a:r>
            <a:r>
              <a:rPr lang="en-US" altLang="ja-JP" sz="2000" b="1" dirty="0" smtClean="0"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n=26)</a:t>
            </a:r>
            <a:endParaRPr lang="en-US" altLang="ja-JP" sz="2000" b="1" dirty="0">
              <a:latin typeface="Comic Sans MS" panose="030F0702030302020204" pitchFamily="66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7" name="テキスト ボックス 476"/>
          <p:cNvSpPr txBox="1"/>
          <p:nvPr/>
        </p:nvSpPr>
        <p:spPr>
          <a:xfrm>
            <a:off x="1701209" y="4939690"/>
            <a:ext cx="10666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806450" algn="r"/>
              </a:tabLst>
            </a:pPr>
            <a:r>
              <a:rPr lang="en-US" altLang="ja-JP" sz="2000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88.1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 </a:t>
            </a:r>
            <a:endParaRPr lang="en-US" altLang="ja-JP" sz="2000" b="1" dirty="0">
              <a:solidFill>
                <a:srgbClr val="FF0000"/>
              </a:solidFill>
              <a:latin typeface="Comic Sans MS" panose="030F0702030302020204" pitchFamily="66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8" name="テキスト ボックス 477"/>
          <p:cNvSpPr txBox="1"/>
          <p:nvPr/>
        </p:nvSpPr>
        <p:spPr>
          <a:xfrm>
            <a:off x="1592440" y="5291666"/>
            <a:ext cx="12842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806450" algn="r"/>
              </a:tabLst>
            </a:pPr>
            <a:r>
              <a:rPr lang="en-US" altLang="ja-JP" sz="2000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Stage I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     </a:t>
            </a:r>
            <a:endParaRPr lang="en-US" altLang="ja-JP" sz="2000" b="1" dirty="0">
              <a:solidFill>
                <a:srgbClr val="FF0000"/>
              </a:solidFill>
              <a:latin typeface="Comic Sans MS" panose="030F0702030302020204" pitchFamily="66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3" name="テキスト ボックス 475"/>
          <p:cNvSpPr txBox="1"/>
          <p:nvPr/>
        </p:nvSpPr>
        <p:spPr>
          <a:xfrm>
            <a:off x="3168284" y="5647180"/>
            <a:ext cx="107253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806450" algn="r"/>
              </a:tabLst>
            </a:pPr>
            <a:r>
              <a:rPr lang="en-US" altLang="ja-JP" sz="2000" b="1" dirty="0" smtClean="0"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(n=15)</a:t>
            </a:r>
            <a:endParaRPr lang="en-US" altLang="ja-JP" sz="2000" b="1" dirty="0">
              <a:latin typeface="Comic Sans MS" panose="030F0702030302020204" pitchFamily="66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5" name="テキスト ボックス 476"/>
          <p:cNvSpPr txBox="1"/>
          <p:nvPr/>
        </p:nvSpPr>
        <p:spPr>
          <a:xfrm>
            <a:off x="3171216" y="4939690"/>
            <a:ext cx="10666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806450" algn="r"/>
              </a:tabLst>
            </a:pPr>
            <a:r>
              <a:rPr lang="en-US" altLang="ja-JP" sz="2000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93.3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 </a:t>
            </a:r>
            <a:endParaRPr lang="en-US" altLang="ja-JP" sz="2000" b="1" dirty="0">
              <a:solidFill>
                <a:srgbClr val="FF0000"/>
              </a:solidFill>
              <a:latin typeface="Comic Sans MS" panose="030F0702030302020204" pitchFamily="66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6" name="テキスト ボックス 477"/>
          <p:cNvSpPr txBox="1"/>
          <p:nvPr/>
        </p:nvSpPr>
        <p:spPr>
          <a:xfrm>
            <a:off x="3041454" y="5295204"/>
            <a:ext cx="132619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806450" algn="r"/>
              </a:tabLst>
            </a:pPr>
            <a:r>
              <a:rPr lang="en-US" altLang="ja-JP" sz="2000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Stage II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     </a:t>
            </a:r>
            <a:endParaRPr lang="en-US" altLang="ja-JP" sz="2000" b="1" dirty="0">
              <a:solidFill>
                <a:srgbClr val="FF0000"/>
              </a:solidFill>
              <a:latin typeface="Comic Sans MS" panose="030F0702030302020204" pitchFamily="66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70" name="直線コネクタ 2"/>
          <p:cNvCxnSpPr/>
          <p:nvPr/>
        </p:nvCxnSpPr>
        <p:spPr>
          <a:xfrm flipV="1">
            <a:off x="1437360" y="2553566"/>
            <a:ext cx="4140000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129"/>
          <p:cNvGrpSpPr/>
          <p:nvPr/>
        </p:nvGrpSpPr>
        <p:grpSpPr>
          <a:xfrm>
            <a:off x="5749225" y="1694406"/>
            <a:ext cx="4449440" cy="4055752"/>
            <a:chOff x="5340697" y="1619975"/>
            <a:chExt cx="4449440" cy="4055752"/>
          </a:xfrm>
        </p:grpSpPr>
        <p:sp>
          <p:nvSpPr>
            <p:cNvPr id="49" name="テキスト ボックス 232"/>
            <p:cNvSpPr txBox="1"/>
            <p:nvPr/>
          </p:nvSpPr>
          <p:spPr>
            <a:xfrm>
              <a:off x="6610370" y="1619975"/>
              <a:ext cx="21023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latin typeface="Comic Sans MS" panose="030F0702030302020204" pitchFamily="66" charset="0"/>
                </a:rPr>
                <a:t>AD vs HS</a:t>
              </a:r>
              <a:endParaRPr kumimoji="1" lang="ja-JP" altLang="en-US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50" name="テキスト ボックス 236"/>
            <p:cNvSpPr txBox="1"/>
            <p:nvPr/>
          </p:nvSpPr>
          <p:spPr>
            <a:xfrm>
              <a:off x="7372246" y="3752127"/>
              <a:ext cx="2417891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altLang="ja-JP" sz="1800" b="1" dirty="0" err="1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Senitivity</a:t>
              </a:r>
              <a:r>
                <a:rPr lang="en-US" altLang="ja-JP" sz="1800" dirty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	</a:t>
              </a:r>
              <a:r>
                <a:rPr lang="en-US" altLang="ja-JP" sz="1800" b="1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: </a:t>
              </a:r>
              <a:r>
                <a:rPr lang="en-US" altLang="ja-JP" sz="1800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91</a:t>
              </a:r>
              <a:r>
                <a:rPr lang="en-US" altLang="ja-JP" sz="1800" b="1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.0%</a:t>
              </a:r>
            </a:p>
            <a:p>
              <a:pPr>
                <a:tabLst>
                  <a:tab pos="1255713" algn="l"/>
                </a:tabLst>
              </a:pPr>
              <a:r>
                <a:rPr lang="en-US" altLang="ja-JP" sz="1800" b="1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Specificity	: </a:t>
              </a:r>
              <a:r>
                <a:rPr lang="en-US" altLang="ja-JP" sz="1800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94</a:t>
              </a:r>
              <a:r>
                <a:rPr lang="en-US" altLang="ja-JP" sz="1800" b="1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.0%</a:t>
              </a:r>
            </a:p>
            <a:p>
              <a:pPr>
                <a:tabLst>
                  <a:tab pos="806450" algn="r"/>
                </a:tabLst>
              </a:pPr>
              <a:r>
                <a:rPr lang="en-US" altLang="ja-JP" sz="1800" b="1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AUC </a:t>
              </a:r>
              <a:r>
                <a:rPr lang="en-US" altLang="ja-JP" sz="1800" b="1" dirty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:</a:t>
              </a:r>
              <a:r>
                <a:rPr lang="en-US" altLang="ja-JP" sz="1800" b="1" dirty="0" smtClean="0">
                  <a:latin typeface="Comic Sans MS" panose="030F0702030302020204" pitchFamily="66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 0.971</a:t>
              </a:r>
              <a:endParaRPr lang="en-US" altLang="ja-JP" sz="1800" b="1" dirty="0">
                <a:latin typeface="Comic Sans MS" panose="030F0702030302020204" pitchFamily="66" charset="0"/>
                <a:ea typeface="HG丸ｺﾞｼｯｸM-PRO" panose="020F06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1" name="テキスト ボックス 461"/>
            <p:cNvSpPr txBox="1"/>
            <p:nvPr/>
          </p:nvSpPr>
          <p:spPr>
            <a:xfrm>
              <a:off x="5708921" y="2082073"/>
              <a:ext cx="56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1.0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52" name="テキスト ボックス 459"/>
            <p:cNvSpPr txBox="1"/>
            <p:nvPr/>
          </p:nvSpPr>
          <p:spPr>
            <a:xfrm>
              <a:off x="5708921" y="2587351"/>
              <a:ext cx="56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0.8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54" name="テキスト ボックス 457"/>
            <p:cNvSpPr txBox="1"/>
            <p:nvPr/>
          </p:nvSpPr>
          <p:spPr>
            <a:xfrm>
              <a:off x="5708921" y="3092629"/>
              <a:ext cx="56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0.6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57" name="テキスト ボックス 455"/>
            <p:cNvSpPr txBox="1"/>
            <p:nvPr/>
          </p:nvSpPr>
          <p:spPr>
            <a:xfrm>
              <a:off x="5708921" y="3597907"/>
              <a:ext cx="56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0.4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58" name="テキスト ボックス 453"/>
            <p:cNvSpPr txBox="1"/>
            <p:nvPr/>
          </p:nvSpPr>
          <p:spPr>
            <a:xfrm>
              <a:off x="5740807" y="4103185"/>
              <a:ext cx="534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0.2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59" name="テキスト ボックス 451"/>
            <p:cNvSpPr txBox="1"/>
            <p:nvPr/>
          </p:nvSpPr>
          <p:spPr>
            <a:xfrm>
              <a:off x="5928595" y="4608462"/>
              <a:ext cx="346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0" name="テキスト ボックス 449"/>
            <p:cNvSpPr txBox="1"/>
            <p:nvPr/>
          </p:nvSpPr>
          <p:spPr>
            <a:xfrm>
              <a:off x="6142131" y="4904484"/>
              <a:ext cx="568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63" name="テキスト ボックス 435"/>
            <p:cNvSpPr txBox="1"/>
            <p:nvPr/>
          </p:nvSpPr>
          <p:spPr>
            <a:xfrm>
              <a:off x="6678225" y="4904484"/>
              <a:ext cx="591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0.2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66" name="テキスト ボックス 432"/>
            <p:cNvSpPr txBox="1"/>
            <p:nvPr/>
          </p:nvSpPr>
          <p:spPr>
            <a:xfrm>
              <a:off x="7225913" y="4904484"/>
              <a:ext cx="580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0.4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67" name="テキスト ボックス 426"/>
            <p:cNvSpPr txBox="1"/>
            <p:nvPr/>
          </p:nvSpPr>
          <p:spPr>
            <a:xfrm>
              <a:off x="7754668" y="4904484"/>
              <a:ext cx="656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0.6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68" name="テキスト ボックス 418"/>
            <p:cNvSpPr txBox="1"/>
            <p:nvPr/>
          </p:nvSpPr>
          <p:spPr>
            <a:xfrm>
              <a:off x="8354178" y="4904484"/>
              <a:ext cx="5691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0.8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89" name="テキスト ボックス 464"/>
            <p:cNvSpPr txBox="1"/>
            <p:nvPr/>
          </p:nvSpPr>
          <p:spPr>
            <a:xfrm>
              <a:off x="8873658" y="4904484"/>
              <a:ext cx="619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1.0</a:t>
              </a:r>
              <a:endParaRPr lang="en-US" altLang="ja-JP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90" name="テキスト ボックス 465"/>
            <p:cNvSpPr txBox="1"/>
            <p:nvPr/>
          </p:nvSpPr>
          <p:spPr>
            <a:xfrm rot="16200000">
              <a:off x="4718498" y="3349084"/>
              <a:ext cx="1644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latin typeface="Comic Sans MS" panose="030F0702030302020204" pitchFamily="66" charset="0"/>
                </a:rPr>
                <a:t>Sensitivity</a:t>
              </a:r>
              <a:endParaRPr kumimoji="1" lang="ja-JP" altLang="en-US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91" name="テキスト ボックス 466"/>
            <p:cNvSpPr txBox="1"/>
            <p:nvPr/>
          </p:nvSpPr>
          <p:spPr>
            <a:xfrm>
              <a:off x="6814967" y="5275617"/>
              <a:ext cx="1906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latin typeface="Comic Sans MS" panose="030F0702030302020204" pitchFamily="66" charset="0"/>
                </a:rPr>
                <a:t>1-Specificity</a:t>
              </a:r>
              <a:endParaRPr kumimoji="1" lang="ja-JP" altLang="en-US" sz="20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62" name="正方形/長方形 61"/>
          <p:cNvSpPr/>
          <p:nvPr/>
        </p:nvSpPr>
        <p:spPr bwMode="auto">
          <a:xfrm>
            <a:off x="2076450" y="4610100"/>
            <a:ext cx="590550" cy="2667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8" name="正方形/長方形 33"/>
          <p:cNvSpPr/>
          <p:nvPr/>
        </p:nvSpPr>
        <p:spPr>
          <a:xfrm>
            <a:off x="1358514" y="1801289"/>
            <a:ext cx="4303851" cy="29612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1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 Box 10"/>
          <p:cNvSpPr txBox="1">
            <a:spLocks noChangeArrowheads="1"/>
          </p:cNvSpPr>
          <p:nvPr/>
        </p:nvSpPr>
        <p:spPr bwMode="auto">
          <a:xfrm>
            <a:off x="600503" y="131763"/>
            <a:ext cx="9080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ea typeface="HG丸ｺﾞｼｯｸM-PRO" pitchFamily="50" charset="-128"/>
                <a:cs typeface="Arial" pitchFamily="34" charset="0"/>
              </a:rPr>
              <a:t>Conclusions and future prospects</a:t>
            </a:r>
            <a:endParaRPr kumimoji="0" lang="en-US" altLang="ja-JP" sz="2800" dirty="0">
              <a:solidFill>
                <a:schemeClr val="bg2">
                  <a:lumMod val="60000"/>
                  <a:lumOff val="40000"/>
                </a:schemeClr>
              </a:solidFill>
              <a:latin typeface="Comic Sans MS" pitchFamily="66" charset="0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116" name="AutoShape 51"/>
          <p:cNvSpPr>
            <a:spLocks noChangeArrowheads="1"/>
          </p:cNvSpPr>
          <p:nvPr/>
        </p:nvSpPr>
        <p:spPr bwMode="auto">
          <a:xfrm>
            <a:off x="944563" y="761518"/>
            <a:ext cx="8397875" cy="101600"/>
          </a:xfrm>
          <a:prstGeom prst="homePlate">
            <a:avLst>
              <a:gd name="adj" fmla="val 247586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cs typeface="Arial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24020" y="5419452"/>
            <a:ext cx="9413658" cy="98488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446088" indent="-446088">
              <a:buFont typeface="Wingdings" pitchFamily="2" charset="2"/>
              <a:buChar char="Ø"/>
            </a:pPr>
            <a:r>
              <a:rPr lang="en-US" altLang="ja-JP" sz="2400" dirty="0" smtClean="0">
                <a:latin typeface="Comic Sans MS" pitchFamily="66" charset="0"/>
              </a:rPr>
              <a:t>Personalized therapy for postoperative NSCLC patients</a:t>
            </a:r>
          </a:p>
          <a:p>
            <a:pPr marL="446088" indent="-446088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ja-JP" sz="2400" dirty="0" smtClean="0">
                <a:latin typeface="Comic Sans MS" pitchFamily="66" charset="0"/>
              </a:rPr>
              <a:t>Serum classifiers for early detection of LAD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64008" y="1411775"/>
            <a:ext cx="4864608" cy="372715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136909" y="1130668"/>
            <a:ext cx="2874255" cy="592348"/>
            <a:chOff x="422723" y="1084948"/>
            <a:chExt cx="2465813" cy="592348"/>
          </a:xfrm>
        </p:grpSpPr>
        <p:sp>
          <p:nvSpPr>
            <p:cNvPr id="21" name="正方形/長方形 20"/>
            <p:cNvSpPr/>
            <p:nvPr/>
          </p:nvSpPr>
          <p:spPr bwMode="auto">
            <a:xfrm>
              <a:off x="422723" y="1119030"/>
              <a:ext cx="2465813" cy="5582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40222" y="1084948"/>
              <a:ext cx="203081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763" indent="-4763" algn="ctr"/>
              <a:r>
                <a:rPr lang="en-US" altLang="ja-JP" dirty="0" smtClean="0">
                  <a:latin typeface="Comic Sans MS" pitchFamily="66" charset="0"/>
                </a:rPr>
                <a:t>Protein classifier as prediction marker</a:t>
              </a: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64" y="1946656"/>
            <a:ext cx="4894144" cy="3130548"/>
          </a:xfrm>
          <a:prstGeom prst="rect">
            <a:avLst/>
          </a:prstGeom>
        </p:spPr>
      </p:pic>
      <p:sp>
        <p:nvSpPr>
          <p:cNvPr id="62" name="正方形/長方形 61"/>
          <p:cNvSpPr/>
          <p:nvPr/>
        </p:nvSpPr>
        <p:spPr bwMode="auto">
          <a:xfrm>
            <a:off x="4974336" y="1408727"/>
            <a:ext cx="5248656" cy="372715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6329182" y="1130668"/>
            <a:ext cx="2465813" cy="584775"/>
            <a:chOff x="3928035" y="1111036"/>
            <a:chExt cx="2465813" cy="584775"/>
          </a:xfrm>
        </p:grpSpPr>
        <p:sp>
          <p:nvSpPr>
            <p:cNvPr id="17" name="正方形/長方形 16"/>
            <p:cNvSpPr/>
            <p:nvPr/>
          </p:nvSpPr>
          <p:spPr bwMode="auto">
            <a:xfrm>
              <a:off x="3928035" y="1124290"/>
              <a:ext cx="2465813" cy="5582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076420" y="1111036"/>
              <a:ext cx="224076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latin typeface="Comic Sans MS" pitchFamily="66" charset="0"/>
                </a:rPr>
                <a:t>Protein classifier as serum marker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91225"/>
            <a:ext cx="4967259" cy="349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58699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 bwMode="auto">
          <a:xfrm>
            <a:off x="64008" y="2094175"/>
            <a:ext cx="4864608" cy="372715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2" name="グループ化 4"/>
          <p:cNvGrpSpPr/>
          <p:nvPr/>
        </p:nvGrpSpPr>
        <p:grpSpPr>
          <a:xfrm>
            <a:off x="1136909" y="1813068"/>
            <a:ext cx="2874255" cy="592348"/>
            <a:chOff x="422723" y="1084948"/>
            <a:chExt cx="2465813" cy="592348"/>
          </a:xfrm>
        </p:grpSpPr>
        <p:sp>
          <p:nvSpPr>
            <p:cNvPr id="21" name="正方形/長方形 20"/>
            <p:cNvSpPr/>
            <p:nvPr/>
          </p:nvSpPr>
          <p:spPr bwMode="auto">
            <a:xfrm>
              <a:off x="422723" y="1119030"/>
              <a:ext cx="2465813" cy="5582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40222" y="1084948"/>
              <a:ext cx="203081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763" indent="-4763" algn="ctr"/>
              <a:r>
                <a:rPr lang="en-US" altLang="ja-JP" dirty="0" smtClean="0">
                  <a:latin typeface="Comic Sans MS" pitchFamily="66" charset="0"/>
                </a:rPr>
                <a:t>Protein signature as prediction marker</a:t>
              </a: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64" y="2629056"/>
            <a:ext cx="4894144" cy="3130548"/>
          </a:xfrm>
          <a:prstGeom prst="rect">
            <a:avLst/>
          </a:prstGeom>
        </p:spPr>
      </p:pic>
      <p:sp>
        <p:nvSpPr>
          <p:cNvPr id="62" name="正方形/長方形 61"/>
          <p:cNvSpPr/>
          <p:nvPr/>
        </p:nvSpPr>
        <p:spPr bwMode="auto">
          <a:xfrm>
            <a:off x="4974336" y="2091127"/>
            <a:ext cx="5248656" cy="372715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6321972" y="1813068"/>
            <a:ext cx="2473023" cy="584775"/>
            <a:chOff x="3920825" y="1111036"/>
            <a:chExt cx="2473023" cy="584775"/>
          </a:xfrm>
        </p:grpSpPr>
        <p:sp>
          <p:nvSpPr>
            <p:cNvPr id="17" name="正方形/長方形 16"/>
            <p:cNvSpPr/>
            <p:nvPr/>
          </p:nvSpPr>
          <p:spPr bwMode="auto">
            <a:xfrm>
              <a:off x="3928035" y="1124290"/>
              <a:ext cx="2465813" cy="5582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920825" y="1111036"/>
              <a:ext cx="244365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763" indent="-4763" algn="ctr"/>
              <a:r>
                <a:rPr lang="en-US" altLang="ja-JP" dirty="0" smtClean="0">
                  <a:latin typeface="Comic Sans MS" pitchFamily="66" charset="0"/>
                </a:rPr>
                <a:t>Protein signature as serum marker</a:t>
              </a: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" y="34925"/>
            <a:ext cx="9934575" cy="1271588"/>
          </a:xfrm>
        </p:spPr>
        <p:txBody>
          <a:bodyPr/>
          <a:lstStyle/>
          <a:p>
            <a:pPr algn="ctr" eaLnBrk="1" hangingPunct="1"/>
            <a:r>
              <a:rPr lang="en-US" altLang="ja-JP" sz="2800" b="1" dirty="0" smtClean="0">
                <a:solidFill>
                  <a:srgbClr val="3333FF"/>
                </a:solidFill>
                <a:latin typeface="Comic Sans MS" pitchFamily="66" charset="0"/>
              </a:rPr>
              <a:t>Today’s topics</a:t>
            </a:r>
            <a:endParaRPr lang="ja-JP" altLang="en-US" sz="2800" b="1" dirty="0" smtClean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927100" y="1362075"/>
            <a:ext cx="8399463" cy="131763"/>
          </a:xfrm>
          <a:prstGeom prst="homePlate">
            <a:avLst>
              <a:gd name="adj" fmla="val 328178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ja-JP" altLang="en-US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296075"/>
            <a:ext cx="4967259" cy="349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58699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811213" y="107950"/>
            <a:ext cx="86629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ja-JP" sz="32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j-ea"/>
                <a:cs typeface="Arial" pitchFamily="34" charset="0"/>
              </a:rPr>
              <a:t>Acknowledgments</a:t>
            </a:r>
          </a:p>
        </p:txBody>
      </p:sp>
      <p:sp>
        <p:nvSpPr>
          <p:cNvPr id="12292" name="AutoShape 51"/>
          <p:cNvSpPr>
            <a:spLocks noChangeArrowheads="1"/>
          </p:cNvSpPr>
          <p:nvPr/>
        </p:nvSpPr>
        <p:spPr bwMode="auto">
          <a:xfrm>
            <a:off x="941388" y="976313"/>
            <a:ext cx="8397875" cy="100012"/>
          </a:xfrm>
          <a:prstGeom prst="homePlate">
            <a:avLst>
              <a:gd name="adj" fmla="val 247579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Comic Sans MS" pitchFamily="66" charset="0"/>
              <a:ea typeface="+mj-ea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4633" y="1287245"/>
            <a:ext cx="5138738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altLang="ja-JP" sz="2000" i="1" dirty="0" smtClean="0">
                <a:latin typeface="Comic Sans MS" pitchFamily="66" charset="0"/>
                <a:cs typeface="Arial" pitchFamily="34" charset="0"/>
              </a:rPr>
              <a:t>Nagoya </a:t>
            </a:r>
            <a:r>
              <a:rPr lang="en-US" altLang="ja-JP" sz="2000" i="1" dirty="0">
                <a:latin typeface="Comic Sans MS" pitchFamily="66" charset="0"/>
                <a:cs typeface="Arial" pitchFamily="34" charset="0"/>
              </a:rPr>
              <a:t>Univ. Grad. Sch. Med. </a:t>
            </a:r>
          </a:p>
          <a:p>
            <a:pPr algn="ctr">
              <a:spcBef>
                <a:spcPts val="0"/>
              </a:spcBef>
              <a:defRPr/>
            </a:pPr>
            <a:r>
              <a:rPr lang="en-US" altLang="ja-JP" sz="2000" i="1" dirty="0">
                <a:latin typeface="Comic Sans MS" pitchFamily="66" charset="0"/>
                <a:cs typeface="Arial" pitchFamily="34" charset="0"/>
              </a:rPr>
              <a:t>Division of Molecular Carcinogenesis, </a:t>
            </a:r>
            <a:endParaRPr lang="en-US" altLang="ja-JP" sz="2000" dirty="0">
              <a:latin typeface="Comic Sans MS" pitchFamily="66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en-US" altLang="ja-JP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altLang="ja-JP" sz="24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Naoe</a:t>
            </a: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ja-JP" sz="24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Hotta</a:t>
            </a:r>
            <a:endParaRPr lang="en-US" altLang="ja-JP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Keiko Kano</a:t>
            </a:r>
            <a:endParaRPr lang="en-US" altLang="ja-JP" sz="24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Takashi </a:t>
            </a:r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Takahashi</a:t>
            </a:r>
          </a:p>
          <a:p>
            <a:pPr algn="ctr">
              <a:spcBef>
                <a:spcPts val="0"/>
              </a:spcBef>
              <a:defRPr/>
            </a:pPr>
            <a:endParaRPr lang="en-US" altLang="ja-JP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9766" y="5609568"/>
            <a:ext cx="31884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altLang="ja-JP" sz="2000" i="1" dirty="0" smtClean="0">
                <a:latin typeface="Comic Sans MS" pitchFamily="66" charset="0"/>
                <a:cs typeface="Arial" pitchFamily="34" charset="0"/>
              </a:rPr>
              <a:t>Aichi Cancer Center</a:t>
            </a:r>
            <a:endParaRPr lang="en-US" altLang="ja-JP" sz="2000" i="1" dirty="0">
              <a:latin typeface="Comic Sans MS" pitchFamily="66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altLang="ja-JP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Yasushi </a:t>
            </a:r>
            <a:r>
              <a:rPr lang="en-US" altLang="ja-JP" sz="2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Yatabe</a:t>
            </a:r>
            <a:endParaRPr lang="en-US" altLang="ja-JP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altLang="ja-JP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Tetsuya </a:t>
            </a:r>
            <a:r>
              <a:rPr lang="en-US" altLang="ja-JP" sz="2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Mitsudomi</a:t>
            </a:r>
            <a:endParaRPr lang="en-US" altLang="ja-JP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4633" y="3307720"/>
            <a:ext cx="5138738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en-US" altLang="ja-JP" sz="2000" dirty="0">
              <a:latin typeface="Comic Sans MS" pitchFamily="66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altLang="ja-JP" sz="2000" i="1" dirty="0">
                <a:latin typeface="Comic Sans MS" pitchFamily="66" charset="0"/>
                <a:cs typeface="Arial" pitchFamily="34" charset="0"/>
              </a:rPr>
              <a:t>Nagoya Univ. Grad. Sch. Med. </a:t>
            </a:r>
          </a:p>
          <a:p>
            <a:pPr algn="ctr">
              <a:spcBef>
                <a:spcPts val="0"/>
              </a:spcBef>
              <a:defRPr/>
            </a:pPr>
            <a:r>
              <a:rPr lang="en-US" altLang="ja-JP" sz="2000" i="1" dirty="0">
                <a:latin typeface="Comic Sans MS" pitchFamily="66" charset="0"/>
                <a:cs typeface="Arial" pitchFamily="34" charset="0"/>
              </a:rPr>
              <a:t>Division of Molecular Carcinogenesis, </a:t>
            </a:r>
            <a:endParaRPr lang="en-US" altLang="ja-JP" sz="2000" dirty="0">
              <a:latin typeface="Comic Sans MS" pitchFamily="66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en-US" altLang="ja-JP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Masahiro </a:t>
            </a:r>
            <a:r>
              <a:rPr lang="en-US" altLang="ja-JP" sz="24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Nakatochi</a:t>
            </a:r>
            <a:endParaRPr lang="en-US" altLang="ja-JP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Akihiro </a:t>
            </a:r>
            <a:r>
              <a:rPr lang="en-US" altLang="ja-JP" sz="24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Hirakawa</a:t>
            </a:r>
            <a:endParaRPr lang="en-US" altLang="ja-JP" sz="24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844249" y="1377811"/>
            <a:ext cx="3595688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00" i="1" dirty="0">
                <a:latin typeface="Comic Sans MS" pitchFamily="66" charset="0"/>
                <a:cs typeface="Arial" pitchFamily="34" charset="0"/>
              </a:rPr>
              <a:t>Nagoya Univ.</a:t>
            </a:r>
            <a:r>
              <a:rPr lang="en-US" altLang="ja-JP" sz="2000" i="1" dirty="0">
                <a:latin typeface="Comic Sans MS" pitchFamily="66" charset="0"/>
              </a:rPr>
              <a:t> Hospital </a:t>
            </a:r>
          </a:p>
          <a:p>
            <a:pPr algn="ctr">
              <a:defRPr/>
            </a:pPr>
            <a:r>
              <a:rPr lang="en-US" altLang="ja-JP" sz="2000" i="1" dirty="0">
                <a:latin typeface="Comic Sans MS" pitchFamily="66" charset="0"/>
              </a:rPr>
              <a:t>Thoracic Surgery,</a:t>
            </a:r>
          </a:p>
          <a:p>
            <a:pPr algn="ctr">
              <a:defRPr/>
            </a:pPr>
            <a:r>
              <a:rPr lang="en-US" altLang="ja-JP" sz="2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Noriyasu</a:t>
            </a: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ja-JP" sz="2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Usami</a:t>
            </a:r>
            <a:endParaRPr lang="en-US" altLang="ja-JP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altLang="ja-JP" sz="2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Kohei</a:t>
            </a: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Yokoi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844249" y="2780473"/>
            <a:ext cx="359568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00" i="1" dirty="0">
                <a:latin typeface="Comic Sans MS" pitchFamily="66" charset="0"/>
                <a:cs typeface="Arial" pitchFamily="34" charset="0"/>
              </a:rPr>
              <a:t>Nagoya Univ.</a:t>
            </a:r>
            <a:r>
              <a:rPr lang="en-US" altLang="ja-JP" sz="2000" i="1" dirty="0">
                <a:latin typeface="Comic Sans MS" pitchFamily="66" charset="0"/>
              </a:rPr>
              <a:t> Hospital </a:t>
            </a:r>
            <a:endParaRPr lang="en-US" altLang="ja-JP" sz="2000" i="1" dirty="0" smtClean="0">
              <a:latin typeface="Comic Sans MS" pitchFamily="66" charset="0"/>
            </a:endParaRPr>
          </a:p>
          <a:p>
            <a:pPr algn="ctr">
              <a:defRPr/>
            </a:pPr>
            <a:r>
              <a:rPr lang="en-US" altLang="ja-JP" sz="2000" i="1" dirty="0" smtClean="0">
                <a:latin typeface="Comic Sans MS" pitchFamily="66" charset="0"/>
              </a:rPr>
              <a:t>Respiratory Medicine,</a:t>
            </a:r>
            <a:endParaRPr lang="en-US" altLang="ja-JP" sz="2000" i="1" dirty="0">
              <a:latin typeface="Comic Sans MS" pitchFamily="66" charset="0"/>
            </a:endParaRPr>
          </a:p>
          <a:p>
            <a:pPr algn="ctr">
              <a:defRPr/>
            </a:pPr>
            <a:r>
              <a:rPr lang="en-US" altLang="ja-JP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Masashi Kondo</a:t>
            </a:r>
          </a:p>
          <a:p>
            <a:pPr algn="ctr">
              <a:defRPr/>
            </a:pPr>
            <a:r>
              <a:rPr lang="en-US" altLang="ja-JP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Yoshinori Hasegawa</a:t>
            </a:r>
            <a:endParaRPr lang="en-US" altLang="ja-JP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4662" y="4514113"/>
            <a:ext cx="2538483" cy="82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7223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00152" y="1384883"/>
            <a:ext cx="5495544" cy="5229200"/>
          </a:xfrm>
          <a:prstGeom prst="roundRect">
            <a:avLst>
              <a:gd name="adj" fmla="val 356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5" name="下矢印 4"/>
          <p:cNvSpPr>
            <a:spLocks noChangeAspect="1"/>
          </p:cNvSpPr>
          <p:nvPr/>
        </p:nvSpPr>
        <p:spPr>
          <a:xfrm>
            <a:off x="1135011" y="2616843"/>
            <a:ext cx="237940" cy="40447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82309" y="3184181"/>
            <a:ext cx="1943344" cy="830997"/>
          </a:xfrm>
          <a:prstGeom prst="rect">
            <a:avLst/>
          </a:prstGeom>
          <a:solidFill>
            <a:srgbClr val="FFCCCC">
              <a:alpha val="49019"/>
            </a:srgb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Die with relapse </a:t>
            </a:r>
            <a:r>
              <a:rPr lang="en-US" altLang="ja-JP" dirty="0" smtClean="0">
                <a:latin typeface="Comic Sans MS" panose="030F0702030302020204" pitchFamily="66" charset="0"/>
                <a:ea typeface="HG丸ｺﾞｼｯｸM-PRO" pitchFamily="50" charset="-128"/>
              </a:rPr>
              <a:t>during follow up period</a:t>
            </a:r>
            <a:endParaRPr lang="en-US" altLang="ja-JP" dirty="0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323686" y="4500539"/>
            <a:ext cx="2591869" cy="1077218"/>
          </a:xfrm>
          <a:prstGeom prst="rect">
            <a:avLst/>
          </a:prstGeom>
          <a:solidFill>
            <a:srgbClr val="FFCCCC">
              <a:alpha val="49019"/>
            </a:srgb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Residual tumor cells can be eliminated </a:t>
            </a:r>
            <a:r>
              <a:rPr lang="en-US" altLang="ja-JP" dirty="0" smtClean="0">
                <a:latin typeface="Comic Sans MS" panose="030F0702030302020204" pitchFamily="66" charset="0"/>
                <a:ea typeface="HG丸ｺﾞｼｯｸM-PRO" pitchFamily="50" charset="-128"/>
              </a:rPr>
              <a:t>by adequate adjuvant chemo therapy</a:t>
            </a:r>
            <a:endParaRPr lang="en-US" altLang="ja-JP" dirty="0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9" name="テキスト ボックス 17"/>
          <p:cNvSpPr txBox="1">
            <a:spLocks noChangeArrowheads="1"/>
          </p:cNvSpPr>
          <p:nvPr/>
        </p:nvSpPr>
        <p:spPr bwMode="auto">
          <a:xfrm>
            <a:off x="293752" y="1925620"/>
            <a:ext cx="2651737" cy="584775"/>
          </a:xfrm>
          <a:prstGeom prst="rect">
            <a:avLst/>
          </a:prstGeom>
          <a:solidFill>
            <a:srgbClr val="FFCCCC">
              <a:alpha val="49019"/>
            </a:srgb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Metastases</a:t>
            </a:r>
            <a:r>
              <a:rPr lang="en-US" altLang="ja-JP" dirty="0" smtClean="0">
                <a:latin typeface="Comic Sans MS" panose="030F0702030302020204" pitchFamily="66" charset="0"/>
                <a:ea typeface="HG丸ｺﾞｼｯｸM-PRO" pitchFamily="50" charset="-128"/>
              </a:rPr>
              <a:t> undetectable with current imaging</a:t>
            </a:r>
            <a:endParaRPr lang="en-US" altLang="ja-JP" dirty="0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84400" y="5941003"/>
            <a:ext cx="1527048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Improvement of cure rate</a:t>
            </a:r>
            <a:endParaRPr lang="en-US" altLang="ja-JP" b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11" name="テキスト ボックス 19"/>
          <p:cNvSpPr txBox="1">
            <a:spLocks noChangeArrowheads="1"/>
          </p:cNvSpPr>
          <p:nvPr/>
        </p:nvSpPr>
        <p:spPr bwMode="auto">
          <a:xfrm>
            <a:off x="3162394" y="2048730"/>
            <a:ext cx="2295526" cy="338554"/>
          </a:xfrm>
          <a:prstGeom prst="rect">
            <a:avLst/>
          </a:prstGeom>
          <a:solidFill>
            <a:srgbClr val="CCECFF">
              <a:alpha val="49019"/>
            </a:srgb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HG丸ｺﾞｼｯｸM-PRO" pitchFamily="50" charset="-128"/>
              </a:rPr>
              <a:t>No Metastasis</a:t>
            </a:r>
            <a:endParaRPr lang="en-US" altLang="ja-JP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12" name="下矢印 11"/>
          <p:cNvSpPr>
            <a:spLocks noChangeAspect="1"/>
          </p:cNvSpPr>
          <p:nvPr/>
        </p:nvSpPr>
        <p:spPr>
          <a:xfrm>
            <a:off x="2482276" y="2616843"/>
            <a:ext cx="237940" cy="157819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13" name="下矢印 12"/>
          <p:cNvSpPr/>
          <p:nvPr/>
        </p:nvSpPr>
        <p:spPr>
          <a:xfrm rot="18961658">
            <a:off x="1684941" y="5567717"/>
            <a:ext cx="244104" cy="724394"/>
          </a:xfrm>
          <a:prstGeom prst="downArrow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3100400" y="4623650"/>
            <a:ext cx="2419515" cy="830997"/>
          </a:xfrm>
          <a:prstGeom prst="rect">
            <a:avLst/>
          </a:prstGeom>
          <a:solidFill>
            <a:srgbClr val="CCECFF">
              <a:alpha val="49019"/>
            </a:srgb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CC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Observation </a:t>
            </a:r>
            <a:r>
              <a:rPr lang="en-US" altLang="ja-JP" dirty="0" smtClean="0">
                <a:latin typeface="Comic Sans MS" panose="030F0702030302020204" pitchFamily="66" charset="0"/>
                <a:ea typeface="HG丸ｺﾞｼｯｸM-PRO" pitchFamily="50" charset="-128"/>
              </a:rPr>
              <a:t>without unnecessary adjuvant chemo therapy</a:t>
            </a:r>
            <a:endParaRPr lang="en-US" altLang="ja-JP" dirty="0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3361187" y="2616843"/>
            <a:ext cx="244104" cy="1800200"/>
          </a:xfrm>
          <a:prstGeom prst="downArrow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16" name="下矢印 15"/>
          <p:cNvSpPr/>
          <p:nvPr/>
        </p:nvSpPr>
        <p:spPr>
          <a:xfrm rot="2581584">
            <a:off x="4168597" y="5565063"/>
            <a:ext cx="244105" cy="724394"/>
          </a:xfrm>
          <a:prstGeom prst="downArrow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3787650" y="3291324"/>
            <a:ext cx="1813798" cy="830997"/>
          </a:xfrm>
          <a:prstGeom prst="rect">
            <a:avLst/>
          </a:prstGeom>
          <a:solidFill>
            <a:srgbClr val="CCECFF">
              <a:alpha val="49019"/>
            </a:srgb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Unnecessary treatment </a:t>
            </a:r>
            <a:r>
              <a:rPr lang="en-US" altLang="ja-JP" dirty="0" smtClean="0">
                <a:latin typeface="Comic Sans MS" panose="030F0702030302020204" pitchFamily="66" charset="0"/>
                <a:ea typeface="HG丸ｺﾞｼｯｸM-PRO" pitchFamily="50" charset="-128"/>
              </a:rPr>
              <a:t>with chemo reagents </a:t>
            </a:r>
            <a:endParaRPr lang="en-US" altLang="ja-JP" dirty="0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18" name="下矢印 17"/>
          <p:cNvSpPr>
            <a:spLocks noChangeAspect="1"/>
          </p:cNvSpPr>
          <p:nvPr/>
        </p:nvSpPr>
        <p:spPr>
          <a:xfrm>
            <a:off x="4575579" y="2616843"/>
            <a:ext cx="237940" cy="606745"/>
          </a:xfrm>
          <a:prstGeom prst="downArrow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20" name="テキスト ボックス 39"/>
          <p:cNvSpPr txBox="1">
            <a:spLocks noChangeArrowheads="1"/>
          </p:cNvSpPr>
          <p:nvPr/>
        </p:nvSpPr>
        <p:spPr bwMode="auto">
          <a:xfrm>
            <a:off x="863977" y="1260376"/>
            <a:ext cx="4167894" cy="33855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Comic Sans MS" pitchFamily="66" charset="0"/>
                <a:ea typeface="HG丸ｺﾞｼｯｸM-PRO" pitchFamily="50" charset="-128"/>
              </a:rPr>
              <a:t>Post operative prognosis of lung cancer</a:t>
            </a:r>
            <a:endParaRPr lang="ja-JP" altLang="en-US" dirty="0">
              <a:solidFill>
                <a:srgbClr val="0072C0"/>
              </a:solidFill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14350" y="93030"/>
            <a:ext cx="9258300" cy="78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FFFFFF"/>
                </a:solidFill>
                <a:latin typeface="+mj-lt"/>
                <a:ea typeface="ＭＳ Ｐゴシック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32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Postoperative treatment of lung cancer</a:t>
            </a:r>
            <a:endParaRPr lang="en-US" altLang="ja-JP" sz="3200" b="1" kern="0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AutoShape 51"/>
          <p:cNvSpPr>
            <a:spLocks noChangeArrowheads="1"/>
          </p:cNvSpPr>
          <p:nvPr/>
        </p:nvSpPr>
        <p:spPr bwMode="auto">
          <a:xfrm>
            <a:off x="944563" y="971550"/>
            <a:ext cx="8397875" cy="101600"/>
          </a:xfrm>
          <a:prstGeom prst="homePlate">
            <a:avLst>
              <a:gd name="adj" fmla="val 247586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5935591" y="4434840"/>
            <a:ext cx="4159385" cy="2302340"/>
          </a:xfrm>
          <a:prstGeom prst="roundRect">
            <a:avLst>
              <a:gd name="adj" fmla="val 3561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949564" y="1472185"/>
            <a:ext cx="4131439" cy="2195400"/>
          </a:xfrm>
          <a:prstGeom prst="roundRect">
            <a:avLst>
              <a:gd name="adj" fmla="val 3561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636059" y="1172586"/>
            <a:ext cx="275844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Comic Sans MS" pitchFamily="66" charset="0"/>
                <a:ea typeface="HG丸ｺﾞｼｯｸM-PRO" pitchFamily="50" charset="-128"/>
              </a:rPr>
              <a:t>Postoperative prognosis</a:t>
            </a:r>
            <a:endParaRPr lang="en-US" altLang="ja-JP" dirty="0">
              <a:latin typeface="Comic Sans MS" pitchFamily="66" charset="0"/>
              <a:ea typeface="HG丸ｺﾞｼｯｸM-PRO" pitchFamily="50" charset="-128"/>
            </a:endParaRPr>
          </a:p>
          <a:p>
            <a:pPr algn="ctr"/>
            <a:r>
              <a:rPr lang="ja-JP" altLang="en-US" dirty="0" smtClean="0">
                <a:latin typeface="Comic Sans MS" pitchFamily="66" charset="0"/>
                <a:ea typeface="HG丸ｺﾞｼｯｸM-PRO" pitchFamily="50" charset="-128"/>
              </a:rPr>
              <a:t>（</a:t>
            </a:r>
            <a:r>
              <a:rPr lang="en-US" altLang="ja-JP" dirty="0" smtClean="0">
                <a:latin typeface="Comic Sans MS" pitchFamily="66" charset="0"/>
                <a:ea typeface="HG丸ｺﾞｼｯｸM-PRO" pitchFamily="50" charset="-128"/>
              </a:rPr>
              <a:t>ex. stage IB</a:t>
            </a:r>
            <a:r>
              <a:rPr lang="ja-JP" altLang="en-US" dirty="0" smtClean="0">
                <a:latin typeface="Comic Sans MS" pitchFamily="66" charset="0"/>
                <a:ea typeface="HG丸ｺﾞｼｯｸM-PRO" pitchFamily="50" charset="-128"/>
              </a:rPr>
              <a:t>）</a:t>
            </a:r>
            <a:endParaRPr lang="en-US" altLang="ja-JP" dirty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26" name="Rectangle 440"/>
          <p:cNvSpPr>
            <a:spLocks noChangeArrowheads="1"/>
          </p:cNvSpPr>
          <p:nvPr/>
        </p:nvSpPr>
        <p:spPr bwMode="auto">
          <a:xfrm>
            <a:off x="6773279" y="3383999"/>
            <a:ext cx="532517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n-US" altLang="ja-JP" sz="1000" dirty="0" smtClean="0">
                <a:latin typeface="Comic Sans MS" pitchFamily="66" charset="0"/>
                <a:ea typeface="HG丸ｺﾞｼｯｸM-PRO" pitchFamily="50" charset="-128"/>
                <a:cs typeface="Arial" charset="0"/>
              </a:rPr>
              <a:t>Years</a:t>
            </a:r>
            <a:endParaRPr lang="en-US" altLang="ja-JP" sz="10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27" name="Rectangle 440"/>
          <p:cNvSpPr>
            <a:spLocks noChangeArrowheads="1"/>
          </p:cNvSpPr>
          <p:nvPr/>
        </p:nvSpPr>
        <p:spPr bwMode="auto">
          <a:xfrm rot="16200000">
            <a:off x="5560260" y="2607112"/>
            <a:ext cx="987771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n-US" altLang="ja-JP" sz="1000" dirty="0" smtClean="0"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Survival</a:t>
            </a:r>
            <a:r>
              <a:rPr lang="ja-JP" altLang="en-US" sz="1000" dirty="0" smtClean="0"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 </a:t>
            </a:r>
            <a:r>
              <a:rPr lang="en-US" altLang="ja-JP" sz="1000" dirty="0" smtClean="0"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rate</a:t>
            </a:r>
            <a:endParaRPr lang="en-US" altLang="ja-JP" sz="10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864162" y="1930165"/>
            <a:ext cx="2066222" cy="7232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Relapse</a:t>
            </a:r>
            <a:r>
              <a:rPr lang="en-US" altLang="ja-JP" sz="1100" dirty="0" smtClean="0">
                <a:latin typeface="Comic Sans MS" panose="030F0702030302020204" pitchFamily="66" charset="0"/>
                <a:ea typeface="HG丸ｺﾞｼｯｸM-PRO" pitchFamily="50" charset="-128"/>
              </a:rPr>
              <a:t> after curative surgical treatment</a:t>
            </a:r>
            <a:endParaRPr lang="en-US" altLang="ja-JP" sz="1100" dirty="0">
              <a:latin typeface="Comic Sans MS" panose="030F0702030302020204" pitchFamily="66" charset="0"/>
              <a:ea typeface="HG丸ｺﾞｼｯｸM-PRO" pitchFamily="50" charset="-128"/>
            </a:endParaRPr>
          </a:p>
          <a:p>
            <a:endParaRPr lang="en-US" altLang="ja-JP" sz="800" dirty="0">
              <a:latin typeface="Comic Sans MS" panose="030F0702030302020204" pitchFamily="66" charset="0"/>
              <a:ea typeface="HG丸ｺﾞｼｯｸM-PRO" pitchFamily="50" charset="-128"/>
            </a:endParaRPr>
          </a:p>
          <a:p>
            <a:r>
              <a:rPr lang="ja-JP" altLang="en-US" sz="1100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“</a:t>
            </a:r>
            <a:r>
              <a:rPr lang="en-US" altLang="ja-JP" sz="1100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Observation</a:t>
            </a:r>
            <a:r>
              <a:rPr lang="ja-JP" altLang="en-US" sz="1100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”</a:t>
            </a:r>
            <a:r>
              <a:rPr lang="en-US" altLang="ja-JP" sz="1100" dirty="0" smtClean="0">
                <a:latin typeface="Comic Sans MS" panose="030F0702030302020204" pitchFamily="66" charset="0"/>
                <a:ea typeface="HG丸ｺﾞｼｯｸM-PRO" pitchFamily="50" charset="-128"/>
              </a:rPr>
              <a:t>in US, Euro</a:t>
            </a:r>
            <a:endParaRPr lang="en-US" altLang="ja-JP" sz="1100" dirty="0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864162" y="2693264"/>
            <a:ext cx="2053427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HG丸ｺﾞｼｯｸM-PRO" pitchFamily="50" charset="-128"/>
              </a:rPr>
              <a:t>Cured</a:t>
            </a:r>
            <a:endParaRPr lang="en-US" altLang="ja-JP" sz="11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HG丸ｺﾞｼｯｸM-PRO" pitchFamily="50" charset="-128"/>
            </a:endParaRPr>
          </a:p>
          <a:p>
            <a:endParaRPr lang="en-US" altLang="ja-JP" sz="800" dirty="0">
              <a:latin typeface="Comic Sans MS" panose="030F0702030302020204" pitchFamily="66" charset="0"/>
              <a:ea typeface="HG丸ｺﾞｼｯｸM-PRO" pitchFamily="50" charset="-128"/>
            </a:endParaRPr>
          </a:p>
          <a:p>
            <a:r>
              <a:rPr lang="en-US" altLang="ja-JP" sz="1100" dirty="0" smtClean="0">
                <a:latin typeface="Comic Sans MS" panose="030F0702030302020204" pitchFamily="66" charset="0"/>
                <a:ea typeface="HG丸ｺﾞｼｯｸM-PRO" pitchFamily="50" charset="-128"/>
              </a:rPr>
              <a:t>Treated with </a:t>
            </a:r>
            <a:r>
              <a:rPr lang="en-US" altLang="ja-JP" sz="1100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unnecessary adjuvant chemo therapy </a:t>
            </a:r>
            <a:r>
              <a:rPr lang="en-US" altLang="ja-JP" sz="1100" dirty="0" smtClean="0">
                <a:latin typeface="Comic Sans MS" panose="030F0702030302020204" pitchFamily="66" charset="0"/>
                <a:ea typeface="HG丸ｺﾞｼｯｸM-PRO" pitchFamily="50" charset="-128"/>
              </a:rPr>
              <a:t>in Japan</a:t>
            </a:r>
            <a:endParaRPr lang="en-US" altLang="ja-JP" sz="1100" dirty="0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30" name="Rectangle 440"/>
          <p:cNvSpPr>
            <a:spLocks noChangeArrowheads="1"/>
          </p:cNvSpPr>
          <p:nvPr/>
        </p:nvSpPr>
        <p:spPr bwMode="auto">
          <a:xfrm>
            <a:off x="6747629" y="6456634"/>
            <a:ext cx="588623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n-US" altLang="ja-JP" sz="1000" dirty="0" smtClean="0">
                <a:latin typeface="Comic Sans MS" pitchFamily="66" charset="0"/>
                <a:ea typeface="HG丸ｺﾞｼｯｸM-PRO" pitchFamily="50" charset="-128"/>
                <a:cs typeface="Arial" charset="0"/>
              </a:rPr>
              <a:t>Years </a:t>
            </a:r>
            <a:endParaRPr lang="en-US" altLang="ja-JP" sz="10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864162" y="4836902"/>
            <a:ext cx="2121086" cy="78483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HG丸ｺﾞｼｯｸM-PRO" pitchFamily="50" charset="-128"/>
              </a:rPr>
              <a:t>Low risk patients</a:t>
            </a:r>
            <a:endParaRPr lang="en-US" altLang="ja-JP" sz="1200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HG丸ｺﾞｼｯｸM-PRO" pitchFamily="50" charset="-128"/>
            </a:endParaRPr>
          </a:p>
          <a:p>
            <a:pPr algn="just"/>
            <a:endParaRPr lang="en-US" altLang="ja-JP" sz="900" dirty="0">
              <a:latin typeface="Comic Sans MS" panose="030F0702030302020204" pitchFamily="66" charset="0"/>
              <a:ea typeface="HG丸ｺﾞｼｯｸM-PRO" pitchFamily="50" charset="-128"/>
            </a:endParaRPr>
          </a:p>
          <a:p>
            <a:pPr algn="just"/>
            <a:r>
              <a:rPr lang="en-US" altLang="ja-JP" sz="1200" dirty="0" smtClean="0">
                <a:latin typeface="Comic Sans MS" panose="030F0702030302020204" pitchFamily="66" charset="0"/>
                <a:ea typeface="HG丸ｺﾞｼｯｸM-PRO" pitchFamily="50" charset="-128"/>
              </a:rPr>
              <a:t>-&gt;</a:t>
            </a:r>
            <a:r>
              <a:rPr lang="ja-JP" alt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HG丸ｺﾞｼｯｸM-PRO" pitchFamily="50" charset="-128"/>
              </a:rPr>
              <a:t>“</a:t>
            </a:r>
            <a:r>
              <a:rPr lang="en-US" altLang="ja-JP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HG丸ｺﾞｼｯｸM-PRO" pitchFamily="50" charset="-128"/>
              </a:rPr>
              <a:t>Observation</a:t>
            </a:r>
            <a:r>
              <a:rPr lang="ja-JP" alt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HG丸ｺﾞｼｯｸM-PRO" pitchFamily="50" charset="-128"/>
              </a:rPr>
              <a:t>”</a:t>
            </a:r>
            <a:r>
              <a:rPr lang="en-US" altLang="ja-JP" sz="1200" dirty="0" smtClean="0">
                <a:latin typeface="Comic Sans MS" panose="030F0702030302020204" pitchFamily="66" charset="0"/>
                <a:ea typeface="HG丸ｺﾞｼｯｸM-PRO" pitchFamily="50" charset="-128"/>
              </a:rPr>
              <a:t>without unnecessary treatment</a:t>
            </a:r>
            <a:endParaRPr lang="en-US" altLang="ja-JP" sz="1200" dirty="0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864162" y="5696730"/>
            <a:ext cx="2121086" cy="9694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High risk patients</a:t>
            </a:r>
            <a:endParaRPr lang="en-US" altLang="ja-JP" sz="1200" dirty="0">
              <a:solidFill>
                <a:srgbClr val="FF0000"/>
              </a:solidFill>
              <a:latin typeface="Comic Sans MS" panose="030F0702030302020204" pitchFamily="66" charset="0"/>
              <a:ea typeface="HG丸ｺﾞｼｯｸM-PRO" pitchFamily="50" charset="-128"/>
            </a:endParaRPr>
          </a:p>
          <a:p>
            <a:endParaRPr lang="en-US" altLang="ja-JP" sz="900" dirty="0">
              <a:latin typeface="Comic Sans MS" panose="030F0702030302020204" pitchFamily="66" charset="0"/>
              <a:ea typeface="HG丸ｺﾞｼｯｸM-PRO" pitchFamily="50" charset="-128"/>
            </a:endParaRPr>
          </a:p>
          <a:p>
            <a:r>
              <a:rPr lang="en-US" altLang="ja-JP" sz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-&gt; Adjuvant chemo therapy </a:t>
            </a:r>
            <a:r>
              <a:rPr lang="en-US" altLang="ja-JP" sz="1200" dirty="0" smtClean="0">
                <a:latin typeface="Comic Sans MS" panose="030F0702030302020204" pitchFamily="66" charset="0"/>
                <a:ea typeface="HG丸ｺﾞｼｯｸM-PRO" pitchFamily="50" charset="-128"/>
              </a:rPr>
              <a:t>to eliminate residual tumor cells</a:t>
            </a:r>
            <a:endParaRPr lang="en-US" altLang="ja-JP" sz="1200" dirty="0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796337" y="4137348"/>
            <a:ext cx="243789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Comic Sans MS" panose="030F0702030302020204" pitchFamily="66" charset="0"/>
                <a:ea typeface="HG丸ｺﾞｼｯｸM-PRO" pitchFamily="50" charset="-128"/>
              </a:rPr>
              <a:t>Accurate prediction of the risk of relapse</a:t>
            </a:r>
            <a:endParaRPr lang="ja-JP" altLang="en-US" dirty="0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pic>
        <p:nvPicPr>
          <p:cNvPr id="34" name="Picture 4" descr="C:\Users\Yana\Desktop\生存曲線\ご依頼①②\Overall_survival_Curve_Modeling_Stage IB.png"/>
          <p:cNvPicPr>
            <a:picLocks noChangeAspect="1" noChangeArrowheads="1"/>
          </p:cNvPicPr>
          <p:nvPr/>
        </p:nvPicPr>
        <p:blipFill>
          <a:blip r:embed="rId3" cstate="print"/>
          <a:srcRect l="8222" t="8963" r="3926" b="10296"/>
          <a:stretch>
            <a:fillRect/>
          </a:stretch>
        </p:blipFill>
        <p:spPr bwMode="auto">
          <a:xfrm>
            <a:off x="6328472" y="2061935"/>
            <a:ext cx="1402176" cy="1211396"/>
          </a:xfrm>
          <a:prstGeom prst="rect">
            <a:avLst/>
          </a:prstGeom>
          <a:noFill/>
        </p:spPr>
      </p:pic>
      <p:pic>
        <p:nvPicPr>
          <p:cNvPr id="35" name="Picture 5" descr="C:\Users\Yana\Desktop\生存曲線\ご依頼①②\Overall_survival_Curve_Modeling_Stage IA IB IIIA.png"/>
          <p:cNvPicPr>
            <a:picLocks noChangeAspect="1" noChangeArrowheads="1"/>
          </p:cNvPicPr>
          <p:nvPr/>
        </p:nvPicPr>
        <p:blipFill>
          <a:blip r:embed="rId4" cstate="print"/>
          <a:srcRect l="8222" t="8963" r="4074" b="10444"/>
          <a:stretch>
            <a:fillRect/>
          </a:stretch>
        </p:blipFill>
        <p:spPr bwMode="auto">
          <a:xfrm>
            <a:off x="6337697" y="5027256"/>
            <a:ext cx="1401254" cy="1311215"/>
          </a:xfrm>
          <a:prstGeom prst="rect">
            <a:avLst/>
          </a:prstGeom>
          <a:noFill/>
        </p:spPr>
      </p:pic>
      <p:sp>
        <p:nvSpPr>
          <p:cNvPr id="36" name="Rectangle 441"/>
          <p:cNvSpPr>
            <a:spLocks noChangeArrowheads="1"/>
          </p:cNvSpPr>
          <p:nvPr/>
        </p:nvSpPr>
        <p:spPr bwMode="auto">
          <a:xfrm>
            <a:off x="7653709" y="3302837"/>
            <a:ext cx="9297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600" dirty="0">
                <a:solidFill>
                  <a:srgbClr val="000000"/>
                </a:solidFill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10</a:t>
            </a:r>
            <a:endParaRPr lang="en-US" altLang="ja-JP" sz="6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37" name="Rectangle 441"/>
          <p:cNvSpPr>
            <a:spLocks noChangeArrowheads="1"/>
          </p:cNvSpPr>
          <p:nvPr/>
        </p:nvSpPr>
        <p:spPr bwMode="auto">
          <a:xfrm>
            <a:off x="7370926" y="3302837"/>
            <a:ext cx="14815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solidFill>
                  <a:srgbClr val="000000"/>
                </a:solidFill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8</a:t>
            </a:r>
            <a:endParaRPr lang="en-US" altLang="ja-JP" sz="6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38" name="Rectangle 441"/>
          <p:cNvSpPr>
            <a:spLocks noChangeArrowheads="1"/>
          </p:cNvSpPr>
          <p:nvPr/>
        </p:nvSpPr>
        <p:spPr bwMode="auto">
          <a:xfrm>
            <a:off x="7087322" y="3302837"/>
            <a:ext cx="14815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solidFill>
                  <a:srgbClr val="000000"/>
                </a:solidFill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6</a:t>
            </a:r>
            <a:endParaRPr lang="en-US" altLang="ja-JP" sz="6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39" name="Rectangle 441"/>
          <p:cNvSpPr>
            <a:spLocks noChangeArrowheads="1"/>
          </p:cNvSpPr>
          <p:nvPr/>
        </p:nvSpPr>
        <p:spPr bwMode="auto">
          <a:xfrm>
            <a:off x="6812024" y="3302837"/>
            <a:ext cx="14815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solidFill>
                  <a:srgbClr val="000000"/>
                </a:solidFill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4</a:t>
            </a:r>
            <a:endParaRPr lang="en-US" altLang="ja-JP" sz="6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40" name="Rectangle 441"/>
          <p:cNvSpPr>
            <a:spLocks noChangeArrowheads="1"/>
          </p:cNvSpPr>
          <p:nvPr/>
        </p:nvSpPr>
        <p:spPr bwMode="auto">
          <a:xfrm>
            <a:off x="6553186" y="3302837"/>
            <a:ext cx="14815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2</a:t>
            </a:r>
          </a:p>
        </p:txBody>
      </p:sp>
      <p:sp>
        <p:nvSpPr>
          <p:cNvPr id="41" name="Rectangle 441"/>
          <p:cNvSpPr>
            <a:spLocks noChangeArrowheads="1"/>
          </p:cNvSpPr>
          <p:nvPr/>
        </p:nvSpPr>
        <p:spPr bwMode="auto">
          <a:xfrm>
            <a:off x="6277736" y="3302837"/>
            <a:ext cx="14815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solidFill>
                  <a:srgbClr val="000000"/>
                </a:solidFill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0</a:t>
            </a:r>
            <a:endParaRPr lang="en-US" altLang="ja-JP" sz="6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42" name="Rectangle 441"/>
          <p:cNvSpPr>
            <a:spLocks noChangeArrowheads="1"/>
          </p:cNvSpPr>
          <p:nvPr/>
        </p:nvSpPr>
        <p:spPr bwMode="auto">
          <a:xfrm>
            <a:off x="6156982" y="3159092"/>
            <a:ext cx="14815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solidFill>
                  <a:srgbClr val="000000"/>
                </a:solidFill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0</a:t>
            </a:r>
            <a:endParaRPr lang="en-US" altLang="ja-JP" sz="6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43" name="Rectangle 441"/>
          <p:cNvSpPr>
            <a:spLocks noChangeArrowheads="1"/>
          </p:cNvSpPr>
          <p:nvPr/>
        </p:nvSpPr>
        <p:spPr bwMode="auto">
          <a:xfrm>
            <a:off x="6125138" y="2947416"/>
            <a:ext cx="21184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solidFill>
                  <a:srgbClr val="000000"/>
                </a:solidFill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0.2</a:t>
            </a:r>
            <a:endParaRPr lang="en-US" altLang="ja-JP" sz="6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44" name="Rectangle 441"/>
          <p:cNvSpPr>
            <a:spLocks noChangeArrowheads="1"/>
          </p:cNvSpPr>
          <p:nvPr/>
        </p:nvSpPr>
        <p:spPr bwMode="auto">
          <a:xfrm>
            <a:off x="6125138" y="2718486"/>
            <a:ext cx="21184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solidFill>
                  <a:srgbClr val="000000"/>
                </a:solidFill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0.4</a:t>
            </a:r>
            <a:endParaRPr lang="en-US" altLang="ja-JP" sz="6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45" name="Rectangle 441"/>
          <p:cNvSpPr>
            <a:spLocks noChangeArrowheads="1"/>
          </p:cNvSpPr>
          <p:nvPr/>
        </p:nvSpPr>
        <p:spPr bwMode="auto">
          <a:xfrm>
            <a:off x="6125138" y="2506807"/>
            <a:ext cx="21184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solidFill>
                  <a:srgbClr val="000000"/>
                </a:solidFill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0.6</a:t>
            </a:r>
            <a:endParaRPr lang="en-US" altLang="ja-JP" sz="6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46" name="Rectangle 441"/>
          <p:cNvSpPr>
            <a:spLocks noChangeArrowheads="1"/>
          </p:cNvSpPr>
          <p:nvPr/>
        </p:nvSpPr>
        <p:spPr bwMode="auto">
          <a:xfrm>
            <a:off x="6125138" y="2286502"/>
            <a:ext cx="21184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solidFill>
                  <a:srgbClr val="000000"/>
                </a:solidFill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0.8</a:t>
            </a:r>
            <a:endParaRPr lang="en-US" altLang="ja-JP" sz="6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47" name="Rectangle 441"/>
          <p:cNvSpPr>
            <a:spLocks noChangeArrowheads="1"/>
          </p:cNvSpPr>
          <p:nvPr/>
        </p:nvSpPr>
        <p:spPr bwMode="auto">
          <a:xfrm>
            <a:off x="6125138" y="2083452"/>
            <a:ext cx="21184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1.0</a:t>
            </a:r>
          </a:p>
        </p:txBody>
      </p:sp>
      <p:sp>
        <p:nvSpPr>
          <p:cNvPr id="48" name="上下矢印 47"/>
          <p:cNvSpPr/>
          <p:nvPr/>
        </p:nvSpPr>
        <p:spPr>
          <a:xfrm>
            <a:off x="7298690" y="2617550"/>
            <a:ext cx="124605" cy="56071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omic Sans MS" panose="030F0702030302020204" pitchFamily="66" charset="0"/>
            </a:endParaRPr>
          </a:p>
        </p:txBody>
      </p:sp>
      <p:sp>
        <p:nvSpPr>
          <p:cNvPr id="49" name="上下矢印 48"/>
          <p:cNvSpPr/>
          <p:nvPr/>
        </p:nvSpPr>
        <p:spPr>
          <a:xfrm>
            <a:off x="7295923" y="2117217"/>
            <a:ext cx="127373" cy="402566"/>
          </a:xfrm>
          <a:prstGeom prst="upDownArrow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omic Sans MS" panose="030F0702030302020204" pitchFamily="66" charset="0"/>
            </a:endParaRPr>
          </a:p>
        </p:txBody>
      </p:sp>
      <p:grpSp>
        <p:nvGrpSpPr>
          <p:cNvPr id="50" name="グループ化 172"/>
          <p:cNvGrpSpPr/>
          <p:nvPr/>
        </p:nvGrpSpPr>
        <p:grpSpPr>
          <a:xfrm>
            <a:off x="7661365" y="2288338"/>
            <a:ext cx="186492" cy="83802"/>
            <a:chOff x="3263322" y="3535872"/>
            <a:chExt cx="275576" cy="77301"/>
          </a:xfrm>
        </p:grpSpPr>
        <p:cxnSp>
          <p:nvCxnSpPr>
            <p:cNvPr id="51" name="直線コネクタ 50"/>
            <p:cNvCxnSpPr/>
            <p:nvPr/>
          </p:nvCxnSpPr>
          <p:spPr>
            <a:xfrm>
              <a:off x="3263322" y="3535872"/>
              <a:ext cx="27557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3263322" y="3613173"/>
              <a:ext cx="27557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グループ化 175"/>
          <p:cNvGrpSpPr/>
          <p:nvPr/>
        </p:nvGrpSpPr>
        <p:grpSpPr>
          <a:xfrm>
            <a:off x="7677670" y="2866386"/>
            <a:ext cx="186492" cy="83802"/>
            <a:chOff x="3415722" y="3688272"/>
            <a:chExt cx="275576" cy="77301"/>
          </a:xfrm>
        </p:grpSpPr>
        <p:cxnSp>
          <p:nvCxnSpPr>
            <p:cNvPr id="54" name="直線コネクタ 53"/>
            <p:cNvCxnSpPr/>
            <p:nvPr/>
          </p:nvCxnSpPr>
          <p:spPr>
            <a:xfrm>
              <a:off x="3415722" y="3688272"/>
              <a:ext cx="275576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3415722" y="3765573"/>
              <a:ext cx="275576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下矢印 55"/>
          <p:cNvSpPr/>
          <p:nvPr/>
        </p:nvSpPr>
        <p:spPr>
          <a:xfrm>
            <a:off x="7475457" y="5594373"/>
            <a:ext cx="156849" cy="3656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omic Sans MS" panose="030F0702030302020204" pitchFamily="66" charset="0"/>
            </a:endParaRPr>
          </a:p>
        </p:txBody>
      </p:sp>
      <p:sp>
        <p:nvSpPr>
          <p:cNvPr id="57" name="下矢印 56"/>
          <p:cNvSpPr/>
          <p:nvPr/>
        </p:nvSpPr>
        <p:spPr>
          <a:xfrm flipV="1">
            <a:off x="7475458" y="5286350"/>
            <a:ext cx="146853" cy="2426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omic Sans MS" panose="030F0702030302020204" pitchFamily="66" charset="0"/>
            </a:endParaRPr>
          </a:p>
        </p:txBody>
      </p:sp>
      <p:grpSp>
        <p:nvGrpSpPr>
          <p:cNvPr id="58" name="グループ化 180"/>
          <p:cNvGrpSpPr/>
          <p:nvPr/>
        </p:nvGrpSpPr>
        <p:grpSpPr>
          <a:xfrm>
            <a:off x="5919957" y="5059625"/>
            <a:ext cx="511467" cy="1389352"/>
            <a:chOff x="250395" y="1429851"/>
            <a:chExt cx="531138" cy="1389352"/>
          </a:xfrm>
        </p:grpSpPr>
        <p:sp>
          <p:nvSpPr>
            <p:cNvPr id="59" name="Rectangle 440"/>
            <p:cNvSpPr>
              <a:spLocks noChangeArrowheads="1"/>
            </p:cNvSpPr>
            <p:nvPr/>
          </p:nvSpPr>
          <p:spPr bwMode="auto">
            <a:xfrm rot="16200000">
              <a:off x="-115645" y="2026409"/>
              <a:ext cx="987771" cy="2556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00" dirty="0" smtClean="0"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Survival rate</a:t>
              </a:r>
              <a:endParaRPr lang="en-US" altLang="ja-JP" sz="10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0" name="Rectangle 441"/>
            <p:cNvSpPr>
              <a:spLocks noChangeArrowheads="1"/>
            </p:cNvSpPr>
            <p:nvPr/>
          </p:nvSpPr>
          <p:spPr bwMode="auto">
            <a:xfrm>
              <a:off x="627681" y="2726870"/>
              <a:ext cx="1538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solidFill>
                    <a:srgbClr val="000000"/>
                  </a:solidFill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0</a:t>
              </a:r>
              <a:endParaRPr lang="en-US" altLang="ja-JP" sz="6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1" name="Rectangle 441"/>
            <p:cNvSpPr>
              <a:spLocks noChangeArrowheads="1"/>
            </p:cNvSpPr>
            <p:nvPr/>
          </p:nvSpPr>
          <p:spPr bwMode="auto">
            <a:xfrm>
              <a:off x="502283" y="2591751"/>
              <a:ext cx="1538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solidFill>
                    <a:srgbClr val="000000"/>
                  </a:solidFill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0</a:t>
              </a:r>
              <a:endParaRPr lang="en-US" altLang="ja-JP" sz="6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2" name="Rectangle 441"/>
            <p:cNvSpPr>
              <a:spLocks noChangeArrowheads="1"/>
            </p:cNvSpPr>
            <p:nvPr/>
          </p:nvSpPr>
          <p:spPr bwMode="auto">
            <a:xfrm>
              <a:off x="469215" y="2345571"/>
              <a:ext cx="2199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solidFill>
                    <a:srgbClr val="000000"/>
                  </a:solidFill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0.2</a:t>
              </a:r>
              <a:endParaRPr lang="en-US" altLang="ja-JP" sz="6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3" name="Rectangle 441"/>
            <p:cNvSpPr>
              <a:spLocks noChangeArrowheads="1"/>
            </p:cNvSpPr>
            <p:nvPr/>
          </p:nvSpPr>
          <p:spPr bwMode="auto">
            <a:xfrm>
              <a:off x="469215" y="2116641"/>
              <a:ext cx="2199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solidFill>
                    <a:srgbClr val="000000"/>
                  </a:solidFill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0.4</a:t>
              </a:r>
              <a:endParaRPr lang="en-US" altLang="ja-JP" sz="6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4" name="Rectangle 441"/>
            <p:cNvSpPr>
              <a:spLocks noChangeArrowheads="1"/>
            </p:cNvSpPr>
            <p:nvPr/>
          </p:nvSpPr>
          <p:spPr bwMode="auto">
            <a:xfrm>
              <a:off x="469215" y="1887711"/>
              <a:ext cx="2199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solidFill>
                    <a:srgbClr val="000000"/>
                  </a:solidFill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0.6</a:t>
              </a:r>
              <a:endParaRPr lang="en-US" altLang="ja-JP" sz="6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5" name="Rectangle 441"/>
            <p:cNvSpPr>
              <a:spLocks noChangeArrowheads="1"/>
            </p:cNvSpPr>
            <p:nvPr/>
          </p:nvSpPr>
          <p:spPr bwMode="auto">
            <a:xfrm>
              <a:off x="469215" y="1658781"/>
              <a:ext cx="2199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solidFill>
                    <a:srgbClr val="000000"/>
                  </a:solidFill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0.8</a:t>
              </a:r>
              <a:endParaRPr lang="en-US" altLang="ja-JP" sz="6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6" name="Rectangle 441"/>
            <p:cNvSpPr>
              <a:spLocks noChangeArrowheads="1"/>
            </p:cNvSpPr>
            <p:nvPr/>
          </p:nvSpPr>
          <p:spPr bwMode="auto">
            <a:xfrm>
              <a:off x="469215" y="1429851"/>
              <a:ext cx="2199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1.0</a:t>
              </a:r>
            </a:p>
          </p:txBody>
        </p:sp>
      </p:grpSp>
      <p:grpSp>
        <p:nvGrpSpPr>
          <p:cNvPr id="67" name="グループ化 189"/>
          <p:cNvGrpSpPr/>
          <p:nvPr/>
        </p:nvGrpSpPr>
        <p:grpSpPr>
          <a:xfrm>
            <a:off x="7661365" y="5940735"/>
            <a:ext cx="186492" cy="83802"/>
            <a:chOff x="3263322" y="3687702"/>
            <a:chExt cx="275576" cy="77301"/>
          </a:xfrm>
        </p:grpSpPr>
        <p:cxnSp>
          <p:nvCxnSpPr>
            <p:cNvPr id="68" name="直線コネクタ 67"/>
            <p:cNvCxnSpPr/>
            <p:nvPr/>
          </p:nvCxnSpPr>
          <p:spPr>
            <a:xfrm>
              <a:off x="3263322" y="3687702"/>
              <a:ext cx="27557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3263322" y="3765003"/>
              <a:ext cx="27557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グループ化 192"/>
          <p:cNvGrpSpPr/>
          <p:nvPr/>
        </p:nvGrpSpPr>
        <p:grpSpPr>
          <a:xfrm>
            <a:off x="7677670" y="5208607"/>
            <a:ext cx="186492" cy="83802"/>
            <a:chOff x="3415722" y="3545819"/>
            <a:chExt cx="275576" cy="77301"/>
          </a:xfrm>
        </p:grpSpPr>
        <p:cxnSp>
          <p:nvCxnSpPr>
            <p:cNvPr id="71" name="直線コネクタ 70"/>
            <p:cNvCxnSpPr/>
            <p:nvPr/>
          </p:nvCxnSpPr>
          <p:spPr>
            <a:xfrm>
              <a:off x="3415722" y="3545819"/>
              <a:ext cx="275576" cy="0"/>
            </a:xfrm>
            <a:prstGeom prst="line">
              <a:avLst/>
            </a:prstGeom>
            <a:ln w="57150">
              <a:solidFill>
                <a:srgbClr val="7474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415722" y="3623120"/>
              <a:ext cx="275576" cy="0"/>
            </a:xfrm>
            <a:prstGeom prst="line">
              <a:avLst/>
            </a:prstGeom>
            <a:ln w="57150">
              <a:solidFill>
                <a:srgbClr val="7474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グループ化 195"/>
          <p:cNvGrpSpPr/>
          <p:nvPr/>
        </p:nvGrpSpPr>
        <p:grpSpPr>
          <a:xfrm>
            <a:off x="6550417" y="6356647"/>
            <a:ext cx="1193497" cy="92333"/>
            <a:chOff x="913726" y="2726870"/>
            <a:chExt cx="1239401" cy="92333"/>
          </a:xfrm>
        </p:grpSpPr>
        <p:sp>
          <p:nvSpPr>
            <p:cNvPr id="74" name="Rectangle 441"/>
            <p:cNvSpPr>
              <a:spLocks noChangeArrowheads="1"/>
            </p:cNvSpPr>
            <p:nvPr/>
          </p:nvSpPr>
          <p:spPr bwMode="auto">
            <a:xfrm>
              <a:off x="2056577" y="2726870"/>
              <a:ext cx="9655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solidFill>
                    <a:srgbClr val="000000"/>
                  </a:solidFill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10</a:t>
              </a:r>
              <a:endParaRPr lang="en-US" altLang="ja-JP" sz="6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75" name="Rectangle 441"/>
            <p:cNvSpPr>
              <a:spLocks noChangeArrowheads="1"/>
            </p:cNvSpPr>
            <p:nvPr/>
          </p:nvSpPr>
          <p:spPr bwMode="auto">
            <a:xfrm>
              <a:off x="1762917" y="2726870"/>
              <a:ext cx="1538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solidFill>
                    <a:srgbClr val="000000"/>
                  </a:solidFill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8</a:t>
              </a:r>
              <a:endParaRPr lang="en-US" altLang="ja-JP" sz="6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76" name="Rectangle 441"/>
            <p:cNvSpPr>
              <a:spLocks noChangeArrowheads="1"/>
            </p:cNvSpPr>
            <p:nvPr/>
          </p:nvSpPr>
          <p:spPr bwMode="auto">
            <a:xfrm>
              <a:off x="1468405" y="2726870"/>
              <a:ext cx="1538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solidFill>
                    <a:srgbClr val="000000"/>
                  </a:solidFill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6</a:t>
              </a:r>
              <a:endParaRPr lang="en-US" altLang="ja-JP" sz="6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77" name="Rectangle 441"/>
            <p:cNvSpPr>
              <a:spLocks noChangeArrowheads="1"/>
            </p:cNvSpPr>
            <p:nvPr/>
          </p:nvSpPr>
          <p:spPr bwMode="auto">
            <a:xfrm>
              <a:off x="1182519" y="2726870"/>
              <a:ext cx="1538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solidFill>
                    <a:srgbClr val="000000"/>
                  </a:solidFill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4</a:t>
              </a:r>
              <a:endParaRPr lang="en-US" altLang="ja-JP" sz="6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78" name="Rectangle 441"/>
            <p:cNvSpPr>
              <a:spLocks noChangeArrowheads="1"/>
            </p:cNvSpPr>
            <p:nvPr/>
          </p:nvSpPr>
          <p:spPr bwMode="auto">
            <a:xfrm>
              <a:off x="913726" y="2726870"/>
              <a:ext cx="1538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2</a:t>
              </a:r>
            </a:p>
          </p:txBody>
        </p:sp>
      </p:grpSp>
      <p:sp>
        <p:nvSpPr>
          <p:cNvPr id="79" name="ストライプ矢印 78"/>
          <p:cNvSpPr/>
          <p:nvPr/>
        </p:nvSpPr>
        <p:spPr>
          <a:xfrm rot="5400000">
            <a:off x="7841323" y="3644705"/>
            <a:ext cx="347920" cy="530738"/>
          </a:xfrm>
          <a:prstGeom prst="strip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5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476252" y="131763"/>
            <a:ext cx="93249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ea typeface="HG丸ｺﾞｼｯｸM-PRO" pitchFamily="50" charset="-128"/>
                <a:cs typeface="Arial" pitchFamily="34" charset="0"/>
              </a:rPr>
              <a:t>Exploration of proteomic signature to predict relapse free survival of NSCLC</a:t>
            </a:r>
            <a:endParaRPr kumimoji="0" lang="en-US" altLang="ja-JP" sz="2800" dirty="0">
              <a:solidFill>
                <a:schemeClr val="bg2">
                  <a:lumMod val="60000"/>
                  <a:lumOff val="40000"/>
                </a:schemeClr>
              </a:solidFill>
              <a:latin typeface="Comic Sans MS" pitchFamily="66" charset="0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22531" name="AutoShape 51"/>
          <p:cNvSpPr>
            <a:spLocks noChangeArrowheads="1"/>
          </p:cNvSpPr>
          <p:nvPr/>
        </p:nvSpPr>
        <p:spPr bwMode="auto">
          <a:xfrm>
            <a:off x="944563" y="1225550"/>
            <a:ext cx="8397875" cy="101600"/>
          </a:xfrm>
          <a:prstGeom prst="homePlate">
            <a:avLst>
              <a:gd name="adj" fmla="val 247586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cs typeface="Arial" charset="0"/>
            </a:endParaRPr>
          </a:p>
        </p:txBody>
      </p:sp>
      <p:cxnSp>
        <p:nvCxnSpPr>
          <p:cNvPr id="455" name="直線矢印コネクタ 454"/>
          <p:cNvCxnSpPr/>
          <p:nvPr/>
        </p:nvCxnSpPr>
        <p:spPr bwMode="auto">
          <a:xfrm>
            <a:off x="7489057" y="1449460"/>
            <a:ext cx="0" cy="3548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6" name="直線矢印コネクタ 455"/>
          <p:cNvCxnSpPr/>
          <p:nvPr/>
        </p:nvCxnSpPr>
        <p:spPr bwMode="auto">
          <a:xfrm>
            <a:off x="7489057" y="2468931"/>
            <a:ext cx="0" cy="3548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50" name="テキスト ボックス 449"/>
          <p:cNvSpPr txBox="1"/>
          <p:nvPr/>
        </p:nvSpPr>
        <p:spPr>
          <a:xfrm>
            <a:off x="1228306" y="4380922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AD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51" name="テキスト ボックス 450"/>
          <p:cNvSpPr txBox="1"/>
          <p:nvPr/>
        </p:nvSpPr>
        <p:spPr>
          <a:xfrm>
            <a:off x="1838425" y="4380922"/>
            <a:ext cx="50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SQ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52" name="テキスト ボックス 451"/>
          <p:cNvSpPr txBox="1"/>
          <p:nvPr/>
        </p:nvSpPr>
        <p:spPr>
          <a:xfrm>
            <a:off x="3035364" y="4380922"/>
            <a:ext cx="449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LA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59" name="テキスト ボックス 458"/>
          <p:cNvSpPr txBox="1"/>
          <p:nvPr/>
        </p:nvSpPr>
        <p:spPr>
          <a:xfrm>
            <a:off x="2318467" y="4380922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Comic Sans MS" pitchFamily="66" charset="0"/>
              </a:rPr>
              <a:t>AdSq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60" name="テキスト ボックス 459"/>
          <p:cNvSpPr txBox="1"/>
          <p:nvPr/>
        </p:nvSpPr>
        <p:spPr>
          <a:xfrm>
            <a:off x="3427569" y="438092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LCNEC</a:t>
            </a:r>
            <a:endParaRPr kumimoji="1" lang="ja-JP" altLang="en-US" dirty="0">
              <a:latin typeface="Comic Sans MS" pitchFamily="66" charset="0"/>
            </a:endParaRPr>
          </a:p>
        </p:txBody>
      </p:sp>
      <p:cxnSp>
        <p:nvCxnSpPr>
          <p:cNvPr id="462" name="直線コネクタ 461"/>
          <p:cNvCxnSpPr/>
          <p:nvPr/>
        </p:nvCxnSpPr>
        <p:spPr bwMode="auto">
          <a:xfrm>
            <a:off x="245660" y="4722122"/>
            <a:ext cx="438093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3" name="テキスト ボックス 462"/>
          <p:cNvSpPr txBox="1"/>
          <p:nvPr/>
        </p:nvSpPr>
        <p:spPr>
          <a:xfrm>
            <a:off x="480705" y="4710739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IA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64" name="テキスト ボックス 463"/>
          <p:cNvSpPr txBox="1"/>
          <p:nvPr/>
        </p:nvSpPr>
        <p:spPr>
          <a:xfrm>
            <a:off x="491124" y="4993249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IB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65" name="テキスト ボックス 464"/>
          <p:cNvSpPr txBox="1"/>
          <p:nvPr/>
        </p:nvSpPr>
        <p:spPr>
          <a:xfrm>
            <a:off x="424600" y="5275759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IIA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66" name="テキスト ボックス 465"/>
          <p:cNvSpPr txBox="1"/>
          <p:nvPr/>
        </p:nvSpPr>
        <p:spPr>
          <a:xfrm>
            <a:off x="435019" y="555826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IIB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67" name="テキスト ボックス 466"/>
          <p:cNvSpPr txBox="1"/>
          <p:nvPr/>
        </p:nvSpPr>
        <p:spPr>
          <a:xfrm>
            <a:off x="368495" y="5840779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IIIA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68" name="テキスト ボックス 467"/>
          <p:cNvSpPr txBox="1"/>
          <p:nvPr/>
        </p:nvSpPr>
        <p:spPr>
          <a:xfrm>
            <a:off x="378914" y="6123288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IIIB</a:t>
            </a:r>
            <a:endParaRPr kumimoji="1" lang="ja-JP" altLang="en-US" dirty="0">
              <a:latin typeface="Comic Sans MS" pitchFamily="66" charset="0"/>
            </a:endParaRPr>
          </a:p>
        </p:txBody>
      </p:sp>
      <p:cxnSp>
        <p:nvCxnSpPr>
          <p:cNvPr id="469" name="直線コネクタ 468"/>
          <p:cNvCxnSpPr/>
          <p:nvPr/>
        </p:nvCxnSpPr>
        <p:spPr bwMode="auto">
          <a:xfrm>
            <a:off x="275228" y="6457690"/>
            <a:ext cx="438093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0" name="テキスト ボックス 469"/>
          <p:cNvSpPr txBox="1"/>
          <p:nvPr/>
        </p:nvSpPr>
        <p:spPr>
          <a:xfrm>
            <a:off x="1226026" y="4697092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21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71" name="テキスト ボックス 470"/>
          <p:cNvSpPr txBox="1"/>
          <p:nvPr/>
        </p:nvSpPr>
        <p:spPr>
          <a:xfrm>
            <a:off x="1226026" y="498324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19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72" name="テキスト ボックス 471"/>
          <p:cNvSpPr txBox="1"/>
          <p:nvPr/>
        </p:nvSpPr>
        <p:spPr>
          <a:xfrm>
            <a:off x="1351060" y="5269388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3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73" name="テキスト ボックス 472"/>
          <p:cNvSpPr txBox="1"/>
          <p:nvPr/>
        </p:nvSpPr>
        <p:spPr>
          <a:xfrm>
            <a:off x="1351060" y="5555536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7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74" name="テキスト ボックス 473"/>
          <p:cNvSpPr txBox="1"/>
          <p:nvPr/>
        </p:nvSpPr>
        <p:spPr>
          <a:xfrm>
            <a:off x="1226026" y="5841684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19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75" name="テキスト ボックス 474"/>
          <p:cNvSpPr txBox="1"/>
          <p:nvPr/>
        </p:nvSpPr>
        <p:spPr>
          <a:xfrm>
            <a:off x="1351060" y="6127833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omic Sans MS" pitchFamily="66" charset="0"/>
              </a:rPr>
              <a:t>5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76" name="テキスト ボックス 475"/>
          <p:cNvSpPr txBox="1"/>
          <p:nvPr/>
        </p:nvSpPr>
        <p:spPr>
          <a:xfrm>
            <a:off x="1973215" y="469936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4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77" name="テキスト ボックス 476"/>
          <p:cNvSpPr txBox="1"/>
          <p:nvPr/>
        </p:nvSpPr>
        <p:spPr>
          <a:xfrm>
            <a:off x="1973215" y="498551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8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78" name="テキスト ボックス 477"/>
          <p:cNvSpPr txBox="1"/>
          <p:nvPr/>
        </p:nvSpPr>
        <p:spPr>
          <a:xfrm>
            <a:off x="1973215" y="5271660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0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79" name="テキスト ボックス 478"/>
          <p:cNvSpPr txBox="1"/>
          <p:nvPr/>
        </p:nvSpPr>
        <p:spPr>
          <a:xfrm>
            <a:off x="1973215" y="5557808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5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80" name="テキスト ボックス 479"/>
          <p:cNvSpPr txBox="1"/>
          <p:nvPr/>
        </p:nvSpPr>
        <p:spPr>
          <a:xfrm>
            <a:off x="1973215" y="5843956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9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81" name="テキスト ボックス 480"/>
          <p:cNvSpPr txBox="1"/>
          <p:nvPr/>
        </p:nvSpPr>
        <p:spPr>
          <a:xfrm>
            <a:off x="1973215" y="6130105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omic Sans MS" pitchFamily="66" charset="0"/>
              </a:rPr>
              <a:t>1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82" name="テキスト ボックス 481"/>
          <p:cNvSpPr txBox="1"/>
          <p:nvPr/>
        </p:nvSpPr>
        <p:spPr>
          <a:xfrm>
            <a:off x="3149215" y="471528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1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83" name="テキスト ボックス 482"/>
          <p:cNvSpPr txBox="1"/>
          <p:nvPr/>
        </p:nvSpPr>
        <p:spPr>
          <a:xfrm>
            <a:off x="3149215" y="500143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2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84" name="テキスト ボックス 483"/>
          <p:cNvSpPr txBox="1"/>
          <p:nvPr/>
        </p:nvSpPr>
        <p:spPr>
          <a:xfrm>
            <a:off x="3149215" y="5287580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1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85" name="テキスト ボックス 484"/>
          <p:cNvSpPr txBox="1"/>
          <p:nvPr/>
        </p:nvSpPr>
        <p:spPr>
          <a:xfrm>
            <a:off x="3149215" y="5573728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6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86" name="テキスト ボックス 485"/>
          <p:cNvSpPr txBox="1"/>
          <p:nvPr/>
        </p:nvSpPr>
        <p:spPr>
          <a:xfrm>
            <a:off x="3149215" y="5859876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0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87" name="テキスト ボックス 486"/>
          <p:cNvSpPr txBox="1"/>
          <p:nvPr/>
        </p:nvSpPr>
        <p:spPr>
          <a:xfrm>
            <a:off x="3149215" y="6146025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omic Sans MS" pitchFamily="66" charset="0"/>
              </a:rPr>
              <a:t>2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88" name="テキスト ボックス 487"/>
          <p:cNvSpPr txBox="1"/>
          <p:nvPr/>
        </p:nvSpPr>
        <p:spPr>
          <a:xfrm>
            <a:off x="2496383" y="4703908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2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89" name="テキスト ボックス 488"/>
          <p:cNvSpPr txBox="1"/>
          <p:nvPr/>
        </p:nvSpPr>
        <p:spPr>
          <a:xfrm>
            <a:off x="2496383" y="4990056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1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90" name="テキスト ボックス 489"/>
          <p:cNvSpPr txBox="1"/>
          <p:nvPr/>
        </p:nvSpPr>
        <p:spPr>
          <a:xfrm>
            <a:off x="2496383" y="527620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0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91" name="テキスト ボックス 490"/>
          <p:cNvSpPr txBox="1"/>
          <p:nvPr/>
        </p:nvSpPr>
        <p:spPr>
          <a:xfrm>
            <a:off x="2496383" y="556235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0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92" name="テキスト ボックス 491"/>
          <p:cNvSpPr txBox="1"/>
          <p:nvPr/>
        </p:nvSpPr>
        <p:spPr>
          <a:xfrm>
            <a:off x="2496383" y="5848500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2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93" name="テキスト ボックス 492"/>
          <p:cNvSpPr txBox="1"/>
          <p:nvPr/>
        </p:nvSpPr>
        <p:spPr>
          <a:xfrm>
            <a:off x="2496383" y="6134649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omic Sans MS" pitchFamily="66" charset="0"/>
              </a:rPr>
              <a:t>0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94" name="テキスト ボックス 493"/>
          <p:cNvSpPr txBox="1"/>
          <p:nvPr/>
        </p:nvSpPr>
        <p:spPr>
          <a:xfrm>
            <a:off x="3686031" y="4706180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0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95" name="テキスト ボックス 494"/>
          <p:cNvSpPr txBox="1"/>
          <p:nvPr/>
        </p:nvSpPr>
        <p:spPr>
          <a:xfrm>
            <a:off x="3686031" y="4992328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0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96" name="テキスト ボックス 495"/>
          <p:cNvSpPr txBox="1"/>
          <p:nvPr/>
        </p:nvSpPr>
        <p:spPr>
          <a:xfrm>
            <a:off x="3686031" y="5278476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0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97" name="テキスト ボックス 496"/>
          <p:cNvSpPr txBox="1"/>
          <p:nvPr/>
        </p:nvSpPr>
        <p:spPr>
          <a:xfrm>
            <a:off x="3686031" y="556462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0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98" name="テキスト ボックス 497"/>
          <p:cNvSpPr txBox="1"/>
          <p:nvPr/>
        </p:nvSpPr>
        <p:spPr>
          <a:xfrm>
            <a:off x="3686031" y="585077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 pitchFamily="66" charset="0"/>
              </a:rPr>
              <a:t>0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499" name="テキスト ボックス 498"/>
          <p:cNvSpPr txBox="1"/>
          <p:nvPr/>
        </p:nvSpPr>
        <p:spPr>
          <a:xfrm>
            <a:off x="3686031" y="6136921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omic Sans MS" pitchFamily="66" charset="0"/>
              </a:rPr>
              <a:t>1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500" name="テキスト ボックス 499"/>
          <p:cNvSpPr txBox="1"/>
          <p:nvPr/>
        </p:nvSpPr>
        <p:spPr>
          <a:xfrm>
            <a:off x="1230500" y="6457657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omic Sans MS" pitchFamily="66" charset="0"/>
              </a:rPr>
              <a:t>72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501" name="テキスト ボックス 500"/>
          <p:cNvSpPr txBox="1"/>
          <p:nvPr/>
        </p:nvSpPr>
        <p:spPr>
          <a:xfrm>
            <a:off x="1846932" y="6457657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omic Sans MS" pitchFamily="66" charset="0"/>
              </a:rPr>
              <a:t>25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502" name="テキスト ボックス 501"/>
          <p:cNvSpPr txBox="1"/>
          <p:nvPr/>
        </p:nvSpPr>
        <p:spPr>
          <a:xfrm>
            <a:off x="2504299" y="6457657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omic Sans MS" pitchFamily="66" charset="0"/>
              </a:rPr>
              <a:t>5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503" name="テキスト ボックス 502"/>
          <p:cNvSpPr txBox="1"/>
          <p:nvPr/>
        </p:nvSpPr>
        <p:spPr>
          <a:xfrm>
            <a:off x="3011539" y="6457657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omic Sans MS" pitchFamily="66" charset="0"/>
              </a:rPr>
              <a:t>12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504" name="テキスト ボックス 503"/>
          <p:cNvSpPr txBox="1"/>
          <p:nvPr/>
        </p:nvSpPr>
        <p:spPr>
          <a:xfrm>
            <a:off x="3682557" y="6457657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omic Sans MS" pitchFamily="66" charset="0"/>
              </a:rPr>
              <a:t>1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505" name="テキスト ボックス 504"/>
          <p:cNvSpPr txBox="1"/>
          <p:nvPr/>
        </p:nvSpPr>
        <p:spPr>
          <a:xfrm>
            <a:off x="4053325" y="6459929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omic Sans MS" pitchFamily="66" charset="0"/>
              </a:rPr>
              <a:t>/ 115</a:t>
            </a:r>
            <a:endParaRPr kumimoji="1" lang="ja-JP" altLang="en-US" dirty="0">
              <a:latin typeface="Comic Sans MS" pitchFamily="66" charset="0"/>
            </a:endParaRPr>
          </a:p>
        </p:txBody>
      </p:sp>
      <p:grpSp>
        <p:nvGrpSpPr>
          <p:cNvPr id="506" name="グループ化 1225"/>
          <p:cNvGrpSpPr>
            <a:grpSpLocks/>
          </p:cNvGrpSpPr>
          <p:nvPr/>
        </p:nvGrpSpPr>
        <p:grpSpPr bwMode="auto">
          <a:xfrm>
            <a:off x="184240" y="1461659"/>
            <a:ext cx="4326344" cy="2744328"/>
            <a:chOff x="2117962" y="-2102099"/>
            <a:chExt cx="4459486" cy="2827814"/>
          </a:xfrm>
        </p:grpSpPr>
        <p:sp>
          <p:nvSpPr>
            <p:cNvPr id="508" name="正方形/長方形 507"/>
            <p:cNvSpPr/>
            <p:nvPr/>
          </p:nvSpPr>
          <p:spPr>
            <a:xfrm>
              <a:off x="2153134" y="-2078859"/>
              <a:ext cx="4389142" cy="280457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omic Sans MS" pitchFamily="66" charset="0"/>
              </a:endParaRPr>
            </a:p>
          </p:txBody>
        </p:sp>
        <p:grpSp>
          <p:nvGrpSpPr>
            <p:cNvPr id="509" name="グループ化 1223"/>
            <p:cNvGrpSpPr>
              <a:grpSpLocks/>
            </p:cNvGrpSpPr>
            <p:nvPr/>
          </p:nvGrpSpPr>
          <p:grpSpPr bwMode="auto">
            <a:xfrm>
              <a:off x="2117962" y="-2102099"/>
              <a:ext cx="4459486" cy="2805958"/>
              <a:chOff x="5325619" y="1570015"/>
              <a:chExt cx="4459486" cy="2805958"/>
            </a:xfrm>
          </p:grpSpPr>
          <p:grpSp>
            <p:nvGrpSpPr>
              <p:cNvPr id="510" name="グループ化 786"/>
              <p:cNvGrpSpPr>
                <a:grpSpLocks/>
              </p:cNvGrpSpPr>
              <p:nvPr/>
            </p:nvGrpSpPr>
            <p:grpSpPr bwMode="auto">
              <a:xfrm>
                <a:off x="5774186" y="2169463"/>
                <a:ext cx="3465041" cy="2206510"/>
                <a:chOff x="830259" y="4181504"/>
                <a:chExt cx="3353945" cy="2578720"/>
              </a:xfrm>
            </p:grpSpPr>
            <p:grpSp>
              <p:nvGrpSpPr>
                <p:cNvPr id="512" name="Group 27"/>
                <p:cNvGrpSpPr>
                  <a:grpSpLocks/>
                </p:cNvGrpSpPr>
                <p:nvPr/>
              </p:nvGrpSpPr>
              <p:grpSpPr bwMode="auto">
                <a:xfrm>
                  <a:off x="944563" y="5512269"/>
                  <a:ext cx="3239641" cy="1247955"/>
                  <a:chOff x="539" y="2618"/>
                  <a:chExt cx="5086" cy="2067"/>
                </a:xfrm>
              </p:grpSpPr>
              <p:sp>
                <p:nvSpPr>
                  <p:cNvPr id="533" name="Line 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4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" name="Line 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6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7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8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9" name="Line 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0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1" name="Line 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2" name="Line 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3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4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5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9" y="4234"/>
                    <a:ext cx="266" cy="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9.0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6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7" y="4234"/>
                    <a:ext cx="462" cy="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292.8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7" name="Rectangle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35" y="4234"/>
                    <a:ext cx="462" cy="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576.6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8" name="Rectangle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0" y="4234"/>
                    <a:ext cx="462" cy="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860.4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9" name="Rectangl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8" y="4234"/>
                    <a:ext cx="560" cy="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1144.2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0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5" y="4234"/>
                    <a:ext cx="560" cy="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1428.0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1" name="Line 4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2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9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3" name="Line 4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4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4214"/>
                    <a:ext cx="2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5" name="Line 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4139"/>
                    <a:ext cx="10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6" name="Line 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4062"/>
                    <a:ext cx="2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7" name="Line 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984"/>
                    <a:ext cx="10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8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3908"/>
                    <a:ext cx="2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9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832"/>
                    <a:ext cx="10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0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3753"/>
                    <a:ext cx="2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1" name="Line 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676"/>
                    <a:ext cx="10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2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3601"/>
                    <a:ext cx="2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3" name="Line 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524"/>
                    <a:ext cx="10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4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3445"/>
                    <a:ext cx="2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5" name="Line 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370"/>
                    <a:ext cx="10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6" name="Line 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3293"/>
                    <a:ext cx="2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7" name="Line 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216"/>
                    <a:ext cx="10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8" name="Line 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3139"/>
                    <a:ext cx="2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9" name="Line 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3063"/>
                    <a:ext cx="10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0" name="Line 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2984"/>
                    <a:ext cx="2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1" name="Line 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2908"/>
                    <a:ext cx="10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2" name="Line 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2832"/>
                    <a:ext cx="2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3" name="Line 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3" y="2753"/>
                    <a:ext cx="10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4" name="Line 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2" y="2677"/>
                    <a:ext cx="2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5" name="Freeform 70"/>
                  <p:cNvSpPr>
                    <a:spLocks noChangeAspect="1"/>
                  </p:cNvSpPr>
                  <p:nvPr/>
                </p:nvSpPr>
                <p:spPr bwMode="auto">
                  <a:xfrm>
                    <a:off x="607" y="2677"/>
                    <a:ext cx="916" cy="1537"/>
                  </a:xfrm>
                  <a:custGeom>
                    <a:avLst/>
                    <a:gdLst>
                      <a:gd name="T0" fmla="*/ 0 w 2643"/>
                      <a:gd name="T1" fmla="*/ 1 h 2930"/>
                      <a:gd name="T2" fmla="*/ 0 w 2643"/>
                      <a:gd name="T3" fmla="*/ 1 h 2930"/>
                      <a:gd name="T4" fmla="*/ 0 w 2643"/>
                      <a:gd name="T5" fmla="*/ 1 h 2930"/>
                      <a:gd name="T6" fmla="*/ 0 w 2643"/>
                      <a:gd name="T7" fmla="*/ 1 h 2930"/>
                      <a:gd name="T8" fmla="*/ 0 w 2643"/>
                      <a:gd name="T9" fmla="*/ 1 h 2930"/>
                      <a:gd name="T10" fmla="*/ 0 w 2643"/>
                      <a:gd name="T11" fmla="*/ 1 h 2930"/>
                      <a:gd name="T12" fmla="*/ 0 w 2643"/>
                      <a:gd name="T13" fmla="*/ 1 h 2930"/>
                      <a:gd name="T14" fmla="*/ 0 w 2643"/>
                      <a:gd name="T15" fmla="*/ 1 h 2930"/>
                      <a:gd name="T16" fmla="*/ 0 w 2643"/>
                      <a:gd name="T17" fmla="*/ 1 h 2930"/>
                      <a:gd name="T18" fmla="*/ 0 w 2643"/>
                      <a:gd name="T19" fmla="*/ 1 h 2930"/>
                      <a:gd name="T20" fmla="*/ 0 w 2643"/>
                      <a:gd name="T21" fmla="*/ 1 h 2930"/>
                      <a:gd name="T22" fmla="*/ 0 w 2643"/>
                      <a:gd name="T23" fmla="*/ 1 h 2930"/>
                      <a:gd name="T24" fmla="*/ 0 w 2643"/>
                      <a:gd name="T25" fmla="*/ 1 h 2930"/>
                      <a:gd name="T26" fmla="*/ 0 w 2643"/>
                      <a:gd name="T27" fmla="*/ 1 h 2930"/>
                      <a:gd name="T28" fmla="*/ 0 w 2643"/>
                      <a:gd name="T29" fmla="*/ 1 h 2930"/>
                      <a:gd name="T30" fmla="*/ 0 w 2643"/>
                      <a:gd name="T31" fmla="*/ 1 h 2930"/>
                      <a:gd name="T32" fmla="*/ 0 w 2643"/>
                      <a:gd name="T33" fmla="*/ 1 h 2930"/>
                      <a:gd name="T34" fmla="*/ 0 w 2643"/>
                      <a:gd name="T35" fmla="*/ 1 h 2930"/>
                      <a:gd name="T36" fmla="*/ 0 w 2643"/>
                      <a:gd name="T37" fmla="*/ 1 h 2930"/>
                      <a:gd name="T38" fmla="*/ 0 w 2643"/>
                      <a:gd name="T39" fmla="*/ 1 h 2930"/>
                      <a:gd name="T40" fmla="*/ 0 w 2643"/>
                      <a:gd name="T41" fmla="*/ 1 h 2930"/>
                      <a:gd name="T42" fmla="*/ 0 w 2643"/>
                      <a:gd name="T43" fmla="*/ 1 h 2930"/>
                      <a:gd name="T44" fmla="*/ 0 w 2643"/>
                      <a:gd name="T45" fmla="*/ 1 h 2930"/>
                      <a:gd name="T46" fmla="*/ 0 w 2643"/>
                      <a:gd name="T47" fmla="*/ 1 h 2930"/>
                      <a:gd name="T48" fmla="*/ 0 w 2643"/>
                      <a:gd name="T49" fmla="*/ 1 h 2930"/>
                      <a:gd name="T50" fmla="*/ 0 w 2643"/>
                      <a:gd name="T51" fmla="*/ 1 h 2930"/>
                      <a:gd name="T52" fmla="*/ 0 w 2643"/>
                      <a:gd name="T53" fmla="*/ 1 h 2930"/>
                      <a:gd name="T54" fmla="*/ 0 w 2643"/>
                      <a:gd name="T55" fmla="*/ 1 h 2930"/>
                      <a:gd name="T56" fmla="*/ 0 w 2643"/>
                      <a:gd name="T57" fmla="*/ 1 h 2930"/>
                      <a:gd name="T58" fmla="*/ 0 w 2643"/>
                      <a:gd name="T59" fmla="*/ 1 h 2930"/>
                      <a:gd name="T60" fmla="*/ 0 w 2643"/>
                      <a:gd name="T61" fmla="*/ 1 h 2930"/>
                      <a:gd name="T62" fmla="*/ 0 w 2643"/>
                      <a:gd name="T63" fmla="*/ 1 h 2930"/>
                      <a:gd name="T64" fmla="*/ 0 w 2643"/>
                      <a:gd name="T65" fmla="*/ 1 h 2930"/>
                      <a:gd name="T66" fmla="*/ 0 w 2643"/>
                      <a:gd name="T67" fmla="*/ 1 h 2930"/>
                      <a:gd name="T68" fmla="*/ 0 w 2643"/>
                      <a:gd name="T69" fmla="*/ 1 h 2930"/>
                      <a:gd name="T70" fmla="*/ 0 w 2643"/>
                      <a:gd name="T71" fmla="*/ 1 h 2930"/>
                      <a:gd name="T72" fmla="*/ 0 w 2643"/>
                      <a:gd name="T73" fmla="*/ 1 h 2930"/>
                      <a:gd name="T74" fmla="*/ 0 w 2643"/>
                      <a:gd name="T75" fmla="*/ 1 h 2930"/>
                      <a:gd name="T76" fmla="*/ 0 w 2643"/>
                      <a:gd name="T77" fmla="*/ 1 h 2930"/>
                      <a:gd name="T78" fmla="*/ 0 w 2643"/>
                      <a:gd name="T79" fmla="*/ 1 h 2930"/>
                      <a:gd name="T80" fmla="*/ 0 w 2643"/>
                      <a:gd name="T81" fmla="*/ 1 h 2930"/>
                      <a:gd name="T82" fmla="*/ 0 w 2643"/>
                      <a:gd name="T83" fmla="*/ 1 h 2930"/>
                      <a:gd name="T84" fmla="*/ 0 w 2643"/>
                      <a:gd name="T85" fmla="*/ 1 h 2930"/>
                      <a:gd name="T86" fmla="*/ 0 w 2643"/>
                      <a:gd name="T87" fmla="*/ 1 h 2930"/>
                      <a:gd name="T88" fmla="*/ 0 w 2643"/>
                      <a:gd name="T89" fmla="*/ 1 h 2930"/>
                      <a:gd name="T90" fmla="*/ 0 w 2643"/>
                      <a:gd name="T91" fmla="*/ 1 h 2930"/>
                      <a:gd name="T92" fmla="*/ 0 w 2643"/>
                      <a:gd name="T93" fmla="*/ 1 h 2930"/>
                      <a:gd name="T94" fmla="*/ 0 w 2643"/>
                      <a:gd name="T95" fmla="*/ 1 h 2930"/>
                      <a:gd name="T96" fmla="*/ 0 w 2643"/>
                      <a:gd name="T97" fmla="*/ 1 h 2930"/>
                      <a:gd name="T98" fmla="*/ 0 w 2643"/>
                      <a:gd name="T99" fmla="*/ 1 h 2930"/>
                      <a:gd name="T100" fmla="*/ 0 w 2643"/>
                      <a:gd name="T101" fmla="*/ 1 h 2930"/>
                      <a:gd name="T102" fmla="*/ 0 w 2643"/>
                      <a:gd name="T103" fmla="*/ 1 h 2930"/>
                      <a:gd name="T104" fmla="*/ 0 w 2643"/>
                      <a:gd name="T105" fmla="*/ 1 h 2930"/>
                      <a:gd name="T106" fmla="*/ 0 w 2643"/>
                      <a:gd name="T107" fmla="*/ 1 h 2930"/>
                      <a:gd name="T108" fmla="*/ 0 w 2643"/>
                      <a:gd name="T109" fmla="*/ 1 h 2930"/>
                      <a:gd name="T110" fmla="*/ 0 w 2643"/>
                      <a:gd name="T111" fmla="*/ 1 h 2930"/>
                      <a:gd name="T112" fmla="*/ 0 w 2643"/>
                      <a:gd name="T113" fmla="*/ 1 h 2930"/>
                      <a:gd name="T114" fmla="*/ 0 w 2643"/>
                      <a:gd name="T115" fmla="*/ 1 h 2930"/>
                      <a:gd name="T116" fmla="*/ 0 w 2643"/>
                      <a:gd name="T117" fmla="*/ 1 h 2930"/>
                      <a:gd name="T118" fmla="*/ 0 w 2643"/>
                      <a:gd name="T119" fmla="*/ 1 h 2930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643"/>
                      <a:gd name="T181" fmla="*/ 0 h 2930"/>
                      <a:gd name="T182" fmla="*/ 2643 w 2643"/>
                      <a:gd name="T183" fmla="*/ 2930 h 2930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643" h="2930">
                        <a:moveTo>
                          <a:pt x="0" y="2926"/>
                        </a:moveTo>
                        <a:lnTo>
                          <a:pt x="2" y="2924"/>
                        </a:lnTo>
                        <a:lnTo>
                          <a:pt x="4" y="2925"/>
                        </a:lnTo>
                        <a:lnTo>
                          <a:pt x="7" y="2925"/>
                        </a:lnTo>
                        <a:lnTo>
                          <a:pt x="11" y="2926"/>
                        </a:lnTo>
                        <a:lnTo>
                          <a:pt x="11" y="2924"/>
                        </a:lnTo>
                        <a:lnTo>
                          <a:pt x="15" y="2924"/>
                        </a:lnTo>
                        <a:lnTo>
                          <a:pt x="17" y="2925"/>
                        </a:lnTo>
                        <a:lnTo>
                          <a:pt x="19" y="2926"/>
                        </a:lnTo>
                        <a:lnTo>
                          <a:pt x="23" y="2929"/>
                        </a:lnTo>
                        <a:lnTo>
                          <a:pt x="26" y="2925"/>
                        </a:lnTo>
                        <a:lnTo>
                          <a:pt x="27" y="2928"/>
                        </a:lnTo>
                        <a:lnTo>
                          <a:pt x="32" y="2926"/>
                        </a:lnTo>
                        <a:lnTo>
                          <a:pt x="34" y="2929"/>
                        </a:lnTo>
                        <a:lnTo>
                          <a:pt x="36" y="2925"/>
                        </a:lnTo>
                        <a:lnTo>
                          <a:pt x="37" y="2928"/>
                        </a:lnTo>
                        <a:lnTo>
                          <a:pt x="41" y="2928"/>
                        </a:lnTo>
                        <a:lnTo>
                          <a:pt x="45" y="2925"/>
                        </a:lnTo>
                        <a:lnTo>
                          <a:pt x="45" y="2926"/>
                        </a:lnTo>
                        <a:lnTo>
                          <a:pt x="49" y="2925"/>
                        </a:lnTo>
                        <a:lnTo>
                          <a:pt x="52" y="2929"/>
                        </a:lnTo>
                        <a:lnTo>
                          <a:pt x="56" y="2925"/>
                        </a:lnTo>
                        <a:lnTo>
                          <a:pt x="57" y="2926"/>
                        </a:lnTo>
                        <a:lnTo>
                          <a:pt x="60" y="2924"/>
                        </a:lnTo>
                        <a:lnTo>
                          <a:pt x="62" y="2928"/>
                        </a:lnTo>
                        <a:lnTo>
                          <a:pt x="65" y="2925"/>
                        </a:lnTo>
                        <a:lnTo>
                          <a:pt x="67" y="2928"/>
                        </a:lnTo>
                        <a:lnTo>
                          <a:pt x="69" y="2926"/>
                        </a:lnTo>
                        <a:lnTo>
                          <a:pt x="74" y="2926"/>
                        </a:lnTo>
                        <a:lnTo>
                          <a:pt x="75" y="2928"/>
                        </a:lnTo>
                        <a:lnTo>
                          <a:pt x="77" y="2924"/>
                        </a:lnTo>
                        <a:lnTo>
                          <a:pt x="80" y="2928"/>
                        </a:lnTo>
                        <a:lnTo>
                          <a:pt x="83" y="2928"/>
                        </a:lnTo>
                        <a:lnTo>
                          <a:pt x="85" y="2929"/>
                        </a:lnTo>
                        <a:lnTo>
                          <a:pt x="86" y="2926"/>
                        </a:lnTo>
                        <a:lnTo>
                          <a:pt x="91" y="2926"/>
                        </a:lnTo>
                        <a:lnTo>
                          <a:pt x="94" y="2926"/>
                        </a:lnTo>
                        <a:lnTo>
                          <a:pt x="95" y="2926"/>
                        </a:lnTo>
                        <a:lnTo>
                          <a:pt x="97" y="2925"/>
                        </a:lnTo>
                        <a:lnTo>
                          <a:pt x="100" y="2921"/>
                        </a:lnTo>
                        <a:lnTo>
                          <a:pt x="103" y="2924"/>
                        </a:lnTo>
                        <a:lnTo>
                          <a:pt x="107" y="2926"/>
                        </a:lnTo>
                        <a:lnTo>
                          <a:pt x="109" y="2924"/>
                        </a:lnTo>
                        <a:lnTo>
                          <a:pt x="111" y="2926"/>
                        </a:lnTo>
                        <a:lnTo>
                          <a:pt x="112" y="2926"/>
                        </a:lnTo>
                        <a:lnTo>
                          <a:pt x="117" y="2924"/>
                        </a:lnTo>
                        <a:lnTo>
                          <a:pt x="119" y="2909"/>
                        </a:lnTo>
                        <a:lnTo>
                          <a:pt x="120" y="2925"/>
                        </a:lnTo>
                        <a:lnTo>
                          <a:pt x="125" y="2928"/>
                        </a:lnTo>
                        <a:lnTo>
                          <a:pt x="127" y="2928"/>
                        </a:lnTo>
                        <a:lnTo>
                          <a:pt x="129" y="2928"/>
                        </a:lnTo>
                        <a:lnTo>
                          <a:pt x="133" y="2926"/>
                        </a:lnTo>
                        <a:lnTo>
                          <a:pt x="135" y="2928"/>
                        </a:lnTo>
                        <a:lnTo>
                          <a:pt x="137" y="2925"/>
                        </a:lnTo>
                        <a:lnTo>
                          <a:pt x="141" y="2928"/>
                        </a:lnTo>
                        <a:lnTo>
                          <a:pt x="141" y="2924"/>
                        </a:lnTo>
                        <a:lnTo>
                          <a:pt x="144" y="2926"/>
                        </a:lnTo>
                        <a:lnTo>
                          <a:pt x="147" y="2926"/>
                        </a:lnTo>
                        <a:lnTo>
                          <a:pt x="150" y="2930"/>
                        </a:lnTo>
                        <a:lnTo>
                          <a:pt x="153" y="2925"/>
                        </a:lnTo>
                        <a:lnTo>
                          <a:pt x="154" y="2924"/>
                        </a:lnTo>
                        <a:lnTo>
                          <a:pt x="158" y="2925"/>
                        </a:lnTo>
                        <a:lnTo>
                          <a:pt x="160" y="2928"/>
                        </a:lnTo>
                        <a:lnTo>
                          <a:pt x="163" y="2926"/>
                        </a:lnTo>
                        <a:lnTo>
                          <a:pt x="165" y="2925"/>
                        </a:lnTo>
                        <a:lnTo>
                          <a:pt x="167" y="2916"/>
                        </a:lnTo>
                        <a:lnTo>
                          <a:pt x="171" y="2925"/>
                        </a:lnTo>
                        <a:lnTo>
                          <a:pt x="172" y="2923"/>
                        </a:lnTo>
                        <a:lnTo>
                          <a:pt x="176" y="2918"/>
                        </a:lnTo>
                        <a:lnTo>
                          <a:pt x="179" y="2928"/>
                        </a:lnTo>
                        <a:lnTo>
                          <a:pt x="181" y="2925"/>
                        </a:lnTo>
                        <a:lnTo>
                          <a:pt x="184" y="2928"/>
                        </a:lnTo>
                        <a:lnTo>
                          <a:pt x="185" y="2917"/>
                        </a:lnTo>
                        <a:lnTo>
                          <a:pt x="187" y="2926"/>
                        </a:lnTo>
                        <a:lnTo>
                          <a:pt x="190" y="2924"/>
                        </a:lnTo>
                        <a:lnTo>
                          <a:pt x="195" y="2925"/>
                        </a:lnTo>
                        <a:lnTo>
                          <a:pt x="197" y="2925"/>
                        </a:lnTo>
                        <a:lnTo>
                          <a:pt x="198" y="2928"/>
                        </a:lnTo>
                        <a:lnTo>
                          <a:pt x="201" y="2924"/>
                        </a:lnTo>
                        <a:lnTo>
                          <a:pt x="204" y="2926"/>
                        </a:lnTo>
                        <a:lnTo>
                          <a:pt x="206" y="2929"/>
                        </a:lnTo>
                        <a:lnTo>
                          <a:pt x="210" y="2928"/>
                        </a:lnTo>
                        <a:lnTo>
                          <a:pt x="211" y="2929"/>
                        </a:lnTo>
                        <a:lnTo>
                          <a:pt x="214" y="2924"/>
                        </a:lnTo>
                        <a:lnTo>
                          <a:pt x="218" y="2928"/>
                        </a:lnTo>
                        <a:lnTo>
                          <a:pt x="219" y="2928"/>
                        </a:lnTo>
                        <a:lnTo>
                          <a:pt x="221" y="2928"/>
                        </a:lnTo>
                        <a:lnTo>
                          <a:pt x="223" y="2925"/>
                        </a:lnTo>
                        <a:lnTo>
                          <a:pt x="228" y="2929"/>
                        </a:lnTo>
                        <a:lnTo>
                          <a:pt x="230" y="2926"/>
                        </a:lnTo>
                        <a:lnTo>
                          <a:pt x="231" y="2929"/>
                        </a:lnTo>
                        <a:lnTo>
                          <a:pt x="235" y="2928"/>
                        </a:lnTo>
                        <a:lnTo>
                          <a:pt x="237" y="2928"/>
                        </a:lnTo>
                        <a:lnTo>
                          <a:pt x="239" y="2924"/>
                        </a:lnTo>
                        <a:lnTo>
                          <a:pt x="244" y="2924"/>
                        </a:lnTo>
                        <a:lnTo>
                          <a:pt x="244" y="2923"/>
                        </a:lnTo>
                        <a:lnTo>
                          <a:pt x="247" y="2926"/>
                        </a:lnTo>
                        <a:lnTo>
                          <a:pt x="251" y="2922"/>
                        </a:lnTo>
                        <a:lnTo>
                          <a:pt x="252" y="2921"/>
                        </a:lnTo>
                        <a:lnTo>
                          <a:pt x="255" y="2922"/>
                        </a:lnTo>
                        <a:lnTo>
                          <a:pt x="258" y="2924"/>
                        </a:lnTo>
                        <a:lnTo>
                          <a:pt x="261" y="2925"/>
                        </a:lnTo>
                        <a:lnTo>
                          <a:pt x="264" y="2920"/>
                        </a:lnTo>
                        <a:lnTo>
                          <a:pt x="266" y="2914"/>
                        </a:lnTo>
                        <a:lnTo>
                          <a:pt x="269" y="2839"/>
                        </a:lnTo>
                        <a:lnTo>
                          <a:pt x="270" y="2925"/>
                        </a:lnTo>
                        <a:lnTo>
                          <a:pt x="273" y="2924"/>
                        </a:lnTo>
                        <a:lnTo>
                          <a:pt x="277" y="2926"/>
                        </a:lnTo>
                        <a:lnTo>
                          <a:pt x="279" y="2923"/>
                        </a:lnTo>
                        <a:lnTo>
                          <a:pt x="281" y="2923"/>
                        </a:lnTo>
                        <a:lnTo>
                          <a:pt x="285" y="2923"/>
                        </a:lnTo>
                        <a:lnTo>
                          <a:pt x="287" y="2922"/>
                        </a:lnTo>
                        <a:lnTo>
                          <a:pt x="288" y="2924"/>
                        </a:lnTo>
                        <a:lnTo>
                          <a:pt x="290" y="2928"/>
                        </a:lnTo>
                        <a:lnTo>
                          <a:pt x="294" y="2923"/>
                        </a:lnTo>
                        <a:lnTo>
                          <a:pt x="297" y="2903"/>
                        </a:lnTo>
                        <a:lnTo>
                          <a:pt x="299" y="2929"/>
                        </a:lnTo>
                        <a:lnTo>
                          <a:pt x="303" y="2926"/>
                        </a:lnTo>
                        <a:lnTo>
                          <a:pt x="306" y="2922"/>
                        </a:lnTo>
                        <a:lnTo>
                          <a:pt x="306" y="2891"/>
                        </a:lnTo>
                        <a:lnTo>
                          <a:pt x="309" y="2928"/>
                        </a:lnTo>
                        <a:lnTo>
                          <a:pt x="313" y="2925"/>
                        </a:lnTo>
                        <a:lnTo>
                          <a:pt x="315" y="2861"/>
                        </a:lnTo>
                        <a:lnTo>
                          <a:pt x="316" y="2924"/>
                        </a:lnTo>
                        <a:lnTo>
                          <a:pt x="320" y="2926"/>
                        </a:lnTo>
                        <a:lnTo>
                          <a:pt x="323" y="2370"/>
                        </a:lnTo>
                        <a:lnTo>
                          <a:pt x="324" y="2564"/>
                        </a:lnTo>
                        <a:lnTo>
                          <a:pt x="327" y="2907"/>
                        </a:lnTo>
                        <a:lnTo>
                          <a:pt x="329" y="2924"/>
                        </a:lnTo>
                        <a:lnTo>
                          <a:pt x="333" y="2926"/>
                        </a:lnTo>
                        <a:lnTo>
                          <a:pt x="334" y="2922"/>
                        </a:lnTo>
                        <a:lnTo>
                          <a:pt x="339" y="2924"/>
                        </a:lnTo>
                        <a:lnTo>
                          <a:pt x="341" y="2928"/>
                        </a:lnTo>
                        <a:lnTo>
                          <a:pt x="344" y="2926"/>
                        </a:lnTo>
                        <a:lnTo>
                          <a:pt x="347" y="2928"/>
                        </a:lnTo>
                        <a:lnTo>
                          <a:pt x="349" y="2925"/>
                        </a:lnTo>
                        <a:lnTo>
                          <a:pt x="350" y="2923"/>
                        </a:lnTo>
                        <a:lnTo>
                          <a:pt x="353" y="2926"/>
                        </a:lnTo>
                        <a:lnTo>
                          <a:pt x="357" y="2928"/>
                        </a:lnTo>
                        <a:lnTo>
                          <a:pt x="357" y="2929"/>
                        </a:lnTo>
                        <a:lnTo>
                          <a:pt x="361" y="2929"/>
                        </a:lnTo>
                        <a:lnTo>
                          <a:pt x="363" y="2928"/>
                        </a:lnTo>
                        <a:lnTo>
                          <a:pt x="366" y="2925"/>
                        </a:lnTo>
                        <a:lnTo>
                          <a:pt x="368" y="2930"/>
                        </a:lnTo>
                        <a:lnTo>
                          <a:pt x="371" y="2930"/>
                        </a:lnTo>
                        <a:lnTo>
                          <a:pt x="374" y="2930"/>
                        </a:lnTo>
                        <a:lnTo>
                          <a:pt x="378" y="2930"/>
                        </a:lnTo>
                        <a:lnTo>
                          <a:pt x="379" y="2929"/>
                        </a:lnTo>
                        <a:lnTo>
                          <a:pt x="381" y="2926"/>
                        </a:lnTo>
                        <a:lnTo>
                          <a:pt x="384" y="2925"/>
                        </a:lnTo>
                        <a:lnTo>
                          <a:pt x="388" y="2929"/>
                        </a:lnTo>
                        <a:lnTo>
                          <a:pt x="391" y="2928"/>
                        </a:lnTo>
                        <a:lnTo>
                          <a:pt x="392" y="2926"/>
                        </a:lnTo>
                        <a:lnTo>
                          <a:pt x="395" y="2928"/>
                        </a:lnTo>
                        <a:lnTo>
                          <a:pt x="396" y="2925"/>
                        </a:lnTo>
                        <a:lnTo>
                          <a:pt x="401" y="2924"/>
                        </a:lnTo>
                        <a:lnTo>
                          <a:pt x="405" y="2926"/>
                        </a:lnTo>
                        <a:lnTo>
                          <a:pt x="408" y="2924"/>
                        </a:lnTo>
                        <a:lnTo>
                          <a:pt x="409" y="2926"/>
                        </a:lnTo>
                        <a:lnTo>
                          <a:pt x="414" y="2926"/>
                        </a:lnTo>
                        <a:lnTo>
                          <a:pt x="416" y="2928"/>
                        </a:lnTo>
                        <a:lnTo>
                          <a:pt x="418" y="2918"/>
                        </a:lnTo>
                        <a:lnTo>
                          <a:pt x="419" y="2924"/>
                        </a:lnTo>
                        <a:lnTo>
                          <a:pt x="423" y="2926"/>
                        </a:lnTo>
                        <a:lnTo>
                          <a:pt x="426" y="2925"/>
                        </a:lnTo>
                        <a:lnTo>
                          <a:pt x="427" y="2917"/>
                        </a:lnTo>
                        <a:lnTo>
                          <a:pt x="431" y="2928"/>
                        </a:lnTo>
                        <a:lnTo>
                          <a:pt x="433" y="2924"/>
                        </a:lnTo>
                        <a:lnTo>
                          <a:pt x="436" y="2911"/>
                        </a:lnTo>
                        <a:lnTo>
                          <a:pt x="438" y="2920"/>
                        </a:lnTo>
                        <a:lnTo>
                          <a:pt x="441" y="2924"/>
                        </a:lnTo>
                        <a:lnTo>
                          <a:pt x="444" y="2917"/>
                        </a:lnTo>
                        <a:lnTo>
                          <a:pt x="447" y="2872"/>
                        </a:lnTo>
                        <a:lnTo>
                          <a:pt x="448" y="2924"/>
                        </a:lnTo>
                        <a:lnTo>
                          <a:pt x="452" y="2924"/>
                        </a:lnTo>
                        <a:lnTo>
                          <a:pt x="456" y="2909"/>
                        </a:lnTo>
                        <a:lnTo>
                          <a:pt x="456" y="2873"/>
                        </a:lnTo>
                        <a:lnTo>
                          <a:pt x="460" y="2926"/>
                        </a:lnTo>
                        <a:lnTo>
                          <a:pt x="463" y="2926"/>
                        </a:lnTo>
                        <a:lnTo>
                          <a:pt x="464" y="2917"/>
                        </a:lnTo>
                        <a:lnTo>
                          <a:pt x="466" y="2929"/>
                        </a:lnTo>
                        <a:lnTo>
                          <a:pt x="469" y="2928"/>
                        </a:lnTo>
                        <a:lnTo>
                          <a:pt x="473" y="2928"/>
                        </a:lnTo>
                        <a:lnTo>
                          <a:pt x="475" y="2924"/>
                        </a:lnTo>
                        <a:lnTo>
                          <a:pt x="477" y="2928"/>
                        </a:lnTo>
                        <a:lnTo>
                          <a:pt x="478" y="2923"/>
                        </a:lnTo>
                        <a:lnTo>
                          <a:pt x="483" y="2926"/>
                        </a:lnTo>
                        <a:lnTo>
                          <a:pt x="484" y="2929"/>
                        </a:lnTo>
                        <a:lnTo>
                          <a:pt x="488" y="2926"/>
                        </a:lnTo>
                        <a:lnTo>
                          <a:pt x="490" y="2926"/>
                        </a:lnTo>
                        <a:lnTo>
                          <a:pt x="494" y="2925"/>
                        </a:lnTo>
                        <a:lnTo>
                          <a:pt x="494" y="2929"/>
                        </a:lnTo>
                        <a:lnTo>
                          <a:pt x="499" y="2926"/>
                        </a:lnTo>
                        <a:lnTo>
                          <a:pt x="502" y="2926"/>
                        </a:lnTo>
                        <a:lnTo>
                          <a:pt x="505" y="2925"/>
                        </a:lnTo>
                        <a:lnTo>
                          <a:pt x="505" y="2922"/>
                        </a:lnTo>
                        <a:lnTo>
                          <a:pt x="509" y="2924"/>
                        </a:lnTo>
                        <a:lnTo>
                          <a:pt x="510" y="2923"/>
                        </a:lnTo>
                        <a:lnTo>
                          <a:pt x="512" y="2923"/>
                        </a:lnTo>
                        <a:lnTo>
                          <a:pt x="516" y="2925"/>
                        </a:lnTo>
                        <a:lnTo>
                          <a:pt x="520" y="2922"/>
                        </a:lnTo>
                        <a:lnTo>
                          <a:pt x="520" y="2921"/>
                        </a:lnTo>
                        <a:lnTo>
                          <a:pt x="524" y="2923"/>
                        </a:lnTo>
                        <a:lnTo>
                          <a:pt x="525" y="2918"/>
                        </a:lnTo>
                        <a:lnTo>
                          <a:pt x="529" y="2922"/>
                        </a:lnTo>
                        <a:lnTo>
                          <a:pt x="532" y="2913"/>
                        </a:lnTo>
                        <a:lnTo>
                          <a:pt x="535" y="2916"/>
                        </a:lnTo>
                        <a:lnTo>
                          <a:pt x="537" y="2916"/>
                        </a:lnTo>
                        <a:lnTo>
                          <a:pt x="540" y="2920"/>
                        </a:lnTo>
                        <a:lnTo>
                          <a:pt x="542" y="2917"/>
                        </a:lnTo>
                        <a:lnTo>
                          <a:pt x="544" y="2918"/>
                        </a:lnTo>
                        <a:lnTo>
                          <a:pt x="548" y="2907"/>
                        </a:lnTo>
                        <a:lnTo>
                          <a:pt x="550" y="2905"/>
                        </a:lnTo>
                        <a:lnTo>
                          <a:pt x="553" y="2888"/>
                        </a:lnTo>
                        <a:lnTo>
                          <a:pt x="556" y="2850"/>
                        </a:lnTo>
                        <a:lnTo>
                          <a:pt x="558" y="1979"/>
                        </a:lnTo>
                        <a:lnTo>
                          <a:pt x="559" y="2849"/>
                        </a:lnTo>
                        <a:lnTo>
                          <a:pt x="563" y="2906"/>
                        </a:lnTo>
                        <a:lnTo>
                          <a:pt x="567" y="2855"/>
                        </a:lnTo>
                        <a:lnTo>
                          <a:pt x="568" y="2508"/>
                        </a:lnTo>
                        <a:lnTo>
                          <a:pt x="570" y="2915"/>
                        </a:lnTo>
                        <a:lnTo>
                          <a:pt x="574" y="2906"/>
                        </a:lnTo>
                        <a:lnTo>
                          <a:pt x="577" y="2565"/>
                        </a:lnTo>
                        <a:lnTo>
                          <a:pt x="577" y="2632"/>
                        </a:lnTo>
                        <a:lnTo>
                          <a:pt x="582" y="2915"/>
                        </a:lnTo>
                        <a:lnTo>
                          <a:pt x="583" y="2909"/>
                        </a:lnTo>
                        <a:lnTo>
                          <a:pt x="586" y="2746"/>
                        </a:lnTo>
                        <a:lnTo>
                          <a:pt x="587" y="2914"/>
                        </a:lnTo>
                        <a:lnTo>
                          <a:pt x="591" y="2917"/>
                        </a:lnTo>
                        <a:lnTo>
                          <a:pt x="594" y="2908"/>
                        </a:lnTo>
                        <a:lnTo>
                          <a:pt x="595" y="2798"/>
                        </a:lnTo>
                        <a:lnTo>
                          <a:pt x="599" y="2918"/>
                        </a:lnTo>
                        <a:lnTo>
                          <a:pt x="601" y="2923"/>
                        </a:lnTo>
                        <a:lnTo>
                          <a:pt x="603" y="2916"/>
                        </a:lnTo>
                        <a:lnTo>
                          <a:pt x="608" y="2923"/>
                        </a:lnTo>
                        <a:lnTo>
                          <a:pt x="608" y="2918"/>
                        </a:lnTo>
                        <a:lnTo>
                          <a:pt x="612" y="2921"/>
                        </a:lnTo>
                        <a:lnTo>
                          <a:pt x="613" y="2922"/>
                        </a:lnTo>
                        <a:lnTo>
                          <a:pt x="618" y="2924"/>
                        </a:lnTo>
                        <a:lnTo>
                          <a:pt x="620" y="2921"/>
                        </a:lnTo>
                        <a:lnTo>
                          <a:pt x="624" y="2917"/>
                        </a:lnTo>
                        <a:lnTo>
                          <a:pt x="624" y="2922"/>
                        </a:lnTo>
                        <a:lnTo>
                          <a:pt x="628" y="2920"/>
                        </a:lnTo>
                        <a:lnTo>
                          <a:pt x="630" y="2921"/>
                        </a:lnTo>
                        <a:lnTo>
                          <a:pt x="632" y="2920"/>
                        </a:lnTo>
                        <a:lnTo>
                          <a:pt x="635" y="2924"/>
                        </a:lnTo>
                        <a:lnTo>
                          <a:pt x="638" y="2921"/>
                        </a:lnTo>
                        <a:lnTo>
                          <a:pt x="641" y="2923"/>
                        </a:lnTo>
                        <a:lnTo>
                          <a:pt x="643" y="2923"/>
                        </a:lnTo>
                        <a:lnTo>
                          <a:pt x="644" y="2917"/>
                        </a:lnTo>
                        <a:lnTo>
                          <a:pt x="649" y="2920"/>
                        </a:lnTo>
                        <a:lnTo>
                          <a:pt x="650" y="2923"/>
                        </a:lnTo>
                        <a:lnTo>
                          <a:pt x="653" y="2916"/>
                        </a:lnTo>
                        <a:lnTo>
                          <a:pt x="654" y="2920"/>
                        </a:lnTo>
                        <a:lnTo>
                          <a:pt x="658" y="2920"/>
                        </a:lnTo>
                        <a:lnTo>
                          <a:pt x="660" y="2912"/>
                        </a:lnTo>
                        <a:lnTo>
                          <a:pt x="664" y="2924"/>
                        </a:lnTo>
                        <a:lnTo>
                          <a:pt x="664" y="2920"/>
                        </a:lnTo>
                        <a:lnTo>
                          <a:pt x="670" y="2896"/>
                        </a:lnTo>
                        <a:lnTo>
                          <a:pt x="670" y="2887"/>
                        </a:lnTo>
                        <a:lnTo>
                          <a:pt x="673" y="2918"/>
                        </a:lnTo>
                        <a:lnTo>
                          <a:pt x="676" y="2925"/>
                        </a:lnTo>
                        <a:lnTo>
                          <a:pt x="679" y="2900"/>
                        </a:lnTo>
                        <a:lnTo>
                          <a:pt x="681" y="2916"/>
                        </a:lnTo>
                        <a:lnTo>
                          <a:pt x="683" y="2922"/>
                        </a:lnTo>
                        <a:lnTo>
                          <a:pt x="687" y="2912"/>
                        </a:lnTo>
                        <a:lnTo>
                          <a:pt x="688" y="2899"/>
                        </a:lnTo>
                        <a:lnTo>
                          <a:pt x="690" y="2920"/>
                        </a:lnTo>
                        <a:lnTo>
                          <a:pt x="695" y="2920"/>
                        </a:lnTo>
                        <a:lnTo>
                          <a:pt x="698" y="2911"/>
                        </a:lnTo>
                        <a:lnTo>
                          <a:pt x="700" y="2916"/>
                        </a:lnTo>
                        <a:lnTo>
                          <a:pt x="703" y="2920"/>
                        </a:lnTo>
                        <a:lnTo>
                          <a:pt x="705" y="2911"/>
                        </a:lnTo>
                        <a:lnTo>
                          <a:pt x="707" y="2745"/>
                        </a:lnTo>
                        <a:lnTo>
                          <a:pt x="709" y="2918"/>
                        </a:lnTo>
                        <a:lnTo>
                          <a:pt x="713" y="2923"/>
                        </a:lnTo>
                        <a:lnTo>
                          <a:pt x="717" y="2914"/>
                        </a:lnTo>
                        <a:lnTo>
                          <a:pt x="717" y="2904"/>
                        </a:lnTo>
                        <a:lnTo>
                          <a:pt x="721" y="2923"/>
                        </a:lnTo>
                        <a:lnTo>
                          <a:pt x="723" y="2924"/>
                        </a:lnTo>
                        <a:lnTo>
                          <a:pt x="727" y="2920"/>
                        </a:lnTo>
                        <a:lnTo>
                          <a:pt x="727" y="2922"/>
                        </a:lnTo>
                        <a:lnTo>
                          <a:pt x="729" y="2925"/>
                        </a:lnTo>
                        <a:lnTo>
                          <a:pt x="732" y="2923"/>
                        </a:lnTo>
                        <a:lnTo>
                          <a:pt x="735" y="2920"/>
                        </a:lnTo>
                        <a:lnTo>
                          <a:pt x="738" y="2926"/>
                        </a:lnTo>
                        <a:lnTo>
                          <a:pt x="739" y="2924"/>
                        </a:lnTo>
                        <a:lnTo>
                          <a:pt x="743" y="2925"/>
                        </a:lnTo>
                        <a:lnTo>
                          <a:pt x="746" y="2922"/>
                        </a:lnTo>
                        <a:lnTo>
                          <a:pt x="747" y="2924"/>
                        </a:lnTo>
                        <a:lnTo>
                          <a:pt x="752" y="2924"/>
                        </a:lnTo>
                        <a:lnTo>
                          <a:pt x="755" y="2926"/>
                        </a:lnTo>
                        <a:lnTo>
                          <a:pt x="756" y="2921"/>
                        </a:lnTo>
                        <a:lnTo>
                          <a:pt x="760" y="2924"/>
                        </a:lnTo>
                        <a:lnTo>
                          <a:pt x="762" y="2925"/>
                        </a:lnTo>
                        <a:lnTo>
                          <a:pt x="763" y="2925"/>
                        </a:lnTo>
                        <a:lnTo>
                          <a:pt x="765" y="2924"/>
                        </a:lnTo>
                        <a:lnTo>
                          <a:pt x="769" y="2924"/>
                        </a:lnTo>
                        <a:lnTo>
                          <a:pt x="772" y="2924"/>
                        </a:lnTo>
                        <a:lnTo>
                          <a:pt x="774" y="2922"/>
                        </a:lnTo>
                        <a:lnTo>
                          <a:pt x="777" y="2925"/>
                        </a:lnTo>
                        <a:lnTo>
                          <a:pt x="779" y="2922"/>
                        </a:lnTo>
                        <a:lnTo>
                          <a:pt x="781" y="2921"/>
                        </a:lnTo>
                        <a:lnTo>
                          <a:pt x="783" y="2921"/>
                        </a:lnTo>
                        <a:lnTo>
                          <a:pt x="788" y="2923"/>
                        </a:lnTo>
                        <a:lnTo>
                          <a:pt x="791" y="2915"/>
                        </a:lnTo>
                        <a:lnTo>
                          <a:pt x="791" y="2917"/>
                        </a:lnTo>
                        <a:lnTo>
                          <a:pt x="794" y="2917"/>
                        </a:lnTo>
                        <a:lnTo>
                          <a:pt x="798" y="2918"/>
                        </a:lnTo>
                        <a:lnTo>
                          <a:pt x="800" y="2897"/>
                        </a:lnTo>
                        <a:lnTo>
                          <a:pt x="803" y="2924"/>
                        </a:lnTo>
                        <a:lnTo>
                          <a:pt x="806" y="2920"/>
                        </a:lnTo>
                        <a:lnTo>
                          <a:pt x="808" y="2913"/>
                        </a:lnTo>
                        <a:lnTo>
                          <a:pt x="810" y="2898"/>
                        </a:lnTo>
                        <a:lnTo>
                          <a:pt x="813" y="2924"/>
                        </a:lnTo>
                        <a:lnTo>
                          <a:pt x="815" y="2925"/>
                        </a:lnTo>
                        <a:lnTo>
                          <a:pt x="819" y="2879"/>
                        </a:lnTo>
                        <a:lnTo>
                          <a:pt x="820" y="2903"/>
                        </a:lnTo>
                        <a:lnTo>
                          <a:pt x="824" y="2917"/>
                        </a:lnTo>
                        <a:lnTo>
                          <a:pt x="827" y="2917"/>
                        </a:lnTo>
                        <a:lnTo>
                          <a:pt x="829" y="2854"/>
                        </a:lnTo>
                        <a:lnTo>
                          <a:pt x="832" y="2915"/>
                        </a:lnTo>
                        <a:lnTo>
                          <a:pt x="834" y="2915"/>
                        </a:lnTo>
                        <a:lnTo>
                          <a:pt x="838" y="2895"/>
                        </a:lnTo>
                        <a:lnTo>
                          <a:pt x="838" y="2823"/>
                        </a:lnTo>
                        <a:lnTo>
                          <a:pt x="841" y="2918"/>
                        </a:lnTo>
                        <a:lnTo>
                          <a:pt x="842" y="2918"/>
                        </a:lnTo>
                        <a:lnTo>
                          <a:pt x="847" y="2840"/>
                        </a:lnTo>
                        <a:lnTo>
                          <a:pt x="848" y="2912"/>
                        </a:lnTo>
                        <a:lnTo>
                          <a:pt x="853" y="2920"/>
                        </a:lnTo>
                        <a:lnTo>
                          <a:pt x="856" y="2911"/>
                        </a:lnTo>
                        <a:lnTo>
                          <a:pt x="856" y="2846"/>
                        </a:lnTo>
                        <a:lnTo>
                          <a:pt x="859" y="2923"/>
                        </a:lnTo>
                        <a:lnTo>
                          <a:pt x="862" y="2920"/>
                        </a:lnTo>
                        <a:lnTo>
                          <a:pt x="866" y="2875"/>
                        </a:lnTo>
                        <a:lnTo>
                          <a:pt x="866" y="2906"/>
                        </a:lnTo>
                        <a:lnTo>
                          <a:pt x="870" y="2924"/>
                        </a:lnTo>
                        <a:lnTo>
                          <a:pt x="873" y="2921"/>
                        </a:lnTo>
                        <a:lnTo>
                          <a:pt x="875" y="2918"/>
                        </a:lnTo>
                        <a:lnTo>
                          <a:pt x="876" y="2922"/>
                        </a:lnTo>
                        <a:lnTo>
                          <a:pt x="879" y="2924"/>
                        </a:lnTo>
                        <a:lnTo>
                          <a:pt x="882" y="2924"/>
                        </a:lnTo>
                        <a:lnTo>
                          <a:pt x="887" y="2918"/>
                        </a:lnTo>
                        <a:lnTo>
                          <a:pt x="889" y="2918"/>
                        </a:lnTo>
                        <a:lnTo>
                          <a:pt x="891" y="2920"/>
                        </a:lnTo>
                        <a:lnTo>
                          <a:pt x="892" y="2921"/>
                        </a:lnTo>
                        <a:lnTo>
                          <a:pt x="896" y="2912"/>
                        </a:lnTo>
                        <a:lnTo>
                          <a:pt x="899" y="2920"/>
                        </a:lnTo>
                        <a:lnTo>
                          <a:pt x="901" y="2918"/>
                        </a:lnTo>
                        <a:lnTo>
                          <a:pt x="905" y="2911"/>
                        </a:lnTo>
                        <a:lnTo>
                          <a:pt x="905" y="2913"/>
                        </a:lnTo>
                        <a:lnTo>
                          <a:pt x="908" y="2917"/>
                        </a:lnTo>
                        <a:lnTo>
                          <a:pt x="913" y="2916"/>
                        </a:lnTo>
                        <a:lnTo>
                          <a:pt x="915" y="2912"/>
                        </a:lnTo>
                        <a:lnTo>
                          <a:pt x="917" y="2912"/>
                        </a:lnTo>
                        <a:lnTo>
                          <a:pt x="920" y="2911"/>
                        </a:lnTo>
                        <a:lnTo>
                          <a:pt x="922" y="2903"/>
                        </a:lnTo>
                        <a:lnTo>
                          <a:pt x="924" y="2904"/>
                        </a:lnTo>
                        <a:lnTo>
                          <a:pt x="926" y="2896"/>
                        </a:lnTo>
                        <a:lnTo>
                          <a:pt x="931" y="2796"/>
                        </a:lnTo>
                        <a:lnTo>
                          <a:pt x="931" y="2534"/>
                        </a:lnTo>
                        <a:lnTo>
                          <a:pt x="933" y="2911"/>
                        </a:lnTo>
                        <a:lnTo>
                          <a:pt x="937" y="2911"/>
                        </a:lnTo>
                        <a:lnTo>
                          <a:pt x="940" y="2873"/>
                        </a:lnTo>
                        <a:lnTo>
                          <a:pt x="942" y="2897"/>
                        </a:lnTo>
                        <a:lnTo>
                          <a:pt x="946" y="2908"/>
                        </a:lnTo>
                        <a:lnTo>
                          <a:pt x="949" y="2892"/>
                        </a:lnTo>
                        <a:lnTo>
                          <a:pt x="950" y="2770"/>
                        </a:lnTo>
                        <a:lnTo>
                          <a:pt x="952" y="2890"/>
                        </a:lnTo>
                        <a:lnTo>
                          <a:pt x="955" y="2880"/>
                        </a:lnTo>
                        <a:lnTo>
                          <a:pt x="959" y="2789"/>
                        </a:lnTo>
                        <a:lnTo>
                          <a:pt x="959" y="2782"/>
                        </a:lnTo>
                        <a:lnTo>
                          <a:pt x="964" y="2820"/>
                        </a:lnTo>
                        <a:lnTo>
                          <a:pt x="967" y="2664"/>
                        </a:lnTo>
                        <a:lnTo>
                          <a:pt x="968" y="111"/>
                        </a:lnTo>
                        <a:lnTo>
                          <a:pt x="969" y="2473"/>
                        </a:lnTo>
                        <a:lnTo>
                          <a:pt x="974" y="2798"/>
                        </a:lnTo>
                        <a:lnTo>
                          <a:pt x="977" y="2411"/>
                        </a:lnTo>
                        <a:lnTo>
                          <a:pt x="977" y="182"/>
                        </a:lnTo>
                        <a:lnTo>
                          <a:pt x="980" y="2822"/>
                        </a:lnTo>
                        <a:lnTo>
                          <a:pt x="985" y="2762"/>
                        </a:lnTo>
                        <a:lnTo>
                          <a:pt x="988" y="0"/>
                        </a:lnTo>
                        <a:lnTo>
                          <a:pt x="988" y="1928"/>
                        </a:lnTo>
                        <a:lnTo>
                          <a:pt x="992" y="2820"/>
                        </a:lnTo>
                        <a:lnTo>
                          <a:pt x="995" y="2666"/>
                        </a:lnTo>
                        <a:lnTo>
                          <a:pt x="997" y="153"/>
                        </a:lnTo>
                        <a:lnTo>
                          <a:pt x="998" y="2827"/>
                        </a:lnTo>
                        <a:lnTo>
                          <a:pt x="1001" y="2906"/>
                        </a:lnTo>
                        <a:lnTo>
                          <a:pt x="1005" y="2897"/>
                        </a:lnTo>
                        <a:lnTo>
                          <a:pt x="1006" y="2805"/>
                        </a:lnTo>
                        <a:lnTo>
                          <a:pt x="1009" y="2918"/>
                        </a:lnTo>
                        <a:lnTo>
                          <a:pt x="1011" y="2918"/>
                        </a:lnTo>
                        <a:lnTo>
                          <a:pt x="1015" y="2916"/>
                        </a:lnTo>
                        <a:lnTo>
                          <a:pt x="1016" y="2921"/>
                        </a:lnTo>
                        <a:lnTo>
                          <a:pt x="1020" y="2918"/>
                        </a:lnTo>
                        <a:lnTo>
                          <a:pt x="1023" y="2922"/>
                        </a:lnTo>
                        <a:lnTo>
                          <a:pt x="1024" y="2913"/>
                        </a:lnTo>
                        <a:lnTo>
                          <a:pt x="1026" y="2926"/>
                        </a:lnTo>
                        <a:lnTo>
                          <a:pt x="1029" y="2923"/>
                        </a:lnTo>
                        <a:lnTo>
                          <a:pt x="1032" y="2912"/>
                        </a:lnTo>
                        <a:lnTo>
                          <a:pt x="1034" y="2926"/>
                        </a:lnTo>
                        <a:lnTo>
                          <a:pt x="1037" y="2925"/>
                        </a:lnTo>
                        <a:lnTo>
                          <a:pt x="1041" y="2925"/>
                        </a:lnTo>
                        <a:lnTo>
                          <a:pt x="1043" y="2918"/>
                        </a:lnTo>
                        <a:lnTo>
                          <a:pt x="1044" y="2926"/>
                        </a:lnTo>
                        <a:lnTo>
                          <a:pt x="1048" y="2924"/>
                        </a:lnTo>
                        <a:lnTo>
                          <a:pt x="1052" y="2911"/>
                        </a:lnTo>
                        <a:lnTo>
                          <a:pt x="1052" y="2918"/>
                        </a:lnTo>
                        <a:lnTo>
                          <a:pt x="1054" y="2928"/>
                        </a:lnTo>
                        <a:lnTo>
                          <a:pt x="1058" y="2925"/>
                        </a:lnTo>
                        <a:lnTo>
                          <a:pt x="1061" y="2923"/>
                        </a:lnTo>
                        <a:lnTo>
                          <a:pt x="1064" y="2922"/>
                        </a:lnTo>
                        <a:lnTo>
                          <a:pt x="1067" y="2928"/>
                        </a:lnTo>
                        <a:lnTo>
                          <a:pt x="1067" y="2924"/>
                        </a:lnTo>
                        <a:lnTo>
                          <a:pt x="1071" y="2921"/>
                        </a:lnTo>
                        <a:lnTo>
                          <a:pt x="1074" y="2928"/>
                        </a:lnTo>
                        <a:lnTo>
                          <a:pt x="1077" y="2926"/>
                        </a:lnTo>
                        <a:lnTo>
                          <a:pt x="1081" y="2920"/>
                        </a:lnTo>
                        <a:lnTo>
                          <a:pt x="1085" y="2925"/>
                        </a:lnTo>
                        <a:lnTo>
                          <a:pt x="1087" y="2925"/>
                        </a:lnTo>
                        <a:lnTo>
                          <a:pt x="1090" y="2914"/>
                        </a:lnTo>
                        <a:lnTo>
                          <a:pt x="1093" y="2928"/>
                        </a:lnTo>
                        <a:lnTo>
                          <a:pt x="1094" y="2929"/>
                        </a:lnTo>
                        <a:lnTo>
                          <a:pt x="1099" y="2924"/>
                        </a:lnTo>
                        <a:lnTo>
                          <a:pt x="1099" y="2923"/>
                        </a:lnTo>
                        <a:lnTo>
                          <a:pt x="1101" y="2926"/>
                        </a:lnTo>
                        <a:lnTo>
                          <a:pt x="1105" y="2925"/>
                        </a:lnTo>
                        <a:lnTo>
                          <a:pt x="1108" y="2915"/>
                        </a:lnTo>
                        <a:lnTo>
                          <a:pt x="1110" y="2924"/>
                        </a:lnTo>
                        <a:lnTo>
                          <a:pt x="1111" y="2929"/>
                        </a:lnTo>
                        <a:lnTo>
                          <a:pt x="1116" y="2925"/>
                        </a:lnTo>
                        <a:lnTo>
                          <a:pt x="1117" y="2922"/>
                        </a:lnTo>
                        <a:lnTo>
                          <a:pt x="1120" y="2924"/>
                        </a:lnTo>
                        <a:lnTo>
                          <a:pt x="1122" y="2926"/>
                        </a:lnTo>
                        <a:lnTo>
                          <a:pt x="1127" y="2923"/>
                        </a:lnTo>
                        <a:lnTo>
                          <a:pt x="1127" y="2926"/>
                        </a:lnTo>
                        <a:lnTo>
                          <a:pt x="1129" y="2926"/>
                        </a:lnTo>
                        <a:lnTo>
                          <a:pt x="1133" y="2924"/>
                        </a:lnTo>
                        <a:lnTo>
                          <a:pt x="1135" y="2920"/>
                        </a:lnTo>
                        <a:lnTo>
                          <a:pt x="1137" y="2925"/>
                        </a:lnTo>
                        <a:lnTo>
                          <a:pt x="1142" y="2926"/>
                        </a:lnTo>
                        <a:lnTo>
                          <a:pt x="1145" y="2917"/>
                        </a:lnTo>
                        <a:lnTo>
                          <a:pt x="1145" y="2916"/>
                        </a:lnTo>
                        <a:lnTo>
                          <a:pt x="1147" y="2928"/>
                        </a:lnTo>
                        <a:lnTo>
                          <a:pt x="1152" y="2925"/>
                        </a:lnTo>
                        <a:lnTo>
                          <a:pt x="1154" y="2923"/>
                        </a:lnTo>
                        <a:lnTo>
                          <a:pt x="1158" y="2923"/>
                        </a:lnTo>
                        <a:lnTo>
                          <a:pt x="1159" y="2930"/>
                        </a:lnTo>
                        <a:lnTo>
                          <a:pt x="1162" y="2928"/>
                        </a:lnTo>
                        <a:lnTo>
                          <a:pt x="1164" y="2922"/>
                        </a:lnTo>
                        <a:lnTo>
                          <a:pt x="1168" y="2925"/>
                        </a:lnTo>
                        <a:lnTo>
                          <a:pt x="1169" y="2925"/>
                        </a:lnTo>
                        <a:lnTo>
                          <a:pt x="1173" y="2923"/>
                        </a:lnTo>
                        <a:lnTo>
                          <a:pt x="1173" y="2924"/>
                        </a:lnTo>
                        <a:lnTo>
                          <a:pt x="1178" y="2924"/>
                        </a:lnTo>
                        <a:lnTo>
                          <a:pt x="1178" y="2928"/>
                        </a:lnTo>
                        <a:lnTo>
                          <a:pt x="1183" y="2923"/>
                        </a:lnTo>
                        <a:lnTo>
                          <a:pt x="1185" y="2926"/>
                        </a:lnTo>
                        <a:lnTo>
                          <a:pt x="1188" y="2926"/>
                        </a:lnTo>
                        <a:lnTo>
                          <a:pt x="1190" y="2915"/>
                        </a:lnTo>
                        <a:lnTo>
                          <a:pt x="1192" y="2899"/>
                        </a:lnTo>
                        <a:lnTo>
                          <a:pt x="1194" y="2928"/>
                        </a:lnTo>
                        <a:lnTo>
                          <a:pt x="1198" y="2924"/>
                        </a:lnTo>
                        <a:lnTo>
                          <a:pt x="1201" y="2912"/>
                        </a:lnTo>
                        <a:lnTo>
                          <a:pt x="1203" y="2923"/>
                        </a:lnTo>
                        <a:lnTo>
                          <a:pt x="1206" y="2928"/>
                        </a:lnTo>
                        <a:lnTo>
                          <a:pt x="1207" y="2922"/>
                        </a:lnTo>
                        <a:lnTo>
                          <a:pt x="1210" y="2915"/>
                        </a:lnTo>
                        <a:lnTo>
                          <a:pt x="1213" y="2921"/>
                        </a:lnTo>
                        <a:lnTo>
                          <a:pt x="1215" y="2917"/>
                        </a:lnTo>
                        <a:lnTo>
                          <a:pt x="1220" y="2856"/>
                        </a:lnTo>
                        <a:lnTo>
                          <a:pt x="1220" y="2713"/>
                        </a:lnTo>
                        <a:lnTo>
                          <a:pt x="1223" y="2920"/>
                        </a:lnTo>
                        <a:lnTo>
                          <a:pt x="1228" y="2914"/>
                        </a:lnTo>
                        <a:lnTo>
                          <a:pt x="1229" y="2821"/>
                        </a:lnTo>
                        <a:lnTo>
                          <a:pt x="1230" y="2905"/>
                        </a:lnTo>
                        <a:lnTo>
                          <a:pt x="1232" y="2920"/>
                        </a:lnTo>
                        <a:lnTo>
                          <a:pt x="1237" y="2921"/>
                        </a:lnTo>
                        <a:lnTo>
                          <a:pt x="1238" y="2875"/>
                        </a:lnTo>
                        <a:lnTo>
                          <a:pt x="1242" y="2921"/>
                        </a:lnTo>
                        <a:lnTo>
                          <a:pt x="1245" y="2908"/>
                        </a:lnTo>
                        <a:lnTo>
                          <a:pt x="1248" y="2909"/>
                        </a:lnTo>
                        <a:lnTo>
                          <a:pt x="1248" y="2920"/>
                        </a:lnTo>
                        <a:lnTo>
                          <a:pt x="1252" y="2922"/>
                        </a:lnTo>
                        <a:lnTo>
                          <a:pt x="1255" y="2905"/>
                        </a:lnTo>
                        <a:lnTo>
                          <a:pt x="1257" y="2702"/>
                        </a:lnTo>
                        <a:lnTo>
                          <a:pt x="1259" y="2914"/>
                        </a:lnTo>
                        <a:lnTo>
                          <a:pt x="1263" y="2921"/>
                        </a:lnTo>
                        <a:lnTo>
                          <a:pt x="1266" y="2913"/>
                        </a:lnTo>
                        <a:lnTo>
                          <a:pt x="1266" y="2904"/>
                        </a:lnTo>
                        <a:lnTo>
                          <a:pt x="1271" y="2923"/>
                        </a:lnTo>
                        <a:lnTo>
                          <a:pt x="1271" y="2922"/>
                        </a:lnTo>
                        <a:lnTo>
                          <a:pt x="1276" y="2923"/>
                        </a:lnTo>
                        <a:lnTo>
                          <a:pt x="1277" y="2922"/>
                        </a:lnTo>
                        <a:lnTo>
                          <a:pt x="1280" y="2928"/>
                        </a:lnTo>
                        <a:lnTo>
                          <a:pt x="1282" y="2926"/>
                        </a:lnTo>
                        <a:lnTo>
                          <a:pt x="1285" y="2922"/>
                        </a:lnTo>
                        <a:lnTo>
                          <a:pt x="1288" y="2926"/>
                        </a:lnTo>
                        <a:lnTo>
                          <a:pt x="1290" y="2924"/>
                        </a:lnTo>
                        <a:lnTo>
                          <a:pt x="1295" y="2920"/>
                        </a:lnTo>
                        <a:lnTo>
                          <a:pt x="1296" y="2923"/>
                        </a:lnTo>
                        <a:lnTo>
                          <a:pt x="1298" y="2928"/>
                        </a:lnTo>
                        <a:lnTo>
                          <a:pt x="1300" y="2928"/>
                        </a:lnTo>
                        <a:lnTo>
                          <a:pt x="1305" y="2928"/>
                        </a:lnTo>
                        <a:lnTo>
                          <a:pt x="1305" y="2926"/>
                        </a:lnTo>
                        <a:lnTo>
                          <a:pt x="1310" y="2923"/>
                        </a:lnTo>
                        <a:lnTo>
                          <a:pt x="1313" y="2921"/>
                        </a:lnTo>
                        <a:lnTo>
                          <a:pt x="1313" y="2913"/>
                        </a:lnTo>
                        <a:lnTo>
                          <a:pt x="1316" y="2926"/>
                        </a:lnTo>
                        <a:lnTo>
                          <a:pt x="1320" y="2928"/>
                        </a:lnTo>
                        <a:lnTo>
                          <a:pt x="1322" y="2923"/>
                        </a:lnTo>
                        <a:lnTo>
                          <a:pt x="1324" y="2924"/>
                        </a:lnTo>
                        <a:lnTo>
                          <a:pt x="1327" y="2922"/>
                        </a:lnTo>
                        <a:lnTo>
                          <a:pt x="1330" y="2922"/>
                        </a:lnTo>
                        <a:lnTo>
                          <a:pt x="1332" y="2909"/>
                        </a:lnTo>
                        <a:lnTo>
                          <a:pt x="1336" y="2926"/>
                        </a:lnTo>
                        <a:lnTo>
                          <a:pt x="1341" y="2908"/>
                        </a:lnTo>
                        <a:lnTo>
                          <a:pt x="1341" y="2913"/>
                        </a:lnTo>
                        <a:lnTo>
                          <a:pt x="1345" y="2926"/>
                        </a:lnTo>
                        <a:lnTo>
                          <a:pt x="1348" y="2923"/>
                        </a:lnTo>
                        <a:lnTo>
                          <a:pt x="1350" y="2907"/>
                        </a:lnTo>
                        <a:lnTo>
                          <a:pt x="1354" y="2925"/>
                        </a:lnTo>
                        <a:lnTo>
                          <a:pt x="1355" y="2926"/>
                        </a:lnTo>
                        <a:lnTo>
                          <a:pt x="1359" y="2921"/>
                        </a:lnTo>
                        <a:lnTo>
                          <a:pt x="1359" y="2915"/>
                        </a:lnTo>
                        <a:lnTo>
                          <a:pt x="1364" y="2923"/>
                        </a:lnTo>
                        <a:lnTo>
                          <a:pt x="1365" y="2926"/>
                        </a:lnTo>
                        <a:lnTo>
                          <a:pt x="1370" y="2899"/>
                        </a:lnTo>
                        <a:lnTo>
                          <a:pt x="1370" y="2913"/>
                        </a:lnTo>
                        <a:lnTo>
                          <a:pt x="1374" y="2925"/>
                        </a:lnTo>
                        <a:lnTo>
                          <a:pt x="1376" y="2924"/>
                        </a:lnTo>
                        <a:lnTo>
                          <a:pt x="1379" y="2917"/>
                        </a:lnTo>
                        <a:lnTo>
                          <a:pt x="1382" y="2928"/>
                        </a:lnTo>
                        <a:lnTo>
                          <a:pt x="1384" y="2925"/>
                        </a:lnTo>
                        <a:lnTo>
                          <a:pt x="1387" y="2922"/>
                        </a:lnTo>
                        <a:lnTo>
                          <a:pt x="1388" y="2918"/>
                        </a:lnTo>
                        <a:lnTo>
                          <a:pt x="1391" y="2920"/>
                        </a:lnTo>
                        <a:lnTo>
                          <a:pt x="1393" y="2925"/>
                        </a:lnTo>
                        <a:lnTo>
                          <a:pt x="1397" y="2913"/>
                        </a:lnTo>
                        <a:lnTo>
                          <a:pt x="1398" y="2924"/>
                        </a:lnTo>
                        <a:lnTo>
                          <a:pt x="1403" y="2926"/>
                        </a:lnTo>
                        <a:lnTo>
                          <a:pt x="1406" y="2922"/>
                        </a:lnTo>
                        <a:lnTo>
                          <a:pt x="1407" y="2916"/>
                        </a:lnTo>
                        <a:lnTo>
                          <a:pt x="1410" y="2920"/>
                        </a:lnTo>
                        <a:lnTo>
                          <a:pt x="1412" y="2921"/>
                        </a:lnTo>
                        <a:lnTo>
                          <a:pt x="1416" y="2842"/>
                        </a:lnTo>
                        <a:lnTo>
                          <a:pt x="1421" y="2923"/>
                        </a:lnTo>
                        <a:lnTo>
                          <a:pt x="1423" y="2923"/>
                        </a:lnTo>
                        <a:lnTo>
                          <a:pt x="1425" y="2900"/>
                        </a:lnTo>
                        <a:lnTo>
                          <a:pt x="1427" y="2926"/>
                        </a:lnTo>
                        <a:lnTo>
                          <a:pt x="1431" y="2924"/>
                        </a:lnTo>
                        <a:lnTo>
                          <a:pt x="1434" y="2911"/>
                        </a:lnTo>
                        <a:lnTo>
                          <a:pt x="1434" y="2912"/>
                        </a:lnTo>
                        <a:lnTo>
                          <a:pt x="1438" y="2923"/>
                        </a:lnTo>
                        <a:lnTo>
                          <a:pt x="1440" y="2926"/>
                        </a:lnTo>
                        <a:lnTo>
                          <a:pt x="1443" y="2921"/>
                        </a:lnTo>
                        <a:lnTo>
                          <a:pt x="1444" y="2923"/>
                        </a:lnTo>
                        <a:lnTo>
                          <a:pt x="1449" y="2913"/>
                        </a:lnTo>
                        <a:lnTo>
                          <a:pt x="1452" y="2867"/>
                        </a:lnTo>
                        <a:lnTo>
                          <a:pt x="1452" y="2675"/>
                        </a:lnTo>
                        <a:lnTo>
                          <a:pt x="1456" y="2922"/>
                        </a:lnTo>
                        <a:lnTo>
                          <a:pt x="1459" y="2918"/>
                        </a:lnTo>
                        <a:lnTo>
                          <a:pt x="1461" y="2898"/>
                        </a:lnTo>
                        <a:lnTo>
                          <a:pt x="1463" y="2914"/>
                        </a:lnTo>
                        <a:lnTo>
                          <a:pt x="1467" y="2922"/>
                        </a:lnTo>
                        <a:lnTo>
                          <a:pt x="1468" y="2921"/>
                        </a:lnTo>
                        <a:lnTo>
                          <a:pt x="1472" y="2916"/>
                        </a:lnTo>
                        <a:lnTo>
                          <a:pt x="1473" y="2920"/>
                        </a:lnTo>
                        <a:lnTo>
                          <a:pt x="1476" y="2918"/>
                        </a:lnTo>
                        <a:lnTo>
                          <a:pt x="1481" y="2830"/>
                        </a:lnTo>
                        <a:lnTo>
                          <a:pt x="1481" y="2525"/>
                        </a:lnTo>
                        <a:lnTo>
                          <a:pt x="1483" y="2920"/>
                        </a:lnTo>
                        <a:lnTo>
                          <a:pt x="1486" y="2923"/>
                        </a:lnTo>
                        <a:lnTo>
                          <a:pt x="1490" y="2881"/>
                        </a:lnTo>
                        <a:lnTo>
                          <a:pt x="1491" y="2912"/>
                        </a:lnTo>
                        <a:lnTo>
                          <a:pt x="1494" y="2925"/>
                        </a:lnTo>
                        <a:lnTo>
                          <a:pt x="1497" y="2922"/>
                        </a:lnTo>
                        <a:lnTo>
                          <a:pt x="1500" y="2905"/>
                        </a:lnTo>
                        <a:lnTo>
                          <a:pt x="1502" y="2920"/>
                        </a:lnTo>
                        <a:lnTo>
                          <a:pt x="1506" y="2924"/>
                        </a:lnTo>
                        <a:lnTo>
                          <a:pt x="1509" y="2924"/>
                        </a:lnTo>
                        <a:lnTo>
                          <a:pt x="1509" y="2922"/>
                        </a:lnTo>
                        <a:lnTo>
                          <a:pt x="1514" y="2925"/>
                        </a:lnTo>
                        <a:lnTo>
                          <a:pt x="1516" y="2924"/>
                        </a:lnTo>
                        <a:lnTo>
                          <a:pt x="1518" y="2915"/>
                        </a:lnTo>
                        <a:lnTo>
                          <a:pt x="1519" y="2925"/>
                        </a:lnTo>
                        <a:lnTo>
                          <a:pt x="1524" y="2925"/>
                        </a:lnTo>
                        <a:lnTo>
                          <a:pt x="1527" y="2916"/>
                        </a:lnTo>
                        <a:lnTo>
                          <a:pt x="1527" y="2881"/>
                        </a:lnTo>
                        <a:lnTo>
                          <a:pt x="1531" y="2923"/>
                        </a:lnTo>
                        <a:lnTo>
                          <a:pt x="1534" y="2924"/>
                        </a:lnTo>
                        <a:lnTo>
                          <a:pt x="1536" y="2904"/>
                        </a:lnTo>
                        <a:lnTo>
                          <a:pt x="1537" y="2915"/>
                        </a:lnTo>
                        <a:lnTo>
                          <a:pt x="1542" y="2926"/>
                        </a:lnTo>
                        <a:lnTo>
                          <a:pt x="1542" y="2924"/>
                        </a:lnTo>
                        <a:lnTo>
                          <a:pt x="1547" y="2923"/>
                        </a:lnTo>
                        <a:lnTo>
                          <a:pt x="1548" y="2929"/>
                        </a:lnTo>
                        <a:lnTo>
                          <a:pt x="1552" y="2925"/>
                        </a:lnTo>
                        <a:lnTo>
                          <a:pt x="1554" y="2926"/>
                        </a:lnTo>
                        <a:lnTo>
                          <a:pt x="1556" y="2924"/>
                        </a:lnTo>
                        <a:lnTo>
                          <a:pt x="1559" y="2926"/>
                        </a:lnTo>
                        <a:lnTo>
                          <a:pt x="1562" y="2924"/>
                        </a:lnTo>
                        <a:lnTo>
                          <a:pt x="1565" y="2921"/>
                        </a:lnTo>
                        <a:lnTo>
                          <a:pt x="1566" y="2926"/>
                        </a:lnTo>
                        <a:lnTo>
                          <a:pt x="1569" y="2926"/>
                        </a:lnTo>
                        <a:lnTo>
                          <a:pt x="1571" y="2925"/>
                        </a:lnTo>
                        <a:lnTo>
                          <a:pt x="1574" y="2921"/>
                        </a:lnTo>
                        <a:lnTo>
                          <a:pt x="1576" y="2925"/>
                        </a:lnTo>
                        <a:lnTo>
                          <a:pt x="1579" y="2925"/>
                        </a:lnTo>
                        <a:lnTo>
                          <a:pt x="1584" y="2918"/>
                        </a:lnTo>
                        <a:lnTo>
                          <a:pt x="1585" y="2926"/>
                        </a:lnTo>
                        <a:lnTo>
                          <a:pt x="1588" y="2926"/>
                        </a:lnTo>
                        <a:lnTo>
                          <a:pt x="1588" y="2924"/>
                        </a:lnTo>
                        <a:lnTo>
                          <a:pt x="1593" y="2911"/>
                        </a:lnTo>
                        <a:lnTo>
                          <a:pt x="1595" y="2926"/>
                        </a:lnTo>
                        <a:lnTo>
                          <a:pt x="1596" y="2925"/>
                        </a:lnTo>
                        <a:lnTo>
                          <a:pt x="1601" y="2921"/>
                        </a:lnTo>
                        <a:lnTo>
                          <a:pt x="1602" y="2914"/>
                        </a:lnTo>
                        <a:lnTo>
                          <a:pt x="1607" y="2930"/>
                        </a:lnTo>
                        <a:lnTo>
                          <a:pt x="1608" y="2928"/>
                        </a:lnTo>
                        <a:lnTo>
                          <a:pt x="1611" y="2917"/>
                        </a:lnTo>
                        <a:lnTo>
                          <a:pt x="1612" y="2928"/>
                        </a:lnTo>
                        <a:lnTo>
                          <a:pt x="1616" y="2928"/>
                        </a:lnTo>
                        <a:lnTo>
                          <a:pt x="1620" y="2924"/>
                        </a:lnTo>
                        <a:lnTo>
                          <a:pt x="1620" y="2918"/>
                        </a:lnTo>
                        <a:lnTo>
                          <a:pt x="1625" y="2926"/>
                        </a:lnTo>
                        <a:lnTo>
                          <a:pt x="1627" y="2925"/>
                        </a:lnTo>
                        <a:lnTo>
                          <a:pt x="1630" y="2896"/>
                        </a:lnTo>
                        <a:lnTo>
                          <a:pt x="1630" y="2895"/>
                        </a:lnTo>
                        <a:lnTo>
                          <a:pt x="1633" y="2926"/>
                        </a:lnTo>
                        <a:lnTo>
                          <a:pt x="1636" y="2925"/>
                        </a:lnTo>
                        <a:lnTo>
                          <a:pt x="1641" y="2921"/>
                        </a:lnTo>
                        <a:lnTo>
                          <a:pt x="1641" y="2928"/>
                        </a:lnTo>
                        <a:lnTo>
                          <a:pt x="1645" y="2923"/>
                        </a:lnTo>
                        <a:lnTo>
                          <a:pt x="1649" y="2923"/>
                        </a:lnTo>
                        <a:lnTo>
                          <a:pt x="1649" y="2922"/>
                        </a:lnTo>
                        <a:lnTo>
                          <a:pt x="1652" y="2928"/>
                        </a:lnTo>
                        <a:lnTo>
                          <a:pt x="1655" y="2926"/>
                        </a:lnTo>
                        <a:lnTo>
                          <a:pt x="1659" y="2914"/>
                        </a:lnTo>
                        <a:lnTo>
                          <a:pt x="1661" y="2923"/>
                        </a:lnTo>
                        <a:lnTo>
                          <a:pt x="1661" y="2928"/>
                        </a:lnTo>
                        <a:lnTo>
                          <a:pt x="1666" y="2923"/>
                        </a:lnTo>
                        <a:lnTo>
                          <a:pt x="1668" y="2918"/>
                        </a:lnTo>
                        <a:lnTo>
                          <a:pt x="1671" y="2926"/>
                        </a:lnTo>
                        <a:lnTo>
                          <a:pt x="1672" y="2925"/>
                        </a:lnTo>
                        <a:lnTo>
                          <a:pt x="1677" y="2912"/>
                        </a:lnTo>
                        <a:lnTo>
                          <a:pt x="1677" y="2918"/>
                        </a:lnTo>
                        <a:lnTo>
                          <a:pt x="1681" y="2924"/>
                        </a:lnTo>
                        <a:lnTo>
                          <a:pt x="1685" y="2926"/>
                        </a:lnTo>
                        <a:lnTo>
                          <a:pt x="1686" y="2888"/>
                        </a:lnTo>
                        <a:lnTo>
                          <a:pt x="1687" y="2924"/>
                        </a:lnTo>
                        <a:lnTo>
                          <a:pt x="1691" y="2921"/>
                        </a:lnTo>
                        <a:lnTo>
                          <a:pt x="1695" y="2907"/>
                        </a:lnTo>
                        <a:lnTo>
                          <a:pt x="1698" y="2929"/>
                        </a:lnTo>
                        <a:lnTo>
                          <a:pt x="1702" y="2925"/>
                        </a:lnTo>
                        <a:lnTo>
                          <a:pt x="1704" y="2918"/>
                        </a:lnTo>
                        <a:lnTo>
                          <a:pt x="1705" y="2918"/>
                        </a:lnTo>
                        <a:lnTo>
                          <a:pt x="1710" y="2926"/>
                        </a:lnTo>
                        <a:lnTo>
                          <a:pt x="1713" y="2925"/>
                        </a:lnTo>
                        <a:lnTo>
                          <a:pt x="1713" y="2922"/>
                        </a:lnTo>
                        <a:lnTo>
                          <a:pt x="1717" y="2926"/>
                        </a:lnTo>
                        <a:lnTo>
                          <a:pt x="1720" y="2929"/>
                        </a:lnTo>
                        <a:lnTo>
                          <a:pt x="1723" y="2924"/>
                        </a:lnTo>
                        <a:lnTo>
                          <a:pt x="1725" y="2924"/>
                        </a:lnTo>
                        <a:lnTo>
                          <a:pt x="1726" y="2925"/>
                        </a:lnTo>
                        <a:lnTo>
                          <a:pt x="1729" y="2925"/>
                        </a:lnTo>
                        <a:lnTo>
                          <a:pt x="1732" y="2908"/>
                        </a:lnTo>
                        <a:lnTo>
                          <a:pt x="1734" y="2924"/>
                        </a:lnTo>
                        <a:lnTo>
                          <a:pt x="1737" y="2924"/>
                        </a:lnTo>
                        <a:lnTo>
                          <a:pt x="1742" y="2915"/>
                        </a:lnTo>
                        <a:lnTo>
                          <a:pt x="1742" y="2891"/>
                        </a:lnTo>
                        <a:lnTo>
                          <a:pt x="1745" y="2923"/>
                        </a:lnTo>
                        <a:lnTo>
                          <a:pt x="1747" y="2925"/>
                        </a:lnTo>
                        <a:lnTo>
                          <a:pt x="1752" y="2911"/>
                        </a:lnTo>
                        <a:lnTo>
                          <a:pt x="1752" y="2921"/>
                        </a:lnTo>
                        <a:lnTo>
                          <a:pt x="1756" y="2924"/>
                        </a:lnTo>
                        <a:lnTo>
                          <a:pt x="1757" y="2925"/>
                        </a:lnTo>
                        <a:lnTo>
                          <a:pt x="1761" y="2901"/>
                        </a:lnTo>
                        <a:lnTo>
                          <a:pt x="1764" y="2926"/>
                        </a:lnTo>
                        <a:lnTo>
                          <a:pt x="1765" y="2925"/>
                        </a:lnTo>
                        <a:lnTo>
                          <a:pt x="1769" y="2918"/>
                        </a:lnTo>
                        <a:lnTo>
                          <a:pt x="1770" y="2914"/>
                        </a:lnTo>
                        <a:lnTo>
                          <a:pt x="1772" y="2924"/>
                        </a:lnTo>
                        <a:lnTo>
                          <a:pt x="1777" y="2926"/>
                        </a:lnTo>
                        <a:lnTo>
                          <a:pt x="1779" y="2908"/>
                        </a:lnTo>
                        <a:lnTo>
                          <a:pt x="1780" y="2917"/>
                        </a:lnTo>
                        <a:lnTo>
                          <a:pt x="1785" y="2920"/>
                        </a:lnTo>
                        <a:lnTo>
                          <a:pt x="1787" y="2908"/>
                        </a:lnTo>
                        <a:lnTo>
                          <a:pt x="1789" y="2847"/>
                        </a:lnTo>
                        <a:lnTo>
                          <a:pt x="1791" y="2925"/>
                        </a:lnTo>
                        <a:lnTo>
                          <a:pt x="1794" y="2923"/>
                        </a:lnTo>
                        <a:lnTo>
                          <a:pt x="1798" y="2904"/>
                        </a:lnTo>
                        <a:lnTo>
                          <a:pt x="1798" y="2915"/>
                        </a:lnTo>
                        <a:lnTo>
                          <a:pt x="1803" y="2925"/>
                        </a:lnTo>
                        <a:lnTo>
                          <a:pt x="1806" y="2924"/>
                        </a:lnTo>
                        <a:lnTo>
                          <a:pt x="1807" y="2914"/>
                        </a:lnTo>
                        <a:lnTo>
                          <a:pt x="1810" y="2921"/>
                        </a:lnTo>
                        <a:lnTo>
                          <a:pt x="1811" y="2925"/>
                        </a:lnTo>
                        <a:lnTo>
                          <a:pt x="1815" y="2918"/>
                        </a:lnTo>
                        <a:lnTo>
                          <a:pt x="1816" y="2907"/>
                        </a:lnTo>
                        <a:lnTo>
                          <a:pt x="1821" y="2918"/>
                        </a:lnTo>
                        <a:lnTo>
                          <a:pt x="1824" y="2917"/>
                        </a:lnTo>
                        <a:lnTo>
                          <a:pt x="1825" y="2915"/>
                        </a:lnTo>
                        <a:lnTo>
                          <a:pt x="1829" y="2917"/>
                        </a:lnTo>
                        <a:lnTo>
                          <a:pt x="1831" y="2907"/>
                        </a:lnTo>
                        <a:lnTo>
                          <a:pt x="1835" y="2861"/>
                        </a:lnTo>
                        <a:lnTo>
                          <a:pt x="1836" y="2337"/>
                        </a:lnTo>
                        <a:lnTo>
                          <a:pt x="1838" y="2909"/>
                        </a:lnTo>
                        <a:lnTo>
                          <a:pt x="1841" y="2909"/>
                        </a:lnTo>
                        <a:lnTo>
                          <a:pt x="1845" y="2856"/>
                        </a:lnTo>
                        <a:lnTo>
                          <a:pt x="1845" y="2864"/>
                        </a:lnTo>
                        <a:lnTo>
                          <a:pt x="1847" y="2920"/>
                        </a:lnTo>
                        <a:lnTo>
                          <a:pt x="1849" y="2924"/>
                        </a:lnTo>
                        <a:lnTo>
                          <a:pt x="1854" y="2880"/>
                        </a:lnTo>
                        <a:lnTo>
                          <a:pt x="1855" y="2922"/>
                        </a:lnTo>
                        <a:lnTo>
                          <a:pt x="1858" y="2928"/>
                        </a:lnTo>
                        <a:lnTo>
                          <a:pt x="1863" y="2922"/>
                        </a:lnTo>
                        <a:lnTo>
                          <a:pt x="1863" y="2923"/>
                        </a:lnTo>
                        <a:lnTo>
                          <a:pt x="1867" y="2925"/>
                        </a:lnTo>
                        <a:lnTo>
                          <a:pt x="1867" y="2924"/>
                        </a:lnTo>
                        <a:lnTo>
                          <a:pt x="1872" y="2925"/>
                        </a:lnTo>
                        <a:lnTo>
                          <a:pt x="1875" y="2925"/>
                        </a:lnTo>
                        <a:lnTo>
                          <a:pt x="1878" y="2925"/>
                        </a:lnTo>
                        <a:lnTo>
                          <a:pt x="1879" y="2924"/>
                        </a:lnTo>
                        <a:lnTo>
                          <a:pt x="1882" y="2915"/>
                        </a:lnTo>
                        <a:lnTo>
                          <a:pt x="1884" y="2926"/>
                        </a:lnTo>
                        <a:lnTo>
                          <a:pt x="1888" y="2923"/>
                        </a:lnTo>
                        <a:lnTo>
                          <a:pt x="1890" y="2924"/>
                        </a:lnTo>
                        <a:lnTo>
                          <a:pt x="1892" y="2922"/>
                        </a:lnTo>
                        <a:lnTo>
                          <a:pt x="1896" y="2924"/>
                        </a:lnTo>
                        <a:lnTo>
                          <a:pt x="1897" y="2925"/>
                        </a:lnTo>
                        <a:lnTo>
                          <a:pt x="1900" y="2923"/>
                        </a:lnTo>
                        <a:lnTo>
                          <a:pt x="1903" y="2920"/>
                        </a:lnTo>
                        <a:lnTo>
                          <a:pt x="1906" y="2925"/>
                        </a:lnTo>
                        <a:lnTo>
                          <a:pt x="1909" y="2917"/>
                        </a:lnTo>
                        <a:lnTo>
                          <a:pt x="1909" y="2905"/>
                        </a:lnTo>
                        <a:lnTo>
                          <a:pt x="1913" y="2922"/>
                        </a:lnTo>
                        <a:lnTo>
                          <a:pt x="1915" y="2922"/>
                        </a:lnTo>
                        <a:lnTo>
                          <a:pt x="1920" y="2887"/>
                        </a:lnTo>
                        <a:lnTo>
                          <a:pt x="1920" y="2891"/>
                        </a:lnTo>
                        <a:lnTo>
                          <a:pt x="1923" y="2920"/>
                        </a:lnTo>
                        <a:lnTo>
                          <a:pt x="1926" y="2918"/>
                        </a:lnTo>
                        <a:lnTo>
                          <a:pt x="1929" y="2887"/>
                        </a:lnTo>
                        <a:lnTo>
                          <a:pt x="1932" y="2911"/>
                        </a:lnTo>
                        <a:lnTo>
                          <a:pt x="1934" y="2901"/>
                        </a:lnTo>
                        <a:lnTo>
                          <a:pt x="1938" y="2778"/>
                        </a:lnTo>
                        <a:lnTo>
                          <a:pt x="1938" y="2323"/>
                        </a:lnTo>
                        <a:lnTo>
                          <a:pt x="1941" y="2903"/>
                        </a:lnTo>
                        <a:lnTo>
                          <a:pt x="1944" y="2903"/>
                        </a:lnTo>
                        <a:lnTo>
                          <a:pt x="1948" y="2815"/>
                        </a:lnTo>
                        <a:lnTo>
                          <a:pt x="1948" y="2890"/>
                        </a:lnTo>
                        <a:lnTo>
                          <a:pt x="1952" y="2924"/>
                        </a:lnTo>
                        <a:lnTo>
                          <a:pt x="1956" y="2922"/>
                        </a:lnTo>
                        <a:lnTo>
                          <a:pt x="1956" y="2917"/>
                        </a:lnTo>
                        <a:lnTo>
                          <a:pt x="1959" y="2921"/>
                        </a:lnTo>
                        <a:lnTo>
                          <a:pt x="1962" y="2928"/>
                        </a:lnTo>
                        <a:lnTo>
                          <a:pt x="1965" y="2923"/>
                        </a:lnTo>
                        <a:lnTo>
                          <a:pt x="1966" y="2925"/>
                        </a:lnTo>
                        <a:lnTo>
                          <a:pt x="1971" y="2923"/>
                        </a:lnTo>
                        <a:lnTo>
                          <a:pt x="1974" y="2925"/>
                        </a:lnTo>
                        <a:lnTo>
                          <a:pt x="1975" y="2923"/>
                        </a:lnTo>
                        <a:lnTo>
                          <a:pt x="1979" y="2926"/>
                        </a:lnTo>
                        <a:lnTo>
                          <a:pt x="1980" y="2928"/>
                        </a:lnTo>
                        <a:lnTo>
                          <a:pt x="1983" y="2926"/>
                        </a:lnTo>
                        <a:lnTo>
                          <a:pt x="1985" y="2924"/>
                        </a:lnTo>
                        <a:lnTo>
                          <a:pt x="1989" y="2928"/>
                        </a:lnTo>
                        <a:lnTo>
                          <a:pt x="1991" y="2925"/>
                        </a:lnTo>
                        <a:lnTo>
                          <a:pt x="1994" y="2923"/>
                        </a:lnTo>
                        <a:lnTo>
                          <a:pt x="1994" y="2922"/>
                        </a:lnTo>
                        <a:lnTo>
                          <a:pt x="1998" y="2925"/>
                        </a:lnTo>
                        <a:lnTo>
                          <a:pt x="2002" y="2925"/>
                        </a:lnTo>
                        <a:lnTo>
                          <a:pt x="2003" y="2924"/>
                        </a:lnTo>
                        <a:lnTo>
                          <a:pt x="2006" y="2921"/>
                        </a:lnTo>
                        <a:lnTo>
                          <a:pt x="2007" y="2925"/>
                        </a:lnTo>
                        <a:lnTo>
                          <a:pt x="2013" y="2918"/>
                        </a:lnTo>
                        <a:lnTo>
                          <a:pt x="2013" y="2916"/>
                        </a:lnTo>
                        <a:lnTo>
                          <a:pt x="2017" y="2925"/>
                        </a:lnTo>
                        <a:lnTo>
                          <a:pt x="2018" y="2926"/>
                        </a:lnTo>
                        <a:lnTo>
                          <a:pt x="2022" y="2918"/>
                        </a:lnTo>
                        <a:lnTo>
                          <a:pt x="2025" y="2924"/>
                        </a:lnTo>
                        <a:lnTo>
                          <a:pt x="2026" y="2922"/>
                        </a:lnTo>
                        <a:lnTo>
                          <a:pt x="2031" y="2907"/>
                        </a:lnTo>
                        <a:lnTo>
                          <a:pt x="2031" y="2830"/>
                        </a:lnTo>
                        <a:lnTo>
                          <a:pt x="2034" y="2926"/>
                        </a:lnTo>
                        <a:lnTo>
                          <a:pt x="2036" y="2921"/>
                        </a:lnTo>
                        <a:lnTo>
                          <a:pt x="2040" y="2908"/>
                        </a:lnTo>
                        <a:lnTo>
                          <a:pt x="2041" y="2917"/>
                        </a:lnTo>
                        <a:lnTo>
                          <a:pt x="2045" y="2925"/>
                        </a:lnTo>
                        <a:lnTo>
                          <a:pt x="2048" y="2925"/>
                        </a:lnTo>
                        <a:lnTo>
                          <a:pt x="2050" y="2917"/>
                        </a:lnTo>
                        <a:lnTo>
                          <a:pt x="2052" y="2925"/>
                        </a:lnTo>
                        <a:lnTo>
                          <a:pt x="2056" y="2922"/>
                        </a:lnTo>
                        <a:lnTo>
                          <a:pt x="2059" y="2890"/>
                        </a:lnTo>
                        <a:lnTo>
                          <a:pt x="2059" y="2909"/>
                        </a:lnTo>
                        <a:lnTo>
                          <a:pt x="2062" y="2923"/>
                        </a:lnTo>
                        <a:lnTo>
                          <a:pt x="2067" y="2925"/>
                        </a:lnTo>
                        <a:lnTo>
                          <a:pt x="2068" y="2918"/>
                        </a:lnTo>
                        <a:lnTo>
                          <a:pt x="2069" y="2924"/>
                        </a:lnTo>
                        <a:lnTo>
                          <a:pt x="2074" y="2923"/>
                        </a:lnTo>
                        <a:lnTo>
                          <a:pt x="2077" y="2915"/>
                        </a:lnTo>
                        <a:lnTo>
                          <a:pt x="2077" y="2905"/>
                        </a:lnTo>
                        <a:lnTo>
                          <a:pt x="2082" y="2920"/>
                        </a:lnTo>
                        <a:lnTo>
                          <a:pt x="2084" y="2924"/>
                        </a:lnTo>
                        <a:lnTo>
                          <a:pt x="2085" y="2914"/>
                        </a:lnTo>
                        <a:lnTo>
                          <a:pt x="2090" y="2913"/>
                        </a:lnTo>
                        <a:lnTo>
                          <a:pt x="2091" y="2908"/>
                        </a:lnTo>
                        <a:lnTo>
                          <a:pt x="2095" y="2869"/>
                        </a:lnTo>
                        <a:lnTo>
                          <a:pt x="2096" y="2454"/>
                        </a:lnTo>
                        <a:lnTo>
                          <a:pt x="2098" y="2901"/>
                        </a:lnTo>
                        <a:lnTo>
                          <a:pt x="2100" y="2920"/>
                        </a:lnTo>
                        <a:lnTo>
                          <a:pt x="2106" y="2880"/>
                        </a:lnTo>
                        <a:lnTo>
                          <a:pt x="2106" y="2857"/>
                        </a:lnTo>
                        <a:lnTo>
                          <a:pt x="2108" y="2922"/>
                        </a:lnTo>
                        <a:lnTo>
                          <a:pt x="2111" y="2921"/>
                        </a:lnTo>
                        <a:lnTo>
                          <a:pt x="2115" y="2914"/>
                        </a:lnTo>
                        <a:lnTo>
                          <a:pt x="2116" y="2925"/>
                        </a:lnTo>
                        <a:lnTo>
                          <a:pt x="2120" y="2923"/>
                        </a:lnTo>
                        <a:lnTo>
                          <a:pt x="2123" y="2921"/>
                        </a:lnTo>
                        <a:lnTo>
                          <a:pt x="2124" y="2922"/>
                        </a:lnTo>
                        <a:lnTo>
                          <a:pt x="2126" y="2929"/>
                        </a:lnTo>
                        <a:lnTo>
                          <a:pt x="2129" y="2929"/>
                        </a:lnTo>
                        <a:lnTo>
                          <a:pt x="2133" y="2913"/>
                        </a:lnTo>
                        <a:lnTo>
                          <a:pt x="2134" y="2921"/>
                        </a:lnTo>
                        <a:lnTo>
                          <a:pt x="2136" y="2920"/>
                        </a:lnTo>
                        <a:lnTo>
                          <a:pt x="2140" y="2925"/>
                        </a:lnTo>
                        <a:lnTo>
                          <a:pt x="2143" y="2916"/>
                        </a:lnTo>
                        <a:lnTo>
                          <a:pt x="2146" y="2924"/>
                        </a:lnTo>
                        <a:lnTo>
                          <a:pt x="2147" y="2924"/>
                        </a:lnTo>
                        <a:lnTo>
                          <a:pt x="2152" y="2915"/>
                        </a:lnTo>
                        <a:lnTo>
                          <a:pt x="2152" y="2917"/>
                        </a:lnTo>
                        <a:lnTo>
                          <a:pt x="2157" y="2925"/>
                        </a:lnTo>
                        <a:lnTo>
                          <a:pt x="2160" y="2925"/>
                        </a:lnTo>
                        <a:lnTo>
                          <a:pt x="2161" y="2920"/>
                        </a:lnTo>
                        <a:lnTo>
                          <a:pt x="2162" y="2922"/>
                        </a:lnTo>
                        <a:lnTo>
                          <a:pt x="2167" y="2928"/>
                        </a:lnTo>
                        <a:lnTo>
                          <a:pt x="2170" y="2918"/>
                        </a:lnTo>
                        <a:lnTo>
                          <a:pt x="2170" y="2908"/>
                        </a:lnTo>
                        <a:lnTo>
                          <a:pt x="2174" y="2920"/>
                        </a:lnTo>
                        <a:lnTo>
                          <a:pt x="2177" y="2925"/>
                        </a:lnTo>
                        <a:lnTo>
                          <a:pt x="2180" y="2905"/>
                        </a:lnTo>
                        <a:lnTo>
                          <a:pt x="2180" y="2903"/>
                        </a:lnTo>
                        <a:lnTo>
                          <a:pt x="2185" y="2920"/>
                        </a:lnTo>
                        <a:lnTo>
                          <a:pt x="2186" y="2921"/>
                        </a:lnTo>
                        <a:lnTo>
                          <a:pt x="2189" y="2882"/>
                        </a:lnTo>
                        <a:lnTo>
                          <a:pt x="2191" y="2918"/>
                        </a:lnTo>
                        <a:lnTo>
                          <a:pt x="2195" y="2908"/>
                        </a:lnTo>
                        <a:lnTo>
                          <a:pt x="2198" y="2846"/>
                        </a:lnTo>
                        <a:lnTo>
                          <a:pt x="2198" y="2388"/>
                        </a:lnTo>
                        <a:lnTo>
                          <a:pt x="2201" y="2911"/>
                        </a:lnTo>
                        <a:lnTo>
                          <a:pt x="2205" y="2922"/>
                        </a:lnTo>
                        <a:lnTo>
                          <a:pt x="2209" y="2853"/>
                        </a:lnTo>
                        <a:lnTo>
                          <a:pt x="2209" y="2901"/>
                        </a:lnTo>
                        <a:lnTo>
                          <a:pt x="2213" y="2923"/>
                        </a:lnTo>
                        <a:lnTo>
                          <a:pt x="2214" y="2928"/>
                        </a:lnTo>
                        <a:lnTo>
                          <a:pt x="2218" y="2917"/>
                        </a:lnTo>
                        <a:lnTo>
                          <a:pt x="2221" y="2925"/>
                        </a:lnTo>
                        <a:lnTo>
                          <a:pt x="2221" y="2923"/>
                        </a:lnTo>
                        <a:lnTo>
                          <a:pt x="2227" y="2923"/>
                        </a:lnTo>
                        <a:lnTo>
                          <a:pt x="2227" y="2922"/>
                        </a:lnTo>
                        <a:lnTo>
                          <a:pt x="2230" y="2926"/>
                        </a:lnTo>
                        <a:lnTo>
                          <a:pt x="2234" y="2925"/>
                        </a:lnTo>
                        <a:lnTo>
                          <a:pt x="2235" y="2922"/>
                        </a:lnTo>
                        <a:lnTo>
                          <a:pt x="2238" y="2926"/>
                        </a:lnTo>
                        <a:lnTo>
                          <a:pt x="2242" y="2929"/>
                        </a:lnTo>
                        <a:lnTo>
                          <a:pt x="2244" y="2922"/>
                        </a:lnTo>
                        <a:lnTo>
                          <a:pt x="2245" y="2924"/>
                        </a:lnTo>
                        <a:lnTo>
                          <a:pt x="2250" y="2925"/>
                        </a:lnTo>
                        <a:lnTo>
                          <a:pt x="2253" y="2928"/>
                        </a:lnTo>
                        <a:lnTo>
                          <a:pt x="2255" y="2918"/>
                        </a:lnTo>
                        <a:lnTo>
                          <a:pt x="2255" y="2924"/>
                        </a:lnTo>
                        <a:lnTo>
                          <a:pt x="2257" y="2926"/>
                        </a:lnTo>
                        <a:lnTo>
                          <a:pt x="2262" y="2925"/>
                        </a:lnTo>
                        <a:lnTo>
                          <a:pt x="2264" y="2917"/>
                        </a:lnTo>
                        <a:lnTo>
                          <a:pt x="2265" y="2926"/>
                        </a:lnTo>
                        <a:lnTo>
                          <a:pt x="2269" y="2926"/>
                        </a:lnTo>
                        <a:lnTo>
                          <a:pt x="2273" y="2922"/>
                        </a:lnTo>
                        <a:lnTo>
                          <a:pt x="2274" y="2911"/>
                        </a:lnTo>
                        <a:lnTo>
                          <a:pt x="2277" y="2926"/>
                        </a:lnTo>
                        <a:lnTo>
                          <a:pt x="2280" y="2925"/>
                        </a:lnTo>
                        <a:lnTo>
                          <a:pt x="2282" y="2925"/>
                        </a:lnTo>
                        <a:lnTo>
                          <a:pt x="2285" y="2924"/>
                        </a:lnTo>
                        <a:lnTo>
                          <a:pt x="2286" y="2926"/>
                        </a:lnTo>
                        <a:lnTo>
                          <a:pt x="2289" y="2926"/>
                        </a:lnTo>
                        <a:lnTo>
                          <a:pt x="2293" y="2924"/>
                        </a:lnTo>
                        <a:lnTo>
                          <a:pt x="2296" y="2928"/>
                        </a:lnTo>
                        <a:lnTo>
                          <a:pt x="2298" y="2928"/>
                        </a:lnTo>
                        <a:lnTo>
                          <a:pt x="2301" y="2924"/>
                        </a:lnTo>
                        <a:lnTo>
                          <a:pt x="2302" y="2926"/>
                        </a:lnTo>
                        <a:lnTo>
                          <a:pt x="2304" y="2925"/>
                        </a:lnTo>
                        <a:lnTo>
                          <a:pt x="2308" y="2928"/>
                        </a:lnTo>
                        <a:lnTo>
                          <a:pt x="2311" y="2925"/>
                        </a:lnTo>
                        <a:lnTo>
                          <a:pt x="2312" y="2924"/>
                        </a:lnTo>
                        <a:lnTo>
                          <a:pt x="2316" y="2928"/>
                        </a:lnTo>
                        <a:lnTo>
                          <a:pt x="2318" y="2925"/>
                        </a:lnTo>
                        <a:lnTo>
                          <a:pt x="2321" y="2923"/>
                        </a:lnTo>
                        <a:lnTo>
                          <a:pt x="2323" y="2925"/>
                        </a:lnTo>
                        <a:lnTo>
                          <a:pt x="2327" y="2924"/>
                        </a:lnTo>
                        <a:lnTo>
                          <a:pt x="2329" y="2913"/>
                        </a:lnTo>
                        <a:lnTo>
                          <a:pt x="2330" y="2925"/>
                        </a:lnTo>
                        <a:lnTo>
                          <a:pt x="2332" y="2925"/>
                        </a:lnTo>
                        <a:lnTo>
                          <a:pt x="2337" y="2925"/>
                        </a:lnTo>
                        <a:lnTo>
                          <a:pt x="2338" y="2918"/>
                        </a:lnTo>
                        <a:lnTo>
                          <a:pt x="2341" y="2924"/>
                        </a:lnTo>
                        <a:lnTo>
                          <a:pt x="2345" y="2926"/>
                        </a:lnTo>
                        <a:lnTo>
                          <a:pt x="2348" y="2920"/>
                        </a:lnTo>
                        <a:lnTo>
                          <a:pt x="2349" y="2922"/>
                        </a:lnTo>
                        <a:lnTo>
                          <a:pt x="2352" y="2924"/>
                        </a:lnTo>
                        <a:lnTo>
                          <a:pt x="2355" y="2922"/>
                        </a:lnTo>
                        <a:lnTo>
                          <a:pt x="2357" y="2855"/>
                        </a:lnTo>
                        <a:lnTo>
                          <a:pt x="2358" y="2920"/>
                        </a:lnTo>
                        <a:lnTo>
                          <a:pt x="2362" y="2924"/>
                        </a:lnTo>
                        <a:lnTo>
                          <a:pt x="2366" y="2916"/>
                        </a:lnTo>
                        <a:lnTo>
                          <a:pt x="2366" y="2914"/>
                        </a:lnTo>
                        <a:lnTo>
                          <a:pt x="2369" y="2929"/>
                        </a:lnTo>
                        <a:lnTo>
                          <a:pt x="2373" y="2925"/>
                        </a:lnTo>
                        <a:lnTo>
                          <a:pt x="2376" y="2922"/>
                        </a:lnTo>
                        <a:lnTo>
                          <a:pt x="2379" y="2928"/>
                        </a:lnTo>
                        <a:lnTo>
                          <a:pt x="2381" y="2923"/>
                        </a:lnTo>
                        <a:lnTo>
                          <a:pt x="2383" y="2925"/>
                        </a:lnTo>
                        <a:lnTo>
                          <a:pt x="2384" y="2926"/>
                        </a:lnTo>
                        <a:lnTo>
                          <a:pt x="2388" y="2925"/>
                        </a:lnTo>
                        <a:lnTo>
                          <a:pt x="2391" y="2923"/>
                        </a:lnTo>
                        <a:lnTo>
                          <a:pt x="2392" y="2926"/>
                        </a:lnTo>
                        <a:lnTo>
                          <a:pt x="2396" y="2924"/>
                        </a:lnTo>
                        <a:lnTo>
                          <a:pt x="2398" y="2925"/>
                        </a:lnTo>
                        <a:lnTo>
                          <a:pt x="2401" y="2920"/>
                        </a:lnTo>
                        <a:lnTo>
                          <a:pt x="2404" y="2917"/>
                        </a:lnTo>
                        <a:lnTo>
                          <a:pt x="2407" y="2926"/>
                        </a:lnTo>
                        <a:lnTo>
                          <a:pt x="2407" y="2924"/>
                        </a:lnTo>
                        <a:lnTo>
                          <a:pt x="2413" y="2917"/>
                        </a:lnTo>
                        <a:lnTo>
                          <a:pt x="2413" y="2918"/>
                        </a:lnTo>
                        <a:lnTo>
                          <a:pt x="2416" y="2925"/>
                        </a:lnTo>
                        <a:lnTo>
                          <a:pt x="2418" y="2922"/>
                        </a:lnTo>
                        <a:lnTo>
                          <a:pt x="2423" y="2921"/>
                        </a:lnTo>
                        <a:lnTo>
                          <a:pt x="2426" y="2929"/>
                        </a:lnTo>
                        <a:lnTo>
                          <a:pt x="2431" y="2929"/>
                        </a:lnTo>
                        <a:lnTo>
                          <a:pt x="2432" y="2921"/>
                        </a:lnTo>
                        <a:lnTo>
                          <a:pt x="2434" y="2923"/>
                        </a:lnTo>
                        <a:lnTo>
                          <a:pt x="2437" y="2924"/>
                        </a:lnTo>
                        <a:lnTo>
                          <a:pt x="2439" y="2923"/>
                        </a:lnTo>
                        <a:lnTo>
                          <a:pt x="2441" y="2921"/>
                        </a:lnTo>
                        <a:lnTo>
                          <a:pt x="2443" y="2929"/>
                        </a:lnTo>
                        <a:lnTo>
                          <a:pt x="2447" y="2924"/>
                        </a:lnTo>
                        <a:lnTo>
                          <a:pt x="2451" y="2918"/>
                        </a:lnTo>
                        <a:lnTo>
                          <a:pt x="2451" y="2925"/>
                        </a:lnTo>
                        <a:lnTo>
                          <a:pt x="2456" y="2929"/>
                        </a:lnTo>
                        <a:lnTo>
                          <a:pt x="2457" y="2924"/>
                        </a:lnTo>
                        <a:lnTo>
                          <a:pt x="2460" y="2916"/>
                        </a:lnTo>
                        <a:lnTo>
                          <a:pt x="2462" y="2929"/>
                        </a:lnTo>
                        <a:lnTo>
                          <a:pt x="2466" y="2925"/>
                        </a:lnTo>
                        <a:lnTo>
                          <a:pt x="2468" y="2921"/>
                        </a:lnTo>
                        <a:lnTo>
                          <a:pt x="2469" y="2924"/>
                        </a:lnTo>
                        <a:lnTo>
                          <a:pt x="2474" y="2928"/>
                        </a:lnTo>
                        <a:lnTo>
                          <a:pt x="2477" y="2926"/>
                        </a:lnTo>
                        <a:lnTo>
                          <a:pt x="2480" y="2922"/>
                        </a:lnTo>
                        <a:lnTo>
                          <a:pt x="2481" y="2928"/>
                        </a:lnTo>
                        <a:lnTo>
                          <a:pt x="2483" y="2928"/>
                        </a:lnTo>
                        <a:lnTo>
                          <a:pt x="2488" y="2922"/>
                        </a:lnTo>
                        <a:lnTo>
                          <a:pt x="2488" y="2920"/>
                        </a:lnTo>
                        <a:lnTo>
                          <a:pt x="2491" y="2926"/>
                        </a:lnTo>
                        <a:lnTo>
                          <a:pt x="2494" y="2924"/>
                        </a:lnTo>
                        <a:lnTo>
                          <a:pt x="2498" y="2922"/>
                        </a:lnTo>
                        <a:lnTo>
                          <a:pt x="2500" y="2925"/>
                        </a:lnTo>
                        <a:lnTo>
                          <a:pt x="2501" y="2925"/>
                        </a:lnTo>
                        <a:lnTo>
                          <a:pt x="2505" y="2924"/>
                        </a:lnTo>
                        <a:lnTo>
                          <a:pt x="2507" y="2921"/>
                        </a:lnTo>
                        <a:lnTo>
                          <a:pt x="2509" y="2926"/>
                        </a:lnTo>
                        <a:lnTo>
                          <a:pt x="2511" y="2926"/>
                        </a:lnTo>
                        <a:lnTo>
                          <a:pt x="2516" y="2918"/>
                        </a:lnTo>
                        <a:lnTo>
                          <a:pt x="2516" y="2920"/>
                        </a:lnTo>
                        <a:lnTo>
                          <a:pt x="2519" y="2917"/>
                        </a:lnTo>
                        <a:lnTo>
                          <a:pt x="2522" y="2925"/>
                        </a:lnTo>
                        <a:lnTo>
                          <a:pt x="2525" y="2923"/>
                        </a:lnTo>
                        <a:lnTo>
                          <a:pt x="2527" y="2925"/>
                        </a:lnTo>
                        <a:lnTo>
                          <a:pt x="2528" y="2924"/>
                        </a:lnTo>
                        <a:lnTo>
                          <a:pt x="2533" y="2916"/>
                        </a:lnTo>
                        <a:lnTo>
                          <a:pt x="2535" y="2854"/>
                        </a:lnTo>
                        <a:lnTo>
                          <a:pt x="2538" y="2924"/>
                        </a:lnTo>
                        <a:lnTo>
                          <a:pt x="2541" y="2923"/>
                        </a:lnTo>
                        <a:lnTo>
                          <a:pt x="2543" y="2914"/>
                        </a:lnTo>
                        <a:lnTo>
                          <a:pt x="2547" y="2924"/>
                        </a:lnTo>
                        <a:lnTo>
                          <a:pt x="2547" y="2923"/>
                        </a:lnTo>
                        <a:lnTo>
                          <a:pt x="2550" y="2926"/>
                        </a:lnTo>
                        <a:lnTo>
                          <a:pt x="2553" y="2920"/>
                        </a:lnTo>
                        <a:lnTo>
                          <a:pt x="2556" y="2925"/>
                        </a:lnTo>
                        <a:lnTo>
                          <a:pt x="2558" y="2928"/>
                        </a:lnTo>
                        <a:lnTo>
                          <a:pt x="2561" y="2925"/>
                        </a:lnTo>
                        <a:lnTo>
                          <a:pt x="2564" y="2925"/>
                        </a:lnTo>
                        <a:lnTo>
                          <a:pt x="2566" y="2926"/>
                        </a:lnTo>
                        <a:lnTo>
                          <a:pt x="2568" y="2926"/>
                        </a:lnTo>
                        <a:lnTo>
                          <a:pt x="2572" y="2907"/>
                        </a:lnTo>
                        <a:lnTo>
                          <a:pt x="2574" y="2924"/>
                        </a:lnTo>
                        <a:lnTo>
                          <a:pt x="2575" y="2924"/>
                        </a:lnTo>
                        <a:lnTo>
                          <a:pt x="2578" y="2924"/>
                        </a:lnTo>
                        <a:lnTo>
                          <a:pt x="2581" y="2924"/>
                        </a:lnTo>
                        <a:lnTo>
                          <a:pt x="2583" y="2929"/>
                        </a:lnTo>
                        <a:lnTo>
                          <a:pt x="2589" y="2921"/>
                        </a:lnTo>
                        <a:lnTo>
                          <a:pt x="2590" y="2899"/>
                        </a:lnTo>
                        <a:lnTo>
                          <a:pt x="2591" y="2905"/>
                        </a:lnTo>
                        <a:lnTo>
                          <a:pt x="2594" y="2923"/>
                        </a:lnTo>
                        <a:lnTo>
                          <a:pt x="2599" y="2923"/>
                        </a:lnTo>
                        <a:lnTo>
                          <a:pt x="2600" y="2908"/>
                        </a:lnTo>
                        <a:lnTo>
                          <a:pt x="2601" y="2923"/>
                        </a:lnTo>
                        <a:lnTo>
                          <a:pt x="2606" y="2921"/>
                        </a:lnTo>
                        <a:lnTo>
                          <a:pt x="2608" y="2917"/>
                        </a:lnTo>
                        <a:lnTo>
                          <a:pt x="2609" y="2903"/>
                        </a:lnTo>
                        <a:lnTo>
                          <a:pt x="2613" y="2923"/>
                        </a:lnTo>
                        <a:lnTo>
                          <a:pt x="2617" y="2915"/>
                        </a:lnTo>
                        <a:lnTo>
                          <a:pt x="2619" y="2788"/>
                        </a:lnTo>
                        <a:lnTo>
                          <a:pt x="2619" y="2842"/>
                        </a:lnTo>
                        <a:lnTo>
                          <a:pt x="2624" y="2922"/>
                        </a:lnTo>
                        <a:lnTo>
                          <a:pt x="2627" y="2920"/>
                        </a:lnTo>
                        <a:lnTo>
                          <a:pt x="2628" y="2907"/>
                        </a:lnTo>
                        <a:lnTo>
                          <a:pt x="2629" y="2925"/>
                        </a:lnTo>
                        <a:lnTo>
                          <a:pt x="2634" y="2921"/>
                        </a:lnTo>
                        <a:lnTo>
                          <a:pt x="2636" y="2920"/>
                        </a:lnTo>
                        <a:lnTo>
                          <a:pt x="2638" y="2923"/>
                        </a:lnTo>
                        <a:lnTo>
                          <a:pt x="2640" y="2922"/>
                        </a:lnTo>
                        <a:lnTo>
                          <a:pt x="2643" y="2926"/>
                        </a:lnTo>
                      </a:path>
                    </a:pathLst>
                  </a:custGeom>
                  <a:noFill/>
                  <a:ln w="9525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6" name="Freeform 71"/>
                  <p:cNvSpPr>
                    <a:spLocks noChangeAspect="1"/>
                  </p:cNvSpPr>
                  <p:nvPr/>
                </p:nvSpPr>
                <p:spPr bwMode="auto">
                  <a:xfrm>
                    <a:off x="1523" y="4037"/>
                    <a:ext cx="917" cy="177"/>
                  </a:xfrm>
                  <a:custGeom>
                    <a:avLst/>
                    <a:gdLst>
                      <a:gd name="T0" fmla="*/ 0 w 2643"/>
                      <a:gd name="T1" fmla="*/ 1 h 338"/>
                      <a:gd name="T2" fmla="*/ 0 w 2643"/>
                      <a:gd name="T3" fmla="*/ 1 h 338"/>
                      <a:gd name="T4" fmla="*/ 0 w 2643"/>
                      <a:gd name="T5" fmla="*/ 1 h 338"/>
                      <a:gd name="T6" fmla="*/ 0 w 2643"/>
                      <a:gd name="T7" fmla="*/ 1 h 338"/>
                      <a:gd name="T8" fmla="*/ 0 w 2643"/>
                      <a:gd name="T9" fmla="*/ 1 h 338"/>
                      <a:gd name="T10" fmla="*/ 0 w 2643"/>
                      <a:gd name="T11" fmla="*/ 1 h 338"/>
                      <a:gd name="T12" fmla="*/ 0 w 2643"/>
                      <a:gd name="T13" fmla="*/ 1 h 338"/>
                      <a:gd name="T14" fmla="*/ 0 w 2643"/>
                      <a:gd name="T15" fmla="*/ 1 h 338"/>
                      <a:gd name="T16" fmla="*/ 0 w 2643"/>
                      <a:gd name="T17" fmla="*/ 1 h 338"/>
                      <a:gd name="T18" fmla="*/ 0 w 2643"/>
                      <a:gd name="T19" fmla="*/ 1 h 338"/>
                      <a:gd name="T20" fmla="*/ 0 w 2643"/>
                      <a:gd name="T21" fmla="*/ 1 h 338"/>
                      <a:gd name="T22" fmla="*/ 0 w 2643"/>
                      <a:gd name="T23" fmla="*/ 1 h 338"/>
                      <a:gd name="T24" fmla="*/ 0 w 2643"/>
                      <a:gd name="T25" fmla="*/ 1 h 338"/>
                      <a:gd name="T26" fmla="*/ 0 w 2643"/>
                      <a:gd name="T27" fmla="*/ 1 h 338"/>
                      <a:gd name="T28" fmla="*/ 0 w 2643"/>
                      <a:gd name="T29" fmla="*/ 1 h 338"/>
                      <a:gd name="T30" fmla="*/ 0 w 2643"/>
                      <a:gd name="T31" fmla="*/ 1 h 338"/>
                      <a:gd name="T32" fmla="*/ 0 w 2643"/>
                      <a:gd name="T33" fmla="*/ 1 h 338"/>
                      <a:gd name="T34" fmla="*/ 0 w 2643"/>
                      <a:gd name="T35" fmla="*/ 1 h 338"/>
                      <a:gd name="T36" fmla="*/ 0 w 2643"/>
                      <a:gd name="T37" fmla="*/ 1 h 338"/>
                      <a:gd name="T38" fmla="*/ 0 w 2643"/>
                      <a:gd name="T39" fmla="*/ 1 h 338"/>
                      <a:gd name="T40" fmla="*/ 0 w 2643"/>
                      <a:gd name="T41" fmla="*/ 1 h 338"/>
                      <a:gd name="T42" fmla="*/ 0 w 2643"/>
                      <a:gd name="T43" fmla="*/ 1 h 338"/>
                      <a:gd name="T44" fmla="*/ 0 w 2643"/>
                      <a:gd name="T45" fmla="*/ 1 h 338"/>
                      <a:gd name="T46" fmla="*/ 0 w 2643"/>
                      <a:gd name="T47" fmla="*/ 1 h 338"/>
                      <a:gd name="T48" fmla="*/ 0 w 2643"/>
                      <a:gd name="T49" fmla="*/ 1 h 338"/>
                      <a:gd name="T50" fmla="*/ 0 w 2643"/>
                      <a:gd name="T51" fmla="*/ 1 h 338"/>
                      <a:gd name="T52" fmla="*/ 0 w 2643"/>
                      <a:gd name="T53" fmla="*/ 1 h 338"/>
                      <a:gd name="T54" fmla="*/ 0 w 2643"/>
                      <a:gd name="T55" fmla="*/ 1 h 338"/>
                      <a:gd name="T56" fmla="*/ 0 w 2643"/>
                      <a:gd name="T57" fmla="*/ 1 h 338"/>
                      <a:gd name="T58" fmla="*/ 0 w 2643"/>
                      <a:gd name="T59" fmla="*/ 1 h 338"/>
                      <a:gd name="T60" fmla="*/ 0 w 2643"/>
                      <a:gd name="T61" fmla="*/ 1 h 338"/>
                      <a:gd name="T62" fmla="*/ 0 w 2643"/>
                      <a:gd name="T63" fmla="*/ 1 h 338"/>
                      <a:gd name="T64" fmla="*/ 0 w 2643"/>
                      <a:gd name="T65" fmla="*/ 1 h 338"/>
                      <a:gd name="T66" fmla="*/ 0 w 2643"/>
                      <a:gd name="T67" fmla="*/ 1 h 338"/>
                      <a:gd name="T68" fmla="*/ 0 w 2643"/>
                      <a:gd name="T69" fmla="*/ 1 h 338"/>
                      <a:gd name="T70" fmla="*/ 0 w 2643"/>
                      <a:gd name="T71" fmla="*/ 1 h 338"/>
                      <a:gd name="T72" fmla="*/ 0 w 2643"/>
                      <a:gd name="T73" fmla="*/ 1 h 338"/>
                      <a:gd name="T74" fmla="*/ 0 w 2643"/>
                      <a:gd name="T75" fmla="*/ 1 h 338"/>
                      <a:gd name="T76" fmla="*/ 0 w 2643"/>
                      <a:gd name="T77" fmla="*/ 1 h 338"/>
                      <a:gd name="T78" fmla="*/ 0 w 2643"/>
                      <a:gd name="T79" fmla="*/ 1 h 338"/>
                      <a:gd name="T80" fmla="*/ 0 w 2643"/>
                      <a:gd name="T81" fmla="*/ 1 h 338"/>
                      <a:gd name="T82" fmla="*/ 0 w 2643"/>
                      <a:gd name="T83" fmla="*/ 1 h 338"/>
                      <a:gd name="T84" fmla="*/ 0 w 2643"/>
                      <a:gd name="T85" fmla="*/ 1 h 338"/>
                      <a:gd name="T86" fmla="*/ 0 w 2643"/>
                      <a:gd name="T87" fmla="*/ 1 h 338"/>
                      <a:gd name="T88" fmla="*/ 0 w 2643"/>
                      <a:gd name="T89" fmla="*/ 1 h 338"/>
                      <a:gd name="T90" fmla="*/ 0 w 2643"/>
                      <a:gd name="T91" fmla="*/ 1 h 338"/>
                      <a:gd name="T92" fmla="*/ 0 w 2643"/>
                      <a:gd name="T93" fmla="*/ 1 h 338"/>
                      <a:gd name="T94" fmla="*/ 0 w 2643"/>
                      <a:gd name="T95" fmla="*/ 1 h 338"/>
                      <a:gd name="T96" fmla="*/ 0 w 2643"/>
                      <a:gd name="T97" fmla="*/ 1 h 338"/>
                      <a:gd name="T98" fmla="*/ 0 w 2643"/>
                      <a:gd name="T99" fmla="*/ 1 h 338"/>
                      <a:gd name="T100" fmla="*/ 0 w 2643"/>
                      <a:gd name="T101" fmla="*/ 1 h 338"/>
                      <a:gd name="T102" fmla="*/ 0 w 2643"/>
                      <a:gd name="T103" fmla="*/ 1 h 338"/>
                      <a:gd name="T104" fmla="*/ 0 w 2643"/>
                      <a:gd name="T105" fmla="*/ 1 h 338"/>
                      <a:gd name="T106" fmla="*/ 0 w 2643"/>
                      <a:gd name="T107" fmla="*/ 1 h 338"/>
                      <a:gd name="T108" fmla="*/ 0 w 2643"/>
                      <a:gd name="T109" fmla="*/ 1 h 338"/>
                      <a:gd name="T110" fmla="*/ 0 w 2643"/>
                      <a:gd name="T111" fmla="*/ 1 h 338"/>
                      <a:gd name="T112" fmla="*/ 0 w 2643"/>
                      <a:gd name="T113" fmla="*/ 1 h 338"/>
                      <a:gd name="T114" fmla="*/ 0 w 2643"/>
                      <a:gd name="T115" fmla="*/ 1 h 338"/>
                      <a:gd name="T116" fmla="*/ 0 w 2643"/>
                      <a:gd name="T117" fmla="*/ 1 h 338"/>
                      <a:gd name="T118" fmla="*/ 0 w 2643"/>
                      <a:gd name="T119" fmla="*/ 1 h 338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643"/>
                      <a:gd name="T181" fmla="*/ 0 h 338"/>
                      <a:gd name="T182" fmla="*/ 2643 w 2643"/>
                      <a:gd name="T183" fmla="*/ 338 h 338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643" h="338">
                        <a:moveTo>
                          <a:pt x="0" y="334"/>
                        </a:moveTo>
                        <a:lnTo>
                          <a:pt x="3" y="330"/>
                        </a:lnTo>
                        <a:lnTo>
                          <a:pt x="4" y="333"/>
                        </a:lnTo>
                        <a:lnTo>
                          <a:pt x="8" y="333"/>
                        </a:lnTo>
                        <a:lnTo>
                          <a:pt x="12" y="331"/>
                        </a:lnTo>
                        <a:lnTo>
                          <a:pt x="12" y="330"/>
                        </a:lnTo>
                        <a:lnTo>
                          <a:pt x="17" y="334"/>
                        </a:lnTo>
                        <a:lnTo>
                          <a:pt x="20" y="330"/>
                        </a:lnTo>
                        <a:lnTo>
                          <a:pt x="20" y="331"/>
                        </a:lnTo>
                        <a:lnTo>
                          <a:pt x="25" y="333"/>
                        </a:lnTo>
                        <a:lnTo>
                          <a:pt x="26" y="334"/>
                        </a:lnTo>
                        <a:lnTo>
                          <a:pt x="29" y="332"/>
                        </a:lnTo>
                        <a:lnTo>
                          <a:pt x="32" y="321"/>
                        </a:lnTo>
                        <a:lnTo>
                          <a:pt x="35" y="334"/>
                        </a:lnTo>
                        <a:lnTo>
                          <a:pt x="37" y="332"/>
                        </a:lnTo>
                        <a:lnTo>
                          <a:pt x="40" y="334"/>
                        </a:lnTo>
                        <a:lnTo>
                          <a:pt x="41" y="330"/>
                        </a:lnTo>
                        <a:lnTo>
                          <a:pt x="44" y="334"/>
                        </a:lnTo>
                        <a:lnTo>
                          <a:pt x="46" y="333"/>
                        </a:lnTo>
                        <a:lnTo>
                          <a:pt x="50" y="326"/>
                        </a:lnTo>
                        <a:lnTo>
                          <a:pt x="51" y="330"/>
                        </a:lnTo>
                        <a:lnTo>
                          <a:pt x="53" y="334"/>
                        </a:lnTo>
                        <a:lnTo>
                          <a:pt x="58" y="334"/>
                        </a:lnTo>
                        <a:lnTo>
                          <a:pt x="59" y="330"/>
                        </a:lnTo>
                        <a:lnTo>
                          <a:pt x="62" y="336"/>
                        </a:lnTo>
                        <a:lnTo>
                          <a:pt x="65" y="336"/>
                        </a:lnTo>
                        <a:lnTo>
                          <a:pt x="69" y="323"/>
                        </a:lnTo>
                        <a:lnTo>
                          <a:pt x="69" y="325"/>
                        </a:lnTo>
                        <a:lnTo>
                          <a:pt x="71" y="334"/>
                        </a:lnTo>
                        <a:lnTo>
                          <a:pt x="76" y="334"/>
                        </a:lnTo>
                        <a:lnTo>
                          <a:pt x="78" y="322"/>
                        </a:lnTo>
                        <a:lnTo>
                          <a:pt x="80" y="334"/>
                        </a:lnTo>
                        <a:lnTo>
                          <a:pt x="84" y="329"/>
                        </a:lnTo>
                        <a:lnTo>
                          <a:pt x="87" y="330"/>
                        </a:lnTo>
                        <a:lnTo>
                          <a:pt x="88" y="329"/>
                        </a:lnTo>
                        <a:lnTo>
                          <a:pt x="90" y="333"/>
                        </a:lnTo>
                        <a:lnTo>
                          <a:pt x="92" y="332"/>
                        </a:lnTo>
                        <a:lnTo>
                          <a:pt x="95" y="324"/>
                        </a:lnTo>
                        <a:lnTo>
                          <a:pt x="100" y="333"/>
                        </a:lnTo>
                        <a:lnTo>
                          <a:pt x="101" y="334"/>
                        </a:lnTo>
                        <a:lnTo>
                          <a:pt x="103" y="332"/>
                        </a:lnTo>
                        <a:lnTo>
                          <a:pt x="105" y="329"/>
                        </a:lnTo>
                        <a:lnTo>
                          <a:pt x="109" y="334"/>
                        </a:lnTo>
                        <a:lnTo>
                          <a:pt x="111" y="333"/>
                        </a:lnTo>
                        <a:lnTo>
                          <a:pt x="114" y="302"/>
                        </a:lnTo>
                        <a:lnTo>
                          <a:pt x="116" y="320"/>
                        </a:lnTo>
                        <a:lnTo>
                          <a:pt x="120" y="333"/>
                        </a:lnTo>
                        <a:lnTo>
                          <a:pt x="121" y="333"/>
                        </a:lnTo>
                        <a:lnTo>
                          <a:pt x="125" y="325"/>
                        </a:lnTo>
                        <a:lnTo>
                          <a:pt x="128" y="336"/>
                        </a:lnTo>
                        <a:lnTo>
                          <a:pt x="129" y="337"/>
                        </a:lnTo>
                        <a:lnTo>
                          <a:pt x="131" y="332"/>
                        </a:lnTo>
                        <a:lnTo>
                          <a:pt x="134" y="330"/>
                        </a:lnTo>
                        <a:lnTo>
                          <a:pt x="137" y="333"/>
                        </a:lnTo>
                        <a:lnTo>
                          <a:pt x="139" y="334"/>
                        </a:lnTo>
                        <a:lnTo>
                          <a:pt x="144" y="331"/>
                        </a:lnTo>
                        <a:lnTo>
                          <a:pt x="144" y="334"/>
                        </a:lnTo>
                        <a:lnTo>
                          <a:pt x="146" y="333"/>
                        </a:lnTo>
                        <a:lnTo>
                          <a:pt x="151" y="333"/>
                        </a:lnTo>
                        <a:lnTo>
                          <a:pt x="153" y="330"/>
                        </a:lnTo>
                        <a:lnTo>
                          <a:pt x="154" y="337"/>
                        </a:lnTo>
                        <a:lnTo>
                          <a:pt x="159" y="332"/>
                        </a:lnTo>
                        <a:lnTo>
                          <a:pt x="160" y="333"/>
                        </a:lnTo>
                        <a:lnTo>
                          <a:pt x="163" y="334"/>
                        </a:lnTo>
                        <a:lnTo>
                          <a:pt x="167" y="336"/>
                        </a:lnTo>
                        <a:lnTo>
                          <a:pt x="168" y="336"/>
                        </a:lnTo>
                        <a:lnTo>
                          <a:pt x="170" y="334"/>
                        </a:lnTo>
                        <a:lnTo>
                          <a:pt x="175" y="337"/>
                        </a:lnTo>
                        <a:lnTo>
                          <a:pt x="176" y="333"/>
                        </a:lnTo>
                        <a:lnTo>
                          <a:pt x="179" y="333"/>
                        </a:lnTo>
                        <a:lnTo>
                          <a:pt x="180" y="330"/>
                        </a:lnTo>
                        <a:lnTo>
                          <a:pt x="182" y="333"/>
                        </a:lnTo>
                        <a:lnTo>
                          <a:pt x="187" y="331"/>
                        </a:lnTo>
                        <a:lnTo>
                          <a:pt x="190" y="329"/>
                        </a:lnTo>
                        <a:lnTo>
                          <a:pt x="190" y="333"/>
                        </a:lnTo>
                        <a:lnTo>
                          <a:pt x="195" y="330"/>
                        </a:lnTo>
                        <a:lnTo>
                          <a:pt x="198" y="330"/>
                        </a:lnTo>
                        <a:lnTo>
                          <a:pt x="200" y="303"/>
                        </a:lnTo>
                        <a:lnTo>
                          <a:pt x="203" y="330"/>
                        </a:lnTo>
                        <a:lnTo>
                          <a:pt x="205" y="332"/>
                        </a:lnTo>
                        <a:lnTo>
                          <a:pt x="209" y="320"/>
                        </a:lnTo>
                        <a:lnTo>
                          <a:pt x="209" y="321"/>
                        </a:lnTo>
                        <a:lnTo>
                          <a:pt x="213" y="333"/>
                        </a:lnTo>
                        <a:lnTo>
                          <a:pt x="214" y="337"/>
                        </a:lnTo>
                        <a:lnTo>
                          <a:pt x="218" y="323"/>
                        </a:lnTo>
                        <a:lnTo>
                          <a:pt x="221" y="333"/>
                        </a:lnTo>
                        <a:lnTo>
                          <a:pt x="222" y="332"/>
                        </a:lnTo>
                        <a:lnTo>
                          <a:pt x="227" y="323"/>
                        </a:lnTo>
                        <a:lnTo>
                          <a:pt x="227" y="314"/>
                        </a:lnTo>
                        <a:lnTo>
                          <a:pt x="231" y="336"/>
                        </a:lnTo>
                        <a:lnTo>
                          <a:pt x="236" y="333"/>
                        </a:lnTo>
                        <a:lnTo>
                          <a:pt x="238" y="336"/>
                        </a:lnTo>
                        <a:lnTo>
                          <a:pt x="241" y="330"/>
                        </a:lnTo>
                        <a:lnTo>
                          <a:pt x="243" y="333"/>
                        </a:lnTo>
                        <a:lnTo>
                          <a:pt x="245" y="330"/>
                        </a:lnTo>
                        <a:lnTo>
                          <a:pt x="248" y="332"/>
                        </a:lnTo>
                        <a:lnTo>
                          <a:pt x="249" y="334"/>
                        </a:lnTo>
                        <a:lnTo>
                          <a:pt x="254" y="328"/>
                        </a:lnTo>
                        <a:lnTo>
                          <a:pt x="255" y="332"/>
                        </a:lnTo>
                        <a:lnTo>
                          <a:pt x="258" y="336"/>
                        </a:lnTo>
                        <a:lnTo>
                          <a:pt x="262" y="331"/>
                        </a:lnTo>
                        <a:lnTo>
                          <a:pt x="265" y="333"/>
                        </a:lnTo>
                        <a:lnTo>
                          <a:pt x="265" y="332"/>
                        </a:lnTo>
                        <a:lnTo>
                          <a:pt x="268" y="332"/>
                        </a:lnTo>
                        <a:lnTo>
                          <a:pt x="273" y="330"/>
                        </a:lnTo>
                        <a:lnTo>
                          <a:pt x="274" y="324"/>
                        </a:lnTo>
                        <a:lnTo>
                          <a:pt x="277" y="333"/>
                        </a:lnTo>
                        <a:lnTo>
                          <a:pt x="280" y="334"/>
                        </a:lnTo>
                        <a:lnTo>
                          <a:pt x="282" y="332"/>
                        </a:lnTo>
                        <a:lnTo>
                          <a:pt x="283" y="334"/>
                        </a:lnTo>
                        <a:lnTo>
                          <a:pt x="287" y="333"/>
                        </a:lnTo>
                        <a:lnTo>
                          <a:pt x="289" y="331"/>
                        </a:lnTo>
                        <a:lnTo>
                          <a:pt x="292" y="315"/>
                        </a:lnTo>
                        <a:lnTo>
                          <a:pt x="294" y="337"/>
                        </a:lnTo>
                        <a:lnTo>
                          <a:pt x="298" y="336"/>
                        </a:lnTo>
                        <a:lnTo>
                          <a:pt x="302" y="328"/>
                        </a:lnTo>
                        <a:lnTo>
                          <a:pt x="302" y="330"/>
                        </a:lnTo>
                        <a:lnTo>
                          <a:pt x="304" y="336"/>
                        </a:lnTo>
                        <a:lnTo>
                          <a:pt x="308" y="336"/>
                        </a:lnTo>
                        <a:lnTo>
                          <a:pt x="312" y="331"/>
                        </a:lnTo>
                        <a:lnTo>
                          <a:pt x="314" y="334"/>
                        </a:lnTo>
                        <a:lnTo>
                          <a:pt x="320" y="333"/>
                        </a:lnTo>
                        <a:lnTo>
                          <a:pt x="324" y="334"/>
                        </a:lnTo>
                        <a:lnTo>
                          <a:pt x="326" y="334"/>
                        </a:lnTo>
                        <a:lnTo>
                          <a:pt x="329" y="332"/>
                        </a:lnTo>
                        <a:lnTo>
                          <a:pt x="331" y="334"/>
                        </a:lnTo>
                        <a:lnTo>
                          <a:pt x="333" y="336"/>
                        </a:lnTo>
                        <a:lnTo>
                          <a:pt x="337" y="331"/>
                        </a:lnTo>
                        <a:lnTo>
                          <a:pt x="340" y="333"/>
                        </a:lnTo>
                        <a:lnTo>
                          <a:pt x="342" y="336"/>
                        </a:lnTo>
                        <a:lnTo>
                          <a:pt x="344" y="336"/>
                        </a:lnTo>
                        <a:lnTo>
                          <a:pt x="346" y="331"/>
                        </a:lnTo>
                        <a:lnTo>
                          <a:pt x="349" y="329"/>
                        </a:lnTo>
                        <a:lnTo>
                          <a:pt x="351" y="333"/>
                        </a:lnTo>
                        <a:lnTo>
                          <a:pt x="356" y="332"/>
                        </a:lnTo>
                        <a:lnTo>
                          <a:pt x="357" y="303"/>
                        </a:lnTo>
                        <a:lnTo>
                          <a:pt x="358" y="331"/>
                        </a:lnTo>
                        <a:lnTo>
                          <a:pt x="363" y="331"/>
                        </a:lnTo>
                        <a:lnTo>
                          <a:pt x="366" y="330"/>
                        </a:lnTo>
                        <a:lnTo>
                          <a:pt x="367" y="324"/>
                        </a:lnTo>
                        <a:lnTo>
                          <a:pt x="370" y="331"/>
                        </a:lnTo>
                        <a:lnTo>
                          <a:pt x="373" y="334"/>
                        </a:lnTo>
                        <a:lnTo>
                          <a:pt x="375" y="329"/>
                        </a:lnTo>
                        <a:lnTo>
                          <a:pt x="376" y="329"/>
                        </a:lnTo>
                        <a:lnTo>
                          <a:pt x="381" y="334"/>
                        </a:lnTo>
                        <a:lnTo>
                          <a:pt x="384" y="336"/>
                        </a:lnTo>
                        <a:lnTo>
                          <a:pt x="385" y="329"/>
                        </a:lnTo>
                        <a:lnTo>
                          <a:pt x="387" y="334"/>
                        </a:lnTo>
                        <a:lnTo>
                          <a:pt x="391" y="336"/>
                        </a:lnTo>
                        <a:lnTo>
                          <a:pt x="395" y="325"/>
                        </a:lnTo>
                        <a:lnTo>
                          <a:pt x="395" y="321"/>
                        </a:lnTo>
                        <a:lnTo>
                          <a:pt x="399" y="333"/>
                        </a:lnTo>
                        <a:lnTo>
                          <a:pt x="401" y="333"/>
                        </a:lnTo>
                        <a:lnTo>
                          <a:pt x="404" y="328"/>
                        </a:lnTo>
                        <a:lnTo>
                          <a:pt x="405" y="336"/>
                        </a:lnTo>
                        <a:lnTo>
                          <a:pt x="409" y="336"/>
                        </a:lnTo>
                        <a:lnTo>
                          <a:pt x="412" y="332"/>
                        </a:lnTo>
                        <a:lnTo>
                          <a:pt x="414" y="332"/>
                        </a:lnTo>
                        <a:lnTo>
                          <a:pt x="415" y="334"/>
                        </a:lnTo>
                        <a:lnTo>
                          <a:pt x="418" y="334"/>
                        </a:lnTo>
                        <a:lnTo>
                          <a:pt x="422" y="331"/>
                        </a:lnTo>
                        <a:lnTo>
                          <a:pt x="423" y="334"/>
                        </a:lnTo>
                        <a:lnTo>
                          <a:pt x="427" y="336"/>
                        </a:lnTo>
                        <a:lnTo>
                          <a:pt x="429" y="333"/>
                        </a:lnTo>
                        <a:lnTo>
                          <a:pt x="433" y="334"/>
                        </a:lnTo>
                        <a:lnTo>
                          <a:pt x="434" y="332"/>
                        </a:lnTo>
                        <a:lnTo>
                          <a:pt x="438" y="336"/>
                        </a:lnTo>
                        <a:lnTo>
                          <a:pt x="441" y="333"/>
                        </a:lnTo>
                        <a:lnTo>
                          <a:pt x="442" y="333"/>
                        </a:lnTo>
                        <a:lnTo>
                          <a:pt x="446" y="332"/>
                        </a:lnTo>
                        <a:lnTo>
                          <a:pt x="447" y="336"/>
                        </a:lnTo>
                        <a:lnTo>
                          <a:pt x="451" y="328"/>
                        </a:lnTo>
                        <a:lnTo>
                          <a:pt x="452" y="332"/>
                        </a:lnTo>
                        <a:lnTo>
                          <a:pt x="456" y="332"/>
                        </a:lnTo>
                        <a:lnTo>
                          <a:pt x="459" y="328"/>
                        </a:lnTo>
                        <a:lnTo>
                          <a:pt x="460" y="326"/>
                        </a:lnTo>
                        <a:lnTo>
                          <a:pt x="464" y="332"/>
                        </a:lnTo>
                        <a:lnTo>
                          <a:pt x="464" y="331"/>
                        </a:lnTo>
                        <a:lnTo>
                          <a:pt x="469" y="328"/>
                        </a:lnTo>
                        <a:lnTo>
                          <a:pt x="469" y="329"/>
                        </a:lnTo>
                        <a:lnTo>
                          <a:pt x="474" y="333"/>
                        </a:lnTo>
                        <a:lnTo>
                          <a:pt x="477" y="330"/>
                        </a:lnTo>
                        <a:lnTo>
                          <a:pt x="480" y="326"/>
                        </a:lnTo>
                        <a:lnTo>
                          <a:pt x="480" y="333"/>
                        </a:lnTo>
                        <a:lnTo>
                          <a:pt x="484" y="334"/>
                        </a:lnTo>
                        <a:lnTo>
                          <a:pt x="486" y="331"/>
                        </a:lnTo>
                        <a:lnTo>
                          <a:pt x="489" y="332"/>
                        </a:lnTo>
                        <a:lnTo>
                          <a:pt x="490" y="336"/>
                        </a:lnTo>
                        <a:lnTo>
                          <a:pt x="493" y="334"/>
                        </a:lnTo>
                        <a:lnTo>
                          <a:pt x="497" y="331"/>
                        </a:lnTo>
                        <a:lnTo>
                          <a:pt x="500" y="337"/>
                        </a:lnTo>
                        <a:lnTo>
                          <a:pt x="502" y="337"/>
                        </a:lnTo>
                        <a:lnTo>
                          <a:pt x="505" y="332"/>
                        </a:lnTo>
                        <a:lnTo>
                          <a:pt x="507" y="332"/>
                        </a:lnTo>
                        <a:lnTo>
                          <a:pt x="508" y="334"/>
                        </a:lnTo>
                        <a:lnTo>
                          <a:pt x="511" y="333"/>
                        </a:lnTo>
                        <a:lnTo>
                          <a:pt x="516" y="331"/>
                        </a:lnTo>
                        <a:lnTo>
                          <a:pt x="517" y="332"/>
                        </a:lnTo>
                        <a:lnTo>
                          <a:pt x="519" y="336"/>
                        </a:lnTo>
                        <a:lnTo>
                          <a:pt x="523" y="331"/>
                        </a:lnTo>
                        <a:lnTo>
                          <a:pt x="526" y="329"/>
                        </a:lnTo>
                        <a:lnTo>
                          <a:pt x="526" y="334"/>
                        </a:lnTo>
                        <a:lnTo>
                          <a:pt x="529" y="333"/>
                        </a:lnTo>
                        <a:lnTo>
                          <a:pt x="533" y="332"/>
                        </a:lnTo>
                        <a:lnTo>
                          <a:pt x="534" y="330"/>
                        </a:lnTo>
                        <a:lnTo>
                          <a:pt x="539" y="337"/>
                        </a:lnTo>
                        <a:lnTo>
                          <a:pt x="541" y="336"/>
                        </a:lnTo>
                        <a:lnTo>
                          <a:pt x="543" y="329"/>
                        </a:lnTo>
                        <a:lnTo>
                          <a:pt x="546" y="333"/>
                        </a:lnTo>
                        <a:lnTo>
                          <a:pt x="550" y="333"/>
                        </a:lnTo>
                        <a:lnTo>
                          <a:pt x="552" y="330"/>
                        </a:lnTo>
                        <a:lnTo>
                          <a:pt x="557" y="332"/>
                        </a:lnTo>
                        <a:lnTo>
                          <a:pt x="559" y="331"/>
                        </a:lnTo>
                        <a:lnTo>
                          <a:pt x="561" y="336"/>
                        </a:lnTo>
                        <a:lnTo>
                          <a:pt x="565" y="336"/>
                        </a:lnTo>
                        <a:lnTo>
                          <a:pt x="566" y="334"/>
                        </a:lnTo>
                        <a:lnTo>
                          <a:pt x="569" y="337"/>
                        </a:lnTo>
                        <a:lnTo>
                          <a:pt x="573" y="330"/>
                        </a:lnTo>
                        <a:lnTo>
                          <a:pt x="577" y="331"/>
                        </a:lnTo>
                        <a:lnTo>
                          <a:pt x="580" y="331"/>
                        </a:lnTo>
                        <a:lnTo>
                          <a:pt x="582" y="330"/>
                        </a:lnTo>
                        <a:lnTo>
                          <a:pt x="584" y="334"/>
                        </a:lnTo>
                        <a:lnTo>
                          <a:pt x="587" y="330"/>
                        </a:lnTo>
                        <a:lnTo>
                          <a:pt x="588" y="331"/>
                        </a:lnTo>
                        <a:lnTo>
                          <a:pt x="591" y="331"/>
                        </a:lnTo>
                        <a:lnTo>
                          <a:pt x="594" y="333"/>
                        </a:lnTo>
                        <a:lnTo>
                          <a:pt x="597" y="332"/>
                        </a:lnTo>
                        <a:lnTo>
                          <a:pt x="599" y="333"/>
                        </a:lnTo>
                        <a:lnTo>
                          <a:pt x="603" y="334"/>
                        </a:lnTo>
                        <a:lnTo>
                          <a:pt x="604" y="329"/>
                        </a:lnTo>
                        <a:lnTo>
                          <a:pt x="608" y="332"/>
                        </a:lnTo>
                        <a:lnTo>
                          <a:pt x="610" y="328"/>
                        </a:lnTo>
                        <a:lnTo>
                          <a:pt x="613" y="334"/>
                        </a:lnTo>
                        <a:lnTo>
                          <a:pt x="614" y="331"/>
                        </a:lnTo>
                        <a:lnTo>
                          <a:pt x="619" y="319"/>
                        </a:lnTo>
                        <a:lnTo>
                          <a:pt x="619" y="332"/>
                        </a:lnTo>
                        <a:lnTo>
                          <a:pt x="624" y="331"/>
                        </a:lnTo>
                        <a:lnTo>
                          <a:pt x="626" y="333"/>
                        </a:lnTo>
                        <a:lnTo>
                          <a:pt x="628" y="322"/>
                        </a:lnTo>
                        <a:lnTo>
                          <a:pt x="632" y="328"/>
                        </a:lnTo>
                        <a:lnTo>
                          <a:pt x="634" y="326"/>
                        </a:lnTo>
                        <a:lnTo>
                          <a:pt x="637" y="267"/>
                        </a:lnTo>
                        <a:lnTo>
                          <a:pt x="637" y="180"/>
                        </a:lnTo>
                        <a:lnTo>
                          <a:pt x="641" y="323"/>
                        </a:lnTo>
                        <a:lnTo>
                          <a:pt x="643" y="332"/>
                        </a:lnTo>
                        <a:lnTo>
                          <a:pt x="647" y="306"/>
                        </a:lnTo>
                        <a:lnTo>
                          <a:pt x="647" y="321"/>
                        </a:lnTo>
                        <a:lnTo>
                          <a:pt x="652" y="331"/>
                        </a:lnTo>
                        <a:lnTo>
                          <a:pt x="653" y="331"/>
                        </a:lnTo>
                        <a:lnTo>
                          <a:pt x="655" y="329"/>
                        </a:lnTo>
                        <a:lnTo>
                          <a:pt x="659" y="331"/>
                        </a:lnTo>
                        <a:lnTo>
                          <a:pt x="662" y="324"/>
                        </a:lnTo>
                        <a:lnTo>
                          <a:pt x="664" y="312"/>
                        </a:lnTo>
                        <a:lnTo>
                          <a:pt x="666" y="320"/>
                        </a:lnTo>
                        <a:lnTo>
                          <a:pt x="668" y="331"/>
                        </a:lnTo>
                        <a:lnTo>
                          <a:pt x="671" y="331"/>
                        </a:lnTo>
                        <a:lnTo>
                          <a:pt x="675" y="331"/>
                        </a:lnTo>
                        <a:lnTo>
                          <a:pt x="678" y="336"/>
                        </a:lnTo>
                        <a:lnTo>
                          <a:pt x="680" y="333"/>
                        </a:lnTo>
                        <a:lnTo>
                          <a:pt x="683" y="331"/>
                        </a:lnTo>
                        <a:lnTo>
                          <a:pt x="685" y="334"/>
                        </a:lnTo>
                        <a:lnTo>
                          <a:pt x="687" y="336"/>
                        </a:lnTo>
                        <a:lnTo>
                          <a:pt x="690" y="334"/>
                        </a:lnTo>
                        <a:lnTo>
                          <a:pt x="692" y="336"/>
                        </a:lnTo>
                        <a:lnTo>
                          <a:pt x="694" y="333"/>
                        </a:lnTo>
                        <a:lnTo>
                          <a:pt x="697" y="336"/>
                        </a:lnTo>
                        <a:lnTo>
                          <a:pt x="702" y="331"/>
                        </a:lnTo>
                        <a:lnTo>
                          <a:pt x="703" y="324"/>
                        </a:lnTo>
                        <a:lnTo>
                          <a:pt x="706" y="334"/>
                        </a:lnTo>
                        <a:lnTo>
                          <a:pt x="709" y="334"/>
                        </a:lnTo>
                        <a:lnTo>
                          <a:pt x="711" y="330"/>
                        </a:lnTo>
                        <a:lnTo>
                          <a:pt x="714" y="333"/>
                        </a:lnTo>
                        <a:lnTo>
                          <a:pt x="717" y="330"/>
                        </a:lnTo>
                        <a:lnTo>
                          <a:pt x="720" y="337"/>
                        </a:lnTo>
                        <a:lnTo>
                          <a:pt x="720" y="329"/>
                        </a:lnTo>
                        <a:lnTo>
                          <a:pt x="723" y="330"/>
                        </a:lnTo>
                        <a:lnTo>
                          <a:pt x="726" y="336"/>
                        </a:lnTo>
                        <a:lnTo>
                          <a:pt x="728" y="333"/>
                        </a:lnTo>
                        <a:lnTo>
                          <a:pt x="731" y="330"/>
                        </a:lnTo>
                        <a:lnTo>
                          <a:pt x="735" y="334"/>
                        </a:lnTo>
                        <a:lnTo>
                          <a:pt x="736" y="334"/>
                        </a:lnTo>
                        <a:lnTo>
                          <a:pt x="740" y="330"/>
                        </a:lnTo>
                        <a:lnTo>
                          <a:pt x="743" y="336"/>
                        </a:lnTo>
                        <a:lnTo>
                          <a:pt x="743" y="334"/>
                        </a:lnTo>
                        <a:lnTo>
                          <a:pt x="748" y="333"/>
                        </a:lnTo>
                        <a:lnTo>
                          <a:pt x="749" y="330"/>
                        </a:lnTo>
                        <a:lnTo>
                          <a:pt x="752" y="333"/>
                        </a:lnTo>
                        <a:lnTo>
                          <a:pt x="754" y="336"/>
                        </a:lnTo>
                        <a:lnTo>
                          <a:pt x="758" y="324"/>
                        </a:lnTo>
                        <a:lnTo>
                          <a:pt x="758" y="328"/>
                        </a:lnTo>
                        <a:lnTo>
                          <a:pt x="763" y="331"/>
                        </a:lnTo>
                        <a:lnTo>
                          <a:pt x="764" y="330"/>
                        </a:lnTo>
                        <a:lnTo>
                          <a:pt x="768" y="330"/>
                        </a:lnTo>
                        <a:lnTo>
                          <a:pt x="771" y="333"/>
                        </a:lnTo>
                        <a:lnTo>
                          <a:pt x="773" y="333"/>
                        </a:lnTo>
                        <a:lnTo>
                          <a:pt x="774" y="334"/>
                        </a:lnTo>
                        <a:lnTo>
                          <a:pt x="778" y="329"/>
                        </a:lnTo>
                        <a:lnTo>
                          <a:pt x="781" y="336"/>
                        </a:lnTo>
                        <a:lnTo>
                          <a:pt x="783" y="334"/>
                        </a:lnTo>
                        <a:lnTo>
                          <a:pt x="787" y="330"/>
                        </a:lnTo>
                        <a:lnTo>
                          <a:pt x="788" y="336"/>
                        </a:lnTo>
                        <a:lnTo>
                          <a:pt x="790" y="336"/>
                        </a:lnTo>
                        <a:lnTo>
                          <a:pt x="793" y="336"/>
                        </a:lnTo>
                        <a:lnTo>
                          <a:pt x="795" y="331"/>
                        </a:lnTo>
                        <a:lnTo>
                          <a:pt x="797" y="333"/>
                        </a:lnTo>
                        <a:lnTo>
                          <a:pt x="802" y="337"/>
                        </a:lnTo>
                        <a:lnTo>
                          <a:pt x="805" y="329"/>
                        </a:lnTo>
                        <a:lnTo>
                          <a:pt x="805" y="331"/>
                        </a:lnTo>
                        <a:lnTo>
                          <a:pt x="808" y="333"/>
                        </a:lnTo>
                        <a:lnTo>
                          <a:pt x="812" y="331"/>
                        </a:lnTo>
                        <a:lnTo>
                          <a:pt x="814" y="326"/>
                        </a:lnTo>
                        <a:lnTo>
                          <a:pt x="817" y="332"/>
                        </a:lnTo>
                        <a:lnTo>
                          <a:pt x="820" y="332"/>
                        </a:lnTo>
                        <a:lnTo>
                          <a:pt x="823" y="329"/>
                        </a:lnTo>
                        <a:lnTo>
                          <a:pt x="823" y="324"/>
                        </a:lnTo>
                        <a:lnTo>
                          <a:pt x="825" y="328"/>
                        </a:lnTo>
                        <a:lnTo>
                          <a:pt x="830" y="334"/>
                        </a:lnTo>
                        <a:lnTo>
                          <a:pt x="833" y="319"/>
                        </a:lnTo>
                        <a:lnTo>
                          <a:pt x="833" y="317"/>
                        </a:lnTo>
                        <a:lnTo>
                          <a:pt x="837" y="332"/>
                        </a:lnTo>
                        <a:lnTo>
                          <a:pt x="841" y="332"/>
                        </a:lnTo>
                        <a:lnTo>
                          <a:pt x="841" y="333"/>
                        </a:lnTo>
                        <a:lnTo>
                          <a:pt x="844" y="333"/>
                        </a:lnTo>
                        <a:lnTo>
                          <a:pt x="847" y="331"/>
                        </a:lnTo>
                        <a:lnTo>
                          <a:pt x="850" y="332"/>
                        </a:lnTo>
                        <a:lnTo>
                          <a:pt x="853" y="333"/>
                        </a:lnTo>
                        <a:lnTo>
                          <a:pt x="855" y="334"/>
                        </a:lnTo>
                        <a:lnTo>
                          <a:pt x="858" y="333"/>
                        </a:lnTo>
                        <a:lnTo>
                          <a:pt x="861" y="332"/>
                        </a:lnTo>
                        <a:lnTo>
                          <a:pt x="864" y="331"/>
                        </a:lnTo>
                        <a:lnTo>
                          <a:pt x="864" y="334"/>
                        </a:lnTo>
                        <a:lnTo>
                          <a:pt x="870" y="333"/>
                        </a:lnTo>
                        <a:lnTo>
                          <a:pt x="870" y="334"/>
                        </a:lnTo>
                        <a:lnTo>
                          <a:pt x="873" y="334"/>
                        </a:lnTo>
                        <a:lnTo>
                          <a:pt x="876" y="334"/>
                        </a:lnTo>
                        <a:lnTo>
                          <a:pt x="879" y="332"/>
                        </a:lnTo>
                        <a:lnTo>
                          <a:pt x="880" y="333"/>
                        </a:lnTo>
                        <a:lnTo>
                          <a:pt x="884" y="331"/>
                        </a:lnTo>
                        <a:lnTo>
                          <a:pt x="888" y="336"/>
                        </a:lnTo>
                        <a:lnTo>
                          <a:pt x="888" y="334"/>
                        </a:lnTo>
                        <a:lnTo>
                          <a:pt x="891" y="333"/>
                        </a:lnTo>
                        <a:lnTo>
                          <a:pt x="893" y="333"/>
                        </a:lnTo>
                        <a:lnTo>
                          <a:pt x="897" y="332"/>
                        </a:lnTo>
                        <a:lnTo>
                          <a:pt x="898" y="326"/>
                        </a:lnTo>
                        <a:lnTo>
                          <a:pt x="901" y="334"/>
                        </a:lnTo>
                        <a:lnTo>
                          <a:pt x="904" y="333"/>
                        </a:lnTo>
                        <a:lnTo>
                          <a:pt x="907" y="326"/>
                        </a:lnTo>
                        <a:lnTo>
                          <a:pt x="909" y="333"/>
                        </a:lnTo>
                        <a:lnTo>
                          <a:pt x="913" y="334"/>
                        </a:lnTo>
                        <a:lnTo>
                          <a:pt x="915" y="332"/>
                        </a:lnTo>
                        <a:lnTo>
                          <a:pt x="917" y="333"/>
                        </a:lnTo>
                        <a:lnTo>
                          <a:pt x="918" y="334"/>
                        </a:lnTo>
                        <a:lnTo>
                          <a:pt x="923" y="334"/>
                        </a:lnTo>
                        <a:lnTo>
                          <a:pt x="925" y="330"/>
                        </a:lnTo>
                        <a:lnTo>
                          <a:pt x="926" y="333"/>
                        </a:lnTo>
                        <a:lnTo>
                          <a:pt x="930" y="336"/>
                        </a:lnTo>
                        <a:lnTo>
                          <a:pt x="933" y="334"/>
                        </a:lnTo>
                        <a:lnTo>
                          <a:pt x="935" y="332"/>
                        </a:lnTo>
                        <a:lnTo>
                          <a:pt x="939" y="332"/>
                        </a:lnTo>
                        <a:lnTo>
                          <a:pt x="940" y="336"/>
                        </a:lnTo>
                        <a:lnTo>
                          <a:pt x="944" y="333"/>
                        </a:lnTo>
                        <a:lnTo>
                          <a:pt x="946" y="330"/>
                        </a:lnTo>
                        <a:lnTo>
                          <a:pt x="949" y="332"/>
                        </a:lnTo>
                        <a:lnTo>
                          <a:pt x="952" y="334"/>
                        </a:lnTo>
                        <a:lnTo>
                          <a:pt x="955" y="337"/>
                        </a:lnTo>
                        <a:lnTo>
                          <a:pt x="958" y="331"/>
                        </a:lnTo>
                        <a:lnTo>
                          <a:pt x="961" y="331"/>
                        </a:lnTo>
                        <a:lnTo>
                          <a:pt x="964" y="334"/>
                        </a:lnTo>
                        <a:lnTo>
                          <a:pt x="965" y="331"/>
                        </a:lnTo>
                        <a:lnTo>
                          <a:pt x="969" y="334"/>
                        </a:lnTo>
                        <a:lnTo>
                          <a:pt x="972" y="332"/>
                        </a:lnTo>
                        <a:lnTo>
                          <a:pt x="974" y="329"/>
                        </a:lnTo>
                        <a:lnTo>
                          <a:pt x="976" y="333"/>
                        </a:lnTo>
                        <a:lnTo>
                          <a:pt x="978" y="334"/>
                        </a:lnTo>
                        <a:lnTo>
                          <a:pt x="982" y="336"/>
                        </a:lnTo>
                        <a:lnTo>
                          <a:pt x="984" y="334"/>
                        </a:lnTo>
                        <a:lnTo>
                          <a:pt x="986" y="337"/>
                        </a:lnTo>
                        <a:lnTo>
                          <a:pt x="990" y="330"/>
                        </a:lnTo>
                        <a:lnTo>
                          <a:pt x="991" y="333"/>
                        </a:lnTo>
                        <a:lnTo>
                          <a:pt x="995" y="331"/>
                        </a:lnTo>
                        <a:lnTo>
                          <a:pt x="997" y="334"/>
                        </a:lnTo>
                        <a:lnTo>
                          <a:pt x="1000" y="328"/>
                        </a:lnTo>
                        <a:lnTo>
                          <a:pt x="1002" y="329"/>
                        </a:lnTo>
                        <a:lnTo>
                          <a:pt x="1005" y="332"/>
                        </a:lnTo>
                        <a:lnTo>
                          <a:pt x="1007" y="332"/>
                        </a:lnTo>
                        <a:lnTo>
                          <a:pt x="1010" y="332"/>
                        </a:lnTo>
                        <a:lnTo>
                          <a:pt x="1012" y="333"/>
                        </a:lnTo>
                        <a:lnTo>
                          <a:pt x="1016" y="330"/>
                        </a:lnTo>
                        <a:lnTo>
                          <a:pt x="1019" y="284"/>
                        </a:lnTo>
                        <a:lnTo>
                          <a:pt x="1019" y="292"/>
                        </a:lnTo>
                        <a:lnTo>
                          <a:pt x="1022" y="330"/>
                        </a:lnTo>
                        <a:lnTo>
                          <a:pt x="1025" y="334"/>
                        </a:lnTo>
                        <a:lnTo>
                          <a:pt x="1028" y="322"/>
                        </a:lnTo>
                        <a:lnTo>
                          <a:pt x="1029" y="330"/>
                        </a:lnTo>
                        <a:lnTo>
                          <a:pt x="1032" y="331"/>
                        </a:lnTo>
                        <a:lnTo>
                          <a:pt x="1036" y="331"/>
                        </a:lnTo>
                        <a:lnTo>
                          <a:pt x="1040" y="329"/>
                        </a:lnTo>
                        <a:lnTo>
                          <a:pt x="1042" y="338"/>
                        </a:lnTo>
                        <a:lnTo>
                          <a:pt x="1043" y="332"/>
                        </a:lnTo>
                        <a:lnTo>
                          <a:pt x="1046" y="329"/>
                        </a:lnTo>
                        <a:lnTo>
                          <a:pt x="1048" y="333"/>
                        </a:lnTo>
                        <a:lnTo>
                          <a:pt x="1050" y="336"/>
                        </a:lnTo>
                        <a:lnTo>
                          <a:pt x="1056" y="333"/>
                        </a:lnTo>
                        <a:lnTo>
                          <a:pt x="1056" y="332"/>
                        </a:lnTo>
                        <a:lnTo>
                          <a:pt x="1058" y="336"/>
                        </a:lnTo>
                        <a:lnTo>
                          <a:pt x="1061" y="334"/>
                        </a:lnTo>
                        <a:lnTo>
                          <a:pt x="1066" y="328"/>
                        </a:lnTo>
                        <a:lnTo>
                          <a:pt x="1066" y="316"/>
                        </a:lnTo>
                        <a:lnTo>
                          <a:pt x="1069" y="332"/>
                        </a:lnTo>
                        <a:lnTo>
                          <a:pt x="1073" y="333"/>
                        </a:lnTo>
                        <a:lnTo>
                          <a:pt x="1075" y="321"/>
                        </a:lnTo>
                        <a:lnTo>
                          <a:pt x="1077" y="330"/>
                        </a:lnTo>
                        <a:lnTo>
                          <a:pt x="1081" y="331"/>
                        </a:lnTo>
                        <a:lnTo>
                          <a:pt x="1084" y="329"/>
                        </a:lnTo>
                        <a:lnTo>
                          <a:pt x="1085" y="324"/>
                        </a:lnTo>
                        <a:lnTo>
                          <a:pt x="1087" y="333"/>
                        </a:lnTo>
                        <a:lnTo>
                          <a:pt x="1092" y="331"/>
                        </a:lnTo>
                        <a:lnTo>
                          <a:pt x="1093" y="331"/>
                        </a:lnTo>
                        <a:lnTo>
                          <a:pt x="1094" y="333"/>
                        </a:lnTo>
                        <a:lnTo>
                          <a:pt x="1099" y="336"/>
                        </a:lnTo>
                        <a:lnTo>
                          <a:pt x="1102" y="333"/>
                        </a:lnTo>
                        <a:lnTo>
                          <a:pt x="1104" y="331"/>
                        </a:lnTo>
                        <a:lnTo>
                          <a:pt x="1107" y="333"/>
                        </a:lnTo>
                        <a:lnTo>
                          <a:pt x="1107" y="334"/>
                        </a:lnTo>
                        <a:lnTo>
                          <a:pt x="1111" y="333"/>
                        </a:lnTo>
                        <a:lnTo>
                          <a:pt x="1112" y="329"/>
                        </a:lnTo>
                        <a:lnTo>
                          <a:pt x="1116" y="334"/>
                        </a:lnTo>
                        <a:lnTo>
                          <a:pt x="1119" y="334"/>
                        </a:lnTo>
                        <a:lnTo>
                          <a:pt x="1121" y="329"/>
                        </a:lnTo>
                        <a:lnTo>
                          <a:pt x="1122" y="331"/>
                        </a:lnTo>
                        <a:lnTo>
                          <a:pt x="1126" y="332"/>
                        </a:lnTo>
                        <a:lnTo>
                          <a:pt x="1130" y="336"/>
                        </a:lnTo>
                        <a:lnTo>
                          <a:pt x="1132" y="325"/>
                        </a:lnTo>
                        <a:lnTo>
                          <a:pt x="1135" y="333"/>
                        </a:lnTo>
                        <a:lnTo>
                          <a:pt x="1136" y="332"/>
                        </a:lnTo>
                        <a:lnTo>
                          <a:pt x="1141" y="322"/>
                        </a:lnTo>
                        <a:lnTo>
                          <a:pt x="1141" y="313"/>
                        </a:lnTo>
                        <a:lnTo>
                          <a:pt x="1144" y="331"/>
                        </a:lnTo>
                        <a:lnTo>
                          <a:pt x="1149" y="332"/>
                        </a:lnTo>
                        <a:lnTo>
                          <a:pt x="1151" y="314"/>
                        </a:lnTo>
                        <a:lnTo>
                          <a:pt x="1151" y="329"/>
                        </a:lnTo>
                        <a:lnTo>
                          <a:pt x="1156" y="333"/>
                        </a:lnTo>
                        <a:lnTo>
                          <a:pt x="1159" y="330"/>
                        </a:lnTo>
                        <a:lnTo>
                          <a:pt x="1162" y="330"/>
                        </a:lnTo>
                        <a:lnTo>
                          <a:pt x="1164" y="334"/>
                        </a:lnTo>
                        <a:lnTo>
                          <a:pt x="1169" y="312"/>
                        </a:lnTo>
                        <a:lnTo>
                          <a:pt x="1169" y="317"/>
                        </a:lnTo>
                        <a:lnTo>
                          <a:pt x="1173" y="325"/>
                        </a:lnTo>
                        <a:lnTo>
                          <a:pt x="1175" y="329"/>
                        </a:lnTo>
                        <a:lnTo>
                          <a:pt x="1177" y="332"/>
                        </a:lnTo>
                        <a:lnTo>
                          <a:pt x="1181" y="330"/>
                        </a:lnTo>
                        <a:lnTo>
                          <a:pt x="1183" y="330"/>
                        </a:lnTo>
                        <a:lnTo>
                          <a:pt x="1186" y="333"/>
                        </a:lnTo>
                        <a:lnTo>
                          <a:pt x="1187" y="330"/>
                        </a:lnTo>
                        <a:lnTo>
                          <a:pt x="1192" y="328"/>
                        </a:lnTo>
                        <a:lnTo>
                          <a:pt x="1194" y="332"/>
                        </a:lnTo>
                        <a:lnTo>
                          <a:pt x="1196" y="332"/>
                        </a:lnTo>
                        <a:lnTo>
                          <a:pt x="1197" y="334"/>
                        </a:lnTo>
                        <a:lnTo>
                          <a:pt x="1202" y="336"/>
                        </a:lnTo>
                        <a:lnTo>
                          <a:pt x="1203" y="332"/>
                        </a:lnTo>
                        <a:lnTo>
                          <a:pt x="1205" y="336"/>
                        </a:lnTo>
                        <a:lnTo>
                          <a:pt x="1209" y="336"/>
                        </a:lnTo>
                        <a:lnTo>
                          <a:pt x="1212" y="336"/>
                        </a:lnTo>
                        <a:lnTo>
                          <a:pt x="1214" y="332"/>
                        </a:lnTo>
                        <a:lnTo>
                          <a:pt x="1218" y="332"/>
                        </a:lnTo>
                        <a:lnTo>
                          <a:pt x="1218" y="336"/>
                        </a:lnTo>
                        <a:lnTo>
                          <a:pt x="1222" y="336"/>
                        </a:lnTo>
                        <a:lnTo>
                          <a:pt x="1225" y="332"/>
                        </a:lnTo>
                        <a:lnTo>
                          <a:pt x="1227" y="330"/>
                        </a:lnTo>
                        <a:lnTo>
                          <a:pt x="1229" y="331"/>
                        </a:lnTo>
                        <a:lnTo>
                          <a:pt x="1231" y="336"/>
                        </a:lnTo>
                        <a:lnTo>
                          <a:pt x="1234" y="334"/>
                        </a:lnTo>
                        <a:lnTo>
                          <a:pt x="1238" y="337"/>
                        </a:lnTo>
                        <a:lnTo>
                          <a:pt x="1240" y="334"/>
                        </a:lnTo>
                        <a:lnTo>
                          <a:pt x="1243" y="334"/>
                        </a:lnTo>
                        <a:lnTo>
                          <a:pt x="1245" y="333"/>
                        </a:lnTo>
                        <a:lnTo>
                          <a:pt x="1247" y="336"/>
                        </a:lnTo>
                        <a:lnTo>
                          <a:pt x="1249" y="336"/>
                        </a:lnTo>
                        <a:lnTo>
                          <a:pt x="1254" y="331"/>
                        </a:lnTo>
                        <a:lnTo>
                          <a:pt x="1255" y="333"/>
                        </a:lnTo>
                        <a:lnTo>
                          <a:pt x="1260" y="332"/>
                        </a:lnTo>
                        <a:lnTo>
                          <a:pt x="1260" y="329"/>
                        </a:lnTo>
                        <a:lnTo>
                          <a:pt x="1263" y="331"/>
                        </a:lnTo>
                        <a:lnTo>
                          <a:pt x="1265" y="336"/>
                        </a:lnTo>
                        <a:lnTo>
                          <a:pt x="1270" y="333"/>
                        </a:lnTo>
                        <a:lnTo>
                          <a:pt x="1272" y="333"/>
                        </a:lnTo>
                        <a:lnTo>
                          <a:pt x="1273" y="336"/>
                        </a:lnTo>
                        <a:lnTo>
                          <a:pt x="1278" y="334"/>
                        </a:lnTo>
                        <a:lnTo>
                          <a:pt x="1278" y="332"/>
                        </a:lnTo>
                        <a:lnTo>
                          <a:pt x="1280" y="331"/>
                        </a:lnTo>
                        <a:lnTo>
                          <a:pt x="1283" y="333"/>
                        </a:lnTo>
                        <a:lnTo>
                          <a:pt x="1287" y="331"/>
                        </a:lnTo>
                        <a:lnTo>
                          <a:pt x="1290" y="324"/>
                        </a:lnTo>
                        <a:lnTo>
                          <a:pt x="1290" y="328"/>
                        </a:lnTo>
                        <a:lnTo>
                          <a:pt x="1295" y="331"/>
                        </a:lnTo>
                        <a:lnTo>
                          <a:pt x="1297" y="326"/>
                        </a:lnTo>
                        <a:lnTo>
                          <a:pt x="1299" y="328"/>
                        </a:lnTo>
                        <a:lnTo>
                          <a:pt x="1300" y="333"/>
                        </a:lnTo>
                        <a:lnTo>
                          <a:pt x="1304" y="333"/>
                        </a:lnTo>
                        <a:lnTo>
                          <a:pt x="1308" y="329"/>
                        </a:lnTo>
                        <a:lnTo>
                          <a:pt x="1308" y="321"/>
                        </a:lnTo>
                        <a:lnTo>
                          <a:pt x="1313" y="329"/>
                        </a:lnTo>
                        <a:lnTo>
                          <a:pt x="1314" y="331"/>
                        </a:lnTo>
                        <a:lnTo>
                          <a:pt x="1317" y="332"/>
                        </a:lnTo>
                        <a:lnTo>
                          <a:pt x="1320" y="329"/>
                        </a:lnTo>
                        <a:lnTo>
                          <a:pt x="1323" y="329"/>
                        </a:lnTo>
                        <a:lnTo>
                          <a:pt x="1327" y="330"/>
                        </a:lnTo>
                        <a:lnTo>
                          <a:pt x="1327" y="317"/>
                        </a:lnTo>
                        <a:lnTo>
                          <a:pt x="1331" y="333"/>
                        </a:lnTo>
                        <a:lnTo>
                          <a:pt x="1334" y="331"/>
                        </a:lnTo>
                        <a:lnTo>
                          <a:pt x="1337" y="330"/>
                        </a:lnTo>
                        <a:lnTo>
                          <a:pt x="1337" y="329"/>
                        </a:lnTo>
                        <a:lnTo>
                          <a:pt x="1341" y="333"/>
                        </a:lnTo>
                        <a:lnTo>
                          <a:pt x="1342" y="332"/>
                        </a:lnTo>
                        <a:lnTo>
                          <a:pt x="1345" y="330"/>
                        </a:lnTo>
                        <a:lnTo>
                          <a:pt x="1349" y="336"/>
                        </a:lnTo>
                        <a:lnTo>
                          <a:pt x="1351" y="331"/>
                        </a:lnTo>
                        <a:lnTo>
                          <a:pt x="1354" y="329"/>
                        </a:lnTo>
                        <a:lnTo>
                          <a:pt x="1356" y="336"/>
                        </a:lnTo>
                        <a:lnTo>
                          <a:pt x="1359" y="333"/>
                        </a:lnTo>
                        <a:lnTo>
                          <a:pt x="1361" y="332"/>
                        </a:lnTo>
                        <a:lnTo>
                          <a:pt x="1364" y="336"/>
                        </a:lnTo>
                        <a:lnTo>
                          <a:pt x="1366" y="333"/>
                        </a:lnTo>
                        <a:lnTo>
                          <a:pt x="1370" y="334"/>
                        </a:lnTo>
                        <a:lnTo>
                          <a:pt x="1373" y="333"/>
                        </a:lnTo>
                        <a:lnTo>
                          <a:pt x="1373" y="336"/>
                        </a:lnTo>
                        <a:lnTo>
                          <a:pt x="1376" y="333"/>
                        </a:lnTo>
                        <a:lnTo>
                          <a:pt x="1380" y="337"/>
                        </a:lnTo>
                        <a:lnTo>
                          <a:pt x="1381" y="332"/>
                        </a:lnTo>
                        <a:lnTo>
                          <a:pt x="1383" y="333"/>
                        </a:lnTo>
                        <a:lnTo>
                          <a:pt x="1388" y="332"/>
                        </a:lnTo>
                        <a:lnTo>
                          <a:pt x="1390" y="334"/>
                        </a:lnTo>
                        <a:lnTo>
                          <a:pt x="1392" y="334"/>
                        </a:lnTo>
                        <a:lnTo>
                          <a:pt x="1393" y="329"/>
                        </a:lnTo>
                        <a:lnTo>
                          <a:pt x="1399" y="329"/>
                        </a:lnTo>
                        <a:lnTo>
                          <a:pt x="1400" y="332"/>
                        </a:lnTo>
                        <a:lnTo>
                          <a:pt x="1403" y="332"/>
                        </a:lnTo>
                        <a:lnTo>
                          <a:pt x="1405" y="331"/>
                        </a:lnTo>
                        <a:lnTo>
                          <a:pt x="1407" y="333"/>
                        </a:lnTo>
                        <a:lnTo>
                          <a:pt x="1410" y="326"/>
                        </a:lnTo>
                        <a:lnTo>
                          <a:pt x="1412" y="329"/>
                        </a:lnTo>
                        <a:lnTo>
                          <a:pt x="1416" y="334"/>
                        </a:lnTo>
                        <a:lnTo>
                          <a:pt x="1418" y="328"/>
                        </a:lnTo>
                        <a:lnTo>
                          <a:pt x="1421" y="326"/>
                        </a:lnTo>
                        <a:lnTo>
                          <a:pt x="1423" y="333"/>
                        </a:lnTo>
                        <a:lnTo>
                          <a:pt x="1426" y="331"/>
                        </a:lnTo>
                        <a:lnTo>
                          <a:pt x="1429" y="329"/>
                        </a:lnTo>
                        <a:lnTo>
                          <a:pt x="1430" y="331"/>
                        </a:lnTo>
                        <a:lnTo>
                          <a:pt x="1433" y="331"/>
                        </a:lnTo>
                        <a:lnTo>
                          <a:pt x="1438" y="332"/>
                        </a:lnTo>
                        <a:lnTo>
                          <a:pt x="1439" y="333"/>
                        </a:lnTo>
                        <a:lnTo>
                          <a:pt x="1442" y="332"/>
                        </a:lnTo>
                        <a:lnTo>
                          <a:pt x="1444" y="330"/>
                        </a:lnTo>
                        <a:lnTo>
                          <a:pt x="1448" y="330"/>
                        </a:lnTo>
                        <a:lnTo>
                          <a:pt x="1448" y="334"/>
                        </a:lnTo>
                        <a:lnTo>
                          <a:pt x="1452" y="334"/>
                        </a:lnTo>
                        <a:lnTo>
                          <a:pt x="1456" y="330"/>
                        </a:lnTo>
                        <a:lnTo>
                          <a:pt x="1458" y="324"/>
                        </a:lnTo>
                        <a:lnTo>
                          <a:pt x="1459" y="328"/>
                        </a:lnTo>
                        <a:lnTo>
                          <a:pt x="1461" y="330"/>
                        </a:lnTo>
                        <a:lnTo>
                          <a:pt x="1465" y="321"/>
                        </a:lnTo>
                        <a:lnTo>
                          <a:pt x="1467" y="319"/>
                        </a:lnTo>
                        <a:lnTo>
                          <a:pt x="1471" y="325"/>
                        </a:lnTo>
                        <a:lnTo>
                          <a:pt x="1473" y="319"/>
                        </a:lnTo>
                        <a:lnTo>
                          <a:pt x="1476" y="235"/>
                        </a:lnTo>
                        <a:lnTo>
                          <a:pt x="1476" y="219"/>
                        </a:lnTo>
                        <a:lnTo>
                          <a:pt x="1478" y="304"/>
                        </a:lnTo>
                        <a:lnTo>
                          <a:pt x="1482" y="306"/>
                        </a:lnTo>
                        <a:lnTo>
                          <a:pt x="1486" y="266"/>
                        </a:lnTo>
                        <a:lnTo>
                          <a:pt x="1486" y="275"/>
                        </a:lnTo>
                        <a:lnTo>
                          <a:pt x="1490" y="317"/>
                        </a:lnTo>
                        <a:lnTo>
                          <a:pt x="1493" y="320"/>
                        </a:lnTo>
                        <a:lnTo>
                          <a:pt x="1495" y="316"/>
                        </a:lnTo>
                        <a:lnTo>
                          <a:pt x="1499" y="325"/>
                        </a:lnTo>
                        <a:lnTo>
                          <a:pt x="1502" y="330"/>
                        </a:lnTo>
                        <a:lnTo>
                          <a:pt x="1505" y="331"/>
                        </a:lnTo>
                        <a:lnTo>
                          <a:pt x="1507" y="331"/>
                        </a:lnTo>
                        <a:lnTo>
                          <a:pt x="1507" y="329"/>
                        </a:lnTo>
                        <a:lnTo>
                          <a:pt x="1511" y="331"/>
                        </a:lnTo>
                        <a:lnTo>
                          <a:pt x="1514" y="330"/>
                        </a:lnTo>
                        <a:lnTo>
                          <a:pt x="1515" y="333"/>
                        </a:lnTo>
                        <a:lnTo>
                          <a:pt x="1520" y="334"/>
                        </a:lnTo>
                        <a:lnTo>
                          <a:pt x="1523" y="332"/>
                        </a:lnTo>
                        <a:lnTo>
                          <a:pt x="1525" y="334"/>
                        </a:lnTo>
                        <a:lnTo>
                          <a:pt x="1528" y="334"/>
                        </a:lnTo>
                        <a:lnTo>
                          <a:pt x="1532" y="334"/>
                        </a:lnTo>
                        <a:lnTo>
                          <a:pt x="1535" y="334"/>
                        </a:lnTo>
                        <a:lnTo>
                          <a:pt x="1539" y="332"/>
                        </a:lnTo>
                        <a:lnTo>
                          <a:pt x="1541" y="333"/>
                        </a:lnTo>
                        <a:lnTo>
                          <a:pt x="1542" y="333"/>
                        </a:lnTo>
                        <a:lnTo>
                          <a:pt x="1544" y="334"/>
                        </a:lnTo>
                        <a:lnTo>
                          <a:pt x="1547" y="333"/>
                        </a:lnTo>
                        <a:lnTo>
                          <a:pt x="1550" y="326"/>
                        </a:lnTo>
                        <a:lnTo>
                          <a:pt x="1551" y="326"/>
                        </a:lnTo>
                        <a:lnTo>
                          <a:pt x="1554" y="330"/>
                        </a:lnTo>
                        <a:lnTo>
                          <a:pt x="1559" y="332"/>
                        </a:lnTo>
                        <a:lnTo>
                          <a:pt x="1560" y="323"/>
                        </a:lnTo>
                        <a:lnTo>
                          <a:pt x="1561" y="331"/>
                        </a:lnTo>
                        <a:lnTo>
                          <a:pt x="1566" y="331"/>
                        </a:lnTo>
                        <a:lnTo>
                          <a:pt x="1569" y="316"/>
                        </a:lnTo>
                        <a:lnTo>
                          <a:pt x="1569" y="312"/>
                        </a:lnTo>
                        <a:lnTo>
                          <a:pt x="1574" y="330"/>
                        </a:lnTo>
                        <a:lnTo>
                          <a:pt x="1576" y="326"/>
                        </a:lnTo>
                        <a:lnTo>
                          <a:pt x="1579" y="328"/>
                        </a:lnTo>
                        <a:lnTo>
                          <a:pt x="1581" y="332"/>
                        </a:lnTo>
                        <a:lnTo>
                          <a:pt x="1585" y="329"/>
                        </a:lnTo>
                        <a:lnTo>
                          <a:pt x="1585" y="331"/>
                        </a:lnTo>
                        <a:lnTo>
                          <a:pt x="1590" y="333"/>
                        </a:lnTo>
                        <a:lnTo>
                          <a:pt x="1591" y="332"/>
                        </a:lnTo>
                        <a:lnTo>
                          <a:pt x="1594" y="330"/>
                        </a:lnTo>
                        <a:lnTo>
                          <a:pt x="1596" y="330"/>
                        </a:lnTo>
                        <a:lnTo>
                          <a:pt x="1599" y="331"/>
                        </a:lnTo>
                        <a:lnTo>
                          <a:pt x="1602" y="332"/>
                        </a:lnTo>
                        <a:lnTo>
                          <a:pt x="1603" y="332"/>
                        </a:lnTo>
                        <a:lnTo>
                          <a:pt x="1608" y="329"/>
                        </a:lnTo>
                        <a:lnTo>
                          <a:pt x="1610" y="332"/>
                        </a:lnTo>
                        <a:lnTo>
                          <a:pt x="1610" y="331"/>
                        </a:lnTo>
                        <a:lnTo>
                          <a:pt x="1613" y="333"/>
                        </a:lnTo>
                        <a:lnTo>
                          <a:pt x="1617" y="330"/>
                        </a:lnTo>
                        <a:lnTo>
                          <a:pt x="1620" y="336"/>
                        </a:lnTo>
                        <a:lnTo>
                          <a:pt x="1624" y="334"/>
                        </a:lnTo>
                        <a:lnTo>
                          <a:pt x="1625" y="333"/>
                        </a:lnTo>
                        <a:lnTo>
                          <a:pt x="1626" y="333"/>
                        </a:lnTo>
                        <a:lnTo>
                          <a:pt x="1630" y="331"/>
                        </a:lnTo>
                        <a:lnTo>
                          <a:pt x="1632" y="333"/>
                        </a:lnTo>
                        <a:lnTo>
                          <a:pt x="1635" y="332"/>
                        </a:lnTo>
                        <a:lnTo>
                          <a:pt x="1638" y="333"/>
                        </a:lnTo>
                        <a:lnTo>
                          <a:pt x="1639" y="331"/>
                        </a:lnTo>
                        <a:lnTo>
                          <a:pt x="1644" y="332"/>
                        </a:lnTo>
                        <a:lnTo>
                          <a:pt x="1646" y="331"/>
                        </a:lnTo>
                        <a:lnTo>
                          <a:pt x="1649" y="334"/>
                        </a:lnTo>
                        <a:lnTo>
                          <a:pt x="1651" y="333"/>
                        </a:lnTo>
                        <a:lnTo>
                          <a:pt x="1653" y="331"/>
                        </a:lnTo>
                        <a:lnTo>
                          <a:pt x="1655" y="332"/>
                        </a:lnTo>
                        <a:lnTo>
                          <a:pt x="1659" y="334"/>
                        </a:lnTo>
                        <a:lnTo>
                          <a:pt x="1662" y="329"/>
                        </a:lnTo>
                        <a:lnTo>
                          <a:pt x="1663" y="330"/>
                        </a:lnTo>
                        <a:lnTo>
                          <a:pt x="1666" y="333"/>
                        </a:lnTo>
                        <a:lnTo>
                          <a:pt x="1669" y="333"/>
                        </a:lnTo>
                        <a:lnTo>
                          <a:pt x="1672" y="326"/>
                        </a:lnTo>
                        <a:lnTo>
                          <a:pt x="1672" y="319"/>
                        </a:lnTo>
                        <a:lnTo>
                          <a:pt x="1677" y="331"/>
                        </a:lnTo>
                        <a:lnTo>
                          <a:pt x="1678" y="325"/>
                        </a:lnTo>
                        <a:lnTo>
                          <a:pt x="1680" y="329"/>
                        </a:lnTo>
                        <a:lnTo>
                          <a:pt x="1684" y="328"/>
                        </a:lnTo>
                        <a:lnTo>
                          <a:pt x="1686" y="330"/>
                        </a:lnTo>
                        <a:lnTo>
                          <a:pt x="1691" y="328"/>
                        </a:lnTo>
                        <a:lnTo>
                          <a:pt x="1691" y="330"/>
                        </a:lnTo>
                        <a:lnTo>
                          <a:pt x="1694" y="330"/>
                        </a:lnTo>
                        <a:lnTo>
                          <a:pt x="1696" y="334"/>
                        </a:lnTo>
                        <a:lnTo>
                          <a:pt x="1700" y="326"/>
                        </a:lnTo>
                        <a:lnTo>
                          <a:pt x="1703" y="333"/>
                        </a:lnTo>
                        <a:lnTo>
                          <a:pt x="1705" y="328"/>
                        </a:lnTo>
                        <a:lnTo>
                          <a:pt x="1708" y="326"/>
                        </a:lnTo>
                        <a:lnTo>
                          <a:pt x="1710" y="332"/>
                        </a:lnTo>
                        <a:lnTo>
                          <a:pt x="1713" y="329"/>
                        </a:lnTo>
                        <a:lnTo>
                          <a:pt x="1715" y="329"/>
                        </a:lnTo>
                        <a:lnTo>
                          <a:pt x="1718" y="309"/>
                        </a:lnTo>
                        <a:lnTo>
                          <a:pt x="1719" y="323"/>
                        </a:lnTo>
                        <a:lnTo>
                          <a:pt x="1722" y="324"/>
                        </a:lnTo>
                        <a:lnTo>
                          <a:pt x="1727" y="325"/>
                        </a:lnTo>
                        <a:lnTo>
                          <a:pt x="1728" y="314"/>
                        </a:lnTo>
                        <a:lnTo>
                          <a:pt x="1731" y="323"/>
                        </a:lnTo>
                        <a:lnTo>
                          <a:pt x="1734" y="313"/>
                        </a:lnTo>
                        <a:lnTo>
                          <a:pt x="1737" y="24"/>
                        </a:lnTo>
                        <a:lnTo>
                          <a:pt x="1737" y="0"/>
                        </a:lnTo>
                        <a:lnTo>
                          <a:pt x="1742" y="315"/>
                        </a:lnTo>
                        <a:lnTo>
                          <a:pt x="1743" y="323"/>
                        </a:lnTo>
                        <a:lnTo>
                          <a:pt x="1746" y="261"/>
                        </a:lnTo>
                        <a:lnTo>
                          <a:pt x="1747" y="313"/>
                        </a:lnTo>
                        <a:lnTo>
                          <a:pt x="1752" y="325"/>
                        </a:lnTo>
                        <a:lnTo>
                          <a:pt x="1755" y="328"/>
                        </a:lnTo>
                        <a:lnTo>
                          <a:pt x="1756" y="326"/>
                        </a:lnTo>
                        <a:lnTo>
                          <a:pt x="1760" y="329"/>
                        </a:lnTo>
                        <a:lnTo>
                          <a:pt x="1761" y="324"/>
                        </a:lnTo>
                        <a:lnTo>
                          <a:pt x="1765" y="326"/>
                        </a:lnTo>
                        <a:lnTo>
                          <a:pt x="1765" y="331"/>
                        </a:lnTo>
                        <a:lnTo>
                          <a:pt x="1769" y="332"/>
                        </a:lnTo>
                        <a:lnTo>
                          <a:pt x="1771" y="328"/>
                        </a:lnTo>
                        <a:lnTo>
                          <a:pt x="1774" y="324"/>
                        </a:lnTo>
                        <a:lnTo>
                          <a:pt x="1777" y="328"/>
                        </a:lnTo>
                        <a:lnTo>
                          <a:pt x="1781" y="333"/>
                        </a:lnTo>
                        <a:lnTo>
                          <a:pt x="1782" y="330"/>
                        </a:lnTo>
                        <a:lnTo>
                          <a:pt x="1783" y="332"/>
                        </a:lnTo>
                        <a:lnTo>
                          <a:pt x="1787" y="336"/>
                        </a:lnTo>
                        <a:lnTo>
                          <a:pt x="1790" y="333"/>
                        </a:lnTo>
                        <a:lnTo>
                          <a:pt x="1793" y="332"/>
                        </a:lnTo>
                        <a:lnTo>
                          <a:pt x="1795" y="330"/>
                        </a:lnTo>
                        <a:lnTo>
                          <a:pt x="1798" y="333"/>
                        </a:lnTo>
                        <a:lnTo>
                          <a:pt x="1802" y="334"/>
                        </a:lnTo>
                        <a:lnTo>
                          <a:pt x="1804" y="336"/>
                        </a:lnTo>
                        <a:lnTo>
                          <a:pt x="1805" y="331"/>
                        </a:lnTo>
                        <a:lnTo>
                          <a:pt x="1807" y="333"/>
                        </a:lnTo>
                        <a:lnTo>
                          <a:pt x="1812" y="326"/>
                        </a:lnTo>
                        <a:lnTo>
                          <a:pt x="1812" y="325"/>
                        </a:lnTo>
                        <a:lnTo>
                          <a:pt x="1815" y="332"/>
                        </a:lnTo>
                        <a:lnTo>
                          <a:pt x="1819" y="331"/>
                        </a:lnTo>
                        <a:lnTo>
                          <a:pt x="1821" y="322"/>
                        </a:lnTo>
                        <a:lnTo>
                          <a:pt x="1824" y="330"/>
                        </a:lnTo>
                        <a:lnTo>
                          <a:pt x="1825" y="330"/>
                        </a:lnTo>
                        <a:lnTo>
                          <a:pt x="1830" y="331"/>
                        </a:lnTo>
                        <a:lnTo>
                          <a:pt x="1831" y="322"/>
                        </a:lnTo>
                        <a:lnTo>
                          <a:pt x="1833" y="326"/>
                        </a:lnTo>
                        <a:lnTo>
                          <a:pt x="1838" y="329"/>
                        </a:lnTo>
                        <a:lnTo>
                          <a:pt x="1840" y="258"/>
                        </a:lnTo>
                        <a:lnTo>
                          <a:pt x="1840" y="277"/>
                        </a:lnTo>
                        <a:lnTo>
                          <a:pt x="1842" y="331"/>
                        </a:lnTo>
                        <a:lnTo>
                          <a:pt x="1847" y="330"/>
                        </a:lnTo>
                        <a:lnTo>
                          <a:pt x="1849" y="320"/>
                        </a:lnTo>
                        <a:lnTo>
                          <a:pt x="1850" y="331"/>
                        </a:lnTo>
                        <a:lnTo>
                          <a:pt x="1855" y="332"/>
                        </a:lnTo>
                        <a:lnTo>
                          <a:pt x="1858" y="332"/>
                        </a:lnTo>
                        <a:lnTo>
                          <a:pt x="1859" y="329"/>
                        </a:lnTo>
                        <a:lnTo>
                          <a:pt x="1863" y="332"/>
                        </a:lnTo>
                        <a:lnTo>
                          <a:pt x="1865" y="334"/>
                        </a:lnTo>
                        <a:lnTo>
                          <a:pt x="1867" y="323"/>
                        </a:lnTo>
                        <a:lnTo>
                          <a:pt x="1871" y="331"/>
                        </a:lnTo>
                        <a:lnTo>
                          <a:pt x="1871" y="334"/>
                        </a:lnTo>
                        <a:lnTo>
                          <a:pt x="1874" y="331"/>
                        </a:lnTo>
                        <a:lnTo>
                          <a:pt x="1879" y="331"/>
                        </a:lnTo>
                        <a:lnTo>
                          <a:pt x="1879" y="330"/>
                        </a:lnTo>
                        <a:lnTo>
                          <a:pt x="1882" y="333"/>
                        </a:lnTo>
                        <a:lnTo>
                          <a:pt x="1887" y="329"/>
                        </a:lnTo>
                        <a:lnTo>
                          <a:pt x="1889" y="331"/>
                        </a:lnTo>
                        <a:lnTo>
                          <a:pt x="1890" y="336"/>
                        </a:lnTo>
                        <a:lnTo>
                          <a:pt x="1893" y="336"/>
                        </a:lnTo>
                        <a:lnTo>
                          <a:pt x="1896" y="333"/>
                        </a:lnTo>
                        <a:lnTo>
                          <a:pt x="1898" y="333"/>
                        </a:lnTo>
                        <a:lnTo>
                          <a:pt x="1900" y="336"/>
                        </a:lnTo>
                        <a:lnTo>
                          <a:pt x="1904" y="333"/>
                        </a:lnTo>
                        <a:lnTo>
                          <a:pt x="1907" y="332"/>
                        </a:lnTo>
                        <a:lnTo>
                          <a:pt x="1908" y="332"/>
                        </a:lnTo>
                        <a:lnTo>
                          <a:pt x="1910" y="332"/>
                        </a:lnTo>
                        <a:lnTo>
                          <a:pt x="1915" y="334"/>
                        </a:lnTo>
                        <a:lnTo>
                          <a:pt x="1917" y="334"/>
                        </a:lnTo>
                        <a:lnTo>
                          <a:pt x="1920" y="331"/>
                        </a:lnTo>
                        <a:lnTo>
                          <a:pt x="1922" y="331"/>
                        </a:lnTo>
                        <a:lnTo>
                          <a:pt x="1923" y="330"/>
                        </a:lnTo>
                        <a:lnTo>
                          <a:pt x="1927" y="334"/>
                        </a:lnTo>
                        <a:lnTo>
                          <a:pt x="1929" y="329"/>
                        </a:lnTo>
                        <a:lnTo>
                          <a:pt x="1932" y="331"/>
                        </a:lnTo>
                        <a:lnTo>
                          <a:pt x="1934" y="332"/>
                        </a:lnTo>
                        <a:lnTo>
                          <a:pt x="1937" y="331"/>
                        </a:lnTo>
                        <a:lnTo>
                          <a:pt x="1940" y="336"/>
                        </a:lnTo>
                        <a:lnTo>
                          <a:pt x="1942" y="332"/>
                        </a:lnTo>
                        <a:lnTo>
                          <a:pt x="1943" y="331"/>
                        </a:lnTo>
                        <a:lnTo>
                          <a:pt x="1947" y="332"/>
                        </a:lnTo>
                        <a:lnTo>
                          <a:pt x="1950" y="332"/>
                        </a:lnTo>
                        <a:lnTo>
                          <a:pt x="1951" y="330"/>
                        </a:lnTo>
                        <a:lnTo>
                          <a:pt x="1955" y="332"/>
                        </a:lnTo>
                        <a:lnTo>
                          <a:pt x="1958" y="332"/>
                        </a:lnTo>
                        <a:lnTo>
                          <a:pt x="1962" y="328"/>
                        </a:lnTo>
                        <a:lnTo>
                          <a:pt x="1962" y="332"/>
                        </a:lnTo>
                        <a:lnTo>
                          <a:pt x="1966" y="333"/>
                        </a:lnTo>
                        <a:lnTo>
                          <a:pt x="1967" y="333"/>
                        </a:lnTo>
                        <a:lnTo>
                          <a:pt x="1969" y="329"/>
                        </a:lnTo>
                        <a:lnTo>
                          <a:pt x="1974" y="337"/>
                        </a:lnTo>
                        <a:lnTo>
                          <a:pt x="1976" y="337"/>
                        </a:lnTo>
                        <a:lnTo>
                          <a:pt x="1980" y="334"/>
                        </a:lnTo>
                        <a:lnTo>
                          <a:pt x="1982" y="332"/>
                        </a:lnTo>
                        <a:lnTo>
                          <a:pt x="1984" y="333"/>
                        </a:lnTo>
                        <a:lnTo>
                          <a:pt x="1985" y="333"/>
                        </a:lnTo>
                        <a:lnTo>
                          <a:pt x="1988" y="332"/>
                        </a:lnTo>
                        <a:lnTo>
                          <a:pt x="1991" y="334"/>
                        </a:lnTo>
                        <a:lnTo>
                          <a:pt x="1993" y="336"/>
                        </a:lnTo>
                        <a:lnTo>
                          <a:pt x="1997" y="337"/>
                        </a:lnTo>
                        <a:lnTo>
                          <a:pt x="1998" y="334"/>
                        </a:lnTo>
                        <a:lnTo>
                          <a:pt x="2001" y="331"/>
                        </a:lnTo>
                        <a:lnTo>
                          <a:pt x="2003" y="331"/>
                        </a:lnTo>
                        <a:lnTo>
                          <a:pt x="2007" y="331"/>
                        </a:lnTo>
                        <a:lnTo>
                          <a:pt x="2009" y="333"/>
                        </a:lnTo>
                        <a:lnTo>
                          <a:pt x="2013" y="333"/>
                        </a:lnTo>
                        <a:lnTo>
                          <a:pt x="2014" y="334"/>
                        </a:lnTo>
                        <a:lnTo>
                          <a:pt x="2017" y="333"/>
                        </a:lnTo>
                        <a:lnTo>
                          <a:pt x="2020" y="336"/>
                        </a:lnTo>
                        <a:lnTo>
                          <a:pt x="2022" y="334"/>
                        </a:lnTo>
                        <a:lnTo>
                          <a:pt x="2025" y="334"/>
                        </a:lnTo>
                        <a:lnTo>
                          <a:pt x="2028" y="333"/>
                        </a:lnTo>
                        <a:lnTo>
                          <a:pt x="2031" y="333"/>
                        </a:lnTo>
                        <a:lnTo>
                          <a:pt x="2033" y="336"/>
                        </a:lnTo>
                        <a:lnTo>
                          <a:pt x="2035" y="325"/>
                        </a:lnTo>
                        <a:lnTo>
                          <a:pt x="2036" y="334"/>
                        </a:lnTo>
                        <a:lnTo>
                          <a:pt x="2040" y="332"/>
                        </a:lnTo>
                        <a:lnTo>
                          <a:pt x="2044" y="330"/>
                        </a:lnTo>
                        <a:lnTo>
                          <a:pt x="2045" y="331"/>
                        </a:lnTo>
                        <a:lnTo>
                          <a:pt x="2048" y="333"/>
                        </a:lnTo>
                        <a:lnTo>
                          <a:pt x="2052" y="334"/>
                        </a:lnTo>
                        <a:lnTo>
                          <a:pt x="2054" y="332"/>
                        </a:lnTo>
                        <a:lnTo>
                          <a:pt x="2054" y="333"/>
                        </a:lnTo>
                        <a:lnTo>
                          <a:pt x="2059" y="333"/>
                        </a:lnTo>
                        <a:lnTo>
                          <a:pt x="2060" y="334"/>
                        </a:lnTo>
                        <a:lnTo>
                          <a:pt x="2064" y="332"/>
                        </a:lnTo>
                        <a:lnTo>
                          <a:pt x="2067" y="332"/>
                        </a:lnTo>
                        <a:lnTo>
                          <a:pt x="2069" y="334"/>
                        </a:lnTo>
                        <a:lnTo>
                          <a:pt x="2073" y="322"/>
                        </a:lnTo>
                        <a:lnTo>
                          <a:pt x="2073" y="320"/>
                        </a:lnTo>
                        <a:lnTo>
                          <a:pt x="2075" y="333"/>
                        </a:lnTo>
                        <a:lnTo>
                          <a:pt x="2078" y="332"/>
                        </a:lnTo>
                        <a:lnTo>
                          <a:pt x="2083" y="323"/>
                        </a:lnTo>
                        <a:lnTo>
                          <a:pt x="2083" y="331"/>
                        </a:lnTo>
                        <a:lnTo>
                          <a:pt x="2086" y="334"/>
                        </a:lnTo>
                        <a:lnTo>
                          <a:pt x="2090" y="333"/>
                        </a:lnTo>
                        <a:lnTo>
                          <a:pt x="2092" y="332"/>
                        </a:lnTo>
                        <a:lnTo>
                          <a:pt x="2095" y="334"/>
                        </a:lnTo>
                        <a:lnTo>
                          <a:pt x="2099" y="336"/>
                        </a:lnTo>
                        <a:lnTo>
                          <a:pt x="2101" y="326"/>
                        </a:lnTo>
                        <a:lnTo>
                          <a:pt x="2101" y="334"/>
                        </a:lnTo>
                        <a:lnTo>
                          <a:pt x="2106" y="336"/>
                        </a:lnTo>
                        <a:lnTo>
                          <a:pt x="2109" y="334"/>
                        </a:lnTo>
                        <a:lnTo>
                          <a:pt x="2109" y="333"/>
                        </a:lnTo>
                        <a:lnTo>
                          <a:pt x="2113" y="336"/>
                        </a:lnTo>
                        <a:lnTo>
                          <a:pt x="2116" y="332"/>
                        </a:lnTo>
                        <a:lnTo>
                          <a:pt x="2119" y="332"/>
                        </a:lnTo>
                        <a:lnTo>
                          <a:pt x="2120" y="330"/>
                        </a:lnTo>
                        <a:lnTo>
                          <a:pt x="2123" y="337"/>
                        </a:lnTo>
                        <a:lnTo>
                          <a:pt x="2127" y="333"/>
                        </a:lnTo>
                        <a:lnTo>
                          <a:pt x="2129" y="332"/>
                        </a:lnTo>
                        <a:lnTo>
                          <a:pt x="2129" y="334"/>
                        </a:lnTo>
                        <a:lnTo>
                          <a:pt x="2134" y="334"/>
                        </a:lnTo>
                        <a:lnTo>
                          <a:pt x="2136" y="336"/>
                        </a:lnTo>
                        <a:lnTo>
                          <a:pt x="2138" y="333"/>
                        </a:lnTo>
                        <a:lnTo>
                          <a:pt x="2141" y="336"/>
                        </a:lnTo>
                        <a:lnTo>
                          <a:pt x="2143" y="336"/>
                        </a:lnTo>
                        <a:lnTo>
                          <a:pt x="2146" y="333"/>
                        </a:lnTo>
                        <a:lnTo>
                          <a:pt x="2149" y="334"/>
                        </a:lnTo>
                        <a:lnTo>
                          <a:pt x="2151" y="334"/>
                        </a:lnTo>
                        <a:lnTo>
                          <a:pt x="2154" y="336"/>
                        </a:lnTo>
                        <a:lnTo>
                          <a:pt x="2157" y="336"/>
                        </a:lnTo>
                        <a:lnTo>
                          <a:pt x="2160" y="332"/>
                        </a:lnTo>
                        <a:lnTo>
                          <a:pt x="2161" y="330"/>
                        </a:lnTo>
                        <a:lnTo>
                          <a:pt x="2163" y="334"/>
                        </a:lnTo>
                        <a:lnTo>
                          <a:pt x="2167" y="331"/>
                        </a:lnTo>
                        <a:lnTo>
                          <a:pt x="2168" y="336"/>
                        </a:lnTo>
                        <a:lnTo>
                          <a:pt x="2171" y="331"/>
                        </a:lnTo>
                        <a:lnTo>
                          <a:pt x="2176" y="331"/>
                        </a:lnTo>
                        <a:lnTo>
                          <a:pt x="2178" y="331"/>
                        </a:lnTo>
                        <a:lnTo>
                          <a:pt x="2180" y="332"/>
                        </a:lnTo>
                        <a:lnTo>
                          <a:pt x="2183" y="331"/>
                        </a:lnTo>
                        <a:lnTo>
                          <a:pt x="2184" y="334"/>
                        </a:lnTo>
                        <a:lnTo>
                          <a:pt x="2187" y="336"/>
                        </a:lnTo>
                        <a:lnTo>
                          <a:pt x="2191" y="329"/>
                        </a:lnTo>
                        <a:lnTo>
                          <a:pt x="2193" y="330"/>
                        </a:lnTo>
                        <a:lnTo>
                          <a:pt x="2195" y="333"/>
                        </a:lnTo>
                        <a:lnTo>
                          <a:pt x="2197" y="334"/>
                        </a:lnTo>
                        <a:lnTo>
                          <a:pt x="2202" y="334"/>
                        </a:lnTo>
                        <a:lnTo>
                          <a:pt x="2203" y="331"/>
                        </a:lnTo>
                        <a:lnTo>
                          <a:pt x="2205" y="336"/>
                        </a:lnTo>
                        <a:lnTo>
                          <a:pt x="2210" y="330"/>
                        </a:lnTo>
                        <a:lnTo>
                          <a:pt x="2214" y="330"/>
                        </a:lnTo>
                        <a:lnTo>
                          <a:pt x="2214" y="329"/>
                        </a:lnTo>
                        <a:lnTo>
                          <a:pt x="2218" y="331"/>
                        </a:lnTo>
                        <a:lnTo>
                          <a:pt x="2222" y="331"/>
                        </a:lnTo>
                        <a:lnTo>
                          <a:pt x="2225" y="331"/>
                        </a:lnTo>
                        <a:lnTo>
                          <a:pt x="2225" y="333"/>
                        </a:lnTo>
                        <a:lnTo>
                          <a:pt x="2228" y="333"/>
                        </a:lnTo>
                        <a:lnTo>
                          <a:pt x="2231" y="329"/>
                        </a:lnTo>
                        <a:lnTo>
                          <a:pt x="2234" y="334"/>
                        </a:lnTo>
                        <a:lnTo>
                          <a:pt x="2237" y="336"/>
                        </a:lnTo>
                        <a:lnTo>
                          <a:pt x="2240" y="330"/>
                        </a:lnTo>
                        <a:lnTo>
                          <a:pt x="2243" y="330"/>
                        </a:lnTo>
                        <a:lnTo>
                          <a:pt x="2246" y="334"/>
                        </a:lnTo>
                        <a:lnTo>
                          <a:pt x="2246" y="333"/>
                        </a:lnTo>
                        <a:lnTo>
                          <a:pt x="2251" y="334"/>
                        </a:lnTo>
                        <a:lnTo>
                          <a:pt x="2252" y="333"/>
                        </a:lnTo>
                        <a:lnTo>
                          <a:pt x="2254" y="334"/>
                        </a:lnTo>
                        <a:lnTo>
                          <a:pt x="2257" y="333"/>
                        </a:lnTo>
                        <a:lnTo>
                          <a:pt x="2260" y="332"/>
                        </a:lnTo>
                        <a:lnTo>
                          <a:pt x="2262" y="336"/>
                        </a:lnTo>
                        <a:lnTo>
                          <a:pt x="2264" y="331"/>
                        </a:lnTo>
                        <a:lnTo>
                          <a:pt x="2269" y="336"/>
                        </a:lnTo>
                        <a:lnTo>
                          <a:pt x="2271" y="334"/>
                        </a:lnTo>
                        <a:lnTo>
                          <a:pt x="2274" y="332"/>
                        </a:lnTo>
                        <a:lnTo>
                          <a:pt x="2277" y="337"/>
                        </a:lnTo>
                        <a:lnTo>
                          <a:pt x="2279" y="332"/>
                        </a:lnTo>
                        <a:lnTo>
                          <a:pt x="2284" y="337"/>
                        </a:lnTo>
                        <a:lnTo>
                          <a:pt x="2285" y="334"/>
                        </a:lnTo>
                        <a:lnTo>
                          <a:pt x="2287" y="332"/>
                        </a:lnTo>
                        <a:lnTo>
                          <a:pt x="2291" y="333"/>
                        </a:lnTo>
                        <a:lnTo>
                          <a:pt x="2293" y="336"/>
                        </a:lnTo>
                        <a:lnTo>
                          <a:pt x="2295" y="334"/>
                        </a:lnTo>
                        <a:lnTo>
                          <a:pt x="2298" y="336"/>
                        </a:lnTo>
                        <a:lnTo>
                          <a:pt x="2303" y="336"/>
                        </a:lnTo>
                        <a:lnTo>
                          <a:pt x="2307" y="334"/>
                        </a:lnTo>
                        <a:lnTo>
                          <a:pt x="2308" y="337"/>
                        </a:lnTo>
                        <a:lnTo>
                          <a:pt x="2312" y="336"/>
                        </a:lnTo>
                        <a:lnTo>
                          <a:pt x="2315" y="333"/>
                        </a:lnTo>
                        <a:lnTo>
                          <a:pt x="2315" y="332"/>
                        </a:lnTo>
                        <a:lnTo>
                          <a:pt x="2319" y="336"/>
                        </a:lnTo>
                        <a:lnTo>
                          <a:pt x="2323" y="337"/>
                        </a:lnTo>
                        <a:lnTo>
                          <a:pt x="2325" y="332"/>
                        </a:lnTo>
                        <a:lnTo>
                          <a:pt x="2327" y="332"/>
                        </a:lnTo>
                        <a:lnTo>
                          <a:pt x="2330" y="337"/>
                        </a:lnTo>
                        <a:lnTo>
                          <a:pt x="2333" y="333"/>
                        </a:lnTo>
                        <a:lnTo>
                          <a:pt x="2335" y="329"/>
                        </a:lnTo>
                        <a:lnTo>
                          <a:pt x="2338" y="332"/>
                        </a:lnTo>
                        <a:lnTo>
                          <a:pt x="2339" y="333"/>
                        </a:lnTo>
                        <a:lnTo>
                          <a:pt x="2344" y="332"/>
                        </a:lnTo>
                        <a:lnTo>
                          <a:pt x="2346" y="331"/>
                        </a:lnTo>
                        <a:lnTo>
                          <a:pt x="2347" y="332"/>
                        </a:lnTo>
                        <a:lnTo>
                          <a:pt x="2350" y="334"/>
                        </a:lnTo>
                        <a:lnTo>
                          <a:pt x="2353" y="324"/>
                        </a:lnTo>
                        <a:lnTo>
                          <a:pt x="2355" y="333"/>
                        </a:lnTo>
                        <a:lnTo>
                          <a:pt x="2358" y="333"/>
                        </a:lnTo>
                        <a:lnTo>
                          <a:pt x="2362" y="331"/>
                        </a:lnTo>
                        <a:lnTo>
                          <a:pt x="2362" y="323"/>
                        </a:lnTo>
                        <a:lnTo>
                          <a:pt x="2367" y="333"/>
                        </a:lnTo>
                        <a:lnTo>
                          <a:pt x="2367" y="334"/>
                        </a:lnTo>
                        <a:lnTo>
                          <a:pt x="2372" y="330"/>
                        </a:lnTo>
                        <a:lnTo>
                          <a:pt x="2374" y="332"/>
                        </a:lnTo>
                        <a:lnTo>
                          <a:pt x="2376" y="336"/>
                        </a:lnTo>
                        <a:lnTo>
                          <a:pt x="2380" y="328"/>
                        </a:lnTo>
                        <a:lnTo>
                          <a:pt x="2381" y="315"/>
                        </a:lnTo>
                        <a:lnTo>
                          <a:pt x="2384" y="330"/>
                        </a:lnTo>
                        <a:lnTo>
                          <a:pt x="2386" y="332"/>
                        </a:lnTo>
                        <a:lnTo>
                          <a:pt x="2389" y="324"/>
                        </a:lnTo>
                        <a:lnTo>
                          <a:pt x="2391" y="329"/>
                        </a:lnTo>
                        <a:lnTo>
                          <a:pt x="2393" y="330"/>
                        </a:lnTo>
                        <a:lnTo>
                          <a:pt x="2397" y="334"/>
                        </a:lnTo>
                        <a:lnTo>
                          <a:pt x="2399" y="331"/>
                        </a:lnTo>
                        <a:lnTo>
                          <a:pt x="2401" y="332"/>
                        </a:lnTo>
                        <a:lnTo>
                          <a:pt x="2404" y="333"/>
                        </a:lnTo>
                        <a:lnTo>
                          <a:pt x="2408" y="326"/>
                        </a:lnTo>
                        <a:lnTo>
                          <a:pt x="2408" y="332"/>
                        </a:lnTo>
                        <a:lnTo>
                          <a:pt x="2413" y="336"/>
                        </a:lnTo>
                        <a:lnTo>
                          <a:pt x="2415" y="334"/>
                        </a:lnTo>
                        <a:lnTo>
                          <a:pt x="2417" y="334"/>
                        </a:lnTo>
                        <a:lnTo>
                          <a:pt x="2421" y="333"/>
                        </a:lnTo>
                        <a:lnTo>
                          <a:pt x="2424" y="334"/>
                        </a:lnTo>
                        <a:lnTo>
                          <a:pt x="2424" y="333"/>
                        </a:lnTo>
                        <a:lnTo>
                          <a:pt x="2428" y="334"/>
                        </a:lnTo>
                        <a:lnTo>
                          <a:pt x="2431" y="333"/>
                        </a:lnTo>
                        <a:lnTo>
                          <a:pt x="2433" y="333"/>
                        </a:lnTo>
                        <a:lnTo>
                          <a:pt x="2435" y="329"/>
                        </a:lnTo>
                        <a:lnTo>
                          <a:pt x="2437" y="329"/>
                        </a:lnTo>
                        <a:lnTo>
                          <a:pt x="2440" y="336"/>
                        </a:lnTo>
                        <a:lnTo>
                          <a:pt x="2442" y="333"/>
                        </a:lnTo>
                        <a:lnTo>
                          <a:pt x="2446" y="331"/>
                        </a:lnTo>
                        <a:lnTo>
                          <a:pt x="2447" y="336"/>
                        </a:lnTo>
                        <a:lnTo>
                          <a:pt x="2451" y="336"/>
                        </a:lnTo>
                        <a:lnTo>
                          <a:pt x="2454" y="333"/>
                        </a:lnTo>
                        <a:lnTo>
                          <a:pt x="2456" y="330"/>
                        </a:lnTo>
                        <a:lnTo>
                          <a:pt x="2459" y="336"/>
                        </a:lnTo>
                        <a:lnTo>
                          <a:pt x="2462" y="333"/>
                        </a:lnTo>
                        <a:lnTo>
                          <a:pt x="2465" y="330"/>
                        </a:lnTo>
                        <a:lnTo>
                          <a:pt x="2467" y="329"/>
                        </a:lnTo>
                        <a:lnTo>
                          <a:pt x="2468" y="336"/>
                        </a:lnTo>
                        <a:lnTo>
                          <a:pt x="2472" y="332"/>
                        </a:lnTo>
                        <a:lnTo>
                          <a:pt x="2475" y="332"/>
                        </a:lnTo>
                        <a:lnTo>
                          <a:pt x="2477" y="331"/>
                        </a:lnTo>
                        <a:lnTo>
                          <a:pt x="2480" y="334"/>
                        </a:lnTo>
                        <a:lnTo>
                          <a:pt x="2483" y="333"/>
                        </a:lnTo>
                        <a:lnTo>
                          <a:pt x="2484" y="332"/>
                        </a:lnTo>
                        <a:lnTo>
                          <a:pt x="2488" y="330"/>
                        </a:lnTo>
                        <a:lnTo>
                          <a:pt x="2489" y="331"/>
                        </a:lnTo>
                        <a:lnTo>
                          <a:pt x="2492" y="330"/>
                        </a:lnTo>
                        <a:lnTo>
                          <a:pt x="2493" y="334"/>
                        </a:lnTo>
                        <a:lnTo>
                          <a:pt x="2497" y="334"/>
                        </a:lnTo>
                        <a:lnTo>
                          <a:pt x="2500" y="336"/>
                        </a:lnTo>
                        <a:lnTo>
                          <a:pt x="2501" y="334"/>
                        </a:lnTo>
                        <a:lnTo>
                          <a:pt x="2506" y="334"/>
                        </a:lnTo>
                        <a:lnTo>
                          <a:pt x="2508" y="336"/>
                        </a:lnTo>
                        <a:lnTo>
                          <a:pt x="2511" y="332"/>
                        </a:lnTo>
                        <a:lnTo>
                          <a:pt x="2511" y="333"/>
                        </a:lnTo>
                        <a:lnTo>
                          <a:pt x="2516" y="333"/>
                        </a:lnTo>
                        <a:lnTo>
                          <a:pt x="2518" y="332"/>
                        </a:lnTo>
                        <a:lnTo>
                          <a:pt x="2519" y="331"/>
                        </a:lnTo>
                        <a:lnTo>
                          <a:pt x="2523" y="336"/>
                        </a:lnTo>
                        <a:lnTo>
                          <a:pt x="2526" y="334"/>
                        </a:lnTo>
                        <a:lnTo>
                          <a:pt x="2527" y="336"/>
                        </a:lnTo>
                        <a:lnTo>
                          <a:pt x="2531" y="333"/>
                        </a:lnTo>
                        <a:lnTo>
                          <a:pt x="2533" y="333"/>
                        </a:lnTo>
                        <a:lnTo>
                          <a:pt x="2536" y="334"/>
                        </a:lnTo>
                        <a:lnTo>
                          <a:pt x="2539" y="333"/>
                        </a:lnTo>
                        <a:lnTo>
                          <a:pt x="2541" y="333"/>
                        </a:lnTo>
                        <a:lnTo>
                          <a:pt x="2543" y="333"/>
                        </a:lnTo>
                        <a:lnTo>
                          <a:pt x="2545" y="333"/>
                        </a:lnTo>
                        <a:lnTo>
                          <a:pt x="2550" y="329"/>
                        </a:lnTo>
                        <a:lnTo>
                          <a:pt x="2550" y="336"/>
                        </a:lnTo>
                        <a:lnTo>
                          <a:pt x="2555" y="336"/>
                        </a:lnTo>
                        <a:lnTo>
                          <a:pt x="2556" y="336"/>
                        </a:lnTo>
                        <a:lnTo>
                          <a:pt x="2560" y="333"/>
                        </a:lnTo>
                        <a:lnTo>
                          <a:pt x="2561" y="336"/>
                        </a:lnTo>
                        <a:lnTo>
                          <a:pt x="2564" y="331"/>
                        </a:lnTo>
                        <a:lnTo>
                          <a:pt x="2567" y="334"/>
                        </a:lnTo>
                        <a:lnTo>
                          <a:pt x="2570" y="334"/>
                        </a:lnTo>
                        <a:lnTo>
                          <a:pt x="2572" y="336"/>
                        </a:lnTo>
                        <a:lnTo>
                          <a:pt x="2575" y="333"/>
                        </a:lnTo>
                        <a:lnTo>
                          <a:pt x="2578" y="336"/>
                        </a:lnTo>
                        <a:lnTo>
                          <a:pt x="2583" y="330"/>
                        </a:lnTo>
                        <a:lnTo>
                          <a:pt x="2586" y="333"/>
                        </a:lnTo>
                        <a:lnTo>
                          <a:pt x="2587" y="332"/>
                        </a:lnTo>
                        <a:lnTo>
                          <a:pt x="2591" y="337"/>
                        </a:lnTo>
                        <a:lnTo>
                          <a:pt x="2593" y="333"/>
                        </a:lnTo>
                        <a:lnTo>
                          <a:pt x="2595" y="328"/>
                        </a:lnTo>
                        <a:lnTo>
                          <a:pt x="2598" y="332"/>
                        </a:lnTo>
                        <a:lnTo>
                          <a:pt x="2600" y="334"/>
                        </a:lnTo>
                        <a:lnTo>
                          <a:pt x="2604" y="333"/>
                        </a:lnTo>
                        <a:lnTo>
                          <a:pt x="2606" y="330"/>
                        </a:lnTo>
                        <a:lnTo>
                          <a:pt x="2609" y="334"/>
                        </a:lnTo>
                        <a:lnTo>
                          <a:pt x="2610" y="330"/>
                        </a:lnTo>
                        <a:lnTo>
                          <a:pt x="2615" y="323"/>
                        </a:lnTo>
                        <a:lnTo>
                          <a:pt x="2617" y="331"/>
                        </a:lnTo>
                        <a:lnTo>
                          <a:pt x="2620" y="331"/>
                        </a:lnTo>
                        <a:lnTo>
                          <a:pt x="2621" y="329"/>
                        </a:lnTo>
                        <a:lnTo>
                          <a:pt x="2623" y="323"/>
                        </a:lnTo>
                        <a:lnTo>
                          <a:pt x="2627" y="332"/>
                        </a:lnTo>
                        <a:lnTo>
                          <a:pt x="2629" y="334"/>
                        </a:lnTo>
                        <a:lnTo>
                          <a:pt x="2633" y="325"/>
                        </a:lnTo>
                        <a:lnTo>
                          <a:pt x="2633" y="329"/>
                        </a:lnTo>
                        <a:lnTo>
                          <a:pt x="2637" y="333"/>
                        </a:lnTo>
                        <a:lnTo>
                          <a:pt x="2641" y="316"/>
                        </a:lnTo>
                        <a:lnTo>
                          <a:pt x="2641" y="297"/>
                        </a:lnTo>
                        <a:lnTo>
                          <a:pt x="2643" y="325"/>
                        </a:lnTo>
                      </a:path>
                    </a:pathLst>
                  </a:custGeom>
                  <a:noFill/>
                  <a:ln w="9525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7" name="Freeform 72"/>
                  <p:cNvSpPr>
                    <a:spLocks noChangeAspect="1"/>
                  </p:cNvSpPr>
                  <p:nvPr/>
                </p:nvSpPr>
                <p:spPr bwMode="auto">
                  <a:xfrm>
                    <a:off x="2440" y="4116"/>
                    <a:ext cx="916" cy="98"/>
                  </a:xfrm>
                  <a:custGeom>
                    <a:avLst/>
                    <a:gdLst>
                      <a:gd name="T0" fmla="*/ 0 w 2645"/>
                      <a:gd name="T1" fmla="*/ 1 h 192"/>
                      <a:gd name="T2" fmla="*/ 0 w 2645"/>
                      <a:gd name="T3" fmla="*/ 1 h 192"/>
                      <a:gd name="T4" fmla="*/ 0 w 2645"/>
                      <a:gd name="T5" fmla="*/ 1 h 192"/>
                      <a:gd name="T6" fmla="*/ 0 w 2645"/>
                      <a:gd name="T7" fmla="*/ 1 h 192"/>
                      <a:gd name="T8" fmla="*/ 0 w 2645"/>
                      <a:gd name="T9" fmla="*/ 1 h 192"/>
                      <a:gd name="T10" fmla="*/ 0 w 2645"/>
                      <a:gd name="T11" fmla="*/ 1 h 192"/>
                      <a:gd name="T12" fmla="*/ 0 w 2645"/>
                      <a:gd name="T13" fmla="*/ 1 h 192"/>
                      <a:gd name="T14" fmla="*/ 0 w 2645"/>
                      <a:gd name="T15" fmla="*/ 1 h 192"/>
                      <a:gd name="T16" fmla="*/ 0 w 2645"/>
                      <a:gd name="T17" fmla="*/ 1 h 192"/>
                      <a:gd name="T18" fmla="*/ 0 w 2645"/>
                      <a:gd name="T19" fmla="*/ 1 h 192"/>
                      <a:gd name="T20" fmla="*/ 0 w 2645"/>
                      <a:gd name="T21" fmla="*/ 1 h 192"/>
                      <a:gd name="T22" fmla="*/ 0 w 2645"/>
                      <a:gd name="T23" fmla="*/ 1 h 192"/>
                      <a:gd name="T24" fmla="*/ 0 w 2645"/>
                      <a:gd name="T25" fmla="*/ 1 h 192"/>
                      <a:gd name="T26" fmla="*/ 0 w 2645"/>
                      <a:gd name="T27" fmla="*/ 1 h 192"/>
                      <a:gd name="T28" fmla="*/ 0 w 2645"/>
                      <a:gd name="T29" fmla="*/ 1 h 192"/>
                      <a:gd name="T30" fmla="*/ 0 w 2645"/>
                      <a:gd name="T31" fmla="*/ 1 h 192"/>
                      <a:gd name="T32" fmla="*/ 0 w 2645"/>
                      <a:gd name="T33" fmla="*/ 1 h 192"/>
                      <a:gd name="T34" fmla="*/ 0 w 2645"/>
                      <a:gd name="T35" fmla="*/ 1 h 192"/>
                      <a:gd name="T36" fmla="*/ 0 w 2645"/>
                      <a:gd name="T37" fmla="*/ 1 h 192"/>
                      <a:gd name="T38" fmla="*/ 0 w 2645"/>
                      <a:gd name="T39" fmla="*/ 1 h 192"/>
                      <a:gd name="T40" fmla="*/ 0 w 2645"/>
                      <a:gd name="T41" fmla="*/ 1 h 192"/>
                      <a:gd name="T42" fmla="*/ 0 w 2645"/>
                      <a:gd name="T43" fmla="*/ 1 h 192"/>
                      <a:gd name="T44" fmla="*/ 0 w 2645"/>
                      <a:gd name="T45" fmla="*/ 1 h 192"/>
                      <a:gd name="T46" fmla="*/ 0 w 2645"/>
                      <a:gd name="T47" fmla="*/ 1 h 192"/>
                      <a:gd name="T48" fmla="*/ 0 w 2645"/>
                      <a:gd name="T49" fmla="*/ 1 h 192"/>
                      <a:gd name="T50" fmla="*/ 0 w 2645"/>
                      <a:gd name="T51" fmla="*/ 1 h 192"/>
                      <a:gd name="T52" fmla="*/ 0 w 2645"/>
                      <a:gd name="T53" fmla="*/ 1 h 192"/>
                      <a:gd name="T54" fmla="*/ 0 w 2645"/>
                      <a:gd name="T55" fmla="*/ 1 h 192"/>
                      <a:gd name="T56" fmla="*/ 0 w 2645"/>
                      <a:gd name="T57" fmla="*/ 1 h 192"/>
                      <a:gd name="T58" fmla="*/ 0 w 2645"/>
                      <a:gd name="T59" fmla="*/ 1 h 192"/>
                      <a:gd name="T60" fmla="*/ 0 w 2645"/>
                      <a:gd name="T61" fmla="*/ 1 h 192"/>
                      <a:gd name="T62" fmla="*/ 0 w 2645"/>
                      <a:gd name="T63" fmla="*/ 1 h 192"/>
                      <a:gd name="T64" fmla="*/ 0 w 2645"/>
                      <a:gd name="T65" fmla="*/ 1 h 192"/>
                      <a:gd name="T66" fmla="*/ 0 w 2645"/>
                      <a:gd name="T67" fmla="*/ 1 h 192"/>
                      <a:gd name="T68" fmla="*/ 0 w 2645"/>
                      <a:gd name="T69" fmla="*/ 1 h 192"/>
                      <a:gd name="T70" fmla="*/ 0 w 2645"/>
                      <a:gd name="T71" fmla="*/ 1 h 192"/>
                      <a:gd name="T72" fmla="*/ 0 w 2645"/>
                      <a:gd name="T73" fmla="*/ 1 h 192"/>
                      <a:gd name="T74" fmla="*/ 0 w 2645"/>
                      <a:gd name="T75" fmla="*/ 1 h 192"/>
                      <a:gd name="T76" fmla="*/ 0 w 2645"/>
                      <a:gd name="T77" fmla="*/ 1 h 192"/>
                      <a:gd name="T78" fmla="*/ 0 w 2645"/>
                      <a:gd name="T79" fmla="*/ 1 h 192"/>
                      <a:gd name="T80" fmla="*/ 0 w 2645"/>
                      <a:gd name="T81" fmla="*/ 1 h 192"/>
                      <a:gd name="T82" fmla="*/ 0 w 2645"/>
                      <a:gd name="T83" fmla="*/ 1 h 192"/>
                      <a:gd name="T84" fmla="*/ 0 w 2645"/>
                      <a:gd name="T85" fmla="*/ 1 h 192"/>
                      <a:gd name="T86" fmla="*/ 0 w 2645"/>
                      <a:gd name="T87" fmla="*/ 1 h 192"/>
                      <a:gd name="T88" fmla="*/ 0 w 2645"/>
                      <a:gd name="T89" fmla="*/ 1 h 192"/>
                      <a:gd name="T90" fmla="*/ 0 w 2645"/>
                      <a:gd name="T91" fmla="*/ 1 h 192"/>
                      <a:gd name="T92" fmla="*/ 0 w 2645"/>
                      <a:gd name="T93" fmla="*/ 1 h 192"/>
                      <a:gd name="T94" fmla="*/ 0 w 2645"/>
                      <a:gd name="T95" fmla="*/ 1 h 192"/>
                      <a:gd name="T96" fmla="*/ 0 w 2645"/>
                      <a:gd name="T97" fmla="*/ 1 h 192"/>
                      <a:gd name="T98" fmla="*/ 0 w 2645"/>
                      <a:gd name="T99" fmla="*/ 1 h 192"/>
                      <a:gd name="T100" fmla="*/ 0 w 2645"/>
                      <a:gd name="T101" fmla="*/ 1 h 192"/>
                      <a:gd name="T102" fmla="*/ 0 w 2645"/>
                      <a:gd name="T103" fmla="*/ 1 h 192"/>
                      <a:gd name="T104" fmla="*/ 0 w 2645"/>
                      <a:gd name="T105" fmla="*/ 1 h 192"/>
                      <a:gd name="T106" fmla="*/ 0 w 2645"/>
                      <a:gd name="T107" fmla="*/ 1 h 192"/>
                      <a:gd name="T108" fmla="*/ 0 w 2645"/>
                      <a:gd name="T109" fmla="*/ 1 h 192"/>
                      <a:gd name="T110" fmla="*/ 0 w 2645"/>
                      <a:gd name="T111" fmla="*/ 1 h 192"/>
                      <a:gd name="T112" fmla="*/ 0 w 2645"/>
                      <a:gd name="T113" fmla="*/ 1 h 192"/>
                      <a:gd name="T114" fmla="*/ 0 w 2645"/>
                      <a:gd name="T115" fmla="*/ 1 h 192"/>
                      <a:gd name="T116" fmla="*/ 0 w 2645"/>
                      <a:gd name="T117" fmla="*/ 1 h 192"/>
                      <a:gd name="T118" fmla="*/ 0 w 2645"/>
                      <a:gd name="T119" fmla="*/ 1 h 192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645"/>
                      <a:gd name="T181" fmla="*/ 0 h 192"/>
                      <a:gd name="T182" fmla="*/ 2645 w 2645"/>
                      <a:gd name="T183" fmla="*/ 192 h 192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645" h="192">
                        <a:moveTo>
                          <a:pt x="0" y="178"/>
                        </a:moveTo>
                        <a:lnTo>
                          <a:pt x="4" y="185"/>
                        </a:lnTo>
                        <a:lnTo>
                          <a:pt x="8" y="175"/>
                        </a:lnTo>
                        <a:lnTo>
                          <a:pt x="10" y="182"/>
                        </a:lnTo>
                        <a:lnTo>
                          <a:pt x="11" y="181"/>
                        </a:lnTo>
                        <a:lnTo>
                          <a:pt x="14" y="177"/>
                        </a:lnTo>
                        <a:lnTo>
                          <a:pt x="18" y="179"/>
                        </a:lnTo>
                        <a:lnTo>
                          <a:pt x="18" y="185"/>
                        </a:lnTo>
                        <a:lnTo>
                          <a:pt x="21" y="185"/>
                        </a:lnTo>
                        <a:lnTo>
                          <a:pt x="24" y="184"/>
                        </a:lnTo>
                        <a:lnTo>
                          <a:pt x="26" y="183"/>
                        </a:lnTo>
                        <a:lnTo>
                          <a:pt x="29" y="186"/>
                        </a:lnTo>
                        <a:lnTo>
                          <a:pt x="33" y="184"/>
                        </a:lnTo>
                        <a:lnTo>
                          <a:pt x="34" y="186"/>
                        </a:lnTo>
                        <a:lnTo>
                          <a:pt x="37" y="187"/>
                        </a:lnTo>
                        <a:lnTo>
                          <a:pt x="40" y="186"/>
                        </a:lnTo>
                        <a:lnTo>
                          <a:pt x="43" y="177"/>
                        </a:lnTo>
                        <a:lnTo>
                          <a:pt x="46" y="189"/>
                        </a:lnTo>
                        <a:lnTo>
                          <a:pt x="48" y="187"/>
                        </a:lnTo>
                        <a:lnTo>
                          <a:pt x="51" y="186"/>
                        </a:lnTo>
                        <a:lnTo>
                          <a:pt x="54" y="184"/>
                        </a:lnTo>
                        <a:lnTo>
                          <a:pt x="56" y="186"/>
                        </a:lnTo>
                        <a:lnTo>
                          <a:pt x="58" y="185"/>
                        </a:lnTo>
                        <a:lnTo>
                          <a:pt x="61" y="183"/>
                        </a:lnTo>
                        <a:lnTo>
                          <a:pt x="63" y="185"/>
                        </a:lnTo>
                        <a:lnTo>
                          <a:pt x="66" y="187"/>
                        </a:lnTo>
                        <a:lnTo>
                          <a:pt x="70" y="185"/>
                        </a:lnTo>
                        <a:lnTo>
                          <a:pt x="73" y="187"/>
                        </a:lnTo>
                        <a:lnTo>
                          <a:pt x="73" y="183"/>
                        </a:lnTo>
                        <a:lnTo>
                          <a:pt x="77" y="189"/>
                        </a:lnTo>
                        <a:lnTo>
                          <a:pt x="79" y="187"/>
                        </a:lnTo>
                        <a:lnTo>
                          <a:pt x="82" y="186"/>
                        </a:lnTo>
                        <a:lnTo>
                          <a:pt x="85" y="185"/>
                        </a:lnTo>
                        <a:lnTo>
                          <a:pt x="86" y="187"/>
                        </a:lnTo>
                        <a:lnTo>
                          <a:pt x="91" y="184"/>
                        </a:lnTo>
                        <a:lnTo>
                          <a:pt x="91" y="185"/>
                        </a:lnTo>
                        <a:lnTo>
                          <a:pt x="95" y="185"/>
                        </a:lnTo>
                        <a:lnTo>
                          <a:pt x="97" y="187"/>
                        </a:lnTo>
                        <a:lnTo>
                          <a:pt x="99" y="185"/>
                        </a:lnTo>
                        <a:lnTo>
                          <a:pt x="103" y="184"/>
                        </a:lnTo>
                        <a:lnTo>
                          <a:pt x="104" y="189"/>
                        </a:lnTo>
                        <a:lnTo>
                          <a:pt x="109" y="183"/>
                        </a:lnTo>
                        <a:lnTo>
                          <a:pt x="109" y="181"/>
                        </a:lnTo>
                        <a:lnTo>
                          <a:pt x="113" y="184"/>
                        </a:lnTo>
                        <a:lnTo>
                          <a:pt x="114" y="185"/>
                        </a:lnTo>
                        <a:lnTo>
                          <a:pt x="119" y="184"/>
                        </a:lnTo>
                        <a:lnTo>
                          <a:pt x="121" y="181"/>
                        </a:lnTo>
                        <a:lnTo>
                          <a:pt x="121" y="186"/>
                        </a:lnTo>
                        <a:lnTo>
                          <a:pt x="126" y="179"/>
                        </a:lnTo>
                        <a:lnTo>
                          <a:pt x="128" y="184"/>
                        </a:lnTo>
                        <a:lnTo>
                          <a:pt x="130" y="184"/>
                        </a:lnTo>
                        <a:lnTo>
                          <a:pt x="135" y="175"/>
                        </a:lnTo>
                        <a:lnTo>
                          <a:pt x="137" y="174"/>
                        </a:lnTo>
                        <a:lnTo>
                          <a:pt x="138" y="41"/>
                        </a:lnTo>
                        <a:lnTo>
                          <a:pt x="139" y="158"/>
                        </a:lnTo>
                        <a:lnTo>
                          <a:pt x="144" y="185"/>
                        </a:lnTo>
                        <a:lnTo>
                          <a:pt x="147" y="149"/>
                        </a:lnTo>
                        <a:lnTo>
                          <a:pt x="147" y="148"/>
                        </a:lnTo>
                        <a:lnTo>
                          <a:pt x="152" y="181"/>
                        </a:lnTo>
                        <a:lnTo>
                          <a:pt x="153" y="182"/>
                        </a:lnTo>
                        <a:lnTo>
                          <a:pt x="156" y="168"/>
                        </a:lnTo>
                        <a:lnTo>
                          <a:pt x="159" y="187"/>
                        </a:lnTo>
                        <a:lnTo>
                          <a:pt x="162" y="178"/>
                        </a:lnTo>
                        <a:lnTo>
                          <a:pt x="163" y="185"/>
                        </a:lnTo>
                        <a:lnTo>
                          <a:pt x="168" y="183"/>
                        </a:lnTo>
                        <a:lnTo>
                          <a:pt x="170" y="185"/>
                        </a:lnTo>
                        <a:lnTo>
                          <a:pt x="171" y="184"/>
                        </a:lnTo>
                        <a:lnTo>
                          <a:pt x="176" y="181"/>
                        </a:lnTo>
                        <a:lnTo>
                          <a:pt x="177" y="183"/>
                        </a:lnTo>
                        <a:lnTo>
                          <a:pt x="180" y="186"/>
                        </a:lnTo>
                        <a:lnTo>
                          <a:pt x="182" y="190"/>
                        </a:lnTo>
                        <a:lnTo>
                          <a:pt x="185" y="184"/>
                        </a:lnTo>
                        <a:lnTo>
                          <a:pt x="188" y="186"/>
                        </a:lnTo>
                        <a:lnTo>
                          <a:pt x="189" y="186"/>
                        </a:lnTo>
                        <a:lnTo>
                          <a:pt x="192" y="186"/>
                        </a:lnTo>
                        <a:lnTo>
                          <a:pt x="194" y="186"/>
                        </a:lnTo>
                        <a:lnTo>
                          <a:pt x="196" y="187"/>
                        </a:lnTo>
                        <a:lnTo>
                          <a:pt x="201" y="182"/>
                        </a:lnTo>
                        <a:lnTo>
                          <a:pt x="203" y="183"/>
                        </a:lnTo>
                        <a:lnTo>
                          <a:pt x="206" y="186"/>
                        </a:lnTo>
                        <a:lnTo>
                          <a:pt x="209" y="182"/>
                        </a:lnTo>
                        <a:lnTo>
                          <a:pt x="212" y="182"/>
                        </a:lnTo>
                        <a:lnTo>
                          <a:pt x="213" y="176"/>
                        </a:lnTo>
                        <a:lnTo>
                          <a:pt x="215" y="183"/>
                        </a:lnTo>
                        <a:lnTo>
                          <a:pt x="220" y="186"/>
                        </a:lnTo>
                        <a:lnTo>
                          <a:pt x="222" y="181"/>
                        </a:lnTo>
                        <a:lnTo>
                          <a:pt x="222" y="183"/>
                        </a:lnTo>
                        <a:lnTo>
                          <a:pt x="228" y="185"/>
                        </a:lnTo>
                        <a:lnTo>
                          <a:pt x="229" y="185"/>
                        </a:lnTo>
                        <a:lnTo>
                          <a:pt x="231" y="184"/>
                        </a:lnTo>
                        <a:lnTo>
                          <a:pt x="234" y="182"/>
                        </a:lnTo>
                        <a:lnTo>
                          <a:pt x="236" y="185"/>
                        </a:lnTo>
                        <a:lnTo>
                          <a:pt x="240" y="185"/>
                        </a:lnTo>
                        <a:lnTo>
                          <a:pt x="240" y="181"/>
                        </a:lnTo>
                        <a:lnTo>
                          <a:pt x="245" y="187"/>
                        </a:lnTo>
                        <a:lnTo>
                          <a:pt x="247" y="186"/>
                        </a:lnTo>
                        <a:lnTo>
                          <a:pt x="251" y="185"/>
                        </a:lnTo>
                        <a:lnTo>
                          <a:pt x="253" y="186"/>
                        </a:lnTo>
                        <a:lnTo>
                          <a:pt x="254" y="187"/>
                        </a:lnTo>
                        <a:lnTo>
                          <a:pt x="257" y="184"/>
                        </a:lnTo>
                        <a:lnTo>
                          <a:pt x="260" y="185"/>
                        </a:lnTo>
                        <a:lnTo>
                          <a:pt x="263" y="186"/>
                        </a:lnTo>
                        <a:lnTo>
                          <a:pt x="265" y="183"/>
                        </a:lnTo>
                        <a:lnTo>
                          <a:pt x="268" y="187"/>
                        </a:lnTo>
                        <a:lnTo>
                          <a:pt x="271" y="183"/>
                        </a:lnTo>
                        <a:lnTo>
                          <a:pt x="272" y="183"/>
                        </a:lnTo>
                        <a:lnTo>
                          <a:pt x="274" y="186"/>
                        </a:lnTo>
                        <a:lnTo>
                          <a:pt x="277" y="181"/>
                        </a:lnTo>
                        <a:lnTo>
                          <a:pt x="281" y="185"/>
                        </a:lnTo>
                        <a:lnTo>
                          <a:pt x="283" y="186"/>
                        </a:lnTo>
                        <a:lnTo>
                          <a:pt x="286" y="187"/>
                        </a:lnTo>
                        <a:lnTo>
                          <a:pt x="288" y="186"/>
                        </a:lnTo>
                        <a:lnTo>
                          <a:pt x="290" y="189"/>
                        </a:lnTo>
                        <a:lnTo>
                          <a:pt x="294" y="189"/>
                        </a:lnTo>
                        <a:lnTo>
                          <a:pt x="295" y="182"/>
                        </a:lnTo>
                        <a:lnTo>
                          <a:pt x="297" y="186"/>
                        </a:lnTo>
                        <a:lnTo>
                          <a:pt x="300" y="190"/>
                        </a:lnTo>
                        <a:lnTo>
                          <a:pt x="303" y="189"/>
                        </a:lnTo>
                        <a:lnTo>
                          <a:pt x="307" y="187"/>
                        </a:lnTo>
                        <a:lnTo>
                          <a:pt x="309" y="187"/>
                        </a:lnTo>
                        <a:lnTo>
                          <a:pt x="312" y="185"/>
                        </a:lnTo>
                        <a:lnTo>
                          <a:pt x="315" y="186"/>
                        </a:lnTo>
                        <a:lnTo>
                          <a:pt x="317" y="185"/>
                        </a:lnTo>
                        <a:lnTo>
                          <a:pt x="319" y="189"/>
                        </a:lnTo>
                        <a:lnTo>
                          <a:pt x="323" y="186"/>
                        </a:lnTo>
                        <a:lnTo>
                          <a:pt x="324" y="186"/>
                        </a:lnTo>
                        <a:lnTo>
                          <a:pt x="325" y="189"/>
                        </a:lnTo>
                        <a:lnTo>
                          <a:pt x="331" y="189"/>
                        </a:lnTo>
                        <a:lnTo>
                          <a:pt x="332" y="186"/>
                        </a:lnTo>
                        <a:lnTo>
                          <a:pt x="333" y="186"/>
                        </a:lnTo>
                        <a:lnTo>
                          <a:pt x="336" y="183"/>
                        </a:lnTo>
                        <a:lnTo>
                          <a:pt x="340" y="190"/>
                        </a:lnTo>
                        <a:lnTo>
                          <a:pt x="342" y="185"/>
                        </a:lnTo>
                        <a:lnTo>
                          <a:pt x="345" y="183"/>
                        </a:lnTo>
                        <a:lnTo>
                          <a:pt x="348" y="187"/>
                        </a:lnTo>
                        <a:lnTo>
                          <a:pt x="351" y="189"/>
                        </a:lnTo>
                        <a:lnTo>
                          <a:pt x="354" y="190"/>
                        </a:lnTo>
                        <a:lnTo>
                          <a:pt x="356" y="189"/>
                        </a:lnTo>
                        <a:lnTo>
                          <a:pt x="358" y="187"/>
                        </a:lnTo>
                        <a:lnTo>
                          <a:pt x="362" y="187"/>
                        </a:lnTo>
                        <a:lnTo>
                          <a:pt x="364" y="186"/>
                        </a:lnTo>
                        <a:lnTo>
                          <a:pt x="368" y="186"/>
                        </a:lnTo>
                        <a:lnTo>
                          <a:pt x="371" y="170"/>
                        </a:lnTo>
                        <a:lnTo>
                          <a:pt x="374" y="184"/>
                        </a:lnTo>
                        <a:lnTo>
                          <a:pt x="375" y="186"/>
                        </a:lnTo>
                        <a:lnTo>
                          <a:pt x="380" y="184"/>
                        </a:lnTo>
                        <a:lnTo>
                          <a:pt x="381" y="181"/>
                        </a:lnTo>
                        <a:lnTo>
                          <a:pt x="382" y="189"/>
                        </a:lnTo>
                        <a:lnTo>
                          <a:pt x="387" y="190"/>
                        </a:lnTo>
                        <a:lnTo>
                          <a:pt x="389" y="186"/>
                        </a:lnTo>
                        <a:lnTo>
                          <a:pt x="390" y="184"/>
                        </a:lnTo>
                        <a:lnTo>
                          <a:pt x="396" y="186"/>
                        </a:lnTo>
                        <a:lnTo>
                          <a:pt x="398" y="186"/>
                        </a:lnTo>
                        <a:lnTo>
                          <a:pt x="399" y="172"/>
                        </a:lnTo>
                        <a:lnTo>
                          <a:pt x="400" y="185"/>
                        </a:lnTo>
                        <a:lnTo>
                          <a:pt x="404" y="183"/>
                        </a:lnTo>
                        <a:lnTo>
                          <a:pt x="408" y="179"/>
                        </a:lnTo>
                        <a:lnTo>
                          <a:pt x="409" y="174"/>
                        </a:lnTo>
                        <a:lnTo>
                          <a:pt x="410" y="181"/>
                        </a:lnTo>
                        <a:lnTo>
                          <a:pt x="415" y="184"/>
                        </a:lnTo>
                        <a:lnTo>
                          <a:pt x="418" y="183"/>
                        </a:lnTo>
                        <a:lnTo>
                          <a:pt x="421" y="184"/>
                        </a:lnTo>
                        <a:lnTo>
                          <a:pt x="422" y="185"/>
                        </a:lnTo>
                        <a:lnTo>
                          <a:pt x="424" y="186"/>
                        </a:lnTo>
                        <a:lnTo>
                          <a:pt x="429" y="184"/>
                        </a:lnTo>
                        <a:lnTo>
                          <a:pt x="431" y="185"/>
                        </a:lnTo>
                        <a:lnTo>
                          <a:pt x="433" y="187"/>
                        </a:lnTo>
                        <a:lnTo>
                          <a:pt x="434" y="187"/>
                        </a:lnTo>
                        <a:lnTo>
                          <a:pt x="439" y="189"/>
                        </a:lnTo>
                        <a:lnTo>
                          <a:pt x="440" y="189"/>
                        </a:lnTo>
                        <a:lnTo>
                          <a:pt x="444" y="190"/>
                        </a:lnTo>
                        <a:lnTo>
                          <a:pt x="446" y="184"/>
                        </a:lnTo>
                        <a:lnTo>
                          <a:pt x="449" y="184"/>
                        </a:lnTo>
                        <a:lnTo>
                          <a:pt x="450" y="186"/>
                        </a:lnTo>
                        <a:lnTo>
                          <a:pt x="453" y="182"/>
                        </a:lnTo>
                        <a:lnTo>
                          <a:pt x="455" y="186"/>
                        </a:lnTo>
                        <a:lnTo>
                          <a:pt x="458" y="189"/>
                        </a:lnTo>
                        <a:lnTo>
                          <a:pt x="461" y="186"/>
                        </a:lnTo>
                        <a:lnTo>
                          <a:pt x="464" y="187"/>
                        </a:lnTo>
                        <a:lnTo>
                          <a:pt x="467" y="187"/>
                        </a:lnTo>
                        <a:lnTo>
                          <a:pt x="469" y="189"/>
                        </a:lnTo>
                        <a:lnTo>
                          <a:pt x="472" y="185"/>
                        </a:lnTo>
                        <a:lnTo>
                          <a:pt x="473" y="184"/>
                        </a:lnTo>
                        <a:lnTo>
                          <a:pt x="476" y="186"/>
                        </a:lnTo>
                        <a:lnTo>
                          <a:pt x="480" y="182"/>
                        </a:lnTo>
                        <a:lnTo>
                          <a:pt x="483" y="184"/>
                        </a:lnTo>
                        <a:lnTo>
                          <a:pt x="484" y="181"/>
                        </a:lnTo>
                        <a:lnTo>
                          <a:pt x="487" y="187"/>
                        </a:lnTo>
                        <a:lnTo>
                          <a:pt x="490" y="181"/>
                        </a:lnTo>
                        <a:lnTo>
                          <a:pt x="492" y="174"/>
                        </a:lnTo>
                        <a:lnTo>
                          <a:pt x="493" y="179"/>
                        </a:lnTo>
                        <a:lnTo>
                          <a:pt x="499" y="184"/>
                        </a:lnTo>
                        <a:lnTo>
                          <a:pt x="501" y="178"/>
                        </a:lnTo>
                        <a:lnTo>
                          <a:pt x="506" y="186"/>
                        </a:lnTo>
                        <a:lnTo>
                          <a:pt x="508" y="183"/>
                        </a:lnTo>
                        <a:lnTo>
                          <a:pt x="511" y="182"/>
                        </a:lnTo>
                        <a:lnTo>
                          <a:pt x="514" y="186"/>
                        </a:lnTo>
                        <a:lnTo>
                          <a:pt x="515" y="186"/>
                        </a:lnTo>
                        <a:lnTo>
                          <a:pt x="519" y="185"/>
                        </a:lnTo>
                        <a:lnTo>
                          <a:pt x="520" y="183"/>
                        </a:lnTo>
                        <a:lnTo>
                          <a:pt x="523" y="187"/>
                        </a:lnTo>
                        <a:lnTo>
                          <a:pt x="525" y="187"/>
                        </a:lnTo>
                        <a:lnTo>
                          <a:pt x="527" y="182"/>
                        </a:lnTo>
                        <a:lnTo>
                          <a:pt x="532" y="184"/>
                        </a:lnTo>
                        <a:lnTo>
                          <a:pt x="534" y="187"/>
                        </a:lnTo>
                        <a:lnTo>
                          <a:pt x="537" y="187"/>
                        </a:lnTo>
                        <a:lnTo>
                          <a:pt x="540" y="186"/>
                        </a:lnTo>
                        <a:lnTo>
                          <a:pt x="544" y="187"/>
                        </a:lnTo>
                        <a:lnTo>
                          <a:pt x="548" y="189"/>
                        </a:lnTo>
                        <a:lnTo>
                          <a:pt x="550" y="184"/>
                        </a:lnTo>
                        <a:lnTo>
                          <a:pt x="552" y="187"/>
                        </a:lnTo>
                        <a:lnTo>
                          <a:pt x="554" y="187"/>
                        </a:lnTo>
                        <a:lnTo>
                          <a:pt x="556" y="186"/>
                        </a:lnTo>
                        <a:lnTo>
                          <a:pt x="560" y="187"/>
                        </a:lnTo>
                        <a:lnTo>
                          <a:pt x="562" y="184"/>
                        </a:lnTo>
                        <a:lnTo>
                          <a:pt x="565" y="186"/>
                        </a:lnTo>
                        <a:lnTo>
                          <a:pt x="567" y="186"/>
                        </a:lnTo>
                        <a:lnTo>
                          <a:pt x="569" y="186"/>
                        </a:lnTo>
                        <a:lnTo>
                          <a:pt x="574" y="187"/>
                        </a:lnTo>
                        <a:lnTo>
                          <a:pt x="575" y="190"/>
                        </a:lnTo>
                        <a:lnTo>
                          <a:pt x="578" y="187"/>
                        </a:lnTo>
                        <a:lnTo>
                          <a:pt x="580" y="187"/>
                        </a:lnTo>
                        <a:lnTo>
                          <a:pt x="583" y="187"/>
                        </a:lnTo>
                        <a:lnTo>
                          <a:pt x="586" y="187"/>
                        </a:lnTo>
                        <a:lnTo>
                          <a:pt x="588" y="185"/>
                        </a:lnTo>
                        <a:lnTo>
                          <a:pt x="591" y="187"/>
                        </a:lnTo>
                        <a:lnTo>
                          <a:pt x="594" y="185"/>
                        </a:lnTo>
                        <a:lnTo>
                          <a:pt x="594" y="186"/>
                        </a:lnTo>
                        <a:lnTo>
                          <a:pt x="597" y="186"/>
                        </a:lnTo>
                        <a:lnTo>
                          <a:pt x="600" y="187"/>
                        </a:lnTo>
                        <a:lnTo>
                          <a:pt x="604" y="183"/>
                        </a:lnTo>
                        <a:lnTo>
                          <a:pt x="605" y="186"/>
                        </a:lnTo>
                        <a:lnTo>
                          <a:pt x="608" y="182"/>
                        </a:lnTo>
                        <a:lnTo>
                          <a:pt x="610" y="185"/>
                        </a:lnTo>
                        <a:lnTo>
                          <a:pt x="613" y="185"/>
                        </a:lnTo>
                        <a:lnTo>
                          <a:pt x="616" y="183"/>
                        </a:lnTo>
                        <a:lnTo>
                          <a:pt x="619" y="186"/>
                        </a:lnTo>
                        <a:lnTo>
                          <a:pt x="622" y="186"/>
                        </a:lnTo>
                        <a:lnTo>
                          <a:pt x="624" y="181"/>
                        </a:lnTo>
                        <a:lnTo>
                          <a:pt x="627" y="183"/>
                        </a:lnTo>
                        <a:lnTo>
                          <a:pt x="629" y="185"/>
                        </a:lnTo>
                        <a:lnTo>
                          <a:pt x="631" y="182"/>
                        </a:lnTo>
                        <a:lnTo>
                          <a:pt x="634" y="182"/>
                        </a:lnTo>
                        <a:lnTo>
                          <a:pt x="635" y="183"/>
                        </a:lnTo>
                        <a:lnTo>
                          <a:pt x="641" y="181"/>
                        </a:lnTo>
                        <a:lnTo>
                          <a:pt x="642" y="151"/>
                        </a:lnTo>
                        <a:lnTo>
                          <a:pt x="643" y="177"/>
                        </a:lnTo>
                        <a:lnTo>
                          <a:pt x="647" y="185"/>
                        </a:lnTo>
                        <a:lnTo>
                          <a:pt x="651" y="166"/>
                        </a:lnTo>
                        <a:lnTo>
                          <a:pt x="655" y="175"/>
                        </a:lnTo>
                        <a:lnTo>
                          <a:pt x="658" y="166"/>
                        </a:lnTo>
                        <a:lnTo>
                          <a:pt x="660" y="58"/>
                        </a:lnTo>
                        <a:lnTo>
                          <a:pt x="661" y="143"/>
                        </a:lnTo>
                        <a:lnTo>
                          <a:pt x="666" y="181"/>
                        </a:lnTo>
                        <a:lnTo>
                          <a:pt x="669" y="152"/>
                        </a:lnTo>
                        <a:lnTo>
                          <a:pt x="670" y="141"/>
                        </a:lnTo>
                        <a:lnTo>
                          <a:pt x="671" y="170"/>
                        </a:lnTo>
                        <a:lnTo>
                          <a:pt x="677" y="176"/>
                        </a:lnTo>
                        <a:lnTo>
                          <a:pt x="679" y="168"/>
                        </a:lnTo>
                        <a:lnTo>
                          <a:pt x="679" y="177"/>
                        </a:lnTo>
                        <a:lnTo>
                          <a:pt x="684" y="175"/>
                        </a:lnTo>
                        <a:lnTo>
                          <a:pt x="686" y="173"/>
                        </a:lnTo>
                        <a:lnTo>
                          <a:pt x="687" y="181"/>
                        </a:lnTo>
                        <a:lnTo>
                          <a:pt x="692" y="182"/>
                        </a:lnTo>
                        <a:lnTo>
                          <a:pt x="693" y="181"/>
                        </a:lnTo>
                        <a:lnTo>
                          <a:pt x="696" y="178"/>
                        </a:lnTo>
                        <a:lnTo>
                          <a:pt x="697" y="182"/>
                        </a:lnTo>
                        <a:lnTo>
                          <a:pt x="702" y="185"/>
                        </a:lnTo>
                        <a:lnTo>
                          <a:pt x="704" y="183"/>
                        </a:lnTo>
                        <a:lnTo>
                          <a:pt x="706" y="185"/>
                        </a:lnTo>
                        <a:lnTo>
                          <a:pt x="710" y="182"/>
                        </a:lnTo>
                        <a:lnTo>
                          <a:pt x="712" y="186"/>
                        </a:lnTo>
                        <a:lnTo>
                          <a:pt x="714" y="186"/>
                        </a:lnTo>
                        <a:lnTo>
                          <a:pt x="717" y="189"/>
                        </a:lnTo>
                        <a:lnTo>
                          <a:pt x="718" y="189"/>
                        </a:lnTo>
                        <a:lnTo>
                          <a:pt x="722" y="187"/>
                        </a:lnTo>
                        <a:lnTo>
                          <a:pt x="726" y="185"/>
                        </a:lnTo>
                        <a:lnTo>
                          <a:pt x="726" y="187"/>
                        </a:lnTo>
                        <a:lnTo>
                          <a:pt x="730" y="185"/>
                        </a:lnTo>
                        <a:lnTo>
                          <a:pt x="732" y="186"/>
                        </a:lnTo>
                        <a:lnTo>
                          <a:pt x="736" y="185"/>
                        </a:lnTo>
                        <a:lnTo>
                          <a:pt x="738" y="189"/>
                        </a:lnTo>
                        <a:lnTo>
                          <a:pt x="740" y="190"/>
                        </a:lnTo>
                        <a:lnTo>
                          <a:pt x="743" y="187"/>
                        </a:lnTo>
                        <a:lnTo>
                          <a:pt x="745" y="186"/>
                        </a:lnTo>
                        <a:lnTo>
                          <a:pt x="747" y="184"/>
                        </a:lnTo>
                        <a:lnTo>
                          <a:pt x="749" y="185"/>
                        </a:lnTo>
                        <a:lnTo>
                          <a:pt x="754" y="185"/>
                        </a:lnTo>
                        <a:lnTo>
                          <a:pt x="754" y="187"/>
                        </a:lnTo>
                        <a:lnTo>
                          <a:pt x="757" y="187"/>
                        </a:lnTo>
                        <a:lnTo>
                          <a:pt x="762" y="186"/>
                        </a:lnTo>
                        <a:lnTo>
                          <a:pt x="763" y="183"/>
                        </a:lnTo>
                        <a:lnTo>
                          <a:pt x="766" y="187"/>
                        </a:lnTo>
                        <a:lnTo>
                          <a:pt x="770" y="186"/>
                        </a:lnTo>
                        <a:lnTo>
                          <a:pt x="772" y="184"/>
                        </a:lnTo>
                        <a:lnTo>
                          <a:pt x="773" y="186"/>
                        </a:lnTo>
                        <a:lnTo>
                          <a:pt x="777" y="190"/>
                        </a:lnTo>
                        <a:lnTo>
                          <a:pt x="780" y="190"/>
                        </a:lnTo>
                        <a:lnTo>
                          <a:pt x="780" y="182"/>
                        </a:lnTo>
                        <a:lnTo>
                          <a:pt x="782" y="185"/>
                        </a:lnTo>
                        <a:lnTo>
                          <a:pt x="787" y="185"/>
                        </a:lnTo>
                        <a:lnTo>
                          <a:pt x="788" y="187"/>
                        </a:lnTo>
                        <a:lnTo>
                          <a:pt x="790" y="185"/>
                        </a:lnTo>
                        <a:lnTo>
                          <a:pt x="795" y="185"/>
                        </a:lnTo>
                        <a:lnTo>
                          <a:pt x="797" y="186"/>
                        </a:lnTo>
                        <a:lnTo>
                          <a:pt x="800" y="185"/>
                        </a:lnTo>
                        <a:lnTo>
                          <a:pt x="804" y="187"/>
                        </a:lnTo>
                        <a:lnTo>
                          <a:pt x="806" y="187"/>
                        </a:lnTo>
                        <a:lnTo>
                          <a:pt x="810" y="183"/>
                        </a:lnTo>
                        <a:lnTo>
                          <a:pt x="812" y="186"/>
                        </a:lnTo>
                        <a:lnTo>
                          <a:pt x="814" y="185"/>
                        </a:lnTo>
                        <a:lnTo>
                          <a:pt x="819" y="186"/>
                        </a:lnTo>
                        <a:lnTo>
                          <a:pt x="820" y="185"/>
                        </a:lnTo>
                        <a:lnTo>
                          <a:pt x="822" y="187"/>
                        </a:lnTo>
                        <a:lnTo>
                          <a:pt x="825" y="187"/>
                        </a:lnTo>
                        <a:lnTo>
                          <a:pt x="827" y="187"/>
                        </a:lnTo>
                        <a:lnTo>
                          <a:pt x="830" y="189"/>
                        </a:lnTo>
                        <a:lnTo>
                          <a:pt x="834" y="189"/>
                        </a:lnTo>
                        <a:lnTo>
                          <a:pt x="834" y="185"/>
                        </a:lnTo>
                        <a:lnTo>
                          <a:pt x="837" y="185"/>
                        </a:lnTo>
                        <a:lnTo>
                          <a:pt x="840" y="190"/>
                        </a:lnTo>
                        <a:lnTo>
                          <a:pt x="844" y="185"/>
                        </a:lnTo>
                        <a:lnTo>
                          <a:pt x="846" y="190"/>
                        </a:lnTo>
                        <a:lnTo>
                          <a:pt x="849" y="186"/>
                        </a:lnTo>
                        <a:lnTo>
                          <a:pt x="851" y="185"/>
                        </a:lnTo>
                        <a:lnTo>
                          <a:pt x="855" y="189"/>
                        </a:lnTo>
                        <a:lnTo>
                          <a:pt x="856" y="186"/>
                        </a:lnTo>
                        <a:lnTo>
                          <a:pt x="858" y="186"/>
                        </a:lnTo>
                        <a:lnTo>
                          <a:pt x="861" y="186"/>
                        </a:lnTo>
                        <a:lnTo>
                          <a:pt x="865" y="189"/>
                        </a:lnTo>
                        <a:lnTo>
                          <a:pt x="865" y="187"/>
                        </a:lnTo>
                        <a:lnTo>
                          <a:pt x="870" y="186"/>
                        </a:lnTo>
                        <a:lnTo>
                          <a:pt x="871" y="187"/>
                        </a:lnTo>
                        <a:lnTo>
                          <a:pt x="875" y="181"/>
                        </a:lnTo>
                        <a:lnTo>
                          <a:pt x="878" y="185"/>
                        </a:lnTo>
                        <a:lnTo>
                          <a:pt x="880" y="187"/>
                        </a:lnTo>
                        <a:lnTo>
                          <a:pt x="882" y="184"/>
                        </a:lnTo>
                        <a:lnTo>
                          <a:pt x="885" y="184"/>
                        </a:lnTo>
                        <a:lnTo>
                          <a:pt x="885" y="185"/>
                        </a:lnTo>
                        <a:lnTo>
                          <a:pt x="890" y="186"/>
                        </a:lnTo>
                        <a:lnTo>
                          <a:pt x="891" y="187"/>
                        </a:lnTo>
                        <a:lnTo>
                          <a:pt x="896" y="186"/>
                        </a:lnTo>
                        <a:lnTo>
                          <a:pt x="898" y="184"/>
                        </a:lnTo>
                        <a:lnTo>
                          <a:pt x="900" y="182"/>
                        </a:lnTo>
                        <a:lnTo>
                          <a:pt x="904" y="182"/>
                        </a:lnTo>
                        <a:lnTo>
                          <a:pt x="906" y="189"/>
                        </a:lnTo>
                        <a:lnTo>
                          <a:pt x="909" y="189"/>
                        </a:lnTo>
                        <a:lnTo>
                          <a:pt x="912" y="183"/>
                        </a:lnTo>
                        <a:lnTo>
                          <a:pt x="912" y="186"/>
                        </a:lnTo>
                        <a:lnTo>
                          <a:pt x="917" y="189"/>
                        </a:lnTo>
                        <a:lnTo>
                          <a:pt x="918" y="189"/>
                        </a:lnTo>
                        <a:lnTo>
                          <a:pt x="919" y="189"/>
                        </a:lnTo>
                        <a:lnTo>
                          <a:pt x="924" y="189"/>
                        </a:lnTo>
                        <a:lnTo>
                          <a:pt x="926" y="187"/>
                        </a:lnTo>
                        <a:lnTo>
                          <a:pt x="927" y="186"/>
                        </a:lnTo>
                        <a:lnTo>
                          <a:pt x="931" y="186"/>
                        </a:lnTo>
                        <a:lnTo>
                          <a:pt x="933" y="185"/>
                        </a:lnTo>
                        <a:lnTo>
                          <a:pt x="937" y="187"/>
                        </a:lnTo>
                        <a:lnTo>
                          <a:pt x="939" y="187"/>
                        </a:lnTo>
                        <a:lnTo>
                          <a:pt x="941" y="185"/>
                        </a:lnTo>
                        <a:lnTo>
                          <a:pt x="943" y="187"/>
                        </a:lnTo>
                        <a:lnTo>
                          <a:pt x="947" y="184"/>
                        </a:lnTo>
                        <a:lnTo>
                          <a:pt x="948" y="186"/>
                        </a:lnTo>
                        <a:lnTo>
                          <a:pt x="952" y="185"/>
                        </a:lnTo>
                        <a:lnTo>
                          <a:pt x="954" y="186"/>
                        </a:lnTo>
                        <a:lnTo>
                          <a:pt x="958" y="184"/>
                        </a:lnTo>
                        <a:lnTo>
                          <a:pt x="958" y="189"/>
                        </a:lnTo>
                        <a:lnTo>
                          <a:pt x="963" y="189"/>
                        </a:lnTo>
                        <a:lnTo>
                          <a:pt x="964" y="186"/>
                        </a:lnTo>
                        <a:lnTo>
                          <a:pt x="968" y="186"/>
                        </a:lnTo>
                        <a:lnTo>
                          <a:pt x="971" y="186"/>
                        </a:lnTo>
                        <a:lnTo>
                          <a:pt x="973" y="184"/>
                        </a:lnTo>
                        <a:lnTo>
                          <a:pt x="975" y="184"/>
                        </a:lnTo>
                        <a:lnTo>
                          <a:pt x="977" y="187"/>
                        </a:lnTo>
                        <a:lnTo>
                          <a:pt x="980" y="189"/>
                        </a:lnTo>
                        <a:lnTo>
                          <a:pt x="983" y="189"/>
                        </a:lnTo>
                        <a:lnTo>
                          <a:pt x="985" y="189"/>
                        </a:lnTo>
                        <a:lnTo>
                          <a:pt x="989" y="185"/>
                        </a:lnTo>
                        <a:lnTo>
                          <a:pt x="991" y="185"/>
                        </a:lnTo>
                        <a:lnTo>
                          <a:pt x="994" y="184"/>
                        </a:lnTo>
                        <a:lnTo>
                          <a:pt x="994" y="186"/>
                        </a:lnTo>
                        <a:lnTo>
                          <a:pt x="998" y="183"/>
                        </a:lnTo>
                        <a:lnTo>
                          <a:pt x="1000" y="187"/>
                        </a:lnTo>
                        <a:lnTo>
                          <a:pt x="1005" y="189"/>
                        </a:lnTo>
                        <a:lnTo>
                          <a:pt x="1006" y="186"/>
                        </a:lnTo>
                        <a:lnTo>
                          <a:pt x="1008" y="189"/>
                        </a:lnTo>
                        <a:lnTo>
                          <a:pt x="1012" y="187"/>
                        </a:lnTo>
                        <a:lnTo>
                          <a:pt x="1012" y="184"/>
                        </a:lnTo>
                        <a:lnTo>
                          <a:pt x="1016" y="187"/>
                        </a:lnTo>
                        <a:lnTo>
                          <a:pt x="1019" y="186"/>
                        </a:lnTo>
                        <a:lnTo>
                          <a:pt x="1023" y="187"/>
                        </a:lnTo>
                        <a:lnTo>
                          <a:pt x="1024" y="184"/>
                        </a:lnTo>
                        <a:lnTo>
                          <a:pt x="1026" y="186"/>
                        </a:lnTo>
                        <a:lnTo>
                          <a:pt x="1031" y="184"/>
                        </a:lnTo>
                        <a:lnTo>
                          <a:pt x="1033" y="184"/>
                        </a:lnTo>
                        <a:lnTo>
                          <a:pt x="1034" y="184"/>
                        </a:lnTo>
                        <a:lnTo>
                          <a:pt x="1037" y="185"/>
                        </a:lnTo>
                        <a:lnTo>
                          <a:pt x="1039" y="185"/>
                        </a:lnTo>
                        <a:lnTo>
                          <a:pt x="1042" y="182"/>
                        </a:lnTo>
                        <a:lnTo>
                          <a:pt x="1045" y="186"/>
                        </a:lnTo>
                        <a:lnTo>
                          <a:pt x="1049" y="185"/>
                        </a:lnTo>
                        <a:lnTo>
                          <a:pt x="1050" y="185"/>
                        </a:lnTo>
                        <a:lnTo>
                          <a:pt x="1052" y="184"/>
                        </a:lnTo>
                        <a:lnTo>
                          <a:pt x="1054" y="183"/>
                        </a:lnTo>
                        <a:lnTo>
                          <a:pt x="1058" y="182"/>
                        </a:lnTo>
                        <a:lnTo>
                          <a:pt x="1061" y="165"/>
                        </a:lnTo>
                        <a:lnTo>
                          <a:pt x="1061" y="174"/>
                        </a:lnTo>
                        <a:lnTo>
                          <a:pt x="1066" y="182"/>
                        </a:lnTo>
                        <a:lnTo>
                          <a:pt x="1068" y="185"/>
                        </a:lnTo>
                        <a:lnTo>
                          <a:pt x="1070" y="183"/>
                        </a:lnTo>
                        <a:lnTo>
                          <a:pt x="1071" y="186"/>
                        </a:lnTo>
                        <a:lnTo>
                          <a:pt x="1075" y="186"/>
                        </a:lnTo>
                        <a:lnTo>
                          <a:pt x="1078" y="184"/>
                        </a:lnTo>
                        <a:lnTo>
                          <a:pt x="1080" y="187"/>
                        </a:lnTo>
                        <a:lnTo>
                          <a:pt x="1084" y="186"/>
                        </a:lnTo>
                        <a:lnTo>
                          <a:pt x="1086" y="183"/>
                        </a:lnTo>
                        <a:lnTo>
                          <a:pt x="1088" y="185"/>
                        </a:lnTo>
                        <a:lnTo>
                          <a:pt x="1092" y="186"/>
                        </a:lnTo>
                        <a:lnTo>
                          <a:pt x="1094" y="184"/>
                        </a:lnTo>
                        <a:lnTo>
                          <a:pt x="1095" y="185"/>
                        </a:lnTo>
                        <a:lnTo>
                          <a:pt x="1099" y="184"/>
                        </a:lnTo>
                        <a:lnTo>
                          <a:pt x="1101" y="191"/>
                        </a:lnTo>
                        <a:lnTo>
                          <a:pt x="1105" y="189"/>
                        </a:lnTo>
                        <a:lnTo>
                          <a:pt x="1107" y="186"/>
                        </a:lnTo>
                        <a:lnTo>
                          <a:pt x="1109" y="182"/>
                        </a:lnTo>
                        <a:lnTo>
                          <a:pt x="1112" y="186"/>
                        </a:lnTo>
                        <a:lnTo>
                          <a:pt x="1116" y="185"/>
                        </a:lnTo>
                        <a:lnTo>
                          <a:pt x="1119" y="187"/>
                        </a:lnTo>
                        <a:lnTo>
                          <a:pt x="1121" y="185"/>
                        </a:lnTo>
                        <a:lnTo>
                          <a:pt x="1125" y="183"/>
                        </a:lnTo>
                        <a:lnTo>
                          <a:pt x="1128" y="189"/>
                        </a:lnTo>
                        <a:lnTo>
                          <a:pt x="1132" y="186"/>
                        </a:lnTo>
                        <a:lnTo>
                          <a:pt x="1132" y="184"/>
                        </a:lnTo>
                        <a:lnTo>
                          <a:pt x="1134" y="189"/>
                        </a:lnTo>
                        <a:lnTo>
                          <a:pt x="1138" y="189"/>
                        </a:lnTo>
                        <a:lnTo>
                          <a:pt x="1139" y="183"/>
                        </a:lnTo>
                        <a:lnTo>
                          <a:pt x="1143" y="185"/>
                        </a:lnTo>
                        <a:lnTo>
                          <a:pt x="1145" y="186"/>
                        </a:lnTo>
                        <a:lnTo>
                          <a:pt x="1149" y="185"/>
                        </a:lnTo>
                        <a:lnTo>
                          <a:pt x="1151" y="190"/>
                        </a:lnTo>
                        <a:lnTo>
                          <a:pt x="1153" y="183"/>
                        </a:lnTo>
                        <a:lnTo>
                          <a:pt x="1156" y="190"/>
                        </a:lnTo>
                        <a:lnTo>
                          <a:pt x="1159" y="185"/>
                        </a:lnTo>
                        <a:lnTo>
                          <a:pt x="1161" y="187"/>
                        </a:lnTo>
                        <a:lnTo>
                          <a:pt x="1162" y="187"/>
                        </a:lnTo>
                        <a:lnTo>
                          <a:pt x="1164" y="186"/>
                        </a:lnTo>
                        <a:lnTo>
                          <a:pt x="1169" y="182"/>
                        </a:lnTo>
                        <a:lnTo>
                          <a:pt x="1170" y="184"/>
                        </a:lnTo>
                        <a:lnTo>
                          <a:pt x="1173" y="176"/>
                        </a:lnTo>
                        <a:lnTo>
                          <a:pt x="1178" y="184"/>
                        </a:lnTo>
                        <a:lnTo>
                          <a:pt x="1180" y="185"/>
                        </a:lnTo>
                        <a:lnTo>
                          <a:pt x="1183" y="181"/>
                        </a:lnTo>
                        <a:lnTo>
                          <a:pt x="1185" y="182"/>
                        </a:lnTo>
                        <a:lnTo>
                          <a:pt x="1186" y="179"/>
                        </a:lnTo>
                        <a:lnTo>
                          <a:pt x="1190" y="169"/>
                        </a:lnTo>
                        <a:lnTo>
                          <a:pt x="1192" y="67"/>
                        </a:lnTo>
                        <a:lnTo>
                          <a:pt x="1193" y="156"/>
                        </a:lnTo>
                        <a:lnTo>
                          <a:pt x="1197" y="182"/>
                        </a:lnTo>
                        <a:lnTo>
                          <a:pt x="1201" y="151"/>
                        </a:lnTo>
                        <a:lnTo>
                          <a:pt x="1201" y="139"/>
                        </a:lnTo>
                        <a:lnTo>
                          <a:pt x="1204" y="182"/>
                        </a:lnTo>
                        <a:lnTo>
                          <a:pt x="1207" y="186"/>
                        </a:lnTo>
                        <a:lnTo>
                          <a:pt x="1210" y="175"/>
                        </a:lnTo>
                        <a:lnTo>
                          <a:pt x="1212" y="183"/>
                        </a:lnTo>
                        <a:lnTo>
                          <a:pt x="1215" y="186"/>
                        </a:lnTo>
                        <a:lnTo>
                          <a:pt x="1217" y="185"/>
                        </a:lnTo>
                        <a:lnTo>
                          <a:pt x="1220" y="182"/>
                        </a:lnTo>
                        <a:lnTo>
                          <a:pt x="1223" y="185"/>
                        </a:lnTo>
                        <a:lnTo>
                          <a:pt x="1224" y="183"/>
                        </a:lnTo>
                        <a:lnTo>
                          <a:pt x="1227" y="185"/>
                        </a:lnTo>
                        <a:lnTo>
                          <a:pt x="1230" y="183"/>
                        </a:lnTo>
                        <a:lnTo>
                          <a:pt x="1231" y="187"/>
                        </a:lnTo>
                        <a:lnTo>
                          <a:pt x="1237" y="187"/>
                        </a:lnTo>
                        <a:lnTo>
                          <a:pt x="1237" y="189"/>
                        </a:lnTo>
                        <a:lnTo>
                          <a:pt x="1242" y="191"/>
                        </a:lnTo>
                        <a:lnTo>
                          <a:pt x="1243" y="184"/>
                        </a:lnTo>
                        <a:lnTo>
                          <a:pt x="1245" y="186"/>
                        </a:lnTo>
                        <a:lnTo>
                          <a:pt x="1249" y="181"/>
                        </a:lnTo>
                        <a:lnTo>
                          <a:pt x="1255" y="185"/>
                        </a:lnTo>
                        <a:lnTo>
                          <a:pt x="1255" y="179"/>
                        </a:lnTo>
                        <a:lnTo>
                          <a:pt x="1257" y="185"/>
                        </a:lnTo>
                        <a:lnTo>
                          <a:pt x="1262" y="184"/>
                        </a:lnTo>
                        <a:lnTo>
                          <a:pt x="1265" y="182"/>
                        </a:lnTo>
                        <a:lnTo>
                          <a:pt x="1266" y="182"/>
                        </a:lnTo>
                        <a:lnTo>
                          <a:pt x="1269" y="183"/>
                        </a:lnTo>
                        <a:lnTo>
                          <a:pt x="1272" y="186"/>
                        </a:lnTo>
                        <a:lnTo>
                          <a:pt x="1276" y="187"/>
                        </a:lnTo>
                        <a:lnTo>
                          <a:pt x="1278" y="187"/>
                        </a:lnTo>
                        <a:lnTo>
                          <a:pt x="1279" y="184"/>
                        </a:lnTo>
                        <a:lnTo>
                          <a:pt x="1283" y="184"/>
                        </a:lnTo>
                        <a:lnTo>
                          <a:pt x="1286" y="179"/>
                        </a:lnTo>
                        <a:lnTo>
                          <a:pt x="1290" y="182"/>
                        </a:lnTo>
                        <a:lnTo>
                          <a:pt x="1291" y="182"/>
                        </a:lnTo>
                        <a:lnTo>
                          <a:pt x="1295" y="179"/>
                        </a:lnTo>
                        <a:lnTo>
                          <a:pt x="1298" y="186"/>
                        </a:lnTo>
                        <a:lnTo>
                          <a:pt x="1300" y="187"/>
                        </a:lnTo>
                        <a:lnTo>
                          <a:pt x="1303" y="175"/>
                        </a:lnTo>
                        <a:lnTo>
                          <a:pt x="1305" y="178"/>
                        </a:lnTo>
                        <a:lnTo>
                          <a:pt x="1307" y="186"/>
                        </a:lnTo>
                        <a:lnTo>
                          <a:pt x="1311" y="179"/>
                        </a:lnTo>
                        <a:lnTo>
                          <a:pt x="1312" y="182"/>
                        </a:lnTo>
                        <a:lnTo>
                          <a:pt x="1316" y="183"/>
                        </a:lnTo>
                        <a:lnTo>
                          <a:pt x="1320" y="183"/>
                        </a:lnTo>
                        <a:lnTo>
                          <a:pt x="1322" y="173"/>
                        </a:lnTo>
                        <a:lnTo>
                          <a:pt x="1324" y="181"/>
                        </a:lnTo>
                        <a:lnTo>
                          <a:pt x="1328" y="185"/>
                        </a:lnTo>
                        <a:lnTo>
                          <a:pt x="1330" y="183"/>
                        </a:lnTo>
                        <a:lnTo>
                          <a:pt x="1332" y="183"/>
                        </a:lnTo>
                        <a:lnTo>
                          <a:pt x="1333" y="184"/>
                        </a:lnTo>
                        <a:lnTo>
                          <a:pt x="1337" y="186"/>
                        </a:lnTo>
                        <a:lnTo>
                          <a:pt x="1340" y="186"/>
                        </a:lnTo>
                        <a:lnTo>
                          <a:pt x="1341" y="190"/>
                        </a:lnTo>
                        <a:lnTo>
                          <a:pt x="1344" y="186"/>
                        </a:lnTo>
                        <a:lnTo>
                          <a:pt x="1347" y="187"/>
                        </a:lnTo>
                        <a:lnTo>
                          <a:pt x="1348" y="185"/>
                        </a:lnTo>
                        <a:lnTo>
                          <a:pt x="1353" y="186"/>
                        </a:lnTo>
                        <a:lnTo>
                          <a:pt x="1354" y="186"/>
                        </a:lnTo>
                        <a:lnTo>
                          <a:pt x="1357" y="185"/>
                        </a:lnTo>
                        <a:lnTo>
                          <a:pt x="1361" y="187"/>
                        </a:lnTo>
                        <a:lnTo>
                          <a:pt x="1362" y="187"/>
                        </a:lnTo>
                        <a:lnTo>
                          <a:pt x="1366" y="186"/>
                        </a:lnTo>
                        <a:lnTo>
                          <a:pt x="1367" y="185"/>
                        </a:lnTo>
                        <a:lnTo>
                          <a:pt x="1370" y="189"/>
                        </a:lnTo>
                        <a:lnTo>
                          <a:pt x="1372" y="184"/>
                        </a:lnTo>
                        <a:lnTo>
                          <a:pt x="1374" y="185"/>
                        </a:lnTo>
                        <a:lnTo>
                          <a:pt x="1378" y="189"/>
                        </a:lnTo>
                        <a:lnTo>
                          <a:pt x="1380" y="190"/>
                        </a:lnTo>
                        <a:lnTo>
                          <a:pt x="1384" y="189"/>
                        </a:lnTo>
                        <a:lnTo>
                          <a:pt x="1386" y="191"/>
                        </a:lnTo>
                        <a:lnTo>
                          <a:pt x="1388" y="186"/>
                        </a:lnTo>
                        <a:lnTo>
                          <a:pt x="1390" y="187"/>
                        </a:lnTo>
                        <a:lnTo>
                          <a:pt x="1395" y="185"/>
                        </a:lnTo>
                        <a:lnTo>
                          <a:pt x="1397" y="184"/>
                        </a:lnTo>
                        <a:lnTo>
                          <a:pt x="1398" y="183"/>
                        </a:lnTo>
                        <a:lnTo>
                          <a:pt x="1403" y="186"/>
                        </a:lnTo>
                        <a:lnTo>
                          <a:pt x="1405" y="179"/>
                        </a:lnTo>
                        <a:lnTo>
                          <a:pt x="1405" y="181"/>
                        </a:lnTo>
                        <a:lnTo>
                          <a:pt x="1408" y="184"/>
                        </a:lnTo>
                        <a:lnTo>
                          <a:pt x="1412" y="187"/>
                        </a:lnTo>
                        <a:lnTo>
                          <a:pt x="1415" y="184"/>
                        </a:lnTo>
                        <a:lnTo>
                          <a:pt x="1416" y="183"/>
                        </a:lnTo>
                        <a:lnTo>
                          <a:pt x="1418" y="183"/>
                        </a:lnTo>
                        <a:lnTo>
                          <a:pt x="1422" y="186"/>
                        </a:lnTo>
                        <a:lnTo>
                          <a:pt x="1424" y="182"/>
                        </a:lnTo>
                        <a:lnTo>
                          <a:pt x="1427" y="182"/>
                        </a:lnTo>
                        <a:lnTo>
                          <a:pt x="1431" y="183"/>
                        </a:lnTo>
                        <a:lnTo>
                          <a:pt x="1431" y="184"/>
                        </a:lnTo>
                        <a:lnTo>
                          <a:pt x="1434" y="179"/>
                        </a:lnTo>
                        <a:lnTo>
                          <a:pt x="1437" y="182"/>
                        </a:lnTo>
                        <a:lnTo>
                          <a:pt x="1439" y="184"/>
                        </a:lnTo>
                        <a:lnTo>
                          <a:pt x="1442" y="185"/>
                        </a:lnTo>
                        <a:lnTo>
                          <a:pt x="1444" y="182"/>
                        </a:lnTo>
                        <a:lnTo>
                          <a:pt x="1447" y="186"/>
                        </a:lnTo>
                        <a:lnTo>
                          <a:pt x="1451" y="183"/>
                        </a:lnTo>
                        <a:lnTo>
                          <a:pt x="1454" y="152"/>
                        </a:lnTo>
                        <a:lnTo>
                          <a:pt x="1456" y="181"/>
                        </a:lnTo>
                        <a:lnTo>
                          <a:pt x="1458" y="186"/>
                        </a:lnTo>
                        <a:lnTo>
                          <a:pt x="1461" y="170"/>
                        </a:lnTo>
                        <a:lnTo>
                          <a:pt x="1463" y="169"/>
                        </a:lnTo>
                        <a:lnTo>
                          <a:pt x="1465" y="177"/>
                        </a:lnTo>
                        <a:lnTo>
                          <a:pt x="1468" y="184"/>
                        </a:lnTo>
                        <a:lnTo>
                          <a:pt x="1472" y="178"/>
                        </a:lnTo>
                        <a:lnTo>
                          <a:pt x="1474" y="177"/>
                        </a:lnTo>
                        <a:lnTo>
                          <a:pt x="1475" y="182"/>
                        </a:lnTo>
                        <a:lnTo>
                          <a:pt x="1480" y="183"/>
                        </a:lnTo>
                        <a:lnTo>
                          <a:pt x="1483" y="178"/>
                        </a:lnTo>
                        <a:lnTo>
                          <a:pt x="1488" y="187"/>
                        </a:lnTo>
                        <a:lnTo>
                          <a:pt x="1488" y="185"/>
                        </a:lnTo>
                        <a:lnTo>
                          <a:pt x="1491" y="185"/>
                        </a:lnTo>
                        <a:lnTo>
                          <a:pt x="1495" y="181"/>
                        </a:lnTo>
                        <a:lnTo>
                          <a:pt x="1495" y="186"/>
                        </a:lnTo>
                        <a:lnTo>
                          <a:pt x="1500" y="185"/>
                        </a:lnTo>
                        <a:lnTo>
                          <a:pt x="1501" y="183"/>
                        </a:lnTo>
                        <a:lnTo>
                          <a:pt x="1505" y="187"/>
                        </a:lnTo>
                        <a:lnTo>
                          <a:pt x="1507" y="187"/>
                        </a:lnTo>
                        <a:lnTo>
                          <a:pt x="1509" y="184"/>
                        </a:lnTo>
                        <a:lnTo>
                          <a:pt x="1512" y="182"/>
                        </a:lnTo>
                        <a:lnTo>
                          <a:pt x="1514" y="187"/>
                        </a:lnTo>
                        <a:lnTo>
                          <a:pt x="1517" y="187"/>
                        </a:lnTo>
                        <a:lnTo>
                          <a:pt x="1518" y="187"/>
                        </a:lnTo>
                        <a:lnTo>
                          <a:pt x="1523" y="182"/>
                        </a:lnTo>
                        <a:lnTo>
                          <a:pt x="1525" y="184"/>
                        </a:lnTo>
                        <a:lnTo>
                          <a:pt x="1527" y="182"/>
                        </a:lnTo>
                        <a:lnTo>
                          <a:pt x="1528" y="183"/>
                        </a:lnTo>
                        <a:lnTo>
                          <a:pt x="1534" y="186"/>
                        </a:lnTo>
                        <a:lnTo>
                          <a:pt x="1536" y="181"/>
                        </a:lnTo>
                        <a:lnTo>
                          <a:pt x="1537" y="176"/>
                        </a:lnTo>
                        <a:lnTo>
                          <a:pt x="1540" y="185"/>
                        </a:lnTo>
                        <a:lnTo>
                          <a:pt x="1544" y="178"/>
                        </a:lnTo>
                        <a:lnTo>
                          <a:pt x="1544" y="182"/>
                        </a:lnTo>
                        <a:lnTo>
                          <a:pt x="1550" y="181"/>
                        </a:lnTo>
                        <a:lnTo>
                          <a:pt x="1550" y="177"/>
                        </a:lnTo>
                        <a:lnTo>
                          <a:pt x="1553" y="177"/>
                        </a:lnTo>
                        <a:lnTo>
                          <a:pt x="1556" y="181"/>
                        </a:lnTo>
                        <a:lnTo>
                          <a:pt x="1557" y="184"/>
                        </a:lnTo>
                        <a:lnTo>
                          <a:pt x="1561" y="176"/>
                        </a:lnTo>
                        <a:lnTo>
                          <a:pt x="1565" y="189"/>
                        </a:lnTo>
                        <a:lnTo>
                          <a:pt x="1567" y="183"/>
                        </a:lnTo>
                        <a:lnTo>
                          <a:pt x="1569" y="187"/>
                        </a:lnTo>
                        <a:lnTo>
                          <a:pt x="1573" y="183"/>
                        </a:lnTo>
                        <a:lnTo>
                          <a:pt x="1574" y="175"/>
                        </a:lnTo>
                        <a:lnTo>
                          <a:pt x="1576" y="189"/>
                        </a:lnTo>
                        <a:lnTo>
                          <a:pt x="1578" y="185"/>
                        </a:lnTo>
                        <a:lnTo>
                          <a:pt x="1583" y="182"/>
                        </a:lnTo>
                        <a:lnTo>
                          <a:pt x="1583" y="183"/>
                        </a:lnTo>
                        <a:lnTo>
                          <a:pt x="1587" y="187"/>
                        </a:lnTo>
                        <a:lnTo>
                          <a:pt x="1591" y="185"/>
                        </a:lnTo>
                        <a:lnTo>
                          <a:pt x="1592" y="184"/>
                        </a:lnTo>
                        <a:lnTo>
                          <a:pt x="1594" y="186"/>
                        </a:lnTo>
                        <a:lnTo>
                          <a:pt x="1598" y="190"/>
                        </a:lnTo>
                        <a:lnTo>
                          <a:pt x="1599" y="189"/>
                        </a:lnTo>
                        <a:lnTo>
                          <a:pt x="1602" y="182"/>
                        </a:lnTo>
                        <a:lnTo>
                          <a:pt x="1604" y="184"/>
                        </a:lnTo>
                        <a:lnTo>
                          <a:pt x="1609" y="187"/>
                        </a:lnTo>
                        <a:lnTo>
                          <a:pt x="1611" y="187"/>
                        </a:lnTo>
                        <a:lnTo>
                          <a:pt x="1612" y="185"/>
                        </a:lnTo>
                        <a:lnTo>
                          <a:pt x="1615" y="185"/>
                        </a:lnTo>
                        <a:lnTo>
                          <a:pt x="1617" y="189"/>
                        </a:lnTo>
                        <a:lnTo>
                          <a:pt x="1621" y="186"/>
                        </a:lnTo>
                        <a:lnTo>
                          <a:pt x="1622" y="187"/>
                        </a:lnTo>
                        <a:lnTo>
                          <a:pt x="1625" y="189"/>
                        </a:lnTo>
                        <a:lnTo>
                          <a:pt x="1628" y="187"/>
                        </a:lnTo>
                        <a:lnTo>
                          <a:pt x="1632" y="186"/>
                        </a:lnTo>
                        <a:lnTo>
                          <a:pt x="1634" y="187"/>
                        </a:lnTo>
                        <a:lnTo>
                          <a:pt x="1635" y="185"/>
                        </a:lnTo>
                        <a:lnTo>
                          <a:pt x="1637" y="186"/>
                        </a:lnTo>
                        <a:lnTo>
                          <a:pt x="1641" y="189"/>
                        </a:lnTo>
                        <a:lnTo>
                          <a:pt x="1644" y="184"/>
                        </a:lnTo>
                        <a:lnTo>
                          <a:pt x="1645" y="183"/>
                        </a:lnTo>
                        <a:lnTo>
                          <a:pt x="1647" y="184"/>
                        </a:lnTo>
                        <a:lnTo>
                          <a:pt x="1652" y="186"/>
                        </a:lnTo>
                        <a:lnTo>
                          <a:pt x="1653" y="189"/>
                        </a:lnTo>
                        <a:lnTo>
                          <a:pt x="1655" y="187"/>
                        </a:lnTo>
                        <a:lnTo>
                          <a:pt x="1660" y="189"/>
                        </a:lnTo>
                        <a:lnTo>
                          <a:pt x="1663" y="185"/>
                        </a:lnTo>
                        <a:lnTo>
                          <a:pt x="1663" y="187"/>
                        </a:lnTo>
                        <a:lnTo>
                          <a:pt x="1667" y="183"/>
                        </a:lnTo>
                        <a:lnTo>
                          <a:pt x="1669" y="182"/>
                        </a:lnTo>
                        <a:lnTo>
                          <a:pt x="1672" y="186"/>
                        </a:lnTo>
                        <a:lnTo>
                          <a:pt x="1675" y="185"/>
                        </a:lnTo>
                        <a:lnTo>
                          <a:pt x="1676" y="184"/>
                        </a:lnTo>
                        <a:lnTo>
                          <a:pt x="1679" y="184"/>
                        </a:lnTo>
                        <a:lnTo>
                          <a:pt x="1681" y="184"/>
                        </a:lnTo>
                        <a:lnTo>
                          <a:pt x="1686" y="181"/>
                        </a:lnTo>
                        <a:lnTo>
                          <a:pt x="1686" y="179"/>
                        </a:lnTo>
                        <a:lnTo>
                          <a:pt x="1692" y="184"/>
                        </a:lnTo>
                        <a:lnTo>
                          <a:pt x="1694" y="182"/>
                        </a:lnTo>
                        <a:lnTo>
                          <a:pt x="1695" y="173"/>
                        </a:lnTo>
                        <a:lnTo>
                          <a:pt x="1698" y="181"/>
                        </a:lnTo>
                        <a:lnTo>
                          <a:pt x="1701" y="178"/>
                        </a:lnTo>
                        <a:lnTo>
                          <a:pt x="1704" y="178"/>
                        </a:lnTo>
                        <a:lnTo>
                          <a:pt x="1705" y="169"/>
                        </a:lnTo>
                        <a:lnTo>
                          <a:pt x="1709" y="178"/>
                        </a:lnTo>
                        <a:lnTo>
                          <a:pt x="1712" y="170"/>
                        </a:lnTo>
                        <a:lnTo>
                          <a:pt x="1714" y="0"/>
                        </a:lnTo>
                        <a:lnTo>
                          <a:pt x="1714" y="122"/>
                        </a:lnTo>
                        <a:lnTo>
                          <a:pt x="1718" y="177"/>
                        </a:lnTo>
                        <a:lnTo>
                          <a:pt x="1722" y="162"/>
                        </a:lnTo>
                        <a:lnTo>
                          <a:pt x="1723" y="113"/>
                        </a:lnTo>
                        <a:lnTo>
                          <a:pt x="1726" y="181"/>
                        </a:lnTo>
                        <a:lnTo>
                          <a:pt x="1730" y="181"/>
                        </a:lnTo>
                        <a:lnTo>
                          <a:pt x="1732" y="164"/>
                        </a:lnTo>
                        <a:lnTo>
                          <a:pt x="1732" y="173"/>
                        </a:lnTo>
                        <a:lnTo>
                          <a:pt x="1738" y="183"/>
                        </a:lnTo>
                        <a:lnTo>
                          <a:pt x="1740" y="183"/>
                        </a:lnTo>
                        <a:lnTo>
                          <a:pt x="1742" y="181"/>
                        </a:lnTo>
                        <a:lnTo>
                          <a:pt x="1745" y="184"/>
                        </a:lnTo>
                        <a:lnTo>
                          <a:pt x="1746" y="182"/>
                        </a:lnTo>
                        <a:lnTo>
                          <a:pt x="1749" y="179"/>
                        </a:lnTo>
                        <a:lnTo>
                          <a:pt x="1753" y="182"/>
                        </a:lnTo>
                        <a:lnTo>
                          <a:pt x="1756" y="185"/>
                        </a:lnTo>
                        <a:lnTo>
                          <a:pt x="1759" y="184"/>
                        </a:lnTo>
                        <a:lnTo>
                          <a:pt x="1760" y="182"/>
                        </a:lnTo>
                        <a:lnTo>
                          <a:pt x="1762" y="184"/>
                        </a:lnTo>
                        <a:lnTo>
                          <a:pt x="1764" y="183"/>
                        </a:lnTo>
                        <a:lnTo>
                          <a:pt x="1769" y="183"/>
                        </a:lnTo>
                        <a:lnTo>
                          <a:pt x="1769" y="186"/>
                        </a:lnTo>
                        <a:lnTo>
                          <a:pt x="1772" y="187"/>
                        </a:lnTo>
                        <a:lnTo>
                          <a:pt x="1774" y="184"/>
                        </a:lnTo>
                        <a:lnTo>
                          <a:pt x="1778" y="185"/>
                        </a:lnTo>
                        <a:lnTo>
                          <a:pt x="1779" y="190"/>
                        </a:lnTo>
                        <a:lnTo>
                          <a:pt x="1783" y="189"/>
                        </a:lnTo>
                        <a:lnTo>
                          <a:pt x="1785" y="187"/>
                        </a:lnTo>
                        <a:lnTo>
                          <a:pt x="1789" y="182"/>
                        </a:lnTo>
                        <a:lnTo>
                          <a:pt x="1789" y="181"/>
                        </a:lnTo>
                        <a:lnTo>
                          <a:pt x="1795" y="186"/>
                        </a:lnTo>
                        <a:lnTo>
                          <a:pt x="1798" y="187"/>
                        </a:lnTo>
                        <a:lnTo>
                          <a:pt x="1800" y="187"/>
                        </a:lnTo>
                        <a:lnTo>
                          <a:pt x="1805" y="187"/>
                        </a:lnTo>
                        <a:lnTo>
                          <a:pt x="1807" y="179"/>
                        </a:lnTo>
                        <a:lnTo>
                          <a:pt x="1807" y="183"/>
                        </a:lnTo>
                        <a:lnTo>
                          <a:pt x="1811" y="187"/>
                        </a:lnTo>
                        <a:lnTo>
                          <a:pt x="1814" y="185"/>
                        </a:lnTo>
                        <a:lnTo>
                          <a:pt x="1816" y="185"/>
                        </a:lnTo>
                        <a:lnTo>
                          <a:pt x="1821" y="189"/>
                        </a:lnTo>
                        <a:lnTo>
                          <a:pt x="1821" y="185"/>
                        </a:lnTo>
                        <a:lnTo>
                          <a:pt x="1824" y="184"/>
                        </a:lnTo>
                        <a:lnTo>
                          <a:pt x="1827" y="183"/>
                        </a:lnTo>
                        <a:lnTo>
                          <a:pt x="1830" y="187"/>
                        </a:lnTo>
                        <a:lnTo>
                          <a:pt x="1833" y="185"/>
                        </a:lnTo>
                        <a:lnTo>
                          <a:pt x="1836" y="181"/>
                        </a:lnTo>
                        <a:lnTo>
                          <a:pt x="1837" y="178"/>
                        </a:lnTo>
                        <a:lnTo>
                          <a:pt x="1840" y="184"/>
                        </a:lnTo>
                        <a:lnTo>
                          <a:pt x="1842" y="185"/>
                        </a:lnTo>
                        <a:lnTo>
                          <a:pt x="1844" y="182"/>
                        </a:lnTo>
                        <a:lnTo>
                          <a:pt x="1847" y="187"/>
                        </a:lnTo>
                        <a:lnTo>
                          <a:pt x="1852" y="183"/>
                        </a:lnTo>
                        <a:lnTo>
                          <a:pt x="1854" y="150"/>
                        </a:lnTo>
                        <a:lnTo>
                          <a:pt x="1854" y="155"/>
                        </a:lnTo>
                        <a:lnTo>
                          <a:pt x="1859" y="184"/>
                        </a:lnTo>
                        <a:lnTo>
                          <a:pt x="1859" y="178"/>
                        </a:lnTo>
                        <a:lnTo>
                          <a:pt x="1863" y="170"/>
                        </a:lnTo>
                        <a:lnTo>
                          <a:pt x="1865" y="187"/>
                        </a:lnTo>
                        <a:lnTo>
                          <a:pt x="1867" y="182"/>
                        </a:lnTo>
                        <a:lnTo>
                          <a:pt x="1872" y="175"/>
                        </a:lnTo>
                        <a:lnTo>
                          <a:pt x="1872" y="167"/>
                        </a:lnTo>
                        <a:lnTo>
                          <a:pt x="1878" y="184"/>
                        </a:lnTo>
                        <a:lnTo>
                          <a:pt x="1879" y="183"/>
                        </a:lnTo>
                        <a:lnTo>
                          <a:pt x="1881" y="182"/>
                        </a:lnTo>
                        <a:lnTo>
                          <a:pt x="1883" y="179"/>
                        </a:lnTo>
                        <a:lnTo>
                          <a:pt x="1886" y="183"/>
                        </a:lnTo>
                        <a:lnTo>
                          <a:pt x="1889" y="182"/>
                        </a:lnTo>
                        <a:lnTo>
                          <a:pt x="1890" y="182"/>
                        </a:lnTo>
                        <a:lnTo>
                          <a:pt x="1893" y="182"/>
                        </a:lnTo>
                        <a:lnTo>
                          <a:pt x="1897" y="187"/>
                        </a:lnTo>
                        <a:lnTo>
                          <a:pt x="1900" y="189"/>
                        </a:lnTo>
                        <a:lnTo>
                          <a:pt x="1901" y="186"/>
                        </a:lnTo>
                        <a:lnTo>
                          <a:pt x="1905" y="187"/>
                        </a:lnTo>
                        <a:lnTo>
                          <a:pt x="1908" y="187"/>
                        </a:lnTo>
                        <a:lnTo>
                          <a:pt x="1909" y="183"/>
                        </a:lnTo>
                        <a:lnTo>
                          <a:pt x="1913" y="187"/>
                        </a:lnTo>
                        <a:lnTo>
                          <a:pt x="1914" y="185"/>
                        </a:lnTo>
                        <a:lnTo>
                          <a:pt x="1916" y="187"/>
                        </a:lnTo>
                        <a:lnTo>
                          <a:pt x="1921" y="187"/>
                        </a:lnTo>
                        <a:lnTo>
                          <a:pt x="1923" y="184"/>
                        </a:lnTo>
                        <a:lnTo>
                          <a:pt x="1924" y="185"/>
                        </a:lnTo>
                        <a:lnTo>
                          <a:pt x="1927" y="185"/>
                        </a:lnTo>
                        <a:lnTo>
                          <a:pt x="1930" y="184"/>
                        </a:lnTo>
                        <a:lnTo>
                          <a:pt x="1932" y="187"/>
                        </a:lnTo>
                        <a:lnTo>
                          <a:pt x="1934" y="192"/>
                        </a:lnTo>
                        <a:lnTo>
                          <a:pt x="1938" y="187"/>
                        </a:lnTo>
                        <a:lnTo>
                          <a:pt x="1941" y="185"/>
                        </a:lnTo>
                        <a:lnTo>
                          <a:pt x="1943" y="189"/>
                        </a:lnTo>
                        <a:lnTo>
                          <a:pt x="1947" y="184"/>
                        </a:lnTo>
                        <a:lnTo>
                          <a:pt x="1948" y="179"/>
                        </a:lnTo>
                        <a:lnTo>
                          <a:pt x="1951" y="186"/>
                        </a:lnTo>
                        <a:lnTo>
                          <a:pt x="1954" y="184"/>
                        </a:lnTo>
                        <a:lnTo>
                          <a:pt x="1957" y="184"/>
                        </a:lnTo>
                        <a:lnTo>
                          <a:pt x="1957" y="187"/>
                        </a:lnTo>
                        <a:lnTo>
                          <a:pt x="1960" y="185"/>
                        </a:lnTo>
                        <a:lnTo>
                          <a:pt x="1965" y="187"/>
                        </a:lnTo>
                        <a:lnTo>
                          <a:pt x="1966" y="181"/>
                        </a:lnTo>
                        <a:lnTo>
                          <a:pt x="1968" y="187"/>
                        </a:lnTo>
                        <a:lnTo>
                          <a:pt x="1971" y="186"/>
                        </a:lnTo>
                        <a:lnTo>
                          <a:pt x="1974" y="184"/>
                        </a:lnTo>
                        <a:lnTo>
                          <a:pt x="1976" y="186"/>
                        </a:lnTo>
                        <a:lnTo>
                          <a:pt x="1979" y="187"/>
                        </a:lnTo>
                        <a:lnTo>
                          <a:pt x="1982" y="183"/>
                        </a:lnTo>
                        <a:lnTo>
                          <a:pt x="1984" y="185"/>
                        </a:lnTo>
                        <a:lnTo>
                          <a:pt x="1986" y="189"/>
                        </a:lnTo>
                        <a:lnTo>
                          <a:pt x="1990" y="187"/>
                        </a:lnTo>
                        <a:lnTo>
                          <a:pt x="1992" y="186"/>
                        </a:lnTo>
                        <a:lnTo>
                          <a:pt x="1996" y="183"/>
                        </a:lnTo>
                        <a:lnTo>
                          <a:pt x="1998" y="185"/>
                        </a:lnTo>
                        <a:lnTo>
                          <a:pt x="2000" y="187"/>
                        </a:lnTo>
                        <a:lnTo>
                          <a:pt x="2001" y="184"/>
                        </a:lnTo>
                        <a:lnTo>
                          <a:pt x="2006" y="186"/>
                        </a:lnTo>
                        <a:lnTo>
                          <a:pt x="2008" y="184"/>
                        </a:lnTo>
                        <a:lnTo>
                          <a:pt x="2011" y="183"/>
                        </a:lnTo>
                        <a:lnTo>
                          <a:pt x="2013" y="186"/>
                        </a:lnTo>
                        <a:lnTo>
                          <a:pt x="2015" y="189"/>
                        </a:lnTo>
                        <a:lnTo>
                          <a:pt x="2018" y="189"/>
                        </a:lnTo>
                        <a:lnTo>
                          <a:pt x="2020" y="186"/>
                        </a:lnTo>
                        <a:lnTo>
                          <a:pt x="2022" y="187"/>
                        </a:lnTo>
                        <a:lnTo>
                          <a:pt x="2027" y="186"/>
                        </a:lnTo>
                        <a:lnTo>
                          <a:pt x="2028" y="184"/>
                        </a:lnTo>
                        <a:lnTo>
                          <a:pt x="2030" y="190"/>
                        </a:lnTo>
                        <a:lnTo>
                          <a:pt x="2034" y="184"/>
                        </a:lnTo>
                        <a:lnTo>
                          <a:pt x="2035" y="181"/>
                        </a:lnTo>
                        <a:lnTo>
                          <a:pt x="2040" y="183"/>
                        </a:lnTo>
                        <a:lnTo>
                          <a:pt x="2040" y="185"/>
                        </a:lnTo>
                        <a:lnTo>
                          <a:pt x="2044" y="184"/>
                        </a:lnTo>
                        <a:lnTo>
                          <a:pt x="2045" y="187"/>
                        </a:lnTo>
                        <a:lnTo>
                          <a:pt x="2048" y="187"/>
                        </a:lnTo>
                        <a:lnTo>
                          <a:pt x="2053" y="185"/>
                        </a:lnTo>
                        <a:lnTo>
                          <a:pt x="2053" y="187"/>
                        </a:lnTo>
                        <a:lnTo>
                          <a:pt x="2058" y="186"/>
                        </a:lnTo>
                        <a:lnTo>
                          <a:pt x="2060" y="187"/>
                        </a:lnTo>
                        <a:lnTo>
                          <a:pt x="2061" y="189"/>
                        </a:lnTo>
                        <a:lnTo>
                          <a:pt x="2066" y="184"/>
                        </a:lnTo>
                        <a:lnTo>
                          <a:pt x="2070" y="185"/>
                        </a:lnTo>
                        <a:lnTo>
                          <a:pt x="2071" y="185"/>
                        </a:lnTo>
                        <a:lnTo>
                          <a:pt x="2074" y="183"/>
                        </a:lnTo>
                        <a:lnTo>
                          <a:pt x="2078" y="185"/>
                        </a:lnTo>
                        <a:lnTo>
                          <a:pt x="2081" y="184"/>
                        </a:lnTo>
                        <a:lnTo>
                          <a:pt x="2082" y="187"/>
                        </a:lnTo>
                        <a:lnTo>
                          <a:pt x="2086" y="183"/>
                        </a:lnTo>
                        <a:lnTo>
                          <a:pt x="2087" y="181"/>
                        </a:lnTo>
                        <a:lnTo>
                          <a:pt x="2091" y="186"/>
                        </a:lnTo>
                        <a:lnTo>
                          <a:pt x="2093" y="186"/>
                        </a:lnTo>
                        <a:lnTo>
                          <a:pt x="2096" y="184"/>
                        </a:lnTo>
                        <a:lnTo>
                          <a:pt x="2096" y="183"/>
                        </a:lnTo>
                        <a:lnTo>
                          <a:pt x="2101" y="186"/>
                        </a:lnTo>
                        <a:lnTo>
                          <a:pt x="2104" y="183"/>
                        </a:lnTo>
                        <a:lnTo>
                          <a:pt x="2107" y="182"/>
                        </a:lnTo>
                        <a:lnTo>
                          <a:pt x="2110" y="187"/>
                        </a:lnTo>
                        <a:lnTo>
                          <a:pt x="2111" y="184"/>
                        </a:lnTo>
                        <a:lnTo>
                          <a:pt x="2112" y="182"/>
                        </a:lnTo>
                        <a:lnTo>
                          <a:pt x="2115" y="186"/>
                        </a:lnTo>
                        <a:lnTo>
                          <a:pt x="2120" y="184"/>
                        </a:lnTo>
                        <a:lnTo>
                          <a:pt x="2123" y="183"/>
                        </a:lnTo>
                        <a:lnTo>
                          <a:pt x="2123" y="185"/>
                        </a:lnTo>
                        <a:lnTo>
                          <a:pt x="2126" y="186"/>
                        </a:lnTo>
                        <a:lnTo>
                          <a:pt x="2128" y="186"/>
                        </a:lnTo>
                        <a:lnTo>
                          <a:pt x="2132" y="177"/>
                        </a:lnTo>
                        <a:lnTo>
                          <a:pt x="2134" y="181"/>
                        </a:lnTo>
                        <a:lnTo>
                          <a:pt x="2136" y="183"/>
                        </a:lnTo>
                        <a:lnTo>
                          <a:pt x="2140" y="179"/>
                        </a:lnTo>
                        <a:lnTo>
                          <a:pt x="2143" y="184"/>
                        </a:lnTo>
                        <a:lnTo>
                          <a:pt x="2144" y="185"/>
                        </a:lnTo>
                        <a:lnTo>
                          <a:pt x="2149" y="182"/>
                        </a:lnTo>
                        <a:lnTo>
                          <a:pt x="2150" y="184"/>
                        </a:lnTo>
                        <a:lnTo>
                          <a:pt x="2151" y="185"/>
                        </a:lnTo>
                        <a:lnTo>
                          <a:pt x="2155" y="185"/>
                        </a:lnTo>
                        <a:lnTo>
                          <a:pt x="2159" y="186"/>
                        </a:lnTo>
                        <a:lnTo>
                          <a:pt x="2161" y="186"/>
                        </a:lnTo>
                        <a:lnTo>
                          <a:pt x="2162" y="184"/>
                        </a:lnTo>
                        <a:lnTo>
                          <a:pt x="2166" y="185"/>
                        </a:lnTo>
                        <a:lnTo>
                          <a:pt x="2169" y="189"/>
                        </a:lnTo>
                        <a:lnTo>
                          <a:pt x="2171" y="189"/>
                        </a:lnTo>
                        <a:lnTo>
                          <a:pt x="2174" y="187"/>
                        </a:lnTo>
                        <a:lnTo>
                          <a:pt x="2175" y="185"/>
                        </a:lnTo>
                        <a:lnTo>
                          <a:pt x="2179" y="187"/>
                        </a:lnTo>
                        <a:lnTo>
                          <a:pt x="2180" y="184"/>
                        </a:lnTo>
                        <a:lnTo>
                          <a:pt x="2184" y="185"/>
                        </a:lnTo>
                        <a:lnTo>
                          <a:pt x="2185" y="186"/>
                        </a:lnTo>
                        <a:lnTo>
                          <a:pt x="2189" y="184"/>
                        </a:lnTo>
                        <a:lnTo>
                          <a:pt x="2192" y="184"/>
                        </a:lnTo>
                        <a:lnTo>
                          <a:pt x="2193" y="185"/>
                        </a:lnTo>
                        <a:lnTo>
                          <a:pt x="2196" y="183"/>
                        </a:lnTo>
                        <a:lnTo>
                          <a:pt x="2198" y="185"/>
                        </a:lnTo>
                        <a:lnTo>
                          <a:pt x="2201" y="184"/>
                        </a:lnTo>
                        <a:lnTo>
                          <a:pt x="2204" y="186"/>
                        </a:lnTo>
                        <a:lnTo>
                          <a:pt x="2206" y="183"/>
                        </a:lnTo>
                        <a:lnTo>
                          <a:pt x="2208" y="187"/>
                        </a:lnTo>
                        <a:lnTo>
                          <a:pt x="2211" y="185"/>
                        </a:lnTo>
                        <a:lnTo>
                          <a:pt x="2213" y="186"/>
                        </a:lnTo>
                        <a:lnTo>
                          <a:pt x="2217" y="183"/>
                        </a:lnTo>
                        <a:lnTo>
                          <a:pt x="2219" y="184"/>
                        </a:lnTo>
                        <a:lnTo>
                          <a:pt x="2221" y="186"/>
                        </a:lnTo>
                        <a:lnTo>
                          <a:pt x="2225" y="186"/>
                        </a:lnTo>
                        <a:lnTo>
                          <a:pt x="2226" y="183"/>
                        </a:lnTo>
                        <a:lnTo>
                          <a:pt x="2229" y="185"/>
                        </a:lnTo>
                        <a:lnTo>
                          <a:pt x="2232" y="187"/>
                        </a:lnTo>
                        <a:lnTo>
                          <a:pt x="2235" y="175"/>
                        </a:lnTo>
                        <a:lnTo>
                          <a:pt x="2238" y="183"/>
                        </a:lnTo>
                        <a:lnTo>
                          <a:pt x="2239" y="185"/>
                        </a:lnTo>
                        <a:lnTo>
                          <a:pt x="2243" y="181"/>
                        </a:lnTo>
                        <a:lnTo>
                          <a:pt x="2245" y="173"/>
                        </a:lnTo>
                        <a:lnTo>
                          <a:pt x="2248" y="181"/>
                        </a:lnTo>
                        <a:lnTo>
                          <a:pt x="2252" y="181"/>
                        </a:lnTo>
                        <a:lnTo>
                          <a:pt x="2254" y="182"/>
                        </a:lnTo>
                        <a:lnTo>
                          <a:pt x="2260" y="181"/>
                        </a:lnTo>
                        <a:lnTo>
                          <a:pt x="2261" y="176"/>
                        </a:lnTo>
                        <a:lnTo>
                          <a:pt x="2264" y="183"/>
                        </a:lnTo>
                        <a:lnTo>
                          <a:pt x="2264" y="185"/>
                        </a:lnTo>
                        <a:lnTo>
                          <a:pt x="2268" y="185"/>
                        </a:lnTo>
                        <a:lnTo>
                          <a:pt x="2271" y="183"/>
                        </a:lnTo>
                        <a:lnTo>
                          <a:pt x="2272" y="182"/>
                        </a:lnTo>
                        <a:lnTo>
                          <a:pt x="2278" y="187"/>
                        </a:lnTo>
                        <a:lnTo>
                          <a:pt x="2279" y="183"/>
                        </a:lnTo>
                        <a:lnTo>
                          <a:pt x="2281" y="182"/>
                        </a:lnTo>
                        <a:lnTo>
                          <a:pt x="2284" y="185"/>
                        </a:lnTo>
                        <a:lnTo>
                          <a:pt x="2287" y="183"/>
                        </a:lnTo>
                        <a:lnTo>
                          <a:pt x="2289" y="186"/>
                        </a:lnTo>
                        <a:lnTo>
                          <a:pt x="2291" y="183"/>
                        </a:lnTo>
                        <a:lnTo>
                          <a:pt x="2295" y="186"/>
                        </a:lnTo>
                        <a:lnTo>
                          <a:pt x="2297" y="183"/>
                        </a:lnTo>
                        <a:lnTo>
                          <a:pt x="2299" y="183"/>
                        </a:lnTo>
                        <a:lnTo>
                          <a:pt x="2302" y="182"/>
                        </a:lnTo>
                        <a:lnTo>
                          <a:pt x="2305" y="182"/>
                        </a:lnTo>
                        <a:lnTo>
                          <a:pt x="2307" y="186"/>
                        </a:lnTo>
                        <a:lnTo>
                          <a:pt x="2311" y="184"/>
                        </a:lnTo>
                        <a:lnTo>
                          <a:pt x="2313" y="187"/>
                        </a:lnTo>
                        <a:lnTo>
                          <a:pt x="2315" y="185"/>
                        </a:lnTo>
                        <a:lnTo>
                          <a:pt x="2319" y="184"/>
                        </a:lnTo>
                        <a:lnTo>
                          <a:pt x="2320" y="178"/>
                        </a:lnTo>
                        <a:lnTo>
                          <a:pt x="2323" y="181"/>
                        </a:lnTo>
                        <a:lnTo>
                          <a:pt x="2327" y="183"/>
                        </a:lnTo>
                        <a:lnTo>
                          <a:pt x="2327" y="181"/>
                        </a:lnTo>
                        <a:lnTo>
                          <a:pt x="2331" y="183"/>
                        </a:lnTo>
                        <a:lnTo>
                          <a:pt x="2332" y="185"/>
                        </a:lnTo>
                        <a:lnTo>
                          <a:pt x="2336" y="185"/>
                        </a:lnTo>
                        <a:lnTo>
                          <a:pt x="2339" y="184"/>
                        </a:lnTo>
                        <a:lnTo>
                          <a:pt x="2341" y="183"/>
                        </a:lnTo>
                        <a:lnTo>
                          <a:pt x="2345" y="184"/>
                        </a:lnTo>
                        <a:lnTo>
                          <a:pt x="2347" y="179"/>
                        </a:lnTo>
                        <a:lnTo>
                          <a:pt x="2348" y="176"/>
                        </a:lnTo>
                        <a:lnTo>
                          <a:pt x="2352" y="183"/>
                        </a:lnTo>
                        <a:lnTo>
                          <a:pt x="2353" y="184"/>
                        </a:lnTo>
                        <a:lnTo>
                          <a:pt x="2357" y="173"/>
                        </a:lnTo>
                        <a:lnTo>
                          <a:pt x="2358" y="169"/>
                        </a:lnTo>
                        <a:lnTo>
                          <a:pt x="2361" y="177"/>
                        </a:lnTo>
                        <a:lnTo>
                          <a:pt x="2364" y="183"/>
                        </a:lnTo>
                        <a:lnTo>
                          <a:pt x="2367" y="178"/>
                        </a:lnTo>
                        <a:lnTo>
                          <a:pt x="2369" y="182"/>
                        </a:lnTo>
                        <a:lnTo>
                          <a:pt x="2371" y="182"/>
                        </a:lnTo>
                        <a:lnTo>
                          <a:pt x="2374" y="183"/>
                        </a:lnTo>
                        <a:lnTo>
                          <a:pt x="2376" y="182"/>
                        </a:lnTo>
                        <a:lnTo>
                          <a:pt x="2380" y="183"/>
                        </a:lnTo>
                        <a:lnTo>
                          <a:pt x="2381" y="187"/>
                        </a:lnTo>
                        <a:lnTo>
                          <a:pt x="2386" y="179"/>
                        </a:lnTo>
                        <a:lnTo>
                          <a:pt x="2386" y="185"/>
                        </a:lnTo>
                        <a:lnTo>
                          <a:pt x="2390" y="185"/>
                        </a:lnTo>
                        <a:lnTo>
                          <a:pt x="2393" y="183"/>
                        </a:lnTo>
                        <a:lnTo>
                          <a:pt x="2395" y="177"/>
                        </a:lnTo>
                        <a:lnTo>
                          <a:pt x="2398" y="184"/>
                        </a:lnTo>
                        <a:lnTo>
                          <a:pt x="2400" y="184"/>
                        </a:lnTo>
                        <a:lnTo>
                          <a:pt x="2404" y="177"/>
                        </a:lnTo>
                        <a:lnTo>
                          <a:pt x="2404" y="179"/>
                        </a:lnTo>
                        <a:lnTo>
                          <a:pt x="2407" y="179"/>
                        </a:lnTo>
                        <a:lnTo>
                          <a:pt x="2412" y="182"/>
                        </a:lnTo>
                        <a:lnTo>
                          <a:pt x="2413" y="182"/>
                        </a:lnTo>
                        <a:lnTo>
                          <a:pt x="2415" y="183"/>
                        </a:lnTo>
                        <a:lnTo>
                          <a:pt x="2417" y="177"/>
                        </a:lnTo>
                        <a:lnTo>
                          <a:pt x="2421" y="184"/>
                        </a:lnTo>
                        <a:lnTo>
                          <a:pt x="2424" y="178"/>
                        </a:lnTo>
                        <a:lnTo>
                          <a:pt x="2426" y="182"/>
                        </a:lnTo>
                        <a:lnTo>
                          <a:pt x="2428" y="184"/>
                        </a:lnTo>
                        <a:lnTo>
                          <a:pt x="2431" y="183"/>
                        </a:lnTo>
                        <a:lnTo>
                          <a:pt x="2433" y="182"/>
                        </a:lnTo>
                        <a:lnTo>
                          <a:pt x="2437" y="184"/>
                        </a:lnTo>
                        <a:lnTo>
                          <a:pt x="2439" y="184"/>
                        </a:lnTo>
                        <a:lnTo>
                          <a:pt x="2441" y="184"/>
                        </a:lnTo>
                        <a:lnTo>
                          <a:pt x="2446" y="183"/>
                        </a:lnTo>
                        <a:lnTo>
                          <a:pt x="2446" y="184"/>
                        </a:lnTo>
                        <a:lnTo>
                          <a:pt x="2448" y="184"/>
                        </a:lnTo>
                        <a:lnTo>
                          <a:pt x="2452" y="186"/>
                        </a:lnTo>
                        <a:lnTo>
                          <a:pt x="2456" y="187"/>
                        </a:lnTo>
                        <a:lnTo>
                          <a:pt x="2456" y="184"/>
                        </a:lnTo>
                        <a:lnTo>
                          <a:pt x="2458" y="182"/>
                        </a:lnTo>
                        <a:lnTo>
                          <a:pt x="2462" y="186"/>
                        </a:lnTo>
                        <a:lnTo>
                          <a:pt x="2464" y="178"/>
                        </a:lnTo>
                        <a:lnTo>
                          <a:pt x="2467" y="181"/>
                        </a:lnTo>
                        <a:lnTo>
                          <a:pt x="2469" y="181"/>
                        </a:lnTo>
                        <a:lnTo>
                          <a:pt x="2472" y="187"/>
                        </a:lnTo>
                        <a:lnTo>
                          <a:pt x="2474" y="184"/>
                        </a:lnTo>
                        <a:lnTo>
                          <a:pt x="2476" y="185"/>
                        </a:lnTo>
                        <a:lnTo>
                          <a:pt x="2481" y="183"/>
                        </a:lnTo>
                        <a:lnTo>
                          <a:pt x="2483" y="183"/>
                        </a:lnTo>
                        <a:lnTo>
                          <a:pt x="2485" y="181"/>
                        </a:lnTo>
                        <a:lnTo>
                          <a:pt x="2488" y="161"/>
                        </a:lnTo>
                        <a:lnTo>
                          <a:pt x="2490" y="177"/>
                        </a:lnTo>
                        <a:lnTo>
                          <a:pt x="2493" y="164"/>
                        </a:lnTo>
                        <a:lnTo>
                          <a:pt x="2497" y="165"/>
                        </a:lnTo>
                        <a:lnTo>
                          <a:pt x="2497" y="168"/>
                        </a:lnTo>
                        <a:lnTo>
                          <a:pt x="2501" y="185"/>
                        </a:lnTo>
                        <a:lnTo>
                          <a:pt x="2503" y="175"/>
                        </a:lnTo>
                        <a:lnTo>
                          <a:pt x="2507" y="181"/>
                        </a:lnTo>
                        <a:lnTo>
                          <a:pt x="2509" y="179"/>
                        </a:lnTo>
                        <a:lnTo>
                          <a:pt x="2511" y="184"/>
                        </a:lnTo>
                        <a:lnTo>
                          <a:pt x="2515" y="183"/>
                        </a:lnTo>
                        <a:lnTo>
                          <a:pt x="2516" y="185"/>
                        </a:lnTo>
                        <a:lnTo>
                          <a:pt x="2518" y="187"/>
                        </a:lnTo>
                        <a:lnTo>
                          <a:pt x="2522" y="184"/>
                        </a:lnTo>
                        <a:lnTo>
                          <a:pt x="2523" y="186"/>
                        </a:lnTo>
                        <a:lnTo>
                          <a:pt x="2527" y="184"/>
                        </a:lnTo>
                        <a:lnTo>
                          <a:pt x="2528" y="186"/>
                        </a:lnTo>
                        <a:lnTo>
                          <a:pt x="2533" y="187"/>
                        </a:lnTo>
                        <a:lnTo>
                          <a:pt x="2534" y="184"/>
                        </a:lnTo>
                        <a:lnTo>
                          <a:pt x="2537" y="182"/>
                        </a:lnTo>
                        <a:lnTo>
                          <a:pt x="2539" y="185"/>
                        </a:lnTo>
                        <a:lnTo>
                          <a:pt x="2541" y="186"/>
                        </a:lnTo>
                        <a:lnTo>
                          <a:pt x="2544" y="185"/>
                        </a:lnTo>
                        <a:lnTo>
                          <a:pt x="2549" y="186"/>
                        </a:lnTo>
                        <a:lnTo>
                          <a:pt x="2550" y="178"/>
                        </a:lnTo>
                        <a:lnTo>
                          <a:pt x="2552" y="189"/>
                        </a:lnTo>
                        <a:lnTo>
                          <a:pt x="2554" y="186"/>
                        </a:lnTo>
                        <a:lnTo>
                          <a:pt x="2557" y="187"/>
                        </a:lnTo>
                        <a:lnTo>
                          <a:pt x="2559" y="187"/>
                        </a:lnTo>
                        <a:lnTo>
                          <a:pt x="2562" y="187"/>
                        </a:lnTo>
                        <a:lnTo>
                          <a:pt x="2565" y="185"/>
                        </a:lnTo>
                        <a:lnTo>
                          <a:pt x="2567" y="187"/>
                        </a:lnTo>
                        <a:lnTo>
                          <a:pt x="2570" y="183"/>
                        </a:lnTo>
                        <a:lnTo>
                          <a:pt x="2572" y="185"/>
                        </a:lnTo>
                        <a:lnTo>
                          <a:pt x="2575" y="187"/>
                        </a:lnTo>
                        <a:lnTo>
                          <a:pt x="2577" y="184"/>
                        </a:lnTo>
                        <a:lnTo>
                          <a:pt x="2582" y="185"/>
                        </a:lnTo>
                        <a:lnTo>
                          <a:pt x="2584" y="186"/>
                        </a:lnTo>
                        <a:lnTo>
                          <a:pt x="2587" y="182"/>
                        </a:lnTo>
                        <a:lnTo>
                          <a:pt x="2590" y="164"/>
                        </a:lnTo>
                        <a:lnTo>
                          <a:pt x="2591" y="168"/>
                        </a:lnTo>
                        <a:lnTo>
                          <a:pt x="2593" y="185"/>
                        </a:lnTo>
                        <a:lnTo>
                          <a:pt x="2596" y="169"/>
                        </a:lnTo>
                        <a:lnTo>
                          <a:pt x="2599" y="172"/>
                        </a:lnTo>
                        <a:lnTo>
                          <a:pt x="2602" y="177"/>
                        </a:lnTo>
                        <a:lnTo>
                          <a:pt x="2606" y="179"/>
                        </a:lnTo>
                        <a:lnTo>
                          <a:pt x="2608" y="183"/>
                        </a:lnTo>
                        <a:lnTo>
                          <a:pt x="2611" y="184"/>
                        </a:lnTo>
                        <a:lnTo>
                          <a:pt x="2615" y="185"/>
                        </a:lnTo>
                        <a:lnTo>
                          <a:pt x="2617" y="185"/>
                        </a:lnTo>
                        <a:lnTo>
                          <a:pt x="2619" y="185"/>
                        </a:lnTo>
                        <a:lnTo>
                          <a:pt x="2624" y="184"/>
                        </a:lnTo>
                        <a:lnTo>
                          <a:pt x="2628" y="184"/>
                        </a:lnTo>
                        <a:lnTo>
                          <a:pt x="2632" y="182"/>
                        </a:lnTo>
                        <a:lnTo>
                          <a:pt x="2636" y="182"/>
                        </a:lnTo>
                        <a:lnTo>
                          <a:pt x="2637" y="177"/>
                        </a:lnTo>
                        <a:lnTo>
                          <a:pt x="2640" y="184"/>
                        </a:lnTo>
                        <a:lnTo>
                          <a:pt x="2642" y="184"/>
                        </a:lnTo>
                        <a:lnTo>
                          <a:pt x="2645" y="181"/>
                        </a:lnTo>
                      </a:path>
                    </a:pathLst>
                  </a:custGeom>
                  <a:noFill/>
                  <a:ln w="9525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8" name="Freeform 73"/>
                  <p:cNvSpPr>
                    <a:spLocks noChangeAspect="1"/>
                  </p:cNvSpPr>
                  <p:nvPr/>
                </p:nvSpPr>
                <p:spPr bwMode="auto">
                  <a:xfrm>
                    <a:off x="3356" y="3529"/>
                    <a:ext cx="917" cy="685"/>
                  </a:xfrm>
                  <a:custGeom>
                    <a:avLst/>
                    <a:gdLst>
                      <a:gd name="T0" fmla="*/ 0 w 2645"/>
                      <a:gd name="T1" fmla="*/ 1 h 1304"/>
                      <a:gd name="T2" fmla="*/ 0 w 2645"/>
                      <a:gd name="T3" fmla="*/ 1 h 1304"/>
                      <a:gd name="T4" fmla="*/ 0 w 2645"/>
                      <a:gd name="T5" fmla="*/ 1 h 1304"/>
                      <a:gd name="T6" fmla="*/ 0 w 2645"/>
                      <a:gd name="T7" fmla="*/ 1 h 1304"/>
                      <a:gd name="T8" fmla="*/ 0 w 2645"/>
                      <a:gd name="T9" fmla="*/ 1 h 1304"/>
                      <a:gd name="T10" fmla="*/ 0 w 2645"/>
                      <a:gd name="T11" fmla="*/ 1 h 1304"/>
                      <a:gd name="T12" fmla="*/ 0 w 2645"/>
                      <a:gd name="T13" fmla="*/ 1 h 1304"/>
                      <a:gd name="T14" fmla="*/ 0 w 2645"/>
                      <a:gd name="T15" fmla="*/ 1 h 1304"/>
                      <a:gd name="T16" fmla="*/ 0 w 2645"/>
                      <a:gd name="T17" fmla="*/ 1 h 1304"/>
                      <a:gd name="T18" fmla="*/ 0 w 2645"/>
                      <a:gd name="T19" fmla="*/ 1 h 1304"/>
                      <a:gd name="T20" fmla="*/ 0 w 2645"/>
                      <a:gd name="T21" fmla="*/ 1 h 1304"/>
                      <a:gd name="T22" fmla="*/ 0 w 2645"/>
                      <a:gd name="T23" fmla="*/ 1 h 1304"/>
                      <a:gd name="T24" fmla="*/ 0 w 2645"/>
                      <a:gd name="T25" fmla="*/ 1 h 1304"/>
                      <a:gd name="T26" fmla="*/ 0 w 2645"/>
                      <a:gd name="T27" fmla="*/ 1 h 1304"/>
                      <a:gd name="T28" fmla="*/ 0 w 2645"/>
                      <a:gd name="T29" fmla="*/ 1 h 1304"/>
                      <a:gd name="T30" fmla="*/ 0 w 2645"/>
                      <a:gd name="T31" fmla="*/ 1 h 1304"/>
                      <a:gd name="T32" fmla="*/ 0 w 2645"/>
                      <a:gd name="T33" fmla="*/ 1 h 1304"/>
                      <a:gd name="T34" fmla="*/ 0 w 2645"/>
                      <a:gd name="T35" fmla="*/ 1 h 1304"/>
                      <a:gd name="T36" fmla="*/ 0 w 2645"/>
                      <a:gd name="T37" fmla="*/ 1 h 1304"/>
                      <a:gd name="T38" fmla="*/ 0 w 2645"/>
                      <a:gd name="T39" fmla="*/ 1 h 1304"/>
                      <a:gd name="T40" fmla="*/ 0 w 2645"/>
                      <a:gd name="T41" fmla="*/ 1 h 1304"/>
                      <a:gd name="T42" fmla="*/ 0 w 2645"/>
                      <a:gd name="T43" fmla="*/ 1 h 1304"/>
                      <a:gd name="T44" fmla="*/ 0 w 2645"/>
                      <a:gd name="T45" fmla="*/ 1 h 1304"/>
                      <a:gd name="T46" fmla="*/ 0 w 2645"/>
                      <a:gd name="T47" fmla="*/ 1 h 1304"/>
                      <a:gd name="T48" fmla="*/ 0 w 2645"/>
                      <a:gd name="T49" fmla="*/ 1 h 1304"/>
                      <a:gd name="T50" fmla="*/ 0 w 2645"/>
                      <a:gd name="T51" fmla="*/ 1 h 1304"/>
                      <a:gd name="T52" fmla="*/ 0 w 2645"/>
                      <a:gd name="T53" fmla="*/ 1 h 1304"/>
                      <a:gd name="T54" fmla="*/ 0 w 2645"/>
                      <a:gd name="T55" fmla="*/ 1 h 1304"/>
                      <a:gd name="T56" fmla="*/ 0 w 2645"/>
                      <a:gd name="T57" fmla="*/ 1 h 1304"/>
                      <a:gd name="T58" fmla="*/ 0 w 2645"/>
                      <a:gd name="T59" fmla="*/ 1 h 1304"/>
                      <a:gd name="T60" fmla="*/ 0 w 2645"/>
                      <a:gd name="T61" fmla="*/ 1 h 1304"/>
                      <a:gd name="T62" fmla="*/ 0 w 2645"/>
                      <a:gd name="T63" fmla="*/ 1 h 1304"/>
                      <a:gd name="T64" fmla="*/ 0 w 2645"/>
                      <a:gd name="T65" fmla="*/ 1 h 1304"/>
                      <a:gd name="T66" fmla="*/ 0 w 2645"/>
                      <a:gd name="T67" fmla="*/ 1 h 1304"/>
                      <a:gd name="T68" fmla="*/ 0 w 2645"/>
                      <a:gd name="T69" fmla="*/ 1 h 1304"/>
                      <a:gd name="T70" fmla="*/ 0 w 2645"/>
                      <a:gd name="T71" fmla="*/ 1 h 1304"/>
                      <a:gd name="T72" fmla="*/ 0 w 2645"/>
                      <a:gd name="T73" fmla="*/ 1 h 1304"/>
                      <a:gd name="T74" fmla="*/ 0 w 2645"/>
                      <a:gd name="T75" fmla="*/ 1 h 1304"/>
                      <a:gd name="T76" fmla="*/ 0 w 2645"/>
                      <a:gd name="T77" fmla="*/ 1 h 1304"/>
                      <a:gd name="T78" fmla="*/ 0 w 2645"/>
                      <a:gd name="T79" fmla="*/ 1 h 1304"/>
                      <a:gd name="T80" fmla="*/ 0 w 2645"/>
                      <a:gd name="T81" fmla="*/ 1 h 1304"/>
                      <a:gd name="T82" fmla="*/ 0 w 2645"/>
                      <a:gd name="T83" fmla="*/ 1 h 1304"/>
                      <a:gd name="T84" fmla="*/ 0 w 2645"/>
                      <a:gd name="T85" fmla="*/ 1 h 1304"/>
                      <a:gd name="T86" fmla="*/ 0 w 2645"/>
                      <a:gd name="T87" fmla="*/ 1 h 1304"/>
                      <a:gd name="T88" fmla="*/ 0 w 2645"/>
                      <a:gd name="T89" fmla="*/ 1 h 1304"/>
                      <a:gd name="T90" fmla="*/ 0 w 2645"/>
                      <a:gd name="T91" fmla="*/ 1 h 1304"/>
                      <a:gd name="T92" fmla="*/ 0 w 2645"/>
                      <a:gd name="T93" fmla="*/ 1 h 1304"/>
                      <a:gd name="T94" fmla="*/ 0 w 2645"/>
                      <a:gd name="T95" fmla="*/ 1 h 1304"/>
                      <a:gd name="T96" fmla="*/ 0 w 2645"/>
                      <a:gd name="T97" fmla="*/ 1 h 1304"/>
                      <a:gd name="T98" fmla="*/ 0 w 2645"/>
                      <a:gd name="T99" fmla="*/ 1 h 1304"/>
                      <a:gd name="T100" fmla="*/ 0 w 2645"/>
                      <a:gd name="T101" fmla="*/ 1 h 1304"/>
                      <a:gd name="T102" fmla="*/ 0 w 2645"/>
                      <a:gd name="T103" fmla="*/ 1 h 1304"/>
                      <a:gd name="T104" fmla="*/ 0 w 2645"/>
                      <a:gd name="T105" fmla="*/ 1 h 1304"/>
                      <a:gd name="T106" fmla="*/ 0 w 2645"/>
                      <a:gd name="T107" fmla="*/ 1 h 1304"/>
                      <a:gd name="T108" fmla="*/ 0 w 2645"/>
                      <a:gd name="T109" fmla="*/ 1 h 1304"/>
                      <a:gd name="T110" fmla="*/ 0 w 2645"/>
                      <a:gd name="T111" fmla="*/ 1 h 1304"/>
                      <a:gd name="T112" fmla="*/ 0 w 2645"/>
                      <a:gd name="T113" fmla="*/ 1 h 1304"/>
                      <a:gd name="T114" fmla="*/ 0 w 2645"/>
                      <a:gd name="T115" fmla="*/ 1 h 1304"/>
                      <a:gd name="T116" fmla="*/ 0 w 2645"/>
                      <a:gd name="T117" fmla="*/ 1 h 1304"/>
                      <a:gd name="T118" fmla="*/ 0 w 2645"/>
                      <a:gd name="T119" fmla="*/ 1 h 130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645"/>
                      <a:gd name="T181" fmla="*/ 0 h 1304"/>
                      <a:gd name="T182" fmla="*/ 2645 w 2645"/>
                      <a:gd name="T183" fmla="*/ 1304 h 130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645" h="1304">
                        <a:moveTo>
                          <a:pt x="0" y="1293"/>
                        </a:moveTo>
                        <a:lnTo>
                          <a:pt x="4" y="1295"/>
                        </a:lnTo>
                        <a:lnTo>
                          <a:pt x="5" y="1297"/>
                        </a:lnTo>
                        <a:lnTo>
                          <a:pt x="9" y="1271"/>
                        </a:lnTo>
                        <a:lnTo>
                          <a:pt x="10" y="1225"/>
                        </a:lnTo>
                        <a:lnTo>
                          <a:pt x="13" y="1294"/>
                        </a:lnTo>
                        <a:lnTo>
                          <a:pt x="17" y="1294"/>
                        </a:lnTo>
                        <a:lnTo>
                          <a:pt x="19" y="1277"/>
                        </a:lnTo>
                        <a:lnTo>
                          <a:pt x="24" y="1295"/>
                        </a:lnTo>
                        <a:lnTo>
                          <a:pt x="26" y="1295"/>
                        </a:lnTo>
                        <a:lnTo>
                          <a:pt x="30" y="1287"/>
                        </a:lnTo>
                        <a:lnTo>
                          <a:pt x="31" y="1291"/>
                        </a:lnTo>
                        <a:lnTo>
                          <a:pt x="34" y="1295"/>
                        </a:lnTo>
                        <a:lnTo>
                          <a:pt x="35" y="1290"/>
                        </a:lnTo>
                        <a:lnTo>
                          <a:pt x="40" y="1294"/>
                        </a:lnTo>
                        <a:lnTo>
                          <a:pt x="41" y="1291"/>
                        </a:lnTo>
                        <a:lnTo>
                          <a:pt x="44" y="1295"/>
                        </a:lnTo>
                        <a:lnTo>
                          <a:pt x="46" y="1294"/>
                        </a:lnTo>
                        <a:lnTo>
                          <a:pt x="50" y="1295"/>
                        </a:lnTo>
                        <a:lnTo>
                          <a:pt x="51" y="1298"/>
                        </a:lnTo>
                        <a:lnTo>
                          <a:pt x="56" y="1296"/>
                        </a:lnTo>
                        <a:lnTo>
                          <a:pt x="56" y="1294"/>
                        </a:lnTo>
                        <a:lnTo>
                          <a:pt x="60" y="1297"/>
                        </a:lnTo>
                        <a:lnTo>
                          <a:pt x="63" y="1294"/>
                        </a:lnTo>
                        <a:lnTo>
                          <a:pt x="65" y="1296"/>
                        </a:lnTo>
                        <a:lnTo>
                          <a:pt x="68" y="1297"/>
                        </a:lnTo>
                        <a:lnTo>
                          <a:pt x="69" y="1295"/>
                        </a:lnTo>
                        <a:lnTo>
                          <a:pt x="72" y="1294"/>
                        </a:lnTo>
                        <a:lnTo>
                          <a:pt x="75" y="1293"/>
                        </a:lnTo>
                        <a:lnTo>
                          <a:pt x="78" y="1288"/>
                        </a:lnTo>
                        <a:lnTo>
                          <a:pt x="82" y="1290"/>
                        </a:lnTo>
                        <a:lnTo>
                          <a:pt x="82" y="1291"/>
                        </a:lnTo>
                        <a:lnTo>
                          <a:pt x="86" y="1287"/>
                        </a:lnTo>
                        <a:lnTo>
                          <a:pt x="88" y="1288"/>
                        </a:lnTo>
                        <a:lnTo>
                          <a:pt x="92" y="1279"/>
                        </a:lnTo>
                        <a:lnTo>
                          <a:pt x="94" y="1225"/>
                        </a:lnTo>
                        <a:lnTo>
                          <a:pt x="94" y="1226"/>
                        </a:lnTo>
                        <a:lnTo>
                          <a:pt x="98" y="1272"/>
                        </a:lnTo>
                        <a:lnTo>
                          <a:pt x="102" y="1273"/>
                        </a:lnTo>
                        <a:lnTo>
                          <a:pt x="103" y="1211"/>
                        </a:lnTo>
                        <a:lnTo>
                          <a:pt x="107" y="1259"/>
                        </a:lnTo>
                        <a:lnTo>
                          <a:pt x="110" y="1214"/>
                        </a:lnTo>
                        <a:lnTo>
                          <a:pt x="112" y="245"/>
                        </a:lnTo>
                        <a:lnTo>
                          <a:pt x="112" y="0"/>
                        </a:lnTo>
                        <a:lnTo>
                          <a:pt x="116" y="1186"/>
                        </a:lnTo>
                        <a:lnTo>
                          <a:pt x="120" y="1212"/>
                        </a:lnTo>
                        <a:lnTo>
                          <a:pt x="123" y="704"/>
                        </a:lnTo>
                        <a:lnTo>
                          <a:pt x="124" y="1075"/>
                        </a:lnTo>
                        <a:lnTo>
                          <a:pt x="127" y="1249"/>
                        </a:lnTo>
                        <a:lnTo>
                          <a:pt x="131" y="1229"/>
                        </a:lnTo>
                        <a:lnTo>
                          <a:pt x="132" y="1120"/>
                        </a:lnTo>
                        <a:lnTo>
                          <a:pt x="134" y="1267"/>
                        </a:lnTo>
                        <a:lnTo>
                          <a:pt x="136" y="1284"/>
                        </a:lnTo>
                        <a:lnTo>
                          <a:pt x="141" y="1269"/>
                        </a:lnTo>
                        <a:lnTo>
                          <a:pt x="141" y="1267"/>
                        </a:lnTo>
                        <a:lnTo>
                          <a:pt x="144" y="1285"/>
                        </a:lnTo>
                        <a:lnTo>
                          <a:pt x="148" y="1282"/>
                        </a:lnTo>
                        <a:lnTo>
                          <a:pt x="151" y="1278"/>
                        </a:lnTo>
                        <a:lnTo>
                          <a:pt x="152" y="1287"/>
                        </a:lnTo>
                        <a:lnTo>
                          <a:pt x="156" y="1285"/>
                        </a:lnTo>
                        <a:lnTo>
                          <a:pt x="157" y="1290"/>
                        </a:lnTo>
                        <a:lnTo>
                          <a:pt x="160" y="1291"/>
                        </a:lnTo>
                        <a:lnTo>
                          <a:pt x="162" y="1288"/>
                        </a:lnTo>
                        <a:lnTo>
                          <a:pt x="166" y="1291"/>
                        </a:lnTo>
                        <a:lnTo>
                          <a:pt x="167" y="1291"/>
                        </a:lnTo>
                        <a:lnTo>
                          <a:pt x="170" y="1291"/>
                        </a:lnTo>
                        <a:lnTo>
                          <a:pt x="174" y="1293"/>
                        </a:lnTo>
                        <a:lnTo>
                          <a:pt x="177" y="1293"/>
                        </a:lnTo>
                        <a:lnTo>
                          <a:pt x="179" y="1291"/>
                        </a:lnTo>
                        <a:lnTo>
                          <a:pt x="180" y="1297"/>
                        </a:lnTo>
                        <a:lnTo>
                          <a:pt x="185" y="1294"/>
                        </a:lnTo>
                        <a:lnTo>
                          <a:pt x="187" y="1297"/>
                        </a:lnTo>
                        <a:lnTo>
                          <a:pt x="190" y="1296"/>
                        </a:lnTo>
                        <a:lnTo>
                          <a:pt x="191" y="1298"/>
                        </a:lnTo>
                        <a:lnTo>
                          <a:pt x="194" y="1302"/>
                        </a:lnTo>
                        <a:lnTo>
                          <a:pt x="196" y="1298"/>
                        </a:lnTo>
                        <a:lnTo>
                          <a:pt x="200" y="1299"/>
                        </a:lnTo>
                        <a:lnTo>
                          <a:pt x="202" y="1301"/>
                        </a:lnTo>
                        <a:lnTo>
                          <a:pt x="204" y="1293"/>
                        </a:lnTo>
                        <a:lnTo>
                          <a:pt x="208" y="1299"/>
                        </a:lnTo>
                        <a:lnTo>
                          <a:pt x="210" y="1302"/>
                        </a:lnTo>
                        <a:lnTo>
                          <a:pt x="211" y="1302"/>
                        </a:lnTo>
                        <a:lnTo>
                          <a:pt x="213" y="1297"/>
                        </a:lnTo>
                        <a:lnTo>
                          <a:pt x="218" y="1299"/>
                        </a:lnTo>
                        <a:lnTo>
                          <a:pt x="221" y="1302"/>
                        </a:lnTo>
                        <a:lnTo>
                          <a:pt x="222" y="1299"/>
                        </a:lnTo>
                        <a:lnTo>
                          <a:pt x="226" y="1301"/>
                        </a:lnTo>
                        <a:lnTo>
                          <a:pt x="227" y="1301"/>
                        </a:lnTo>
                        <a:lnTo>
                          <a:pt x="230" y="1298"/>
                        </a:lnTo>
                        <a:lnTo>
                          <a:pt x="233" y="1302"/>
                        </a:lnTo>
                        <a:lnTo>
                          <a:pt x="236" y="1302"/>
                        </a:lnTo>
                        <a:lnTo>
                          <a:pt x="237" y="1302"/>
                        </a:lnTo>
                        <a:lnTo>
                          <a:pt x="239" y="1299"/>
                        </a:lnTo>
                        <a:lnTo>
                          <a:pt x="243" y="1302"/>
                        </a:lnTo>
                        <a:lnTo>
                          <a:pt x="247" y="1302"/>
                        </a:lnTo>
                        <a:lnTo>
                          <a:pt x="247" y="1299"/>
                        </a:lnTo>
                        <a:lnTo>
                          <a:pt x="252" y="1302"/>
                        </a:lnTo>
                        <a:lnTo>
                          <a:pt x="254" y="1303"/>
                        </a:lnTo>
                        <a:lnTo>
                          <a:pt x="255" y="1302"/>
                        </a:lnTo>
                        <a:lnTo>
                          <a:pt x="258" y="1303"/>
                        </a:lnTo>
                        <a:lnTo>
                          <a:pt x="261" y="1301"/>
                        </a:lnTo>
                        <a:lnTo>
                          <a:pt x="264" y="1302"/>
                        </a:lnTo>
                        <a:lnTo>
                          <a:pt x="267" y="1299"/>
                        </a:lnTo>
                        <a:lnTo>
                          <a:pt x="268" y="1302"/>
                        </a:lnTo>
                        <a:lnTo>
                          <a:pt x="272" y="1298"/>
                        </a:lnTo>
                        <a:lnTo>
                          <a:pt x="273" y="1301"/>
                        </a:lnTo>
                        <a:lnTo>
                          <a:pt x="277" y="1302"/>
                        </a:lnTo>
                        <a:lnTo>
                          <a:pt x="279" y="1302"/>
                        </a:lnTo>
                        <a:lnTo>
                          <a:pt x="281" y="1299"/>
                        </a:lnTo>
                        <a:lnTo>
                          <a:pt x="285" y="1302"/>
                        </a:lnTo>
                        <a:lnTo>
                          <a:pt x="287" y="1301"/>
                        </a:lnTo>
                        <a:lnTo>
                          <a:pt x="289" y="1297"/>
                        </a:lnTo>
                        <a:lnTo>
                          <a:pt x="293" y="1301"/>
                        </a:lnTo>
                        <a:lnTo>
                          <a:pt x="295" y="1302"/>
                        </a:lnTo>
                        <a:lnTo>
                          <a:pt x="297" y="1301"/>
                        </a:lnTo>
                        <a:lnTo>
                          <a:pt x="301" y="1299"/>
                        </a:lnTo>
                        <a:lnTo>
                          <a:pt x="302" y="1302"/>
                        </a:lnTo>
                        <a:lnTo>
                          <a:pt x="306" y="1299"/>
                        </a:lnTo>
                        <a:lnTo>
                          <a:pt x="310" y="1299"/>
                        </a:lnTo>
                        <a:lnTo>
                          <a:pt x="312" y="1302"/>
                        </a:lnTo>
                        <a:lnTo>
                          <a:pt x="317" y="1301"/>
                        </a:lnTo>
                        <a:lnTo>
                          <a:pt x="319" y="1301"/>
                        </a:lnTo>
                        <a:lnTo>
                          <a:pt x="321" y="1302"/>
                        </a:lnTo>
                        <a:lnTo>
                          <a:pt x="324" y="1302"/>
                        </a:lnTo>
                        <a:lnTo>
                          <a:pt x="327" y="1301"/>
                        </a:lnTo>
                        <a:lnTo>
                          <a:pt x="329" y="1299"/>
                        </a:lnTo>
                        <a:lnTo>
                          <a:pt x="332" y="1302"/>
                        </a:lnTo>
                        <a:lnTo>
                          <a:pt x="335" y="1301"/>
                        </a:lnTo>
                        <a:lnTo>
                          <a:pt x="336" y="1299"/>
                        </a:lnTo>
                        <a:lnTo>
                          <a:pt x="338" y="1301"/>
                        </a:lnTo>
                        <a:lnTo>
                          <a:pt x="340" y="1302"/>
                        </a:lnTo>
                        <a:lnTo>
                          <a:pt x="344" y="1303"/>
                        </a:lnTo>
                        <a:lnTo>
                          <a:pt x="347" y="1301"/>
                        </a:lnTo>
                        <a:lnTo>
                          <a:pt x="351" y="1302"/>
                        </a:lnTo>
                        <a:lnTo>
                          <a:pt x="355" y="1301"/>
                        </a:lnTo>
                        <a:lnTo>
                          <a:pt x="356" y="1301"/>
                        </a:lnTo>
                        <a:lnTo>
                          <a:pt x="360" y="1302"/>
                        </a:lnTo>
                        <a:lnTo>
                          <a:pt x="362" y="1303"/>
                        </a:lnTo>
                        <a:lnTo>
                          <a:pt x="363" y="1302"/>
                        </a:lnTo>
                        <a:lnTo>
                          <a:pt x="368" y="1299"/>
                        </a:lnTo>
                        <a:lnTo>
                          <a:pt x="369" y="1301"/>
                        </a:lnTo>
                        <a:lnTo>
                          <a:pt x="373" y="1301"/>
                        </a:lnTo>
                        <a:lnTo>
                          <a:pt x="374" y="1301"/>
                        </a:lnTo>
                        <a:lnTo>
                          <a:pt x="379" y="1301"/>
                        </a:lnTo>
                        <a:lnTo>
                          <a:pt x="381" y="1303"/>
                        </a:lnTo>
                        <a:lnTo>
                          <a:pt x="382" y="1302"/>
                        </a:lnTo>
                        <a:lnTo>
                          <a:pt x="387" y="1301"/>
                        </a:lnTo>
                        <a:lnTo>
                          <a:pt x="391" y="1303"/>
                        </a:lnTo>
                        <a:lnTo>
                          <a:pt x="394" y="1299"/>
                        </a:lnTo>
                        <a:lnTo>
                          <a:pt x="395" y="1299"/>
                        </a:lnTo>
                        <a:lnTo>
                          <a:pt x="397" y="1303"/>
                        </a:lnTo>
                        <a:lnTo>
                          <a:pt x="399" y="1298"/>
                        </a:lnTo>
                        <a:lnTo>
                          <a:pt x="403" y="1299"/>
                        </a:lnTo>
                        <a:lnTo>
                          <a:pt x="406" y="1298"/>
                        </a:lnTo>
                        <a:lnTo>
                          <a:pt x="410" y="1301"/>
                        </a:lnTo>
                        <a:lnTo>
                          <a:pt x="412" y="1297"/>
                        </a:lnTo>
                        <a:lnTo>
                          <a:pt x="413" y="1295"/>
                        </a:lnTo>
                        <a:lnTo>
                          <a:pt x="417" y="1298"/>
                        </a:lnTo>
                        <a:lnTo>
                          <a:pt x="420" y="1298"/>
                        </a:lnTo>
                        <a:lnTo>
                          <a:pt x="422" y="1298"/>
                        </a:lnTo>
                        <a:lnTo>
                          <a:pt x="425" y="1298"/>
                        </a:lnTo>
                        <a:lnTo>
                          <a:pt x="427" y="1296"/>
                        </a:lnTo>
                        <a:lnTo>
                          <a:pt x="429" y="1295"/>
                        </a:lnTo>
                        <a:lnTo>
                          <a:pt x="430" y="1302"/>
                        </a:lnTo>
                        <a:lnTo>
                          <a:pt x="434" y="1301"/>
                        </a:lnTo>
                        <a:lnTo>
                          <a:pt x="436" y="1299"/>
                        </a:lnTo>
                        <a:lnTo>
                          <a:pt x="439" y="1301"/>
                        </a:lnTo>
                        <a:lnTo>
                          <a:pt x="442" y="1297"/>
                        </a:lnTo>
                        <a:lnTo>
                          <a:pt x="445" y="1298"/>
                        </a:lnTo>
                        <a:lnTo>
                          <a:pt x="447" y="1298"/>
                        </a:lnTo>
                        <a:lnTo>
                          <a:pt x="449" y="1302"/>
                        </a:lnTo>
                        <a:lnTo>
                          <a:pt x="453" y="1299"/>
                        </a:lnTo>
                        <a:lnTo>
                          <a:pt x="454" y="1299"/>
                        </a:lnTo>
                        <a:lnTo>
                          <a:pt x="458" y="1302"/>
                        </a:lnTo>
                        <a:lnTo>
                          <a:pt x="459" y="1299"/>
                        </a:lnTo>
                        <a:lnTo>
                          <a:pt x="463" y="1301"/>
                        </a:lnTo>
                        <a:lnTo>
                          <a:pt x="465" y="1297"/>
                        </a:lnTo>
                        <a:lnTo>
                          <a:pt x="468" y="1302"/>
                        </a:lnTo>
                        <a:lnTo>
                          <a:pt x="472" y="1302"/>
                        </a:lnTo>
                        <a:lnTo>
                          <a:pt x="474" y="1298"/>
                        </a:lnTo>
                        <a:lnTo>
                          <a:pt x="474" y="1299"/>
                        </a:lnTo>
                        <a:lnTo>
                          <a:pt x="479" y="1299"/>
                        </a:lnTo>
                        <a:lnTo>
                          <a:pt x="481" y="1298"/>
                        </a:lnTo>
                        <a:lnTo>
                          <a:pt x="484" y="1297"/>
                        </a:lnTo>
                        <a:lnTo>
                          <a:pt x="484" y="1298"/>
                        </a:lnTo>
                        <a:lnTo>
                          <a:pt x="489" y="1301"/>
                        </a:lnTo>
                        <a:lnTo>
                          <a:pt x="492" y="1303"/>
                        </a:lnTo>
                        <a:lnTo>
                          <a:pt x="492" y="1301"/>
                        </a:lnTo>
                        <a:lnTo>
                          <a:pt x="496" y="1301"/>
                        </a:lnTo>
                        <a:lnTo>
                          <a:pt x="500" y="1301"/>
                        </a:lnTo>
                        <a:lnTo>
                          <a:pt x="501" y="1302"/>
                        </a:lnTo>
                        <a:lnTo>
                          <a:pt x="504" y="1299"/>
                        </a:lnTo>
                        <a:lnTo>
                          <a:pt x="508" y="1303"/>
                        </a:lnTo>
                        <a:lnTo>
                          <a:pt x="509" y="1302"/>
                        </a:lnTo>
                        <a:lnTo>
                          <a:pt x="512" y="1298"/>
                        </a:lnTo>
                        <a:lnTo>
                          <a:pt x="514" y="1302"/>
                        </a:lnTo>
                        <a:lnTo>
                          <a:pt x="517" y="1301"/>
                        </a:lnTo>
                        <a:lnTo>
                          <a:pt x="518" y="1299"/>
                        </a:lnTo>
                        <a:lnTo>
                          <a:pt x="521" y="1303"/>
                        </a:lnTo>
                        <a:lnTo>
                          <a:pt x="526" y="1297"/>
                        </a:lnTo>
                        <a:lnTo>
                          <a:pt x="530" y="1301"/>
                        </a:lnTo>
                        <a:lnTo>
                          <a:pt x="531" y="1301"/>
                        </a:lnTo>
                        <a:lnTo>
                          <a:pt x="534" y="1301"/>
                        </a:lnTo>
                        <a:lnTo>
                          <a:pt x="537" y="1298"/>
                        </a:lnTo>
                        <a:lnTo>
                          <a:pt x="541" y="1301"/>
                        </a:lnTo>
                        <a:lnTo>
                          <a:pt x="542" y="1296"/>
                        </a:lnTo>
                        <a:lnTo>
                          <a:pt x="544" y="1298"/>
                        </a:lnTo>
                        <a:lnTo>
                          <a:pt x="547" y="1301"/>
                        </a:lnTo>
                        <a:lnTo>
                          <a:pt x="551" y="1296"/>
                        </a:lnTo>
                        <a:lnTo>
                          <a:pt x="554" y="1301"/>
                        </a:lnTo>
                        <a:lnTo>
                          <a:pt x="556" y="1298"/>
                        </a:lnTo>
                        <a:lnTo>
                          <a:pt x="558" y="1298"/>
                        </a:lnTo>
                        <a:lnTo>
                          <a:pt x="561" y="1299"/>
                        </a:lnTo>
                        <a:lnTo>
                          <a:pt x="565" y="1302"/>
                        </a:lnTo>
                        <a:lnTo>
                          <a:pt x="566" y="1299"/>
                        </a:lnTo>
                        <a:lnTo>
                          <a:pt x="568" y="1299"/>
                        </a:lnTo>
                        <a:lnTo>
                          <a:pt x="572" y="1302"/>
                        </a:lnTo>
                        <a:lnTo>
                          <a:pt x="575" y="1303"/>
                        </a:lnTo>
                        <a:lnTo>
                          <a:pt x="576" y="1299"/>
                        </a:lnTo>
                        <a:lnTo>
                          <a:pt x="580" y="1297"/>
                        </a:lnTo>
                        <a:lnTo>
                          <a:pt x="581" y="1298"/>
                        </a:lnTo>
                        <a:lnTo>
                          <a:pt x="583" y="1299"/>
                        </a:lnTo>
                        <a:lnTo>
                          <a:pt x="586" y="1297"/>
                        </a:lnTo>
                        <a:lnTo>
                          <a:pt x="588" y="1301"/>
                        </a:lnTo>
                        <a:lnTo>
                          <a:pt x="591" y="1304"/>
                        </a:lnTo>
                        <a:lnTo>
                          <a:pt x="594" y="1298"/>
                        </a:lnTo>
                        <a:lnTo>
                          <a:pt x="595" y="1298"/>
                        </a:lnTo>
                        <a:lnTo>
                          <a:pt x="599" y="1294"/>
                        </a:lnTo>
                        <a:lnTo>
                          <a:pt x="601" y="1301"/>
                        </a:lnTo>
                        <a:lnTo>
                          <a:pt x="606" y="1298"/>
                        </a:lnTo>
                        <a:lnTo>
                          <a:pt x="606" y="1295"/>
                        </a:lnTo>
                        <a:lnTo>
                          <a:pt x="610" y="1301"/>
                        </a:lnTo>
                        <a:lnTo>
                          <a:pt x="611" y="1301"/>
                        </a:lnTo>
                        <a:lnTo>
                          <a:pt x="616" y="1297"/>
                        </a:lnTo>
                        <a:lnTo>
                          <a:pt x="617" y="1299"/>
                        </a:lnTo>
                        <a:lnTo>
                          <a:pt x="620" y="1301"/>
                        </a:lnTo>
                        <a:lnTo>
                          <a:pt x="622" y="1298"/>
                        </a:lnTo>
                        <a:lnTo>
                          <a:pt x="626" y="1294"/>
                        </a:lnTo>
                        <a:lnTo>
                          <a:pt x="627" y="1295"/>
                        </a:lnTo>
                        <a:lnTo>
                          <a:pt x="632" y="1304"/>
                        </a:lnTo>
                        <a:lnTo>
                          <a:pt x="634" y="1299"/>
                        </a:lnTo>
                        <a:lnTo>
                          <a:pt x="634" y="1298"/>
                        </a:lnTo>
                        <a:lnTo>
                          <a:pt x="639" y="1298"/>
                        </a:lnTo>
                        <a:lnTo>
                          <a:pt x="642" y="1301"/>
                        </a:lnTo>
                        <a:lnTo>
                          <a:pt x="642" y="1297"/>
                        </a:lnTo>
                        <a:lnTo>
                          <a:pt x="646" y="1298"/>
                        </a:lnTo>
                        <a:lnTo>
                          <a:pt x="648" y="1299"/>
                        </a:lnTo>
                        <a:lnTo>
                          <a:pt x="652" y="1296"/>
                        </a:lnTo>
                        <a:lnTo>
                          <a:pt x="652" y="1299"/>
                        </a:lnTo>
                        <a:lnTo>
                          <a:pt x="658" y="1301"/>
                        </a:lnTo>
                        <a:lnTo>
                          <a:pt x="661" y="1301"/>
                        </a:lnTo>
                        <a:lnTo>
                          <a:pt x="665" y="1302"/>
                        </a:lnTo>
                        <a:lnTo>
                          <a:pt x="666" y="1302"/>
                        </a:lnTo>
                        <a:lnTo>
                          <a:pt x="669" y="1298"/>
                        </a:lnTo>
                        <a:lnTo>
                          <a:pt x="673" y="1299"/>
                        </a:lnTo>
                        <a:lnTo>
                          <a:pt x="675" y="1299"/>
                        </a:lnTo>
                        <a:lnTo>
                          <a:pt x="678" y="1302"/>
                        </a:lnTo>
                        <a:lnTo>
                          <a:pt x="679" y="1301"/>
                        </a:lnTo>
                        <a:lnTo>
                          <a:pt x="682" y="1302"/>
                        </a:lnTo>
                        <a:lnTo>
                          <a:pt x="685" y="1302"/>
                        </a:lnTo>
                        <a:lnTo>
                          <a:pt x="686" y="1301"/>
                        </a:lnTo>
                        <a:lnTo>
                          <a:pt x="691" y="1301"/>
                        </a:lnTo>
                        <a:lnTo>
                          <a:pt x="692" y="1303"/>
                        </a:lnTo>
                        <a:lnTo>
                          <a:pt x="694" y="1299"/>
                        </a:lnTo>
                        <a:lnTo>
                          <a:pt x="699" y="1298"/>
                        </a:lnTo>
                        <a:lnTo>
                          <a:pt x="700" y="1302"/>
                        </a:lnTo>
                        <a:lnTo>
                          <a:pt x="703" y="1301"/>
                        </a:lnTo>
                        <a:lnTo>
                          <a:pt x="707" y="1301"/>
                        </a:lnTo>
                        <a:lnTo>
                          <a:pt x="708" y="1299"/>
                        </a:lnTo>
                        <a:lnTo>
                          <a:pt x="711" y="1299"/>
                        </a:lnTo>
                        <a:lnTo>
                          <a:pt x="713" y="1302"/>
                        </a:lnTo>
                        <a:lnTo>
                          <a:pt x="717" y="1302"/>
                        </a:lnTo>
                        <a:lnTo>
                          <a:pt x="718" y="1299"/>
                        </a:lnTo>
                        <a:lnTo>
                          <a:pt x="720" y="1301"/>
                        </a:lnTo>
                        <a:lnTo>
                          <a:pt x="725" y="1298"/>
                        </a:lnTo>
                        <a:lnTo>
                          <a:pt x="725" y="1301"/>
                        </a:lnTo>
                        <a:lnTo>
                          <a:pt x="729" y="1299"/>
                        </a:lnTo>
                        <a:lnTo>
                          <a:pt x="733" y="1299"/>
                        </a:lnTo>
                        <a:lnTo>
                          <a:pt x="735" y="1299"/>
                        </a:lnTo>
                        <a:lnTo>
                          <a:pt x="735" y="1301"/>
                        </a:lnTo>
                        <a:lnTo>
                          <a:pt x="741" y="1302"/>
                        </a:lnTo>
                        <a:lnTo>
                          <a:pt x="745" y="1298"/>
                        </a:lnTo>
                        <a:lnTo>
                          <a:pt x="745" y="1297"/>
                        </a:lnTo>
                        <a:lnTo>
                          <a:pt x="750" y="1301"/>
                        </a:lnTo>
                        <a:lnTo>
                          <a:pt x="753" y="1301"/>
                        </a:lnTo>
                        <a:lnTo>
                          <a:pt x="755" y="1298"/>
                        </a:lnTo>
                        <a:lnTo>
                          <a:pt x="755" y="1299"/>
                        </a:lnTo>
                        <a:lnTo>
                          <a:pt x="760" y="1301"/>
                        </a:lnTo>
                        <a:lnTo>
                          <a:pt x="761" y="1303"/>
                        </a:lnTo>
                        <a:lnTo>
                          <a:pt x="766" y="1302"/>
                        </a:lnTo>
                        <a:lnTo>
                          <a:pt x="768" y="1301"/>
                        </a:lnTo>
                        <a:lnTo>
                          <a:pt x="769" y="1297"/>
                        </a:lnTo>
                        <a:lnTo>
                          <a:pt x="773" y="1299"/>
                        </a:lnTo>
                        <a:lnTo>
                          <a:pt x="775" y="1302"/>
                        </a:lnTo>
                        <a:lnTo>
                          <a:pt x="777" y="1297"/>
                        </a:lnTo>
                        <a:lnTo>
                          <a:pt x="779" y="1301"/>
                        </a:lnTo>
                        <a:lnTo>
                          <a:pt x="784" y="1297"/>
                        </a:lnTo>
                        <a:lnTo>
                          <a:pt x="784" y="1298"/>
                        </a:lnTo>
                        <a:lnTo>
                          <a:pt x="787" y="1302"/>
                        </a:lnTo>
                        <a:lnTo>
                          <a:pt x="790" y="1301"/>
                        </a:lnTo>
                        <a:lnTo>
                          <a:pt x="793" y="1301"/>
                        </a:lnTo>
                        <a:lnTo>
                          <a:pt x="796" y="1304"/>
                        </a:lnTo>
                        <a:lnTo>
                          <a:pt x="798" y="1301"/>
                        </a:lnTo>
                        <a:lnTo>
                          <a:pt x="802" y="1288"/>
                        </a:lnTo>
                        <a:lnTo>
                          <a:pt x="802" y="1285"/>
                        </a:lnTo>
                        <a:lnTo>
                          <a:pt x="805" y="1298"/>
                        </a:lnTo>
                        <a:lnTo>
                          <a:pt x="808" y="1297"/>
                        </a:lnTo>
                        <a:lnTo>
                          <a:pt x="812" y="1297"/>
                        </a:lnTo>
                        <a:lnTo>
                          <a:pt x="813" y="1298"/>
                        </a:lnTo>
                        <a:lnTo>
                          <a:pt x="817" y="1297"/>
                        </a:lnTo>
                        <a:lnTo>
                          <a:pt x="819" y="1297"/>
                        </a:lnTo>
                        <a:lnTo>
                          <a:pt x="822" y="1298"/>
                        </a:lnTo>
                        <a:lnTo>
                          <a:pt x="826" y="1299"/>
                        </a:lnTo>
                        <a:lnTo>
                          <a:pt x="828" y="1301"/>
                        </a:lnTo>
                        <a:lnTo>
                          <a:pt x="828" y="1298"/>
                        </a:lnTo>
                        <a:lnTo>
                          <a:pt x="832" y="1299"/>
                        </a:lnTo>
                        <a:lnTo>
                          <a:pt x="834" y="1296"/>
                        </a:lnTo>
                        <a:lnTo>
                          <a:pt x="837" y="1297"/>
                        </a:lnTo>
                        <a:lnTo>
                          <a:pt x="839" y="1299"/>
                        </a:lnTo>
                        <a:lnTo>
                          <a:pt x="842" y="1297"/>
                        </a:lnTo>
                        <a:lnTo>
                          <a:pt x="845" y="1298"/>
                        </a:lnTo>
                        <a:lnTo>
                          <a:pt x="846" y="1302"/>
                        </a:lnTo>
                        <a:lnTo>
                          <a:pt x="851" y="1303"/>
                        </a:lnTo>
                        <a:lnTo>
                          <a:pt x="853" y="1303"/>
                        </a:lnTo>
                        <a:lnTo>
                          <a:pt x="855" y="1302"/>
                        </a:lnTo>
                        <a:lnTo>
                          <a:pt x="857" y="1298"/>
                        </a:lnTo>
                        <a:lnTo>
                          <a:pt x="861" y="1302"/>
                        </a:lnTo>
                        <a:lnTo>
                          <a:pt x="864" y="1301"/>
                        </a:lnTo>
                        <a:lnTo>
                          <a:pt x="865" y="1295"/>
                        </a:lnTo>
                        <a:lnTo>
                          <a:pt x="869" y="1302"/>
                        </a:lnTo>
                        <a:lnTo>
                          <a:pt x="870" y="1302"/>
                        </a:lnTo>
                        <a:lnTo>
                          <a:pt x="872" y="1302"/>
                        </a:lnTo>
                        <a:lnTo>
                          <a:pt x="877" y="1297"/>
                        </a:lnTo>
                        <a:lnTo>
                          <a:pt x="878" y="1302"/>
                        </a:lnTo>
                        <a:lnTo>
                          <a:pt x="880" y="1302"/>
                        </a:lnTo>
                        <a:lnTo>
                          <a:pt x="882" y="1298"/>
                        </a:lnTo>
                        <a:lnTo>
                          <a:pt x="887" y="1302"/>
                        </a:lnTo>
                        <a:lnTo>
                          <a:pt x="888" y="1297"/>
                        </a:lnTo>
                        <a:lnTo>
                          <a:pt x="890" y="1296"/>
                        </a:lnTo>
                        <a:lnTo>
                          <a:pt x="895" y="1299"/>
                        </a:lnTo>
                        <a:lnTo>
                          <a:pt x="897" y="1302"/>
                        </a:lnTo>
                        <a:lnTo>
                          <a:pt x="898" y="1298"/>
                        </a:lnTo>
                        <a:lnTo>
                          <a:pt x="900" y="1301"/>
                        </a:lnTo>
                        <a:lnTo>
                          <a:pt x="904" y="1298"/>
                        </a:lnTo>
                        <a:lnTo>
                          <a:pt x="905" y="1301"/>
                        </a:lnTo>
                        <a:lnTo>
                          <a:pt x="911" y="1298"/>
                        </a:lnTo>
                        <a:lnTo>
                          <a:pt x="913" y="1302"/>
                        </a:lnTo>
                        <a:lnTo>
                          <a:pt x="917" y="1303"/>
                        </a:lnTo>
                        <a:lnTo>
                          <a:pt x="919" y="1299"/>
                        </a:lnTo>
                        <a:lnTo>
                          <a:pt x="921" y="1301"/>
                        </a:lnTo>
                        <a:lnTo>
                          <a:pt x="925" y="1302"/>
                        </a:lnTo>
                        <a:lnTo>
                          <a:pt x="928" y="1299"/>
                        </a:lnTo>
                        <a:lnTo>
                          <a:pt x="929" y="1302"/>
                        </a:lnTo>
                        <a:lnTo>
                          <a:pt x="933" y="1298"/>
                        </a:lnTo>
                        <a:lnTo>
                          <a:pt x="936" y="1294"/>
                        </a:lnTo>
                        <a:lnTo>
                          <a:pt x="937" y="1302"/>
                        </a:lnTo>
                        <a:lnTo>
                          <a:pt x="939" y="1301"/>
                        </a:lnTo>
                        <a:lnTo>
                          <a:pt x="942" y="1302"/>
                        </a:lnTo>
                        <a:lnTo>
                          <a:pt x="946" y="1295"/>
                        </a:lnTo>
                        <a:lnTo>
                          <a:pt x="948" y="1301"/>
                        </a:lnTo>
                        <a:lnTo>
                          <a:pt x="952" y="1293"/>
                        </a:lnTo>
                        <a:lnTo>
                          <a:pt x="953" y="1288"/>
                        </a:lnTo>
                        <a:lnTo>
                          <a:pt x="955" y="1295"/>
                        </a:lnTo>
                        <a:lnTo>
                          <a:pt x="959" y="1297"/>
                        </a:lnTo>
                        <a:lnTo>
                          <a:pt x="962" y="1289"/>
                        </a:lnTo>
                        <a:lnTo>
                          <a:pt x="963" y="1290"/>
                        </a:lnTo>
                        <a:lnTo>
                          <a:pt x="965" y="1298"/>
                        </a:lnTo>
                        <a:lnTo>
                          <a:pt x="970" y="1294"/>
                        </a:lnTo>
                        <a:lnTo>
                          <a:pt x="971" y="1296"/>
                        </a:lnTo>
                        <a:lnTo>
                          <a:pt x="974" y="1297"/>
                        </a:lnTo>
                        <a:lnTo>
                          <a:pt x="976" y="1299"/>
                        </a:lnTo>
                        <a:lnTo>
                          <a:pt x="980" y="1298"/>
                        </a:lnTo>
                        <a:lnTo>
                          <a:pt x="982" y="1302"/>
                        </a:lnTo>
                        <a:lnTo>
                          <a:pt x="983" y="1299"/>
                        </a:lnTo>
                        <a:lnTo>
                          <a:pt x="987" y="1298"/>
                        </a:lnTo>
                        <a:lnTo>
                          <a:pt x="990" y="1296"/>
                        </a:lnTo>
                        <a:lnTo>
                          <a:pt x="993" y="1299"/>
                        </a:lnTo>
                        <a:lnTo>
                          <a:pt x="996" y="1297"/>
                        </a:lnTo>
                        <a:lnTo>
                          <a:pt x="997" y="1296"/>
                        </a:lnTo>
                        <a:lnTo>
                          <a:pt x="999" y="1298"/>
                        </a:lnTo>
                        <a:lnTo>
                          <a:pt x="1004" y="1298"/>
                        </a:lnTo>
                        <a:lnTo>
                          <a:pt x="1006" y="1297"/>
                        </a:lnTo>
                        <a:lnTo>
                          <a:pt x="1006" y="1299"/>
                        </a:lnTo>
                        <a:lnTo>
                          <a:pt x="1010" y="1303"/>
                        </a:lnTo>
                        <a:lnTo>
                          <a:pt x="1013" y="1297"/>
                        </a:lnTo>
                        <a:lnTo>
                          <a:pt x="1014" y="1296"/>
                        </a:lnTo>
                        <a:lnTo>
                          <a:pt x="1016" y="1298"/>
                        </a:lnTo>
                        <a:lnTo>
                          <a:pt x="1021" y="1299"/>
                        </a:lnTo>
                        <a:lnTo>
                          <a:pt x="1023" y="1299"/>
                        </a:lnTo>
                        <a:lnTo>
                          <a:pt x="1026" y="1298"/>
                        </a:lnTo>
                        <a:lnTo>
                          <a:pt x="1027" y="1297"/>
                        </a:lnTo>
                        <a:lnTo>
                          <a:pt x="1030" y="1301"/>
                        </a:lnTo>
                        <a:lnTo>
                          <a:pt x="1034" y="1295"/>
                        </a:lnTo>
                        <a:lnTo>
                          <a:pt x="1035" y="1296"/>
                        </a:lnTo>
                        <a:lnTo>
                          <a:pt x="1039" y="1297"/>
                        </a:lnTo>
                        <a:lnTo>
                          <a:pt x="1041" y="1296"/>
                        </a:lnTo>
                        <a:lnTo>
                          <a:pt x="1044" y="1288"/>
                        </a:lnTo>
                        <a:lnTo>
                          <a:pt x="1044" y="1291"/>
                        </a:lnTo>
                        <a:lnTo>
                          <a:pt x="1048" y="1296"/>
                        </a:lnTo>
                        <a:lnTo>
                          <a:pt x="1051" y="1288"/>
                        </a:lnTo>
                        <a:lnTo>
                          <a:pt x="1054" y="1284"/>
                        </a:lnTo>
                        <a:lnTo>
                          <a:pt x="1057" y="1295"/>
                        </a:lnTo>
                        <a:lnTo>
                          <a:pt x="1059" y="1295"/>
                        </a:lnTo>
                        <a:lnTo>
                          <a:pt x="1060" y="1295"/>
                        </a:lnTo>
                        <a:lnTo>
                          <a:pt x="1065" y="1295"/>
                        </a:lnTo>
                        <a:lnTo>
                          <a:pt x="1066" y="1298"/>
                        </a:lnTo>
                        <a:lnTo>
                          <a:pt x="1069" y="1298"/>
                        </a:lnTo>
                        <a:lnTo>
                          <a:pt x="1072" y="1294"/>
                        </a:lnTo>
                        <a:lnTo>
                          <a:pt x="1075" y="1296"/>
                        </a:lnTo>
                        <a:lnTo>
                          <a:pt x="1076" y="1295"/>
                        </a:lnTo>
                        <a:lnTo>
                          <a:pt x="1078" y="1299"/>
                        </a:lnTo>
                        <a:lnTo>
                          <a:pt x="1083" y="1296"/>
                        </a:lnTo>
                        <a:lnTo>
                          <a:pt x="1084" y="1301"/>
                        </a:lnTo>
                        <a:lnTo>
                          <a:pt x="1086" y="1301"/>
                        </a:lnTo>
                        <a:lnTo>
                          <a:pt x="1091" y="1298"/>
                        </a:lnTo>
                        <a:lnTo>
                          <a:pt x="1092" y="1298"/>
                        </a:lnTo>
                        <a:lnTo>
                          <a:pt x="1097" y="1299"/>
                        </a:lnTo>
                        <a:lnTo>
                          <a:pt x="1099" y="1298"/>
                        </a:lnTo>
                        <a:lnTo>
                          <a:pt x="1100" y="1298"/>
                        </a:lnTo>
                        <a:lnTo>
                          <a:pt x="1101" y="1297"/>
                        </a:lnTo>
                        <a:lnTo>
                          <a:pt x="1107" y="1301"/>
                        </a:lnTo>
                        <a:lnTo>
                          <a:pt x="1108" y="1298"/>
                        </a:lnTo>
                        <a:lnTo>
                          <a:pt x="1110" y="1298"/>
                        </a:lnTo>
                        <a:lnTo>
                          <a:pt x="1113" y="1299"/>
                        </a:lnTo>
                        <a:lnTo>
                          <a:pt x="1115" y="1298"/>
                        </a:lnTo>
                        <a:lnTo>
                          <a:pt x="1118" y="1301"/>
                        </a:lnTo>
                        <a:lnTo>
                          <a:pt x="1119" y="1302"/>
                        </a:lnTo>
                        <a:lnTo>
                          <a:pt x="1123" y="1301"/>
                        </a:lnTo>
                        <a:lnTo>
                          <a:pt x="1126" y="1301"/>
                        </a:lnTo>
                        <a:lnTo>
                          <a:pt x="1130" y="1297"/>
                        </a:lnTo>
                        <a:lnTo>
                          <a:pt x="1131" y="1302"/>
                        </a:lnTo>
                        <a:lnTo>
                          <a:pt x="1134" y="1296"/>
                        </a:lnTo>
                        <a:lnTo>
                          <a:pt x="1135" y="1297"/>
                        </a:lnTo>
                        <a:lnTo>
                          <a:pt x="1137" y="1298"/>
                        </a:lnTo>
                        <a:lnTo>
                          <a:pt x="1141" y="1301"/>
                        </a:lnTo>
                        <a:lnTo>
                          <a:pt x="1143" y="1298"/>
                        </a:lnTo>
                        <a:lnTo>
                          <a:pt x="1148" y="1298"/>
                        </a:lnTo>
                        <a:lnTo>
                          <a:pt x="1149" y="1301"/>
                        </a:lnTo>
                        <a:lnTo>
                          <a:pt x="1153" y="1301"/>
                        </a:lnTo>
                        <a:lnTo>
                          <a:pt x="1158" y="1296"/>
                        </a:lnTo>
                        <a:lnTo>
                          <a:pt x="1161" y="1296"/>
                        </a:lnTo>
                        <a:lnTo>
                          <a:pt x="1161" y="1299"/>
                        </a:lnTo>
                        <a:lnTo>
                          <a:pt x="1165" y="1301"/>
                        </a:lnTo>
                        <a:lnTo>
                          <a:pt x="1166" y="1303"/>
                        </a:lnTo>
                        <a:lnTo>
                          <a:pt x="1170" y="1298"/>
                        </a:lnTo>
                        <a:lnTo>
                          <a:pt x="1174" y="1296"/>
                        </a:lnTo>
                        <a:lnTo>
                          <a:pt x="1175" y="1299"/>
                        </a:lnTo>
                        <a:lnTo>
                          <a:pt x="1179" y="1302"/>
                        </a:lnTo>
                        <a:lnTo>
                          <a:pt x="1179" y="1301"/>
                        </a:lnTo>
                        <a:lnTo>
                          <a:pt x="1183" y="1297"/>
                        </a:lnTo>
                        <a:lnTo>
                          <a:pt x="1186" y="1297"/>
                        </a:lnTo>
                        <a:lnTo>
                          <a:pt x="1187" y="1297"/>
                        </a:lnTo>
                        <a:lnTo>
                          <a:pt x="1190" y="1299"/>
                        </a:lnTo>
                        <a:lnTo>
                          <a:pt x="1194" y="1289"/>
                        </a:lnTo>
                        <a:lnTo>
                          <a:pt x="1194" y="1291"/>
                        </a:lnTo>
                        <a:lnTo>
                          <a:pt x="1198" y="1297"/>
                        </a:lnTo>
                        <a:lnTo>
                          <a:pt x="1202" y="1295"/>
                        </a:lnTo>
                        <a:lnTo>
                          <a:pt x="1203" y="1289"/>
                        </a:lnTo>
                        <a:lnTo>
                          <a:pt x="1208" y="1290"/>
                        </a:lnTo>
                        <a:lnTo>
                          <a:pt x="1210" y="1290"/>
                        </a:lnTo>
                        <a:lnTo>
                          <a:pt x="1212" y="1161"/>
                        </a:lnTo>
                        <a:lnTo>
                          <a:pt x="1212" y="1174"/>
                        </a:lnTo>
                        <a:lnTo>
                          <a:pt x="1216" y="1278"/>
                        </a:lnTo>
                        <a:lnTo>
                          <a:pt x="1218" y="1281"/>
                        </a:lnTo>
                        <a:lnTo>
                          <a:pt x="1221" y="1215"/>
                        </a:lnTo>
                        <a:lnTo>
                          <a:pt x="1222" y="1265"/>
                        </a:lnTo>
                        <a:lnTo>
                          <a:pt x="1228" y="1285"/>
                        </a:lnTo>
                        <a:lnTo>
                          <a:pt x="1230" y="1265"/>
                        </a:lnTo>
                        <a:lnTo>
                          <a:pt x="1232" y="1262"/>
                        </a:lnTo>
                        <a:lnTo>
                          <a:pt x="1235" y="1287"/>
                        </a:lnTo>
                        <a:lnTo>
                          <a:pt x="1238" y="1282"/>
                        </a:lnTo>
                        <a:lnTo>
                          <a:pt x="1238" y="1288"/>
                        </a:lnTo>
                        <a:lnTo>
                          <a:pt x="1242" y="1291"/>
                        </a:lnTo>
                        <a:lnTo>
                          <a:pt x="1245" y="1295"/>
                        </a:lnTo>
                        <a:lnTo>
                          <a:pt x="1247" y="1289"/>
                        </a:lnTo>
                        <a:lnTo>
                          <a:pt x="1251" y="1290"/>
                        </a:lnTo>
                        <a:lnTo>
                          <a:pt x="1252" y="1298"/>
                        </a:lnTo>
                        <a:lnTo>
                          <a:pt x="1254" y="1290"/>
                        </a:lnTo>
                        <a:lnTo>
                          <a:pt x="1258" y="1296"/>
                        </a:lnTo>
                        <a:lnTo>
                          <a:pt x="1260" y="1298"/>
                        </a:lnTo>
                        <a:lnTo>
                          <a:pt x="1263" y="1298"/>
                        </a:lnTo>
                        <a:lnTo>
                          <a:pt x="1267" y="1299"/>
                        </a:lnTo>
                        <a:lnTo>
                          <a:pt x="1269" y="1298"/>
                        </a:lnTo>
                        <a:lnTo>
                          <a:pt x="1272" y="1296"/>
                        </a:lnTo>
                        <a:lnTo>
                          <a:pt x="1272" y="1298"/>
                        </a:lnTo>
                        <a:lnTo>
                          <a:pt x="1276" y="1302"/>
                        </a:lnTo>
                        <a:lnTo>
                          <a:pt x="1279" y="1302"/>
                        </a:lnTo>
                        <a:lnTo>
                          <a:pt x="1281" y="1298"/>
                        </a:lnTo>
                        <a:lnTo>
                          <a:pt x="1283" y="1297"/>
                        </a:lnTo>
                        <a:lnTo>
                          <a:pt x="1286" y="1299"/>
                        </a:lnTo>
                        <a:lnTo>
                          <a:pt x="1287" y="1299"/>
                        </a:lnTo>
                        <a:lnTo>
                          <a:pt x="1291" y="1299"/>
                        </a:lnTo>
                        <a:lnTo>
                          <a:pt x="1294" y="1299"/>
                        </a:lnTo>
                        <a:lnTo>
                          <a:pt x="1296" y="1298"/>
                        </a:lnTo>
                        <a:lnTo>
                          <a:pt x="1298" y="1303"/>
                        </a:lnTo>
                        <a:lnTo>
                          <a:pt x="1303" y="1301"/>
                        </a:lnTo>
                        <a:lnTo>
                          <a:pt x="1305" y="1297"/>
                        </a:lnTo>
                        <a:lnTo>
                          <a:pt x="1306" y="1298"/>
                        </a:lnTo>
                        <a:lnTo>
                          <a:pt x="1309" y="1301"/>
                        </a:lnTo>
                        <a:lnTo>
                          <a:pt x="1312" y="1296"/>
                        </a:lnTo>
                        <a:lnTo>
                          <a:pt x="1315" y="1297"/>
                        </a:lnTo>
                        <a:lnTo>
                          <a:pt x="1318" y="1301"/>
                        </a:lnTo>
                        <a:lnTo>
                          <a:pt x="1319" y="1302"/>
                        </a:lnTo>
                        <a:lnTo>
                          <a:pt x="1321" y="1297"/>
                        </a:lnTo>
                        <a:lnTo>
                          <a:pt x="1325" y="1299"/>
                        </a:lnTo>
                        <a:lnTo>
                          <a:pt x="1329" y="1302"/>
                        </a:lnTo>
                        <a:lnTo>
                          <a:pt x="1329" y="1301"/>
                        </a:lnTo>
                        <a:lnTo>
                          <a:pt x="1334" y="1301"/>
                        </a:lnTo>
                        <a:lnTo>
                          <a:pt x="1334" y="1299"/>
                        </a:lnTo>
                        <a:lnTo>
                          <a:pt x="1337" y="1301"/>
                        </a:lnTo>
                        <a:lnTo>
                          <a:pt x="1339" y="1302"/>
                        </a:lnTo>
                        <a:lnTo>
                          <a:pt x="1344" y="1299"/>
                        </a:lnTo>
                        <a:lnTo>
                          <a:pt x="1346" y="1301"/>
                        </a:lnTo>
                        <a:lnTo>
                          <a:pt x="1347" y="1301"/>
                        </a:lnTo>
                        <a:lnTo>
                          <a:pt x="1352" y="1298"/>
                        </a:lnTo>
                        <a:lnTo>
                          <a:pt x="1356" y="1302"/>
                        </a:lnTo>
                        <a:lnTo>
                          <a:pt x="1360" y="1299"/>
                        </a:lnTo>
                        <a:lnTo>
                          <a:pt x="1362" y="1298"/>
                        </a:lnTo>
                        <a:lnTo>
                          <a:pt x="1364" y="1301"/>
                        </a:lnTo>
                        <a:lnTo>
                          <a:pt x="1366" y="1295"/>
                        </a:lnTo>
                        <a:lnTo>
                          <a:pt x="1370" y="1298"/>
                        </a:lnTo>
                        <a:lnTo>
                          <a:pt x="1371" y="1295"/>
                        </a:lnTo>
                        <a:lnTo>
                          <a:pt x="1376" y="1298"/>
                        </a:lnTo>
                        <a:lnTo>
                          <a:pt x="1380" y="1297"/>
                        </a:lnTo>
                        <a:lnTo>
                          <a:pt x="1382" y="1296"/>
                        </a:lnTo>
                        <a:lnTo>
                          <a:pt x="1385" y="1299"/>
                        </a:lnTo>
                        <a:lnTo>
                          <a:pt x="1387" y="1294"/>
                        </a:lnTo>
                        <a:lnTo>
                          <a:pt x="1390" y="1244"/>
                        </a:lnTo>
                        <a:lnTo>
                          <a:pt x="1391" y="1278"/>
                        </a:lnTo>
                        <a:lnTo>
                          <a:pt x="1396" y="1298"/>
                        </a:lnTo>
                        <a:lnTo>
                          <a:pt x="1398" y="1280"/>
                        </a:lnTo>
                        <a:lnTo>
                          <a:pt x="1399" y="1276"/>
                        </a:lnTo>
                        <a:lnTo>
                          <a:pt x="1404" y="1295"/>
                        </a:lnTo>
                        <a:lnTo>
                          <a:pt x="1404" y="1296"/>
                        </a:lnTo>
                        <a:lnTo>
                          <a:pt x="1408" y="1294"/>
                        </a:lnTo>
                        <a:lnTo>
                          <a:pt x="1410" y="1290"/>
                        </a:lnTo>
                        <a:lnTo>
                          <a:pt x="1413" y="1298"/>
                        </a:lnTo>
                        <a:lnTo>
                          <a:pt x="1415" y="1299"/>
                        </a:lnTo>
                        <a:lnTo>
                          <a:pt x="1419" y="1298"/>
                        </a:lnTo>
                        <a:lnTo>
                          <a:pt x="1421" y="1293"/>
                        </a:lnTo>
                        <a:lnTo>
                          <a:pt x="1423" y="1296"/>
                        </a:lnTo>
                        <a:lnTo>
                          <a:pt x="1425" y="1293"/>
                        </a:lnTo>
                        <a:lnTo>
                          <a:pt x="1427" y="1297"/>
                        </a:lnTo>
                        <a:lnTo>
                          <a:pt x="1431" y="1298"/>
                        </a:lnTo>
                        <a:lnTo>
                          <a:pt x="1432" y="1297"/>
                        </a:lnTo>
                        <a:lnTo>
                          <a:pt x="1437" y="1299"/>
                        </a:lnTo>
                        <a:lnTo>
                          <a:pt x="1438" y="1298"/>
                        </a:lnTo>
                        <a:lnTo>
                          <a:pt x="1442" y="1299"/>
                        </a:lnTo>
                        <a:lnTo>
                          <a:pt x="1445" y="1299"/>
                        </a:lnTo>
                        <a:lnTo>
                          <a:pt x="1446" y="1297"/>
                        </a:lnTo>
                        <a:lnTo>
                          <a:pt x="1448" y="1298"/>
                        </a:lnTo>
                        <a:lnTo>
                          <a:pt x="1453" y="1302"/>
                        </a:lnTo>
                        <a:lnTo>
                          <a:pt x="1454" y="1301"/>
                        </a:lnTo>
                        <a:lnTo>
                          <a:pt x="1457" y="1298"/>
                        </a:lnTo>
                        <a:lnTo>
                          <a:pt x="1458" y="1299"/>
                        </a:lnTo>
                        <a:lnTo>
                          <a:pt x="1462" y="1299"/>
                        </a:lnTo>
                        <a:lnTo>
                          <a:pt x="1464" y="1298"/>
                        </a:lnTo>
                        <a:lnTo>
                          <a:pt x="1467" y="1301"/>
                        </a:lnTo>
                        <a:lnTo>
                          <a:pt x="1471" y="1301"/>
                        </a:lnTo>
                        <a:lnTo>
                          <a:pt x="1472" y="1302"/>
                        </a:lnTo>
                        <a:lnTo>
                          <a:pt x="1473" y="1302"/>
                        </a:lnTo>
                        <a:lnTo>
                          <a:pt x="1479" y="1301"/>
                        </a:lnTo>
                        <a:lnTo>
                          <a:pt x="1479" y="1296"/>
                        </a:lnTo>
                        <a:lnTo>
                          <a:pt x="1482" y="1293"/>
                        </a:lnTo>
                        <a:lnTo>
                          <a:pt x="1486" y="1299"/>
                        </a:lnTo>
                        <a:lnTo>
                          <a:pt x="1488" y="1298"/>
                        </a:lnTo>
                        <a:lnTo>
                          <a:pt x="1491" y="1296"/>
                        </a:lnTo>
                        <a:lnTo>
                          <a:pt x="1493" y="1301"/>
                        </a:lnTo>
                        <a:lnTo>
                          <a:pt x="1496" y="1298"/>
                        </a:lnTo>
                        <a:lnTo>
                          <a:pt x="1498" y="1301"/>
                        </a:lnTo>
                        <a:lnTo>
                          <a:pt x="1501" y="1298"/>
                        </a:lnTo>
                        <a:lnTo>
                          <a:pt x="1503" y="1294"/>
                        </a:lnTo>
                        <a:lnTo>
                          <a:pt x="1505" y="1301"/>
                        </a:lnTo>
                        <a:lnTo>
                          <a:pt x="1507" y="1299"/>
                        </a:lnTo>
                        <a:lnTo>
                          <a:pt x="1510" y="1299"/>
                        </a:lnTo>
                        <a:lnTo>
                          <a:pt x="1513" y="1301"/>
                        </a:lnTo>
                        <a:lnTo>
                          <a:pt x="1516" y="1302"/>
                        </a:lnTo>
                        <a:lnTo>
                          <a:pt x="1520" y="1297"/>
                        </a:lnTo>
                        <a:lnTo>
                          <a:pt x="1521" y="1296"/>
                        </a:lnTo>
                        <a:lnTo>
                          <a:pt x="1524" y="1299"/>
                        </a:lnTo>
                        <a:lnTo>
                          <a:pt x="1525" y="1302"/>
                        </a:lnTo>
                        <a:lnTo>
                          <a:pt x="1529" y="1301"/>
                        </a:lnTo>
                        <a:lnTo>
                          <a:pt x="1532" y="1299"/>
                        </a:lnTo>
                        <a:lnTo>
                          <a:pt x="1535" y="1301"/>
                        </a:lnTo>
                        <a:lnTo>
                          <a:pt x="1538" y="1298"/>
                        </a:lnTo>
                        <a:lnTo>
                          <a:pt x="1539" y="1298"/>
                        </a:lnTo>
                        <a:lnTo>
                          <a:pt x="1542" y="1299"/>
                        </a:lnTo>
                        <a:lnTo>
                          <a:pt x="1543" y="1301"/>
                        </a:lnTo>
                        <a:lnTo>
                          <a:pt x="1547" y="1303"/>
                        </a:lnTo>
                        <a:lnTo>
                          <a:pt x="1549" y="1299"/>
                        </a:lnTo>
                        <a:lnTo>
                          <a:pt x="1552" y="1299"/>
                        </a:lnTo>
                        <a:lnTo>
                          <a:pt x="1556" y="1298"/>
                        </a:lnTo>
                        <a:lnTo>
                          <a:pt x="1556" y="1297"/>
                        </a:lnTo>
                        <a:lnTo>
                          <a:pt x="1559" y="1302"/>
                        </a:lnTo>
                        <a:lnTo>
                          <a:pt x="1563" y="1303"/>
                        </a:lnTo>
                        <a:lnTo>
                          <a:pt x="1565" y="1301"/>
                        </a:lnTo>
                        <a:lnTo>
                          <a:pt x="1567" y="1299"/>
                        </a:lnTo>
                        <a:lnTo>
                          <a:pt x="1572" y="1299"/>
                        </a:lnTo>
                        <a:lnTo>
                          <a:pt x="1572" y="1302"/>
                        </a:lnTo>
                        <a:lnTo>
                          <a:pt x="1576" y="1302"/>
                        </a:lnTo>
                        <a:lnTo>
                          <a:pt x="1577" y="1301"/>
                        </a:lnTo>
                        <a:lnTo>
                          <a:pt x="1581" y="1302"/>
                        </a:lnTo>
                        <a:lnTo>
                          <a:pt x="1583" y="1301"/>
                        </a:lnTo>
                        <a:lnTo>
                          <a:pt x="1586" y="1298"/>
                        </a:lnTo>
                        <a:lnTo>
                          <a:pt x="1589" y="1301"/>
                        </a:lnTo>
                        <a:lnTo>
                          <a:pt x="1591" y="1301"/>
                        </a:lnTo>
                        <a:lnTo>
                          <a:pt x="1594" y="1299"/>
                        </a:lnTo>
                        <a:lnTo>
                          <a:pt x="1596" y="1297"/>
                        </a:lnTo>
                        <a:lnTo>
                          <a:pt x="1599" y="1302"/>
                        </a:lnTo>
                        <a:lnTo>
                          <a:pt x="1602" y="1299"/>
                        </a:lnTo>
                        <a:lnTo>
                          <a:pt x="1605" y="1294"/>
                        </a:lnTo>
                        <a:lnTo>
                          <a:pt x="1607" y="1298"/>
                        </a:lnTo>
                        <a:lnTo>
                          <a:pt x="1610" y="1301"/>
                        </a:lnTo>
                        <a:lnTo>
                          <a:pt x="1613" y="1296"/>
                        </a:lnTo>
                        <a:lnTo>
                          <a:pt x="1614" y="1289"/>
                        </a:lnTo>
                        <a:lnTo>
                          <a:pt x="1616" y="1295"/>
                        </a:lnTo>
                        <a:lnTo>
                          <a:pt x="1619" y="1301"/>
                        </a:lnTo>
                        <a:lnTo>
                          <a:pt x="1623" y="1294"/>
                        </a:lnTo>
                        <a:lnTo>
                          <a:pt x="1624" y="1290"/>
                        </a:lnTo>
                        <a:lnTo>
                          <a:pt x="1628" y="1301"/>
                        </a:lnTo>
                        <a:lnTo>
                          <a:pt x="1628" y="1297"/>
                        </a:lnTo>
                        <a:lnTo>
                          <a:pt x="1633" y="1291"/>
                        </a:lnTo>
                        <a:lnTo>
                          <a:pt x="1634" y="1294"/>
                        </a:lnTo>
                        <a:lnTo>
                          <a:pt x="1639" y="1301"/>
                        </a:lnTo>
                        <a:lnTo>
                          <a:pt x="1639" y="1298"/>
                        </a:lnTo>
                        <a:lnTo>
                          <a:pt x="1642" y="1295"/>
                        </a:lnTo>
                        <a:lnTo>
                          <a:pt x="1644" y="1298"/>
                        </a:lnTo>
                        <a:lnTo>
                          <a:pt x="1649" y="1299"/>
                        </a:lnTo>
                        <a:lnTo>
                          <a:pt x="1654" y="1302"/>
                        </a:lnTo>
                        <a:lnTo>
                          <a:pt x="1654" y="1301"/>
                        </a:lnTo>
                        <a:lnTo>
                          <a:pt x="1658" y="1295"/>
                        </a:lnTo>
                        <a:lnTo>
                          <a:pt x="1661" y="1302"/>
                        </a:lnTo>
                        <a:lnTo>
                          <a:pt x="1664" y="1302"/>
                        </a:lnTo>
                        <a:lnTo>
                          <a:pt x="1666" y="1298"/>
                        </a:lnTo>
                        <a:lnTo>
                          <a:pt x="1668" y="1296"/>
                        </a:lnTo>
                        <a:lnTo>
                          <a:pt x="1670" y="1296"/>
                        </a:lnTo>
                        <a:lnTo>
                          <a:pt x="1674" y="1299"/>
                        </a:lnTo>
                        <a:lnTo>
                          <a:pt x="1677" y="1298"/>
                        </a:lnTo>
                        <a:lnTo>
                          <a:pt x="1679" y="1301"/>
                        </a:lnTo>
                        <a:lnTo>
                          <a:pt x="1681" y="1299"/>
                        </a:lnTo>
                        <a:lnTo>
                          <a:pt x="1683" y="1295"/>
                        </a:lnTo>
                        <a:lnTo>
                          <a:pt x="1687" y="1296"/>
                        </a:lnTo>
                        <a:lnTo>
                          <a:pt x="1687" y="1299"/>
                        </a:lnTo>
                        <a:lnTo>
                          <a:pt x="1692" y="1301"/>
                        </a:lnTo>
                        <a:lnTo>
                          <a:pt x="1695" y="1301"/>
                        </a:lnTo>
                        <a:lnTo>
                          <a:pt x="1696" y="1294"/>
                        </a:lnTo>
                        <a:lnTo>
                          <a:pt x="1700" y="1297"/>
                        </a:lnTo>
                        <a:lnTo>
                          <a:pt x="1703" y="1298"/>
                        </a:lnTo>
                        <a:lnTo>
                          <a:pt x="1704" y="1289"/>
                        </a:lnTo>
                        <a:lnTo>
                          <a:pt x="1706" y="1297"/>
                        </a:lnTo>
                        <a:lnTo>
                          <a:pt x="1709" y="1302"/>
                        </a:lnTo>
                        <a:lnTo>
                          <a:pt x="1712" y="1296"/>
                        </a:lnTo>
                        <a:lnTo>
                          <a:pt x="1716" y="1297"/>
                        </a:lnTo>
                        <a:lnTo>
                          <a:pt x="1717" y="1297"/>
                        </a:lnTo>
                        <a:lnTo>
                          <a:pt x="1719" y="1298"/>
                        </a:lnTo>
                        <a:lnTo>
                          <a:pt x="1721" y="1298"/>
                        </a:lnTo>
                        <a:lnTo>
                          <a:pt x="1726" y="1299"/>
                        </a:lnTo>
                        <a:lnTo>
                          <a:pt x="1727" y="1301"/>
                        </a:lnTo>
                        <a:lnTo>
                          <a:pt x="1730" y="1303"/>
                        </a:lnTo>
                        <a:lnTo>
                          <a:pt x="1734" y="1301"/>
                        </a:lnTo>
                        <a:lnTo>
                          <a:pt x="1735" y="1299"/>
                        </a:lnTo>
                        <a:lnTo>
                          <a:pt x="1737" y="1298"/>
                        </a:lnTo>
                        <a:lnTo>
                          <a:pt x="1742" y="1302"/>
                        </a:lnTo>
                        <a:lnTo>
                          <a:pt x="1744" y="1298"/>
                        </a:lnTo>
                        <a:lnTo>
                          <a:pt x="1746" y="1297"/>
                        </a:lnTo>
                        <a:lnTo>
                          <a:pt x="1747" y="1296"/>
                        </a:lnTo>
                        <a:lnTo>
                          <a:pt x="1752" y="1299"/>
                        </a:lnTo>
                        <a:lnTo>
                          <a:pt x="1753" y="1295"/>
                        </a:lnTo>
                        <a:lnTo>
                          <a:pt x="1755" y="1301"/>
                        </a:lnTo>
                        <a:lnTo>
                          <a:pt x="1760" y="1299"/>
                        </a:lnTo>
                        <a:lnTo>
                          <a:pt x="1760" y="1298"/>
                        </a:lnTo>
                        <a:lnTo>
                          <a:pt x="1763" y="1301"/>
                        </a:lnTo>
                        <a:lnTo>
                          <a:pt x="1768" y="1299"/>
                        </a:lnTo>
                        <a:lnTo>
                          <a:pt x="1769" y="1301"/>
                        </a:lnTo>
                        <a:lnTo>
                          <a:pt x="1771" y="1298"/>
                        </a:lnTo>
                        <a:lnTo>
                          <a:pt x="1774" y="1299"/>
                        </a:lnTo>
                        <a:lnTo>
                          <a:pt x="1776" y="1301"/>
                        </a:lnTo>
                        <a:lnTo>
                          <a:pt x="1779" y="1297"/>
                        </a:lnTo>
                        <a:lnTo>
                          <a:pt x="1781" y="1298"/>
                        </a:lnTo>
                        <a:lnTo>
                          <a:pt x="1785" y="1299"/>
                        </a:lnTo>
                        <a:lnTo>
                          <a:pt x="1788" y="1303"/>
                        </a:lnTo>
                        <a:lnTo>
                          <a:pt x="1789" y="1303"/>
                        </a:lnTo>
                        <a:lnTo>
                          <a:pt x="1792" y="1298"/>
                        </a:lnTo>
                        <a:lnTo>
                          <a:pt x="1796" y="1299"/>
                        </a:lnTo>
                        <a:lnTo>
                          <a:pt x="1797" y="1297"/>
                        </a:lnTo>
                        <a:lnTo>
                          <a:pt x="1798" y="1303"/>
                        </a:lnTo>
                        <a:lnTo>
                          <a:pt x="1804" y="1298"/>
                        </a:lnTo>
                        <a:lnTo>
                          <a:pt x="1806" y="1299"/>
                        </a:lnTo>
                        <a:lnTo>
                          <a:pt x="1808" y="1298"/>
                        </a:lnTo>
                        <a:lnTo>
                          <a:pt x="1811" y="1298"/>
                        </a:lnTo>
                        <a:lnTo>
                          <a:pt x="1813" y="1298"/>
                        </a:lnTo>
                        <a:lnTo>
                          <a:pt x="1815" y="1301"/>
                        </a:lnTo>
                        <a:lnTo>
                          <a:pt x="1818" y="1296"/>
                        </a:lnTo>
                        <a:lnTo>
                          <a:pt x="1820" y="1302"/>
                        </a:lnTo>
                        <a:lnTo>
                          <a:pt x="1825" y="1298"/>
                        </a:lnTo>
                        <a:lnTo>
                          <a:pt x="1827" y="1298"/>
                        </a:lnTo>
                        <a:lnTo>
                          <a:pt x="1827" y="1301"/>
                        </a:lnTo>
                        <a:lnTo>
                          <a:pt x="1833" y="1301"/>
                        </a:lnTo>
                        <a:lnTo>
                          <a:pt x="1833" y="1303"/>
                        </a:lnTo>
                        <a:lnTo>
                          <a:pt x="1836" y="1301"/>
                        </a:lnTo>
                        <a:lnTo>
                          <a:pt x="1838" y="1302"/>
                        </a:lnTo>
                        <a:lnTo>
                          <a:pt x="1840" y="1302"/>
                        </a:lnTo>
                        <a:lnTo>
                          <a:pt x="1844" y="1301"/>
                        </a:lnTo>
                        <a:lnTo>
                          <a:pt x="1846" y="1299"/>
                        </a:lnTo>
                        <a:lnTo>
                          <a:pt x="1848" y="1298"/>
                        </a:lnTo>
                        <a:lnTo>
                          <a:pt x="1851" y="1299"/>
                        </a:lnTo>
                        <a:lnTo>
                          <a:pt x="1855" y="1295"/>
                        </a:lnTo>
                        <a:lnTo>
                          <a:pt x="1855" y="1288"/>
                        </a:lnTo>
                        <a:lnTo>
                          <a:pt x="1861" y="1298"/>
                        </a:lnTo>
                        <a:lnTo>
                          <a:pt x="1862" y="1295"/>
                        </a:lnTo>
                        <a:lnTo>
                          <a:pt x="1865" y="1286"/>
                        </a:lnTo>
                        <a:lnTo>
                          <a:pt x="1867" y="1291"/>
                        </a:lnTo>
                        <a:lnTo>
                          <a:pt x="1869" y="1293"/>
                        </a:lnTo>
                        <a:lnTo>
                          <a:pt x="1873" y="1234"/>
                        </a:lnTo>
                        <a:lnTo>
                          <a:pt x="1874" y="1147"/>
                        </a:lnTo>
                        <a:lnTo>
                          <a:pt x="1877" y="1276"/>
                        </a:lnTo>
                        <a:lnTo>
                          <a:pt x="1880" y="1286"/>
                        </a:lnTo>
                        <a:lnTo>
                          <a:pt x="1884" y="1225"/>
                        </a:lnTo>
                        <a:lnTo>
                          <a:pt x="1885" y="1248"/>
                        </a:lnTo>
                        <a:lnTo>
                          <a:pt x="1887" y="1291"/>
                        </a:lnTo>
                        <a:lnTo>
                          <a:pt x="1889" y="1296"/>
                        </a:lnTo>
                        <a:lnTo>
                          <a:pt x="1893" y="1269"/>
                        </a:lnTo>
                        <a:lnTo>
                          <a:pt x="1895" y="1286"/>
                        </a:lnTo>
                        <a:lnTo>
                          <a:pt x="1899" y="1296"/>
                        </a:lnTo>
                        <a:lnTo>
                          <a:pt x="1902" y="1284"/>
                        </a:lnTo>
                        <a:lnTo>
                          <a:pt x="1902" y="1282"/>
                        </a:lnTo>
                        <a:lnTo>
                          <a:pt x="1905" y="1295"/>
                        </a:lnTo>
                        <a:lnTo>
                          <a:pt x="1907" y="1297"/>
                        </a:lnTo>
                        <a:lnTo>
                          <a:pt x="1912" y="1295"/>
                        </a:lnTo>
                        <a:lnTo>
                          <a:pt x="1913" y="1298"/>
                        </a:lnTo>
                        <a:lnTo>
                          <a:pt x="1916" y="1299"/>
                        </a:lnTo>
                        <a:lnTo>
                          <a:pt x="1918" y="1299"/>
                        </a:lnTo>
                        <a:lnTo>
                          <a:pt x="1920" y="1296"/>
                        </a:lnTo>
                        <a:lnTo>
                          <a:pt x="1924" y="1297"/>
                        </a:lnTo>
                        <a:lnTo>
                          <a:pt x="1928" y="1298"/>
                        </a:lnTo>
                        <a:lnTo>
                          <a:pt x="1930" y="1291"/>
                        </a:lnTo>
                        <a:lnTo>
                          <a:pt x="1931" y="1290"/>
                        </a:lnTo>
                        <a:lnTo>
                          <a:pt x="1933" y="1298"/>
                        </a:lnTo>
                        <a:lnTo>
                          <a:pt x="1937" y="1297"/>
                        </a:lnTo>
                        <a:lnTo>
                          <a:pt x="1940" y="1298"/>
                        </a:lnTo>
                        <a:lnTo>
                          <a:pt x="1944" y="1298"/>
                        </a:lnTo>
                        <a:lnTo>
                          <a:pt x="1944" y="1295"/>
                        </a:lnTo>
                        <a:lnTo>
                          <a:pt x="1947" y="1296"/>
                        </a:lnTo>
                        <a:lnTo>
                          <a:pt x="1950" y="1302"/>
                        </a:lnTo>
                        <a:lnTo>
                          <a:pt x="1952" y="1299"/>
                        </a:lnTo>
                        <a:lnTo>
                          <a:pt x="1955" y="1301"/>
                        </a:lnTo>
                        <a:lnTo>
                          <a:pt x="1957" y="1299"/>
                        </a:lnTo>
                        <a:lnTo>
                          <a:pt x="1961" y="1301"/>
                        </a:lnTo>
                        <a:lnTo>
                          <a:pt x="1963" y="1302"/>
                        </a:lnTo>
                        <a:lnTo>
                          <a:pt x="1965" y="1299"/>
                        </a:lnTo>
                        <a:lnTo>
                          <a:pt x="1967" y="1297"/>
                        </a:lnTo>
                        <a:lnTo>
                          <a:pt x="1971" y="1301"/>
                        </a:lnTo>
                        <a:lnTo>
                          <a:pt x="1974" y="1301"/>
                        </a:lnTo>
                        <a:lnTo>
                          <a:pt x="1975" y="1299"/>
                        </a:lnTo>
                        <a:lnTo>
                          <a:pt x="1978" y="1303"/>
                        </a:lnTo>
                        <a:lnTo>
                          <a:pt x="1982" y="1301"/>
                        </a:lnTo>
                        <a:lnTo>
                          <a:pt x="1984" y="1296"/>
                        </a:lnTo>
                        <a:lnTo>
                          <a:pt x="1984" y="1297"/>
                        </a:lnTo>
                        <a:lnTo>
                          <a:pt x="1988" y="1298"/>
                        </a:lnTo>
                        <a:lnTo>
                          <a:pt x="1992" y="1302"/>
                        </a:lnTo>
                        <a:lnTo>
                          <a:pt x="1997" y="1302"/>
                        </a:lnTo>
                        <a:lnTo>
                          <a:pt x="2000" y="1302"/>
                        </a:lnTo>
                        <a:lnTo>
                          <a:pt x="2005" y="1298"/>
                        </a:lnTo>
                        <a:lnTo>
                          <a:pt x="2007" y="1302"/>
                        </a:lnTo>
                        <a:lnTo>
                          <a:pt x="2011" y="1303"/>
                        </a:lnTo>
                        <a:lnTo>
                          <a:pt x="2012" y="1303"/>
                        </a:lnTo>
                        <a:lnTo>
                          <a:pt x="2015" y="1301"/>
                        </a:lnTo>
                        <a:lnTo>
                          <a:pt x="2017" y="1298"/>
                        </a:lnTo>
                        <a:lnTo>
                          <a:pt x="2021" y="1301"/>
                        </a:lnTo>
                        <a:lnTo>
                          <a:pt x="2023" y="1297"/>
                        </a:lnTo>
                        <a:lnTo>
                          <a:pt x="2024" y="1298"/>
                        </a:lnTo>
                        <a:lnTo>
                          <a:pt x="2028" y="1301"/>
                        </a:lnTo>
                        <a:lnTo>
                          <a:pt x="2031" y="1301"/>
                        </a:lnTo>
                        <a:lnTo>
                          <a:pt x="2033" y="1296"/>
                        </a:lnTo>
                        <a:lnTo>
                          <a:pt x="2035" y="1301"/>
                        </a:lnTo>
                        <a:lnTo>
                          <a:pt x="2038" y="1301"/>
                        </a:lnTo>
                        <a:lnTo>
                          <a:pt x="2041" y="1280"/>
                        </a:lnTo>
                        <a:lnTo>
                          <a:pt x="2042" y="1268"/>
                        </a:lnTo>
                        <a:lnTo>
                          <a:pt x="2045" y="1295"/>
                        </a:lnTo>
                        <a:lnTo>
                          <a:pt x="2048" y="1299"/>
                        </a:lnTo>
                        <a:lnTo>
                          <a:pt x="2050" y="1280"/>
                        </a:lnTo>
                        <a:lnTo>
                          <a:pt x="2051" y="1287"/>
                        </a:lnTo>
                        <a:lnTo>
                          <a:pt x="2055" y="1298"/>
                        </a:lnTo>
                        <a:lnTo>
                          <a:pt x="2059" y="1299"/>
                        </a:lnTo>
                        <a:lnTo>
                          <a:pt x="2060" y="1294"/>
                        </a:lnTo>
                        <a:lnTo>
                          <a:pt x="2063" y="1301"/>
                        </a:lnTo>
                        <a:lnTo>
                          <a:pt x="2067" y="1297"/>
                        </a:lnTo>
                        <a:lnTo>
                          <a:pt x="2067" y="1295"/>
                        </a:lnTo>
                        <a:lnTo>
                          <a:pt x="2072" y="1301"/>
                        </a:lnTo>
                        <a:lnTo>
                          <a:pt x="2074" y="1299"/>
                        </a:lnTo>
                        <a:lnTo>
                          <a:pt x="2077" y="1301"/>
                        </a:lnTo>
                        <a:lnTo>
                          <a:pt x="2080" y="1301"/>
                        </a:lnTo>
                        <a:lnTo>
                          <a:pt x="2081" y="1301"/>
                        </a:lnTo>
                        <a:lnTo>
                          <a:pt x="2084" y="1302"/>
                        </a:lnTo>
                        <a:lnTo>
                          <a:pt x="2086" y="1301"/>
                        </a:lnTo>
                        <a:lnTo>
                          <a:pt x="2089" y="1298"/>
                        </a:lnTo>
                        <a:lnTo>
                          <a:pt x="2092" y="1302"/>
                        </a:lnTo>
                        <a:lnTo>
                          <a:pt x="2094" y="1301"/>
                        </a:lnTo>
                        <a:lnTo>
                          <a:pt x="2098" y="1301"/>
                        </a:lnTo>
                        <a:lnTo>
                          <a:pt x="2103" y="1301"/>
                        </a:lnTo>
                        <a:lnTo>
                          <a:pt x="2106" y="1298"/>
                        </a:lnTo>
                        <a:lnTo>
                          <a:pt x="2107" y="1301"/>
                        </a:lnTo>
                        <a:lnTo>
                          <a:pt x="2109" y="1302"/>
                        </a:lnTo>
                        <a:lnTo>
                          <a:pt x="2111" y="1301"/>
                        </a:lnTo>
                        <a:lnTo>
                          <a:pt x="2116" y="1295"/>
                        </a:lnTo>
                        <a:lnTo>
                          <a:pt x="2117" y="1299"/>
                        </a:lnTo>
                        <a:lnTo>
                          <a:pt x="2119" y="1299"/>
                        </a:lnTo>
                        <a:lnTo>
                          <a:pt x="2122" y="1301"/>
                        </a:lnTo>
                        <a:lnTo>
                          <a:pt x="2125" y="1290"/>
                        </a:lnTo>
                        <a:lnTo>
                          <a:pt x="2127" y="1295"/>
                        </a:lnTo>
                        <a:lnTo>
                          <a:pt x="2131" y="1299"/>
                        </a:lnTo>
                        <a:lnTo>
                          <a:pt x="2133" y="1297"/>
                        </a:lnTo>
                        <a:lnTo>
                          <a:pt x="2134" y="1299"/>
                        </a:lnTo>
                        <a:lnTo>
                          <a:pt x="2140" y="1298"/>
                        </a:lnTo>
                        <a:lnTo>
                          <a:pt x="2140" y="1297"/>
                        </a:lnTo>
                        <a:lnTo>
                          <a:pt x="2142" y="1297"/>
                        </a:lnTo>
                        <a:lnTo>
                          <a:pt x="2147" y="1297"/>
                        </a:lnTo>
                        <a:lnTo>
                          <a:pt x="2149" y="1301"/>
                        </a:lnTo>
                        <a:lnTo>
                          <a:pt x="2152" y="1299"/>
                        </a:lnTo>
                        <a:lnTo>
                          <a:pt x="2155" y="1303"/>
                        </a:lnTo>
                        <a:lnTo>
                          <a:pt x="2157" y="1299"/>
                        </a:lnTo>
                        <a:lnTo>
                          <a:pt x="2160" y="1298"/>
                        </a:lnTo>
                        <a:lnTo>
                          <a:pt x="2160" y="1304"/>
                        </a:lnTo>
                        <a:lnTo>
                          <a:pt x="2165" y="1298"/>
                        </a:lnTo>
                        <a:lnTo>
                          <a:pt x="2168" y="1298"/>
                        </a:lnTo>
                        <a:lnTo>
                          <a:pt x="2170" y="1297"/>
                        </a:lnTo>
                        <a:lnTo>
                          <a:pt x="2170" y="1299"/>
                        </a:lnTo>
                        <a:lnTo>
                          <a:pt x="2175" y="1299"/>
                        </a:lnTo>
                        <a:lnTo>
                          <a:pt x="2177" y="1299"/>
                        </a:lnTo>
                        <a:lnTo>
                          <a:pt x="2181" y="1302"/>
                        </a:lnTo>
                        <a:lnTo>
                          <a:pt x="2183" y="1296"/>
                        </a:lnTo>
                        <a:lnTo>
                          <a:pt x="2184" y="1302"/>
                        </a:lnTo>
                        <a:lnTo>
                          <a:pt x="2189" y="1301"/>
                        </a:lnTo>
                        <a:lnTo>
                          <a:pt x="2190" y="1294"/>
                        </a:lnTo>
                        <a:lnTo>
                          <a:pt x="2192" y="1298"/>
                        </a:lnTo>
                        <a:lnTo>
                          <a:pt x="2194" y="1299"/>
                        </a:lnTo>
                        <a:lnTo>
                          <a:pt x="2198" y="1299"/>
                        </a:lnTo>
                        <a:lnTo>
                          <a:pt x="2200" y="1296"/>
                        </a:lnTo>
                        <a:lnTo>
                          <a:pt x="2204" y="1298"/>
                        </a:lnTo>
                        <a:lnTo>
                          <a:pt x="2204" y="1297"/>
                        </a:lnTo>
                        <a:lnTo>
                          <a:pt x="2208" y="1298"/>
                        </a:lnTo>
                        <a:lnTo>
                          <a:pt x="2210" y="1302"/>
                        </a:lnTo>
                        <a:lnTo>
                          <a:pt x="2212" y="1299"/>
                        </a:lnTo>
                        <a:lnTo>
                          <a:pt x="2216" y="1302"/>
                        </a:lnTo>
                        <a:lnTo>
                          <a:pt x="2219" y="1303"/>
                        </a:lnTo>
                        <a:lnTo>
                          <a:pt x="2220" y="1299"/>
                        </a:lnTo>
                        <a:lnTo>
                          <a:pt x="2224" y="1303"/>
                        </a:lnTo>
                        <a:lnTo>
                          <a:pt x="2225" y="1301"/>
                        </a:lnTo>
                        <a:lnTo>
                          <a:pt x="2229" y="1302"/>
                        </a:lnTo>
                        <a:lnTo>
                          <a:pt x="2232" y="1299"/>
                        </a:lnTo>
                        <a:lnTo>
                          <a:pt x="2234" y="1303"/>
                        </a:lnTo>
                        <a:lnTo>
                          <a:pt x="2236" y="1298"/>
                        </a:lnTo>
                        <a:lnTo>
                          <a:pt x="2238" y="1302"/>
                        </a:lnTo>
                        <a:lnTo>
                          <a:pt x="2241" y="1304"/>
                        </a:lnTo>
                        <a:lnTo>
                          <a:pt x="2244" y="1298"/>
                        </a:lnTo>
                        <a:lnTo>
                          <a:pt x="2246" y="1296"/>
                        </a:lnTo>
                        <a:lnTo>
                          <a:pt x="2250" y="1298"/>
                        </a:lnTo>
                        <a:lnTo>
                          <a:pt x="2252" y="1301"/>
                        </a:lnTo>
                        <a:lnTo>
                          <a:pt x="2255" y="1301"/>
                        </a:lnTo>
                        <a:lnTo>
                          <a:pt x="2257" y="1298"/>
                        </a:lnTo>
                        <a:lnTo>
                          <a:pt x="2259" y="1301"/>
                        </a:lnTo>
                        <a:lnTo>
                          <a:pt x="2261" y="1301"/>
                        </a:lnTo>
                        <a:lnTo>
                          <a:pt x="2264" y="1298"/>
                        </a:lnTo>
                        <a:lnTo>
                          <a:pt x="2267" y="1296"/>
                        </a:lnTo>
                        <a:lnTo>
                          <a:pt x="2270" y="1301"/>
                        </a:lnTo>
                        <a:lnTo>
                          <a:pt x="2272" y="1299"/>
                        </a:lnTo>
                        <a:lnTo>
                          <a:pt x="2276" y="1273"/>
                        </a:lnTo>
                        <a:lnTo>
                          <a:pt x="2277" y="1281"/>
                        </a:lnTo>
                        <a:lnTo>
                          <a:pt x="2282" y="1288"/>
                        </a:lnTo>
                        <a:lnTo>
                          <a:pt x="2284" y="1278"/>
                        </a:lnTo>
                        <a:lnTo>
                          <a:pt x="2285" y="1274"/>
                        </a:lnTo>
                        <a:lnTo>
                          <a:pt x="2289" y="1284"/>
                        </a:lnTo>
                        <a:lnTo>
                          <a:pt x="2292" y="1268"/>
                        </a:lnTo>
                        <a:lnTo>
                          <a:pt x="2294" y="835"/>
                        </a:lnTo>
                        <a:lnTo>
                          <a:pt x="2294" y="890"/>
                        </a:lnTo>
                        <a:lnTo>
                          <a:pt x="2297" y="1260"/>
                        </a:lnTo>
                        <a:lnTo>
                          <a:pt x="2302" y="1225"/>
                        </a:lnTo>
                        <a:lnTo>
                          <a:pt x="2303" y="1053"/>
                        </a:lnTo>
                        <a:lnTo>
                          <a:pt x="2305" y="1222"/>
                        </a:lnTo>
                        <a:lnTo>
                          <a:pt x="2309" y="1282"/>
                        </a:lnTo>
                        <a:lnTo>
                          <a:pt x="2312" y="1223"/>
                        </a:lnTo>
                        <a:lnTo>
                          <a:pt x="2312" y="1230"/>
                        </a:lnTo>
                        <a:lnTo>
                          <a:pt x="2316" y="1285"/>
                        </a:lnTo>
                        <a:lnTo>
                          <a:pt x="2320" y="1293"/>
                        </a:lnTo>
                        <a:lnTo>
                          <a:pt x="2321" y="1277"/>
                        </a:lnTo>
                        <a:lnTo>
                          <a:pt x="2323" y="1291"/>
                        </a:lnTo>
                        <a:lnTo>
                          <a:pt x="2327" y="1293"/>
                        </a:lnTo>
                        <a:lnTo>
                          <a:pt x="2330" y="1295"/>
                        </a:lnTo>
                        <a:lnTo>
                          <a:pt x="2331" y="1289"/>
                        </a:lnTo>
                        <a:lnTo>
                          <a:pt x="2334" y="1299"/>
                        </a:lnTo>
                        <a:lnTo>
                          <a:pt x="2337" y="1297"/>
                        </a:lnTo>
                        <a:lnTo>
                          <a:pt x="2340" y="1294"/>
                        </a:lnTo>
                        <a:lnTo>
                          <a:pt x="2344" y="1290"/>
                        </a:lnTo>
                        <a:lnTo>
                          <a:pt x="2344" y="1293"/>
                        </a:lnTo>
                        <a:lnTo>
                          <a:pt x="2347" y="1299"/>
                        </a:lnTo>
                        <a:lnTo>
                          <a:pt x="2350" y="1298"/>
                        </a:lnTo>
                        <a:lnTo>
                          <a:pt x="2354" y="1294"/>
                        </a:lnTo>
                        <a:lnTo>
                          <a:pt x="2355" y="1293"/>
                        </a:lnTo>
                        <a:lnTo>
                          <a:pt x="2357" y="1297"/>
                        </a:lnTo>
                        <a:lnTo>
                          <a:pt x="2361" y="1298"/>
                        </a:lnTo>
                        <a:lnTo>
                          <a:pt x="2362" y="1298"/>
                        </a:lnTo>
                        <a:lnTo>
                          <a:pt x="2367" y="1290"/>
                        </a:lnTo>
                        <a:lnTo>
                          <a:pt x="2369" y="1294"/>
                        </a:lnTo>
                        <a:lnTo>
                          <a:pt x="2370" y="1296"/>
                        </a:lnTo>
                        <a:lnTo>
                          <a:pt x="2372" y="1290"/>
                        </a:lnTo>
                        <a:lnTo>
                          <a:pt x="2376" y="1296"/>
                        </a:lnTo>
                        <a:lnTo>
                          <a:pt x="2379" y="1296"/>
                        </a:lnTo>
                        <a:lnTo>
                          <a:pt x="2381" y="1297"/>
                        </a:lnTo>
                        <a:lnTo>
                          <a:pt x="2382" y="1298"/>
                        </a:lnTo>
                        <a:lnTo>
                          <a:pt x="2387" y="1295"/>
                        </a:lnTo>
                        <a:lnTo>
                          <a:pt x="2388" y="1301"/>
                        </a:lnTo>
                        <a:lnTo>
                          <a:pt x="2391" y="1297"/>
                        </a:lnTo>
                        <a:lnTo>
                          <a:pt x="2393" y="1297"/>
                        </a:lnTo>
                        <a:lnTo>
                          <a:pt x="2396" y="1301"/>
                        </a:lnTo>
                        <a:lnTo>
                          <a:pt x="2399" y="1299"/>
                        </a:lnTo>
                        <a:lnTo>
                          <a:pt x="2402" y="1301"/>
                        </a:lnTo>
                        <a:lnTo>
                          <a:pt x="2404" y="1299"/>
                        </a:lnTo>
                        <a:lnTo>
                          <a:pt x="2406" y="1302"/>
                        </a:lnTo>
                        <a:lnTo>
                          <a:pt x="2410" y="1299"/>
                        </a:lnTo>
                        <a:lnTo>
                          <a:pt x="2411" y="1301"/>
                        </a:lnTo>
                        <a:lnTo>
                          <a:pt x="2414" y="1301"/>
                        </a:lnTo>
                        <a:lnTo>
                          <a:pt x="2416" y="1301"/>
                        </a:lnTo>
                        <a:lnTo>
                          <a:pt x="2421" y="1303"/>
                        </a:lnTo>
                        <a:lnTo>
                          <a:pt x="2423" y="1301"/>
                        </a:lnTo>
                        <a:lnTo>
                          <a:pt x="2426" y="1301"/>
                        </a:lnTo>
                        <a:lnTo>
                          <a:pt x="2427" y="1304"/>
                        </a:lnTo>
                        <a:lnTo>
                          <a:pt x="2430" y="1301"/>
                        </a:lnTo>
                        <a:lnTo>
                          <a:pt x="2432" y="1298"/>
                        </a:lnTo>
                        <a:lnTo>
                          <a:pt x="2436" y="1299"/>
                        </a:lnTo>
                        <a:lnTo>
                          <a:pt x="2439" y="1301"/>
                        </a:lnTo>
                        <a:lnTo>
                          <a:pt x="2441" y="1294"/>
                        </a:lnTo>
                        <a:lnTo>
                          <a:pt x="2443" y="1303"/>
                        </a:lnTo>
                        <a:lnTo>
                          <a:pt x="2445" y="1301"/>
                        </a:lnTo>
                        <a:lnTo>
                          <a:pt x="2447" y="1296"/>
                        </a:lnTo>
                        <a:lnTo>
                          <a:pt x="2452" y="1302"/>
                        </a:lnTo>
                        <a:lnTo>
                          <a:pt x="2453" y="1303"/>
                        </a:lnTo>
                        <a:lnTo>
                          <a:pt x="2456" y="1302"/>
                        </a:lnTo>
                        <a:lnTo>
                          <a:pt x="2458" y="1303"/>
                        </a:lnTo>
                        <a:lnTo>
                          <a:pt x="2461" y="1299"/>
                        </a:lnTo>
                        <a:lnTo>
                          <a:pt x="2464" y="1302"/>
                        </a:lnTo>
                        <a:lnTo>
                          <a:pt x="2465" y="1301"/>
                        </a:lnTo>
                        <a:lnTo>
                          <a:pt x="2469" y="1303"/>
                        </a:lnTo>
                        <a:lnTo>
                          <a:pt x="2470" y="1302"/>
                        </a:lnTo>
                        <a:lnTo>
                          <a:pt x="2475" y="1303"/>
                        </a:lnTo>
                        <a:lnTo>
                          <a:pt x="2477" y="1302"/>
                        </a:lnTo>
                        <a:lnTo>
                          <a:pt x="2480" y="1304"/>
                        </a:lnTo>
                        <a:lnTo>
                          <a:pt x="2482" y="1301"/>
                        </a:lnTo>
                        <a:lnTo>
                          <a:pt x="2483" y="1302"/>
                        </a:lnTo>
                        <a:lnTo>
                          <a:pt x="2487" y="1303"/>
                        </a:lnTo>
                        <a:lnTo>
                          <a:pt x="2490" y="1302"/>
                        </a:lnTo>
                        <a:lnTo>
                          <a:pt x="2492" y="1303"/>
                        </a:lnTo>
                        <a:lnTo>
                          <a:pt x="2496" y="1302"/>
                        </a:lnTo>
                        <a:lnTo>
                          <a:pt x="2497" y="1299"/>
                        </a:lnTo>
                        <a:lnTo>
                          <a:pt x="2500" y="1299"/>
                        </a:lnTo>
                        <a:lnTo>
                          <a:pt x="2504" y="1302"/>
                        </a:lnTo>
                        <a:lnTo>
                          <a:pt x="2505" y="1304"/>
                        </a:lnTo>
                        <a:lnTo>
                          <a:pt x="2507" y="1302"/>
                        </a:lnTo>
                        <a:lnTo>
                          <a:pt x="2509" y="1303"/>
                        </a:lnTo>
                        <a:lnTo>
                          <a:pt x="2513" y="1301"/>
                        </a:lnTo>
                        <a:lnTo>
                          <a:pt x="2516" y="1303"/>
                        </a:lnTo>
                        <a:lnTo>
                          <a:pt x="2517" y="1304"/>
                        </a:lnTo>
                        <a:lnTo>
                          <a:pt x="2521" y="1303"/>
                        </a:lnTo>
                        <a:lnTo>
                          <a:pt x="2524" y="1299"/>
                        </a:lnTo>
                        <a:lnTo>
                          <a:pt x="2525" y="1298"/>
                        </a:lnTo>
                        <a:lnTo>
                          <a:pt x="2529" y="1301"/>
                        </a:lnTo>
                        <a:lnTo>
                          <a:pt x="2532" y="1301"/>
                        </a:lnTo>
                        <a:lnTo>
                          <a:pt x="2532" y="1299"/>
                        </a:lnTo>
                        <a:lnTo>
                          <a:pt x="2535" y="1302"/>
                        </a:lnTo>
                        <a:lnTo>
                          <a:pt x="2538" y="1303"/>
                        </a:lnTo>
                        <a:lnTo>
                          <a:pt x="2542" y="1298"/>
                        </a:lnTo>
                        <a:lnTo>
                          <a:pt x="2542" y="1301"/>
                        </a:lnTo>
                        <a:lnTo>
                          <a:pt x="2547" y="1301"/>
                        </a:lnTo>
                        <a:lnTo>
                          <a:pt x="2549" y="1301"/>
                        </a:lnTo>
                        <a:lnTo>
                          <a:pt x="2551" y="1301"/>
                        </a:lnTo>
                        <a:lnTo>
                          <a:pt x="2554" y="1298"/>
                        </a:lnTo>
                        <a:lnTo>
                          <a:pt x="2556" y="1298"/>
                        </a:lnTo>
                        <a:lnTo>
                          <a:pt x="2558" y="1301"/>
                        </a:lnTo>
                        <a:lnTo>
                          <a:pt x="2563" y="1301"/>
                        </a:lnTo>
                        <a:lnTo>
                          <a:pt x="2564" y="1299"/>
                        </a:lnTo>
                        <a:lnTo>
                          <a:pt x="2567" y="1299"/>
                        </a:lnTo>
                        <a:lnTo>
                          <a:pt x="2570" y="1302"/>
                        </a:lnTo>
                        <a:lnTo>
                          <a:pt x="2572" y="1301"/>
                        </a:lnTo>
                        <a:lnTo>
                          <a:pt x="2574" y="1302"/>
                        </a:lnTo>
                        <a:lnTo>
                          <a:pt x="2579" y="1299"/>
                        </a:lnTo>
                        <a:lnTo>
                          <a:pt x="2581" y="1299"/>
                        </a:lnTo>
                        <a:lnTo>
                          <a:pt x="2581" y="1301"/>
                        </a:lnTo>
                        <a:lnTo>
                          <a:pt x="2585" y="1302"/>
                        </a:lnTo>
                        <a:lnTo>
                          <a:pt x="2587" y="1299"/>
                        </a:lnTo>
                        <a:lnTo>
                          <a:pt x="2591" y="1301"/>
                        </a:lnTo>
                        <a:lnTo>
                          <a:pt x="2592" y="1299"/>
                        </a:lnTo>
                        <a:lnTo>
                          <a:pt x="2594" y="1302"/>
                        </a:lnTo>
                        <a:lnTo>
                          <a:pt x="2598" y="1302"/>
                        </a:lnTo>
                        <a:lnTo>
                          <a:pt x="2601" y="1303"/>
                        </a:lnTo>
                        <a:lnTo>
                          <a:pt x="2604" y="1302"/>
                        </a:lnTo>
                        <a:lnTo>
                          <a:pt x="2605" y="1302"/>
                        </a:lnTo>
                        <a:lnTo>
                          <a:pt x="2608" y="1301"/>
                        </a:lnTo>
                        <a:lnTo>
                          <a:pt x="2609" y="1303"/>
                        </a:lnTo>
                        <a:lnTo>
                          <a:pt x="2615" y="1301"/>
                        </a:lnTo>
                        <a:lnTo>
                          <a:pt x="2617" y="1302"/>
                        </a:lnTo>
                        <a:lnTo>
                          <a:pt x="2618" y="1302"/>
                        </a:lnTo>
                        <a:lnTo>
                          <a:pt x="2619" y="1301"/>
                        </a:lnTo>
                        <a:lnTo>
                          <a:pt x="2625" y="1302"/>
                        </a:lnTo>
                        <a:lnTo>
                          <a:pt x="2628" y="1298"/>
                        </a:lnTo>
                        <a:lnTo>
                          <a:pt x="2631" y="1304"/>
                        </a:lnTo>
                        <a:lnTo>
                          <a:pt x="2633" y="1301"/>
                        </a:lnTo>
                        <a:lnTo>
                          <a:pt x="2638" y="1299"/>
                        </a:lnTo>
                        <a:lnTo>
                          <a:pt x="2639" y="1302"/>
                        </a:lnTo>
                        <a:lnTo>
                          <a:pt x="2642" y="1301"/>
                        </a:lnTo>
                        <a:lnTo>
                          <a:pt x="2645" y="1302"/>
                        </a:lnTo>
                      </a:path>
                    </a:pathLst>
                  </a:custGeom>
                  <a:noFill/>
                  <a:ln w="9525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9" name="Freeform 74"/>
                  <p:cNvSpPr>
                    <a:spLocks noChangeAspect="1"/>
                  </p:cNvSpPr>
                  <p:nvPr/>
                </p:nvSpPr>
                <p:spPr bwMode="auto">
                  <a:xfrm>
                    <a:off x="4273" y="4125"/>
                    <a:ext cx="913" cy="89"/>
                  </a:xfrm>
                  <a:custGeom>
                    <a:avLst/>
                    <a:gdLst>
                      <a:gd name="T0" fmla="*/ 0 w 2630"/>
                      <a:gd name="T1" fmla="*/ 1 h 171"/>
                      <a:gd name="T2" fmla="*/ 0 w 2630"/>
                      <a:gd name="T3" fmla="*/ 1 h 171"/>
                      <a:gd name="T4" fmla="*/ 0 w 2630"/>
                      <a:gd name="T5" fmla="*/ 1 h 171"/>
                      <a:gd name="T6" fmla="*/ 0 w 2630"/>
                      <a:gd name="T7" fmla="*/ 1 h 171"/>
                      <a:gd name="T8" fmla="*/ 0 w 2630"/>
                      <a:gd name="T9" fmla="*/ 1 h 171"/>
                      <a:gd name="T10" fmla="*/ 0 w 2630"/>
                      <a:gd name="T11" fmla="*/ 1 h 171"/>
                      <a:gd name="T12" fmla="*/ 0 w 2630"/>
                      <a:gd name="T13" fmla="*/ 1 h 171"/>
                      <a:gd name="T14" fmla="*/ 0 w 2630"/>
                      <a:gd name="T15" fmla="*/ 1 h 171"/>
                      <a:gd name="T16" fmla="*/ 0 w 2630"/>
                      <a:gd name="T17" fmla="*/ 1 h 171"/>
                      <a:gd name="T18" fmla="*/ 0 w 2630"/>
                      <a:gd name="T19" fmla="*/ 1 h 171"/>
                      <a:gd name="T20" fmla="*/ 0 w 2630"/>
                      <a:gd name="T21" fmla="*/ 1 h 171"/>
                      <a:gd name="T22" fmla="*/ 0 w 2630"/>
                      <a:gd name="T23" fmla="*/ 1 h 171"/>
                      <a:gd name="T24" fmla="*/ 0 w 2630"/>
                      <a:gd name="T25" fmla="*/ 1 h 171"/>
                      <a:gd name="T26" fmla="*/ 0 w 2630"/>
                      <a:gd name="T27" fmla="*/ 1 h 171"/>
                      <a:gd name="T28" fmla="*/ 0 w 2630"/>
                      <a:gd name="T29" fmla="*/ 1 h 171"/>
                      <a:gd name="T30" fmla="*/ 0 w 2630"/>
                      <a:gd name="T31" fmla="*/ 1 h 171"/>
                      <a:gd name="T32" fmla="*/ 0 w 2630"/>
                      <a:gd name="T33" fmla="*/ 1 h 171"/>
                      <a:gd name="T34" fmla="*/ 0 w 2630"/>
                      <a:gd name="T35" fmla="*/ 1 h 171"/>
                      <a:gd name="T36" fmla="*/ 0 w 2630"/>
                      <a:gd name="T37" fmla="*/ 1 h 171"/>
                      <a:gd name="T38" fmla="*/ 0 w 2630"/>
                      <a:gd name="T39" fmla="*/ 1 h 171"/>
                      <a:gd name="T40" fmla="*/ 0 w 2630"/>
                      <a:gd name="T41" fmla="*/ 1 h 171"/>
                      <a:gd name="T42" fmla="*/ 0 w 2630"/>
                      <a:gd name="T43" fmla="*/ 1 h 171"/>
                      <a:gd name="T44" fmla="*/ 0 w 2630"/>
                      <a:gd name="T45" fmla="*/ 1 h 171"/>
                      <a:gd name="T46" fmla="*/ 0 w 2630"/>
                      <a:gd name="T47" fmla="*/ 1 h 171"/>
                      <a:gd name="T48" fmla="*/ 0 w 2630"/>
                      <a:gd name="T49" fmla="*/ 1 h 171"/>
                      <a:gd name="T50" fmla="*/ 0 w 2630"/>
                      <a:gd name="T51" fmla="*/ 1 h 171"/>
                      <a:gd name="T52" fmla="*/ 0 w 2630"/>
                      <a:gd name="T53" fmla="*/ 1 h 171"/>
                      <a:gd name="T54" fmla="*/ 0 w 2630"/>
                      <a:gd name="T55" fmla="*/ 1 h 171"/>
                      <a:gd name="T56" fmla="*/ 0 w 2630"/>
                      <a:gd name="T57" fmla="*/ 1 h 171"/>
                      <a:gd name="T58" fmla="*/ 0 w 2630"/>
                      <a:gd name="T59" fmla="*/ 1 h 171"/>
                      <a:gd name="T60" fmla="*/ 0 w 2630"/>
                      <a:gd name="T61" fmla="*/ 1 h 171"/>
                      <a:gd name="T62" fmla="*/ 0 w 2630"/>
                      <a:gd name="T63" fmla="*/ 1 h 171"/>
                      <a:gd name="T64" fmla="*/ 0 w 2630"/>
                      <a:gd name="T65" fmla="*/ 1 h 171"/>
                      <a:gd name="T66" fmla="*/ 0 w 2630"/>
                      <a:gd name="T67" fmla="*/ 1 h 171"/>
                      <a:gd name="T68" fmla="*/ 0 w 2630"/>
                      <a:gd name="T69" fmla="*/ 1 h 171"/>
                      <a:gd name="T70" fmla="*/ 0 w 2630"/>
                      <a:gd name="T71" fmla="*/ 1 h 171"/>
                      <a:gd name="T72" fmla="*/ 0 w 2630"/>
                      <a:gd name="T73" fmla="*/ 1 h 171"/>
                      <a:gd name="T74" fmla="*/ 0 w 2630"/>
                      <a:gd name="T75" fmla="*/ 1 h 171"/>
                      <a:gd name="T76" fmla="*/ 0 w 2630"/>
                      <a:gd name="T77" fmla="*/ 1 h 171"/>
                      <a:gd name="T78" fmla="*/ 0 w 2630"/>
                      <a:gd name="T79" fmla="*/ 1 h 171"/>
                      <a:gd name="T80" fmla="*/ 0 w 2630"/>
                      <a:gd name="T81" fmla="*/ 1 h 171"/>
                      <a:gd name="T82" fmla="*/ 0 w 2630"/>
                      <a:gd name="T83" fmla="*/ 1 h 171"/>
                      <a:gd name="T84" fmla="*/ 0 w 2630"/>
                      <a:gd name="T85" fmla="*/ 1 h 171"/>
                      <a:gd name="T86" fmla="*/ 0 w 2630"/>
                      <a:gd name="T87" fmla="*/ 1 h 171"/>
                      <a:gd name="T88" fmla="*/ 0 w 2630"/>
                      <a:gd name="T89" fmla="*/ 1 h 171"/>
                      <a:gd name="T90" fmla="*/ 0 w 2630"/>
                      <a:gd name="T91" fmla="*/ 1 h 171"/>
                      <a:gd name="T92" fmla="*/ 0 w 2630"/>
                      <a:gd name="T93" fmla="*/ 1 h 171"/>
                      <a:gd name="T94" fmla="*/ 0 w 2630"/>
                      <a:gd name="T95" fmla="*/ 1 h 171"/>
                      <a:gd name="T96" fmla="*/ 0 w 2630"/>
                      <a:gd name="T97" fmla="*/ 1 h 171"/>
                      <a:gd name="T98" fmla="*/ 0 w 2630"/>
                      <a:gd name="T99" fmla="*/ 1 h 171"/>
                      <a:gd name="T100" fmla="*/ 0 w 2630"/>
                      <a:gd name="T101" fmla="*/ 1 h 171"/>
                      <a:gd name="T102" fmla="*/ 0 w 2630"/>
                      <a:gd name="T103" fmla="*/ 1 h 171"/>
                      <a:gd name="T104" fmla="*/ 0 w 2630"/>
                      <a:gd name="T105" fmla="*/ 1 h 171"/>
                      <a:gd name="T106" fmla="*/ 0 w 2630"/>
                      <a:gd name="T107" fmla="*/ 1 h 171"/>
                      <a:gd name="T108" fmla="*/ 0 w 2630"/>
                      <a:gd name="T109" fmla="*/ 1 h 171"/>
                      <a:gd name="T110" fmla="*/ 0 w 2630"/>
                      <a:gd name="T111" fmla="*/ 1 h 171"/>
                      <a:gd name="T112" fmla="*/ 0 w 2630"/>
                      <a:gd name="T113" fmla="*/ 1 h 171"/>
                      <a:gd name="T114" fmla="*/ 0 w 2630"/>
                      <a:gd name="T115" fmla="*/ 1 h 171"/>
                      <a:gd name="T116" fmla="*/ 0 w 2630"/>
                      <a:gd name="T117" fmla="*/ 1 h 171"/>
                      <a:gd name="T118" fmla="*/ 0 w 2630"/>
                      <a:gd name="T119" fmla="*/ 1 h 171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630"/>
                      <a:gd name="T181" fmla="*/ 0 h 171"/>
                      <a:gd name="T182" fmla="*/ 2630 w 2630"/>
                      <a:gd name="T183" fmla="*/ 171 h 171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630" h="171">
                        <a:moveTo>
                          <a:pt x="0" y="168"/>
                        </a:moveTo>
                        <a:lnTo>
                          <a:pt x="0" y="169"/>
                        </a:lnTo>
                        <a:lnTo>
                          <a:pt x="5" y="167"/>
                        </a:lnTo>
                        <a:lnTo>
                          <a:pt x="8" y="167"/>
                        </a:lnTo>
                        <a:lnTo>
                          <a:pt x="10" y="163"/>
                        </a:lnTo>
                        <a:lnTo>
                          <a:pt x="13" y="167"/>
                        </a:lnTo>
                        <a:lnTo>
                          <a:pt x="15" y="167"/>
                        </a:lnTo>
                        <a:lnTo>
                          <a:pt x="19" y="167"/>
                        </a:lnTo>
                        <a:lnTo>
                          <a:pt x="19" y="168"/>
                        </a:lnTo>
                        <a:lnTo>
                          <a:pt x="22" y="165"/>
                        </a:lnTo>
                        <a:lnTo>
                          <a:pt x="27" y="163"/>
                        </a:lnTo>
                        <a:lnTo>
                          <a:pt x="27" y="161"/>
                        </a:lnTo>
                        <a:lnTo>
                          <a:pt x="29" y="167"/>
                        </a:lnTo>
                        <a:lnTo>
                          <a:pt x="32" y="167"/>
                        </a:lnTo>
                        <a:lnTo>
                          <a:pt x="34" y="167"/>
                        </a:lnTo>
                        <a:lnTo>
                          <a:pt x="38" y="165"/>
                        </a:lnTo>
                        <a:lnTo>
                          <a:pt x="40" y="164"/>
                        </a:lnTo>
                        <a:lnTo>
                          <a:pt x="42" y="167"/>
                        </a:lnTo>
                        <a:lnTo>
                          <a:pt x="46" y="165"/>
                        </a:lnTo>
                        <a:lnTo>
                          <a:pt x="48" y="163"/>
                        </a:lnTo>
                        <a:lnTo>
                          <a:pt x="49" y="161"/>
                        </a:lnTo>
                        <a:lnTo>
                          <a:pt x="53" y="157"/>
                        </a:lnTo>
                        <a:lnTo>
                          <a:pt x="55" y="163"/>
                        </a:lnTo>
                        <a:lnTo>
                          <a:pt x="59" y="165"/>
                        </a:lnTo>
                        <a:lnTo>
                          <a:pt x="62" y="160"/>
                        </a:lnTo>
                        <a:lnTo>
                          <a:pt x="63" y="165"/>
                        </a:lnTo>
                        <a:lnTo>
                          <a:pt x="66" y="167"/>
                        </a:lnTo>
                        <a:lnTo>
                          <a:pt x="69" y="163"/>
                        </a:lnTo>
                        <a:lnTo>
                          <a:pt x="73" y="164"/>
                        </a:lnTo>
                        <a:lnTo>
                          <a:pt x="73" y="163"/>
                        </a:lnTo>
                        <a:lnTo>
                          <a:pt x="76" y="165"/>
                        </a:lnTo>
                        <a:lnTo>
                          <a:pt x="80" y="164"/>
                        </a:lnTo>
                        <a:lnTo>
                          <a:pt x="82" y="167"/>
                        </a:lnTo>
                        <a:lnTo>
                          <a:pt x="83" y="167"/>
                        </a:lnTo>
                        <a:lnTo>
                          <a:pt x="88" y="165"/>
                        </a:lnTo>
                        <a:lnTo>
                          <a:pt x="90" y="160"/>
                        </a:lnTo>
                        <a:lnTo>
                          <a:pt x="91" y="164"/>
                        </a:lnTo>
                        <a:lnTo>
                          <a:pt x="93" y="164"/>
                        </a:lnTo>
                        <a:lnTo>
                          <a:pt x="97" y="164"/>
                        </a:lnTo>
                        <a:lnTo>
                          <a:pt x="100" y="162"/>
                        </a:lnTo>
                        <a:lnTo>
                          <a:pt x="103" y="165"/>
                        </a:lnTo>
                        <a:lnTo>
                          <a:pt x="105" y="168"/>
                        </a:lnTo>
                        <a:lnTo>
                          <a:pt x="108" y="164"/>
                        </a:lnTo>
                        <a:lnTo>
                          <a:pt x="109" y="163"/>
                        </a:lnTo>
                        <a:lnTo>
                          <a:pt x="113" y="164"/>
                        </a:lnTo>
                        <a:lnTo>
                          <a:pt x="116" y="161"/>
                        </a:lnTo>
                        <a:lnTo>
                          <a:pt x="117" y="160"/>
                        </a:lnTo>
                        <a:lnTo>
                          <a:pt x="121" y="167"/>
                        </a:lnTo>
                        <a:lnTo>
                          <a:pt x="124" y="161"/>
                        </a:lnTo>
                        <a:lnTo>
                          <a:pt x="126" y="161"/>
                        </a:lnTo>
                        <a:lnTo>
                          <a:pt x="127" y="156"/>
                        </a:lnTo>
                        <a:lnTo>
                          <a:pt x="132" y="167"/>
                        </a:lnTo>
                        <a:lnTo>
                          <a:pt x="134" y="167"/>
                        </a:lnTo>
                        <a:lnTo>
                          <a:pt x="138" y="160"/>
                        </a:lnTo>
                        <a:lnTo>
                          <a:pt x="138" y="163"/>
                        </a:lnTo>
                        <a:lnTo>
                          <a:pt x="142" y="163"/>
                        </a:lnTo>
                        <a:lnTo>
                          <a:pt x="144" y="162"/>
                        </a:lnTo>
                        <a:lnTo>
                          <a:pt x="147" y="162"/>
                        </a:lnTo>
                        <a:lnTo>
                          <a:pt x="150" y="164"/>
                        </a:lnTo>
                        <a:lnTo>
                          <a:pt x="151" y="165"/>
                        </a:lnTo>
                        <a:lnTo>
                          <a:pt x="155" y="164"/>
                        </a:lnTo>
                        <a:lnTo>
                          <a:pt x="157" y="164"/>
                        </a:lnTo>
                        <a:lnTo>
                          <a:pt x="158" y="164"/>
                        </a:lnTo>
                        <a:lnTo>
                          <a:pt x="163" y="159"/>
                        </a:lnTo>
                        <a:lnTo>
                          <a:pt x="164" y="163"/>
                        </a:lnTo>
                        <a:lnTo>
                          <a:pt x="167" y="167"/>
                        </a:lnTo>
                        <a:lnTo>
                          <a:pt x="171" y="167"/>
                        </a:lnTo>
                        <a:lnTo>
                          <a:pt x="174" y="161"/>
                        </a:lnTo>
                        <a:lnTo>
                          <a:pt x="174" y="167"/>
                        </a:lnTo>
                        <a:lnTo>
                          <a:pt x="176" y="165"/>
                        </a:lnTo>
                        <a:lnTo>
                          <a:pt x="181" y="163"/>
                        </a:lnTo>
                        <a:lnTo>
                          <a:pt x="183" y="164"/>
                        </a:lnTo>
                        <a:lnTo>
                          <a:pt x="185" y="165"/>
                        </a:lnTo>
                        <a:lnTo>
                          <a:pt x="188" y="168"/>
                        </a:lnTo>
                        <a:lnTo>
                          <a:pt x="191" y="162"/>
                        </a:lnTo>
                        <a:lnTo>
                          <a:pt x="192" y="163"/>
                        </a:lnTo>
                        <a:lnTo>
                          <a:pt x="197" y="162"/>
                        </a:lnTo>
                        <a:lnTo>
                          <a:pt x="197" y="164"/>
                        </a:lnTo>
                        <a:lnTo>
                          <a:pt x="201" y="162"/>
                        </a:lnTo>
                        <a:lnTo>
                          <a:pt x="203" y="165"/>
                        </a:lnTo>
                        <a:lnTo>
                          <a:pt x="207" y="165"/>
                        </a:lnTo>
                        <a:lnTo>
                          <a:pt x="209" y="167"/>
                        </a:lnTo>
                        <a:lnTo>
                          <a:pt x="210" y="163"/>
                        </a:lnTo>
                        <a:lnTo>
                          <a:pt x="215" y="168"/>
                        </a:lnTo>
                        <a:lnTo>
                          <a:pt x="216" y="163"/>
                        </a:lnTo>
                        <a:lnTo>
                          <a:pt x="220" y="164"/>
                        </a:lnTo>
                        <a:lnTo>
                          <a:pt x="220" y="167"/>
                        </a:lnTo>
                        <a:lnTo>
                          <a:pt x="225" y="167"/>
                        </a:lnTo>
                        <a:lnTo>
                          <a:pt x="227" y="167"/>
                        </a:lnTo>
                        <a:lnTo>
                          <a:pt x="228" y="165"/>
                        </a:lnTo>
                        <a:lnTo>
                          <a:pt x="232" y="168"/>
                        </a:lnTo>
                        <a:lnTo>
                          <a:pt x="235" y="168"/>
                        </a:lnTo>
                        <a:lnTo>
                          <a:pt x="237" y="163"/>
                        </a:lnTo>
                        <a:lnTo>
                          <a:pt x="239" y="165"/>
                        </a:lnTo>
                        <a:lnTo>
                          <a:pt x="243" y="168"/>
                        </a:lnTo>
                        <a:lnTo>
                          <a:pt x="244" y="162"/>
                        </a:lnTo>
                        <a:lnTo>
                          <a:pt x="248" y="168"/>
                        </a:lnTo>
                        <a:lnTo>
                          <a:pt x="251" y="162"/>
                        </a:lnTo>
                        <a:lnTo>
                          <a:pt x="251" y="165"/>
                        </a:lnTo>
                        <a:lnTo>
                          <a:pt x="256" y="167"/>
                        </a:lnTo>
                        <a:lnTo>
                          <a:pt x="258" y="169"/>
                        </a:lnTo>
                        <a:lnTo>
                          <a:pt x="260" y="167"/>
                        </a:lnTo>
                        <a:lnTo>
                          <a:pt x="264" y="164"/>
                        </a:lnTo>
                        <a:lnTo>
                          <a:pt x="264" y="163"/>
                        </a:lnTo>
                        <a:lnTo>
                          <a:pt x="267" y="168"/>
                        </a:lnTo>
                        <a:lnTo>
                          <a:pt x="270" y="167"/>
                        </a:lnTo>
                        <a:lnTo>
                          <a:pt x="273" y="168"/>
                        </a:lnTo>
                        <a:lnTo>
                          <a:pt x="275" y="167"/>
                        </a:lnTo>
                        <a:lnTo>
                          <a:pt x="277" y="169"/>
                        </a:lnTo>
                        <a:lnTo>
                          <a:pt x="281" y="168"/>
                        </a:lnTo>
                        <a:lnTo>
                          <a:pt x="284" y="162"/>
                        </a:lnTo>
                        <a:lnTo>
                          <a:pt x="287" y="169"/>
                        </a:lnTo>
                        <a:lnTo>
                          <a:pt x="288" y="168"/>
                        </a:lnTo>
                        <a:lnTo>
                          <a:pt x="292" y="165"/>
                        </a:lnTo>
                        <a:lnTo>
                          <a:pt x="293" y="164"/>
                        </a:lnTo>
                        <a:lnTo>
                          <a:pt x="298" y="167"/>
                        </a:lnTo>
                        <a:lnTo>
                          <a:pt x="300" y="165"/>
                        </a:lnTo>
                        <a:lnTo>
                          <a:pt x="302" y="159"/>
                        </a:lnTo>
                        <a:lnTo>
                          <a:pt x="304" y="167"/>
                        </a:lnTo>
                        <a:lnTo>
                          <a:pt x="305" y="164"/>
                        </a:lnTo>
                        <a:lnTo>
                          <a:pt x="308" y="165"/>
                        </a:lnTo>
                        <a:lnTo>
                          <a:pt x="310" y="167"/>
                        </a:lnTo>
                        <a:lnTo>
                          <a:pt x="316" y="164"/>
                        </a:lnTo>
                        <a:lnTo>
                          <a:pt x="316" y="163"/>
                        </a:lnTo>
                        <a:lnTo>
                          <a:pt x="319" y="160"/>
                        </a:lnTo>
                        <a:lnTo>
                          <a:pt x="321" y="163"/>
                        </a:lnTo>
                        <a:lnTo>
                          <a:pt x="326" y="164"/>
                        </a:lnTo>
                        <a:lnTo>
                          <a:pt x="329" y="168"/>
                        </a:lnTo>
                        <a:lnTo>
                          <a:pt x="332" y="165"/>
                        </a:lnTo>
                        <a:lnTo>
                          <a:pt x="335" y="165"/>
                        </a:lnTo>
                        <a:lnTo>
                          <a:pt x="338" y="165"/>
                        </a:lnTo>
                        <a:lnTo>
                          <a:pt x="339" y="167"/>
                        </a:lnTo>
                        <a:lnTo>
                          <a:pt x="344" y="164"/>
                        </a:lnTo>
                        <a:lnTo>
                          <a:pt x="344" y="163"/>
                        </a:lnTo>
                        <a:lnTo>
                          <a:pt x="347" y="164"/>
                        </a:lnTo>
                        <a:lnTo>
                          <a:pt x="350" y="165"/>
                        </a:lnTo>
                        <a:lnTo>
                          <a:pt x="352" y="164"/>
                        </a:lnTo>
                        <a:lnTo>
                          <a:pt x="356" y="168"/>
                        </a:lnTo>
                        <a:lnTo>
                          <a:pt x="358" y="167"/>
                        </a:lnTo>
                        <a:lnTo>
                          <a:pt x="362" y="170"/>
                        </a:lnTo>
                        <a:lnTo>
                          <a:pt x="364" y="167"/>
                        </a:lnTo>
                        <a:lnTo>
                          <a:pt x="367" y="170"/>
                        </a:lnTo>
                        <a:lnTo>
                          <a:pt x="370" y="167"/>
                        </a:lnTo>
                        <a:lnTo>
                          <a:pt x="371" y="165"/>
                        </a:lnTo>
                        <a:lnTo>
                          <a:pt x="374" y="168"/>
                        </a:lnTo>
                        <a:lnTo>
                          <a:pt x="376" y="168"/>
                        </a:lnTo>
                        <a:lnTo>
                          <a:pt x="379" y="169"/>
                        </a:lnTo>
                        <a:lnTo>
                          <a:pt x="383" y="167"/>
                        </a:lnTo>
                        <a:lnTo>
                          <a:pt x="383" y="165"/>
                        </a:lnTo>
                        <a:lnTo>
                          <a:pt x="387" y="169"/>
                        </a:lnTo>
                        <a:lnTo>
                          <a:pt x="389" y="169"/>
                        </a:lnTo>
                        <a:lnTo>
                          <a:pt x="392" y="169"/>
                        </a:lnTo>
                        <a:lnTo>
                          <a:pt x="395" y="169"/>
                        </a:lnTo>
                        <a:lnTo>
                          <a:pt x="397" y="167"/>
                        </a:lnTo>
                        <a:lnTo>
                          <a:pt x="398" y="169"/>
                        </a:lnTo>
                        <a:lnTo>
                          <a:pt x="403" y="165"/>
                        </a:lnTo>
                        <a:lnTo>
                          <a:pt x="404" y="170"/>
                        </a:lnTo>
                        <a:lnTo>
                          <a:pt x="408" y="168"/>
                        </a:lnTo>
                        <a:lnTo>
                          <a:pt x="410" y="169"/>
                        </a:lnTo>
                        <a:lnTo>
                          <a:pt x="413" y="165"/>
                        </a:lnTo>
                        <a:lnTo>
                          <a:pt x="414" y="165"/>
                        </a:lnTo>
                        <a:lnTo>
                          <a:pt x="417" y="167"/>
                        </a:lnTo>
                        <a:lnTo>
                          <a:pt x="421" y="163"/>
                        </a:lnTo>
                        <a:lnTo>
                          <a:pt x="422" y="145"/>
                        </a:lnTo>
                        <a:lnTo>
                          <a:pt x="426" y="165"/>
                        </a:lnTo>
                        <a:lnTo>
                          <a:pt x="428" y="165"/>
                        </a:lnTo>
                        <a:lnTo>
                          <a:pt x="430" y="164"/>
                        </a:lnTo>
                        <a:lnTo>
                          <a:pt x="432" y="157"/>
                        </a:lnTo>
                        <a:lnTo>
                          <a:pt x="436" y="161"/>
                        </a:lnTo>
                        <a:lnTo>
                          <a:pt x="437" y="165"/>
                        </a:lnTo>
                        <a:lnTo>
                          <a:pt x="440" y="165"/>
                        </a:lnTo>
                        <a:lnTo>
                          <a:pt x="445" y="167"/>
                        </a:lnTo>
                        <a:lnTo>
                          <a:pt x="447" y="167"/>
                        </a:lnTo>
                        <a:lnTo>
                          <a:pt x="447" y="165"/>
                        </a:lnTo>
                        <a:lnTo>
                          <a:pt x="452" y="165"/>
                        </a:lnTo>
                        <a:lnTo>
                          <a:pt x="454" y="171"/>
                        </a:lnTo>
                        <a:lnTo>
                          <a:pt x="457" y="167"/>
                        </a:lnTo>
                        <a:lnTo>
                          <a:pt x="460" y="167"/>
                        </a:lnTo>
                        <a:lnTo>
                          <a:pt x="462" y="167"/>
                        </a:lnTo>
                        <a:lnTo>
                          <a:pt x="465" y="168"/>
                        </a:lnTo>
                        <a:lnTo>
                          <a:pt x="468" y="167"/>
                        </a:lnTo>
                        <a:lnTo>
                          <a:pt x="468" y="163"/>
                        </a:lnTo>
                        <a:lnTo>
                          <a:pt x="471" y="165"/>
                        </a:lnTo>
                        <a:lnTo>
                          <a:pt x="476" y="168"/>
                        </a:lnTo>
                        <a:lnTo>
                          <a:pt x="478" y="161"/>
                        </a:lnTo>
                        <a:lnTo>
                          <a:pt x="479" y="165"/>
                        </a:lnTo>
                        <a:lnTo>
                          <a:pt x="483" y="168"/>
                        </a:lnTo>
                        <a:lnTo>
                          <a:pt x="483" y="167"/>
                        </a:lnTo>
                        <a:lnTo>
                          <a:pt x="487" y="165"/>
                        </a:lnTo>
                        <a:lnTo>
                          <a:pt x="491" y="167"/>
                        </a:lnTo>
                        <a:lnTo>
                          <a:pt x="496" y="167"/>
                        </a:lnTo>
                        <a:lnTo>
                          <a:pt x="496" y="168"/>
                        </a:lnTo>
                        <a:lnTo>
                          <a:pt x="502" y="163"/>
                        </a:lnTo>
                        <a:lnTo>
                          <a:pt x="502" y="168"/>
                        </a:lnTo>
                        <a:lnTo>
                          <a:pt x="505" y="167"/>
                        </a:lnTo>
                        <a:lnTo>
                          <a:pt x="508" y="165"/>
                        </a:lnTo>
                        <a:lnTo>
                          <a:pt x="512" y="168"/>
                        </a:lnTo>
                        <a:lnTo>
                          <a:pt x="514" y="169"/>
                        </a:lnTo>
                        <a:lnTo>
                          <a:pt x="516" y="167"/>
                        </a:lnTo>
                        <a:lnTo>
                          <a:pt x="519" y="167"/>
                        </a:lnTo>
                        <a:lnTo>
                          <a:pt x="521" y="169"/>
                        </a:lnTo>
                        <a:lnTo>
                          <a:pt x="523" y="167"/>
                        </a:lnTo>
                        <a:lnTo>
                          <a:pt x="525" y="169"/>
                        </a:lnTo>
                        <a:lnTo>
                          <a:pt x="528" y="168"/>
                        </a:lnTo>
                        <a:lnTo>
                          <a:pt x="531" y="169"/>
                        </a:lnTo>
                        <a:lnTo>
                          <a:pt x="535" y="169"/>
                        </a:lnTo>
                        <a:lnTo>
                          <a:pt x="536" y="169"/>
                        </a:lnTo>
                        <a:lnTo>
                          <a:pt x="539" y="169"/>
                        </a:lnTo>
                        <a:lnTo>
                          <a:pt x="541" y="162"/>
                        </a:lnTo>
                        <a:lnTo>
                          <a:pt x="544" y="168"/>
                        </a:lnTo>
                        <a:lnTo>
                          <a:pt x="546" y="168"/>
                        </a:lnTo>
                        <a:lnTo>
                          <a:pt x="548" y="168"/>
                        </a:lnTo>
                        <a:lnTo>
                          <a:pt x="553" y="164"/>
                        </a:lnTo>
                        <a:lnTo>
                          <a:pt x="554" y="163"/>
                        </a:lnTo>
                        <a:lnTo>
                          <a:pt x="557" y="168"/>
                        </a:lnTo>
                        <a:lnTo>
                          <a:pt x="559" y="168"/>
                        </a:lnTo>
                        <a:lnTo>
                          <a:pt x="563" y="163"/>
                        </a:lnTo>
                        <a:lnTo>
                          <a:pt x="564" y="165"/>
                        </a:lnTo>
                        <a:lnTo>
                          <a:pt x="567" y="168"/>
                        </a:lnTo>
                        <a:lnTo>
                          <a:pt x="571" y="162"/>
                        </a:lnTo>
                        <a:lnTo>
                          <a:pt x="572" y="163"/>
                        </a:lnTo>
                        <a:lnTo>
                          <a:pt x="575" y="167"/>
                        </a:lnTo>
                        <a:lnTo>
                          <a:pt x="578" y="167"/>
                        </a:lnTo>
                        <a:lnTo>
                          <a:pt x="580" y="163"/>
                        </a:lnTo>
                        <a:lnTo>
                          <a:pt x="582" y="165"/>
                        </a:lnTo>
                        <a:lnTo>
                          <a:pt x="587" y="165"/>
                        </a:lnTo>
                        <a:lnTo>
                          <a:pt x="589" y="151"/>
                        </a:lnTo>
                        <a:lnTo>
                          <a:pt x="590" y="114"/>
                        </a:lnTo>
                        <a:lnTo>
                          <a:pt x="592" y="157"/>
                        </a:lnTo>
                        <a:lnTo>
                          <a:pt x="596" y="164"/>
                        </a:lnTo>
                        <a:lnTo>
                          <a:pt x="599" y="139"/>
                        </a:lnTo>
                        <a:lnTo>
                          <a:pt x="600" y="138"/>
                        </a:lnTo>
                        <a:lnTo>
                          <a:pt x="604" y="164"/>
                        </a:lnTo>
                        <a:lnTo>
                          <a:pt x="607" y="165"/>
                        </a:lnTo>
                        <a:lnTo>
                          <a:pt x="608" y="156"/>
                        </a:lnTo>
                        <a:lnTo>
                          <a:pt x="610" y="165"/>
                        </a:lnTo>
                        <a:lnTo>
                          <a:pt x="615" y="165"/>
                        </a:lnTo>
                        <a:lnTo>
                          <a:pt x="616" y="165"/>
                        </a:lnTo>
                        <a:lnTo>
                          <a:pt x="620" y="161"/>
                        </a:lnTo>
                        <a:lnTo>
                          <a:pt x="621" y="168"/>
                        </a:lnTo>
                        <a:lnTo>
                          <a:pt x="624" y="169"/>
                        </a:lnTo>
                        <a:lnTo>
                          <a:pt x="626" y="164"/>
                        </a:lnTo>
                        <a:lnTo>
                          <a:pt x="629" y="169"/>
                        </a:lnTo>
                        <a:lnTo>
                          <a:pt x="632" y="169"/>
                        </a:lnTo>
                        <a:lnTo>
                          <a:pt x="634" y="167"/>
                        </a:lnTo>
                        <a:lnTo>
                          <a:pt x="637" y="164"/>
                        </a:lnTo>
                        <a:lnTo>
                          <a:pt x="639" y="169"/>
                        </a:lnTo>
                        <a:lnTo>
                          <a:pt x="642" y="168"/>
                        </a:lnTo>
                        <a:lnTo>
                          <a:pt x="644" y="168"/>
                        </a:lnTo>
                        <a:lnTo>
                          <a:pt x="646" y="167"/>
                        </a:lnTo>
                        <a:lnTo>
                          <a:pt x="650" y="168"/>
                        </a:lnTo>
                        <a:lnTo>
                          <a:pt x="651" y="164"/>
                        </a:lnTo>
                        <a:lnTo>
                          <a:pt x="656" y="168"/>
                        </a:lnTo>
                        <a:lnTo>
                          <a:pt x="658" y="169"/>
                        </a:lnTo>
                        <a:lnTo>
                          <a:pt x="659" y="168"/>
                        </a:lnTo>
                        <a:lnTo>
                          <a:pt x="663" y="165"/>
                        </a:lnTo>
                        <a:lnTo>
                          <a:pt x="664" y="164"/>
                        </a:lnTo>
                        <a:lnTo>
                          <a:pt x="668" y="167"/>
                        </a:lnTo>
                        <a:lnTo>
                          <a:pt x="672" y="164"/>
                        </a:lnTo>
                        <a:lnTo>
                          <a:pt x="674" y="167"/>
                        </a:lnTo>
                        <a:lnTo>
                          <a:pt x="675" y="165"/>
                        </a:lnTo>
                        <a:lnTo>
                          <a:pt x="680" y="168"/>
                        </a:lnTo>
                        <a:lnTo>
                          <a:pt x="682" y="168"/>
                        </a:lnTo>
                        <a:lnTo>
                          <a:pt x="683" y="167"/>
                        </a:lnTo>
                        <a:lnTo>
                          <a:pt x="685" y="167"/>
                        </a:lnTo>
                        <a:lnTo>
                          <a:pt x="689" y="167"/>
                        </a:lnTo>
                        <a:lnTo>
                          <a:pt x="692" y="168"/>
                        </a:lnTo>
                        <a:lnTo>
                          <a:pt x="696" y="167"/>
                        </a:lnTo>
                        <a:lnTo>
                          <a:pt x="699" y="163"/>
                        </a:lnTo>
                        <a:lnTo>
                          <a:pt x="701" y="161"/>
                        </a:lnTo>
                        <a:lnTo>
                          <a:pt x="703" y="165"/>
                        </a:lnTo>
                        <a:lnTo>
                          <a:pt x="706" y="171"/>
                        </a:lnTo>
                        <a:lnTo>
                          <a:pt x="710" y="139"/>
                        </a:lnTo>
                        <a:lnTo>
                          <a:pt x="711" y="103"/>
                        </a:lnTo>
                        <a:lnTo>
                          <a:pt x="714" y="162"/>
                        </a:lnTo>
                        <a:lnTo>
                          <a:pt x="716" y="167"/>
                        </a:lnTo>
                        <a:lnTo>
                          <a:pt x="720" y="126"/>
                        </a:lnTo>
                        <a:lnTo>
                          <a:pt x="722" y="140"/>
                        </a:lnTo>
                        <a:lnTo>
                          <a:pt x="724" y="164"/>
                        </a:lnTo>
                        <a:lnTo>
                          <a:pt x="728" y="164"/>
                        </a:lnTo>
                        <a:lnTo>
                          <a:pt x="730" y="157"/>
                        </a:lnTo>
                        <a:lnTo>
                          <a:pt x="732" y="160"/>
                        </a:lnTo>
                        <a:lnTo>
                          <a:pt x="734" y="165"/>
                        </a:lnTo>
                        <a:lnTo>
                          <a:pt x="737" y="163"/>
                        </a:lnTo>
                        <a:lnTo>
                          <a:pt x="739" y="163"/>
                        </a:lnTo>
                        <a:lnTo>
                          <a:pt x="742" y="163"/>
                        </a:lnTo>
                        <a:lnTo>
                          <a:pt x="747" y="168"/>
                        </a:lnTo>
                        <a:lnTo>
                          <a:pt x="749" y="163"/>
                        </a:lnTo>
                        <a:lnTo>
                          <a:pt x="750" y="165"/>
                        </a:lnTo>
                        <a:lnTo>
                          <a:pt x="752" y="168"/>
                        </a:lnTo>
                        <a:lnTo>
                          <a:pt x="754" y="163"/>
                        </a:lnTo>
                        <a:lnTo>
                          <a:pt x="758" y="160"/>
                        </a:lnTo>
                        <a:lnTo>
                          <a:pt x="762" y="167"/>
                        </a:lnTo>
                        <a:lnTo>
                          <a:pt x="765" y="163"/>
                        </a:lnTo>
                        <a:lnTo>
                          <a:pt x="765" y="167"/>
                        </a:lnTo>
                        <a:lnTo>
                          <a:pt x="768" y="165"/>
                        </a:lnTo>
                        <a:lnTo>
                          <a:pt x="770" y="165"/>
                        </a:lnTo>
                        <a:lnTo>
                          <a:pt x="775" y="167"/>
                        </a:lnTo>
                        <a:lnTo>
                          <a:pt x="775" y="164"/>
                        </a:lnTo>
                        <a:lnTo>
                          <a:pt x="779" y="168"/>
                        </a:lnTo>
                        <a:lnTo>
                          <a:pt x="782" y="169"/>
                        </a:lnTo>
                        <a:lnTo>
                          <a:pt x="783" y="169"/>
                        </a:lnTo>
                        <a:lnTo>
                          <a:pt x="786" y="167"/>
                        </a:lnTo>
                        <a:lnTo>
                          <a:pt x="788" y="168"/>
                        </a:lnTo>
                        <a:lnTo>
                          <a:pt x="792" y="164"/>
                        </a:lnTo>
                        <a:lnTo>
                          <a:pt x="793" y="167"/>
                        </a:lnTo>
                        <a:lnTo>
                          <a:pt x="798" y="164"/>
                        </a:lnTo>
                        <a:lnTo>
                          <a:pt x="800" y="168"/>
                        </a:lnTo>
                        <a:lnTo>
                          <a:pt x="802" y="168"/>
                        </a:lnTo>
                        <a:lnTo>
                          <a:pt x="803" y="168"/>
                        </a:lnTo>
                        <a:lnTo>
                          <a:pt x="808" y="168"/>
                        </a:lnTo>
                        <a:lnTo>
                          <a:pt x="810" y="169"/>
                        </a:lnTo>
                        <a:lnTo>
                          <a:pt x="812" y="165"/>
                        </a:lnTo>
                        <a:lnTo>
                          <a:pt x="816" y="165"/>
                        </a:lnTo>
                        <a:lnTo>
                          <a:pt x="817" y="169"/>
                        </a:lnTo>
                        <a:lnTo>
                          <a:pt x="819" y="170"/>
                        </a:lnTo>
                        <a:lnTo>
                          <a:pt x="823" y="167"/>
                        </a:lnTo>
                        <a:lnTo>
                          <a:pt x="826" y="168"/>
                        </a:lnTo>
                        <a:lnTo>
                          <a:pt x="829" y="167"/>
                        </a:lnTo>
                        <a:lnTo>
                          <a:pt x="829" y="164"/>
                        </a:lnTo>
                        <a:lnTo>
                          <a:pt x="833" y="167"/>
                        </a:lnTo>
                        <a:lnTo>
                          <a:pt x="837" y="169"/>
                        </a:lnTo>
                        <a:lnTo>
                          <a:pt x="838" y="168"/>
                        </a:lnTo>
                        <a:lnTo>
                          <a:pt x="842" y="164"/>
                        </a:lnTo>
                        <a:lnTo>
                          <a:pt x="843" y="168"/>
                        </a:lnTo>
                        <a:lnTo>
                          <a:pt x="845" y="170"/>
                        </a:lnTo>
                        <a:lnTo>
                          <a:pt x="850" y="164"/>
                        </a:lnTo>
                        <a:lnTo>
                          <a:pt x="851" y="165"/>
                        </a:lnTo>
                        <a:lnTo>
                          <a:pt x="854" y="168"/>
                        </a:lnTo>
                        <a:lnTo>
                          <a:pt x="858" y="167"/>
                        </a:lnTo>
                        <a:lnTo>
                          <a:pt x="860" y="159"/>
                        </a:lnTo>
                        <a:lnTo>
                          <a:pt x="861" y="162"/>
                        </a:lnTo>
                        <a:lnTo>
                          <a:pt x="864" y="167"/>
                        </a:lnTo>
                        <a:lnTo>
                          <a:pt x="867" y="165"/>
                        </a:lnTo>
                        <a:lnTo>
                          <a:pt x="869" y="163"/>
                        </a:lnTo>
                        <a:lnTo>
                          <a:pt x="874" y="167"/>
                        </a:lnTo>
                        <a:lnTo>
                          <a:pt x="876" y="168"/>
                        </a:lnTo>
                        <a:lnTo>
                          <a:pt x="877" y="167"/>
                        </a:lnTo>
                        <a:lnTo>
                          <a:pt x="878" y="167"/>
                        </a:lnTo>
                        <a:lnTo>
                          <a:pt x="883" y="168"/>
                        </a:lnTo>
                        <a:lnTo>
                          <a:pt x="886" y="164"/>
                        </a:lnTo>
                        <a:lnTo>
                          <a:pt x="891" y="168"/>
                        </a:lnTo>
                        <a:lnTo>
                          <a:pt x="894" y="168"/>
                        </a:lnTo>
                        <a:lnTo>
                          <a:pt x="894" y="167"/>
                        </a:lnTo>
                        <a:lnTo>
                          <a:pt x="897" y="169"/>
                        </a:lnTo>
                        <a:lnTo>
                          <a:pt x="901" y="168"/>
                        </a:lnTo>
                        <a:lnTo>
                          <a:pt x="903" y="168"/>
                        </a:lnTo>
                        <a:lnTo>
                          <a:pt x="905" y="169"/>
                        </a:lnTo>
                        <a:lnTo>
                          <a:pt x="909" y="170"/>
                        </a:lnTo>
                        <a:lnTo>
                          <a:pt x="912" y="169"/>
                        </a:lnTo>
                        <a:lnTo>
                          <a:pt x="914" y="168"/>
                        </a:lnTo>
                        <a:lnTo>
                          <a:pt x="917" y="169"/>
                        </a:lnTo>
                        <a:lnTo>
                          <a:pt x="918" y="170"/>
                        </a:lnTo>
                        <a:lnTo>
                          <a:pt x="922" y="164"/>
                        </a:lnTo>
                        <a:lnTo>
                          <a:pt x="922" y="162"/>
                        </a:lnTo>
                        <a:lnTo>
                          <a:pt x="927" y="167"/>
                        </a:lnTo>
                        <a:lnTo>
                          <a:pt x="929" y="169"/>
                        </a:lnTo>
                        <a:lnTo>
                          <a:pt x="932" y="162"/>
                        </a:lnTo>
                        <a:lnTo>
                          <a:pt x="932" y="169"/>
                        </a:lnTo>
                        <a:lnTo>
                          <a:pt x="938" y="170"/>
                        </a:lnTo>
                        <a:lnTo>
                          <a:pt x="939" y="164"/>
                        </a:lnTo>
                        <a:lnTo>
                          <a:pt x="942" y="165"/>
                        </a:lnTo>
                        <a:lnTo>
                          <a:pt x="946" y="167"/>
                        </a:lnTo>
                        <a:lnTo>
                          <a:pt x="947" y="169"/>
                        </a:lnTo>
                        <a:lnTo>
                          <a:pt x="948" y="170"/>
                        </a:lnTo>
                        <a:lnTo>
                          <a:pt x="951" y="168"/>
                        </a:lnTo>
                        <a:lnTo>
                          <a:pt x="954" y="171"/>
                        </a:lnTo>
                        <a:lnTo>
                          <a:pt x="957" y="169"/>
                        </a:lnTo>
                        <a:lnTo>
                          <a:pt x="960" y="169"/>
                        </a:lnTo>
                        <a:lnTo>
                          <a:pt x="962" y="165"/>
                        </a:lnTo>
                        <a:lnTo>
                          <a:pt x="965" y="164"/>
                        </a:lnTo>
                        <a:lnTo>
                          <a:pt x="967" y="169"/>
                        </a:lnTo>
                        <a:lnTo>
                          <a:pt x="971" y="167"/>
                        </a:lnTo>
                        <a:lnTo>
                          <a:pt x="973" y="167"/>
                        </a:lnTo>
                        <a:lnTo>
                          <a:pt x="974" y="170"/>
                        </a:lnTo>
                        <a:lnTo>
                          <a:pt x="978" y="169"/>
                        </a:lnTo>
                        <a:lnTo>
                          <a:pt x="981" y="165"/>
                        </a:lnTo>
                        <a:lnTo>
                          <a:pt x="982" y="169"/>
                        </a:lnTo>
                        <a:lnTo>
                          <a:pt x="986" y="170"/>
                        </a:lnTo>
                        <a:lnTo>
                          <a:pt x="989" y="167"/>
                        </a:lnTo>
                        <a:lnTo>
                          <a:pt x="991" y="164"/>
                        </a:lnTo>
                        <a:lnTo>
                          <a:pt x="993" y="168"/>
                        </a:lnTo>
                        <a:lnTo>
                          <a:pt x="996" y="165"/>
                        </a:lnTo>
                        <a:lnTo>
                          <a:pt x="997" y="168"/>
                        </a:lnTo>
                        <a:lnTo>
                          <a:pt x="1002" y="169"/>
                        </a:lnTo>
                        <a:lnTo>
                          <a:pt x="1005" y="165"/>
                        </a:lnTo>
                        <a:lnTo>
                          <a:pt x="1005" y="167"/>
                        </a:lnTo>
                        <a:lnTo>
                          <a:pt x="1008" y="169"/>
                        </a:lnTo>
                        <a:lnTo>
                          <a:pt x="1011" y="164"/>
                        </a:lnTo>
                        <a:lnTo>
                          <a:pt x="1014" y="170"/>
                        </a:lnTo>
                        <a:lnTo>
                          <a:pt x="1018" y="165"/>
                        </a:lnTo>
                        <a:lnTo>
                          <a:pt x="1018" y="168"/>
                        </a:lnTo>
                        <a:lnTo>
                          <a:pt x="1023" y="168"/>
                        </a:lnTo>
                        <a:lnTo>
                          <a:pt x="1025" y="165"/>
                        </a:lnTo>
                        <a:lnTo>
                          <a:pt x="1025" y="167"/>
                        </a:lnTo>
                        <a:lnTo>
                          <a:pt x="1029" y="169"/>
                        </a:lnTo>
                        <a:lnTo>
                          <a:pt x="1031" y="169"/>
                        </a:lnTo>
                        <a:lnTo>
                          <a:pt x="1033" y="168"/>
                        </a:lnTo>
                        <a:lnTo>
                          <a:pt x="1036" y="169"/>
                        </a:lnTo>
                        <a:lnTo>
                          <a:pt x="1039" y="168"/>
                        </a:lnTo>
                        <a:lnTo>
                          <a:pt x="1042" y="167"/>
                        </a:lnTo>
                        <a:lnTo>
                          <a:pt x="1046" y="167"/>
                        </a:lnTo>
                        <a:lnTo>
                          <a:pt x="1046" y="168"/>
                        </a:lnTo>
                        <a:lnTo>
                          <a:pt x="1049" y="169"/>
                        </a:lnTo>
                        <a:lnTo>
                          <a:pt x="1053" y="169"/>
                        </a:lnTo>
                        <a:lnTo>
                          <a:pt x="1056" y="167"/>
                        </a:lnTo>
                        <a:lnTo>
                          <a:pt x="1062" y="169"/>
                        </a:lnTo>
                        <a:lnTo>
                          <a:pt x="1066" y="169"/>
                        </a:lnTo>
                        <a:lnTo>
                          <a:pt x="1069" y="170"/>
                        </a:lnTo>
                        <a:lnTo>
                          <a:pt x="1071" y="171"/>
                        </a:lnTo>
                        <a:lnTo>
                          <a:pt x="1073" y="169"/>
                        </a:lnTo>
                        <a:lnTo>
                          <a:pt x="1076" y="170"/>
                        </a:lnTo>
                        <a:lnTo>
                          <a:pt x="1079" y="168"/>
                        </a:lnTo>
                        <a:lnTo>
                          <a:pt x="1080" y="168"/>
                        </a:lnTo>
                        <a:lnTo>
                          <a:pt x="1083" y="169"/>
                        </a:lnTo>
                        <a:lnTo>
                          <a:pt x="1088" y="169"/>
                        </a:lnTo>
                        <a:lnTo>
                          <a:pt x="1088" y="168"/>
                        </a:lnTo>
                        <a:lnTo>
                          <a:pt x="1092" y="169"/>
                        </a:lnTo>
                        <a:lnTo>
                          <a:pt x="1093" y="168"/>
                        </a:lnTo>
                        <a:lnTo>
                          <a:pt x="1098" y="170"/>
                        </a:lnTo>
                        <a:lnTo>
                          <a:pt x="1098" y="164"/>
                        </a:lnTo>
                        <a:lnTo>
                          <a:pt x="1101" y="167"/>
                        </a:lnTo>
                        <a:lnTo>
                          <a:pt x="1105" y="167"/>
                        </a:lnTo>
                        <a:lnTo>
                          <a:pt x="1108" y="163"/>
                        </a:lnTo>
                        <a:lnTo>
                          <a:pt x="1108" y="167"/>
                        </a:lnTo>
                        <a:lnTo>
                          <a:pt x="1113" y="167"/>
                        </a:lnTo>
                        <a:lnTo>
                          <a:pt x="1114" y="169"/>
                        </a:lnTo>
                        <a:lnTo>
                          <a:pt x="1117" y="165"/>
                        </a:lnTo>
                        <a:lnTo>
                          <a:pt x="1118" y="169"/>
                        </a:lnTo>
                        <a:lnTo>
                          <a:pt x="1123" y="167"/>
                        </a:lnTo>
                        <a:lnTo>
                          <a:pt x="1125" y="168"/>
                        </a:lnTo>
                        <a:lnTo>
                          <a:pt x="1128" y="168"/>
                        </a:lnTo>
                        <a:lnTo>
                          <a:pt x="1131" y="165"/>
                        </a:lnTo>
                        <a:lnTo>
                          <a:pt x="1133" y="167"/>
                        </a:lnTo>
                        <a:lnTo>
                          <a:pt x="1135" y="168"/>
                        </a:lnTo>
                        <a:lnTo>
                          <a:pt x="1138" y="165"/>
                        </a:lnTo>
                        <a:lnTo>
                          <a:pt x="1140" y="165"/>
                        </a:lnTo>
                        <a:lnTo>
                          <a:pt x="1145" y="168"/>
                        </a:lnTo>
                        <a:lnTo>
                          <a:pt x="1147" y="167"/>
                        </a:lnTo>
                        <a:lnTo>
                          <a:pt x="1148" y="164"/>
                        </a:lnTo>
                        <a:lnTo>
                          <a:pt x="1150" y="169"/>
                        </a:lnTo>
                        <a:lnTo>
                          <a:pt x="1155" y="169"/>
                        </a:lnTo>
                        <a:lnTo>
                          <a:pt x="1156" y="170"/>
                        </a:lnTo>
                        <a:lnTo>
                          <a:pt x="1159" y="169"/>
                        </a:lnTo>
                        <a:lnTo>
                          <a:pt x="1163" y="168"/>
                        </a:lnTo>
                        <a:lnTo>
                          <a:pt x="1167" y="167"/>
                        </a:lnTo>
                        <a:lnTo>
                          <a:pt x="1168" y="168"/>
                        </a:lnTo>
                        <a:lnTo>
                          <a:pt x="1171" y="169"/>
                        </a:lnTo>
                        <a:lnTo>
                          <a:pt x="1173" y="170"/>
                        </a:lnTo>
                        <a:lnTo>
                          <a:pt x="1176" y="167"/>
                        </a:lnTo>
                        <a:lnTo>
                          <a:pt x="1179" y="169"/>
                        </a:lnTo>
                        <a:lnTo>
                          <a:pt x="1183" y="169"/>
                        </a:lnTo>
                        <a:lnTo>
                          <a:pt x="1185" y="164"/>
                        </a:lnTo>
                        <a:lnTo>
                          <a:pt x="1186" y="165"/>
                        </a:lnTo>
                        <a:lnTo>
                          <a:pt x="1190" y="170"/>
                        </a:lnTo>
                        <a:lnTo>
                          <a:pt x="1191" y="169"/>
                        </a:lnTo>
                        <a:lnTo>
                          <a:pt x="1194" y="169"/>
                        </a:lnTo>
                        <a:lnTo>
                          <a:pt x="1198" y="169"/>
                        </a:lnTo>
                        <a:lnTo>
                          <a:pt x="1200" y="168"/>
                        </a:lnTo>
                        <a:lnTo>
                          <a:pt x="1202" y="168"/>
                        </a:lnTo>
                        <a:lnTo>
                          <a:pt x="1206" y="168"/>
                        </a:lnTo>
                        <a:lnTo>
                          <a:pt x="1208" y="170"/>
                        </a:lnTo>
                        <a:lnTo>
                          <a:pt x="1210" y="167"/>
                        </a:lnTo>
                        <a:lnTo>
                          <a:pt x="1213" y="168"/>
                        </a:lnTo>
                        <a:lnTo>
                          <a:pt x="1216" y="163"/>
                        </a:lnTo>
                        <a:lnTo>
                          <a:pt x="1218" y="169"/>
                        </a:lnTo>
                        <a:lnTo>
                          <a:pt x="1222" y="171"/>
                        </a:lnTo>
                        <a:lnTo>
                          <a:pt x="1223" y="168"/>
                        </a:lnTo>
                        <a:lnTo>
                          <a:pt x="1227" y="169"/>
                        </a:lnTo>
                        <a:lnTo>
                          <a:pt x="1228" y="165"/>
                        </a:lnTo>
                        <a:lnTo>
                          <a:pt x="1232" y="167"/>
                        </a:lnTo>
                        <a:lnTo>
                          <a:pt x="1232" y="168"/>
                        </a:lnTo>
                        <a:lnTo>
                          <a:pt x="1235" y="167"/>
                        </a:lnTo>
                        <a:lnTo>
                          <a:pt x="1237" y="169"/>
                        </a:lnTo>
                        <a:lnTo>
                          <a:pt x="1242" y="169"/>
                        </a:lnTo>
                        <a:lnTo>
                          <a:pt x="1243" y="167"/>
                        </a:lnTo>
                        <a:lnTo>
                          <a:pt x="1247" y="170"/>
                        </a:lnTo>
                        <a:lnTo>
                          <a:pt x="1250" y="169"/>
                        </a:lnTo>
                        <a:lnTo>
                          <a:pt x="1251" y="170"/>
                        </a:lnTo>
                        <a:lnTo>
                          <a:pt x="1253" y="168"/>
                        </a:lnTo>
                        <a:lnTo>
                          <a:pt x="1256" y="169"/>
                        </a:lnTo>
                        <a:lnTo>
                          <a:pt x="1259" y="169"/>
                        </a:lnTo>
                        <a:lnTo>
                          <a:pt x="1261" y="167"/>
                        </a:lnTo>
                        <a:lnTo>
                          <a:pt x="1264" y="169"/>
                        </a:lnTo>
                        <a:lnTo>
                          <a:pt x="1267" y="167"/>
                        </a:lnTo>
                        <a:lnTo>
                          <a:pt x="1269" y="167"/>
                        </a:lnTo>
                        <a:lnTo>
                          <a:pt x="1273" y="168"/>
                        </a:lnTo>
                        <a:lnTo>
                          <a:pt x="1274" y="167"/>
                        </a:lnTo>
                        <a:lnTo>
                          <a:pt x="1278" y="169"/>
                        </a:lnTo>
                        <a:lnTo>
                          <a:pt x="1279" y="168"/>
                        </a:lnTo>
                        <a:lnTo>
                          <a:pt x="1284" y="170"/>
                        </a:lnTo>
                        <a:lnTo>
                          <a:pt x="1286" y="168"/>
                        </a:lnTo>
                        <a:lnTo>
                          <a:pt x="1289" y="165"/>
                        </a:lnTo>
                        <a:lnTo>
                          <a:pt x="1291" y="167"/>
                        </a:lnTo>
                        <a:lnTo>
                          <a:pt x="1294" y="167"/>
                        </a:lnTo>
                        <a:lnTo>
                          <a:pt x="1294" y="168"/>
                        </a:lnTo>
                        <a:lnTo>
                          <a:pt x="1299" y="167"/>
                        </a:lnTo>
                        <a:lnTo>
                          <a:pt x="1300" y="165"/>
                        </a:lnTo>
                        <a:lnTo>
                          <a:pt x="1303" y="170"/>
                        </a:lnTo>
                        <a:lnTo>
                          <a:pt x="1306" y="167"/>
                        </a:lnTo>
                        <a:lnTo>
                          <a:pt x="1309" y="170"/>
                        </a:lnTo>
                        <a:lnTo>
                          <a:pt x="1312" y="169"/>
                        </a:lnTo>
                        <a:lnTo>
                          <a:pt x="1315" y="169"/>
                        </a:lnTo>
                        <a:lnTo>
                          <a:pt x="1317" y="170"/>
                        </a:lnTo>
                        <a:lnTo>
                          <a:pt x="1318" y="169"/>
                        </a:lnTo>
                        <a:lnTo>
                          <a:pt x="1320" y="168"/>
                        </a:lnTo>
                        <a:lnTo>
                          <a:pt x="1325" y="169"/>
                        </a:lnTo>
                        <a:lnTo>
                          <a:pt x="1327" y="168"/>
                        </a:lnTo>
                        <a:lnTo>
                          <a:pt x="1329" y="169"/>
                        </a:lnTo>
                        <a:lnTo>
                          <a:pt x="1333" y="169"/>
                        </a:lnTo>
                        <a:lnTo>
                          <a:pt x="1334" y="168"/>
                        </a:lnTo>
                        <a:lnTo>
                          <a:pt x="1336" y="170"/>
                        </a:lnTo>
                        <a:lnTo>
                          <a:pt x="1341" y="170"/>
                        </a:lnTo>
                        <a:lnTo>
                          <a:pt x="1341" y="168"/>
                        </a:lnTo>
                        <a:lnTo>
                          <a:pt x="1344" y="164"/>
                        </a:lnTo>
                        <a:lnTo>
                          <a:pt x="1347" y="168"/>
                        </a:lnTo>
                        <a:lnTo>
                          <a:pt x="1349" y="168"/>
                        </a:lnTo>
                        <a:lnTo>
                          <a:pt x="1353" y="165"/>
                        </a:lnTo>
                        <a:lnTo>
                          <a:pt x="1357" y="167"/>
                        </a:lnTo>
                        <a:lnTo>
                          <a:pt x="1357" y="165"/>
                        </a:lnTo>
                        <a:lnTo>
                          <a:pt x="1361" y="168"/>
                        </a:lnTo>
                        <a:lnTo>
                          <a:pt x="1363" y="162"/>
                        </a:lnTo>
                        <a:lnTo>
                          <a:pt x="1364" y="165"/>
                        </a:lnTo>
                        <a:lnTo>
                          <a:pt x="1369" y="169"/>
                        </a:lnTo>
                        <a:lnTo>
                          <a:pt x="1371" y="168"/>
                        </a:lnTo>
                        <a:lnTo>
                          <a:pt x="1372" y="167"/>
                        </a:lnTo>
                        <a:lnTo>
                          <a:pt x="1376" y="167"/>
                        </a:lnTo>
                        <a:lnTo>
                          <a:pt x="1377" y="165"/>
                        </a:lnTo>
                        <a:lnTo>
                          <a:pt x="1381" y="168"/>
                        </a:lnTo>
                        <a:lnTo>
                          <a:pt x="1383" y="165"/>
                        </a:lnTo>
                        <a:lnTo>
                          <a:pt x="1385" y="164"/>
                        </a:lnTo>
                        <a:lnTo>
                          <a:pt x="1389" y="168"/>
                        </a:lnTo>
                        <a:lnTo>
                          <a:pt x="1391" y="168"/>
                        </a:lnTo>
                        <a:lnTo>
                          <a:pt x="1394" y="167"/>
                        </a:lnTo>
                        <a:lnTo>
                          <a:pt x="1395" y="168"/>
                        </a:lnTo>
                        <a:lnTo>
                          <a:pt x="1400" y="167"/>
                        </a:lnTo>
                        <a:lnTo>
                          <a:pt x="1401" y="165"/>
                        </a:lnTo>
                        <a:lnTo>
                          <a:pt x="1403" y="165"/>
                        </a:lnTo>
                        <a:lnTo>
                          <a:pt x="1406" y="165"/>
                        </a:lnTo>
                        <a:lnTo>
                          <a:pt x="1409" y="164"/>
                        </a:lnTo>
                        <a:lnTo>
                          <a:pt x="1411" y="167"/>
                        </a:lnTo>
                        <a:lnTo>
                          <a:pt x="1416" y="165"/>
                        </a:lnTo>
                        <a:lnTo>
                          <a:pt x="1418" y="167"/>
                        </a:lnTo>
                        <a:lnTo>
                          <a:pt x="1418" y="165"/>
                        </a:lnTo>
                        <a:lnTo>
                          <a:pt x="1421" y="168"/>
                        </a:lnTo>
                        <a:lnTo>
                          <a:pt x="1425" y="163"/>
                        </a:lnTo>
                        <a:lnTo>
                          <a:pt x="1427" y="165"/>
                        </a:lnTo>
                        <a:lnTo>
                          <a:pt x="1430" y="167"/>
                        </a:lnTo>
                        <a:lnTo>
                          <a:pt x="1431" y="165"/>
                        </a:lnTo>
                        <a:lnTo>
                          <a:pt x="1436" y="167"/>
                        </a:lnTo>
                        <a:lnTo>
                          <a:pt x="1437" y="163"/>
                        </a:lnTo>
                        <a:lnTo>
                          <a:pt x="1439" y="165"/>
                        </a:lnTo>
                        <a:lnTo>
                          <a:pt x="1443" y="163"/>
                        </a:lnTo>
                        <a:lnTo>
                          <a:pt x="1446" y="167"/>
                        </a:lnTo>
                        <a:lnTo>
                          <a:pt x="1448" y="168"/>
                        </a:lnTo>
                        <a:lnTo>
                          <a:pt x="1452" y="165"/>
                        </a:lnTo>
                        <a:lnTo>
                          <a:pt x="1453" y="165"/>
                        </a:lnTo>
                        <a:lnTo>
                          <a:pt x="1455" y="170"/>
                        </a:lnTo>
                        <a:lnTo>
                          <a:pt x="1459" y="167"/>
                        </a:lnTo>
                        <a:lnTo>
                          <a:pt x="1460" y="167"/>
                        </a:lnTo>
                        <a:lnTo>
                          <a:pt x="1463" y="165"/>
                        </a:lnTo>
                        <a:lnTo>
                          <a:pt x="1465" y="165"/>
                        </a:lnTo>
                        <a:lnTo>
                          <a:pt x="1470" y="164"/>
                        </a:lnTo>
                        <a:lnTo>
                          <a:pt x="1470" y="165"/>
                        </a:lnTo>
                        <a:lnTo>
                          <a:pt x="1474" y="165"/>
                        </a:lnTo>
                        <a:lnTo>
                          <a:pt x="1477" y="165"/>
                        </a:lnTo>
                        <a:lnTo>
                          <a:pt x="1479" y="167"/>
                        </a:lnTo>
                        <a:lnTo>
                          <a:pt x="1481" y="168"/>
                        </a:lnTo>
                        <a:lnTo>
                          <a:pt x="1485" y="169"/>
                        </a:lnTo>
                        <a:lnTo>
                          <a:pt x="1487" y="165"/>
                        </a:lnTo>
                        <a:lnTo>
                          <a:pt x="1490" y="169"/>
                        </a:lnTo>
                        <a:lnTo>
                          <a:pt x="1490" y="168"/>
                        </a:lnTo>
                        <a:lnTo>
                          <a:pt x="1494" y="167"/>
                        </a:lnTo>
                        <a:lnTo>
                          <a:pt x="1497" y="168"/>
                        </a:lnTo>
                        <a:lnTo>
                          <a:pt x="1498" y="167"/>
                        </a:lnTo>
                        <a:lnTo>
                          <a:pt x="1502" y="167"/>
                        </a:lnTo>
                        <a:lnTo>
                          <a:pt x="1504" y="165"/>
                        </a:lnTo>
                        <a:lnTo>
                          <a:pt x="1506" y="164"/>
                        </a:lnTo>
                        <a:lnTo>
                          <a:pt x="1511" y="163"/>
                        </a:lnTo>
                        <a:lnTo>
                          <a:pt x="1513" y="160"/>
                        </a:lnTo>
                        <a:lnTo>
                          <a:pt x="1516" y="165"/>
                        </a:lnTo>
                        <a:lnTo>
                          <a:pt x="1518" y="163"/>
                        </a:lnTo>
                        <a:lnTo>
                          <a:pt x="1521" y="151"/>
                        </a:lnTo>
                        <a:lnTo>
                          <a:pt x="1521" y="154"/>
                        </a:lnTo>
                        <a:lnTo>
                          <a:pt x="1524" y="152"/>
                        </a:lnTo>
                        <a:lnTo>
                          <a:pt x="1528" y="161"/>
                        </a:lnTo>
                        <a:lnTo>
                          <a:pt x="1531" y="148"/>
                        </a:lnTo>
                        <a:lnTo>
                          <a:pt x="1532" y="151"/>
                        </a:lnTo>
                        <a:lnTo>
                          <a:pt x="1535" y="161"/>
                        </a:lnTo>
                        <a:lnTo>
                          <a:pt x="1538" y="161"/>
                        </a:lnTo>
                        <a:lnTo>
                          <a:pt x="1540" y="159"/>
                        </a:lnTo>
                        <a:lnTo>
                          <a:pt x="1543" y="161"/>
                        </a:lnTo>
                        <a:lnTo>
                          <a:pt x="1547" y="163"/>
                        </a:lnTo>
                        <a:lnTo>
                          <a:pt x="1548" y="164"/>
                        </a:lnTo>
                        <a:lnTo>
                          <a:pt x="1552" y="165"/>
                        </a:lnTo>
                        <a:lnTo>
                          <a:pt x="1553" y="162"/>
                        </a:lnTo>
                        <a:lnTo>
                          <a:pt x="1555" y="164"/>
                        </a:lnTo>
                        <a:lnTo>
                          <a:pt x="1560" y="163"/>
                        </a:lnTo>
                        <a:lnTo>
                          <a:pt x="1561" y="169"/>
                        </a:lnTo>
                        <a:lnTo>
                          <a:pt x="1563" y="168"/>
                        </a:lnTo>
                        <a:lnTo>
                          <a:pt x="1566" y="168"/>
                        </a:lnTo>
                        <a:lnTo>
                          <a:pt x="1569" y="164"/>
                        </a:lnTo>
                        <a:lnTo>
                          <a:pt x="1571" y="164"/>
                        </a:lnTo>
                        <a:lnTo>
                          <a:pt x="1575" y="163"/>
                        </a:lnTo>
                        <a:lnTo>
                          <a:pt x="1577" y="167"/>
                        </a:lnTo>
                        <a:lnTo>
                          <a:pt x="1579" y="168"/>
                        </a:lnTo>
                        <a:lnTo>
                          <a:pt x="1581" y="167"/>
                        </a:lnTo>
                        <a:lnTo>
                          <a:pt x="1583" y="169"/>
                        </a:lnTo>
                        <a:lnTo>
                          <a:pt x="1588" y="167"/>
                        </a:lnTo>
                        <a:lnTo>
                          <a:pt x="1589" y="169"/>
                        </a:lnTo>
                        <a:lnTo>
                          <a:pt x="1594" y="165"/>
                        </a:lnTo>
                        <a:lnTo>
                          <a:pt x="1596" y="165"/>
                        </a:lnTo>
                        <a:lnTo>
                          <a:pt x="1597" y="168"/>
                        </a:lnTo>
                        <a:lnTo>
                          <a:pt x="1600" y="167"/>
                        </a:lnTo>
                        <a:lnTo>
                          <a:pt x="1603" y="168"/>
                        </a:lnTo>
                        <a:lnTo>
                          <a:pt x="1605" y="165"/>
                        </a:lnTo>
                        <a:lnTo>
                          <a:pt x="1607" y="165"/>
                        </a:lnTo>
                        <a:lnTo>
                          <a:pt x="1612" y="169"/>
                        </a:lnTo>
                        <a:lnTo>
                          <a:pt x="1614" y="164"/>
                        </a:lnTo>
                        <a:lnTo>
                          <a:pt x="1616" y="164"/>
                        </a:lnTo>
                        <a:lnTo>
                          <a:pt x="1617" y="165"/>
                        </a:lnTo>
                        <a:lnTo>
                          <a:pt x="1622" y="168"/>
                        </a:lnTo>
                        <a:lnTo>
                          <a:pt x="1623" y="167"/>
                        </a:lnTo>
                        <a:lnTo>
                          <a:pt x="1626" y="165"/>
                        </a:lnTo>
                        <a:lnTo>
                          <a:pt x="1630" y="165"/>
                        </a:lnTo>
                        <a:lnTo>
                          <a:pt x="1634" y="165"/>
                        </a:lnTo>
                        <a:lnTo>
                          <a:pt x="1637" y="165"/>
                        </a:lnTo>
                        <a:lnTo>
                          <a:pt x="1640" y="168"/>
                        </a:lnTo>
                        <a:lnTo>
                          <a:pt x="1640" y="164"/>
                        </a:lnTo>
                        <a:lnTo>
                          <a:pt x="1645" y="170"/>
                        </a:lnTo>
                        <a:lnTo>
                          <a:pt x="1646" y="169"/>
                        </a:lnTo>
                        <a:lnTo>
                          <a:pt x="1649" y="161"/>
                        </a:lnTo>
                        <a:lnTo>
                          <a:pt x="1651" y="169"/>
                        </a:lnTo>
                        <a:lnTo>
                          <a:pt x="1654" y="167"/>
                        </a:lnTo>
                        <a:lnTo>
                          <a:pt x="1656" y="167"/>
                        </a:lnTo>
                        <a:lnTo>
                          <a:pt x="1659" y="167"/>
                        </a:lnTo>
                        <a:lnTo>
                          <a:pt x="1660" y="167"/>
                        </a:lnTo>
                        <a:lnTo>
                          <a:pt x="1664" y="167"/>
                        </a:lnTo>
                        <a:lnTo>
                          <a:pt x="1668" y="162"/>
                        </a:lnTo>
                        <a:lnTo>
                          <a:pt x="1671" y="164"/>
                        </a:lnTo>
                        <a:lnTo>
                          <a:pt x="1672" y="164"/>
                        </a:lnTo>
                        <a:lnTo>
                          <a:pt x="1676" y="167"/>
                        </a:lnTo>
                        <a:lnTo>
                          <a:pt x="1679" y="167"/>
                        </a:lnTo>
                        <a:lnTo>
                          <a:pt x="1679" y="168"/>
                        </a:lnTo>
                        <a:lnTo>
                          <a:pt x="1683" y="167"/>
                        </a:lnTo>
                        <a:lnTo>
                          <a:pt x="1685" y="168"/>
                        </a:lnTo>
                        <a:lnTo>
                          <a:pt x="1689" y="168"/>
                        </a:lnTo>
                        <a:lnTo>
                          <a:pt x="1690" y="168"/>
                        </a:lnTo>
                        <a:lnTo>
                          <a:pt x="1694" y="168"/>
                        </a:lnTo>
                        <a:lnTo>
                          <a:pt x="1696" y="165"/>
                        </a:lnTo>
                        <a:lnTo>
                          <a:pt x="1697" y="169"/>
                        </a:lnTo>
                        <a:lnTo>
                          <a:pt x="1702" y="170"/>
                        </a:lnTo>
                        <a:lnTo>
                          <a:pt x="1702" y="169"/>
                        </a:lnTo>
                        <a:lnTo>
                          <a:pt x="1706" y="164"/>
                        </a:lnTo>
                        <a:lnTo>
                          <a:pt x="1709" y="167"/>
                        </a:lnTo>
                        <a:lnTo>
                          <a:pt x="1713" y="163"/>
                        </a:lnTo>
                        <a:lnTo>
                          <a:pt x="1717" y="165"/>
                        </a:lnTo>
                        <a:lnTo>
                          <a:pt x="1719" y="165"/>
                        </a:lnTo>
                        <a:lnTo>
                          <a:pt x="1722" y="168"/>
                        </a:lnTo>
                        <a:lnTo>
                          <a:pt x="1723" y="167"/>
                        </a:lnTo>
                        <a:lnTo>
                          <a:pt x="1727" y="168"/>
                        </a:lnTo>
                        <a:lnTo>
                          <a:pt x="1730" y="164"/>
                        </a:lnTo>
                        <a:lnTo>
                          <a:pt x="1731" y="164"/>
                        </a:lnTo>
                        <a:lnTo>
                          <a:pt x="1733" y="163"/>
                        </a:lnTo>
                        <a:lnTo>
                          <a:pt x="1736" y="163"/>
                        </a:lnTo>
                        <a:lnTo>
                          <a:pt x="1740" y="165"/>
                        </a:lnTo>
                        <a:lnTo>
                          <a:pt x="1743" y="165"/>
                        </a:lnTo>
                        <a:lnTo>
                          <a:pt x="1745" y="164"/>
                        </a:lnTo>
                        <a:lnTo>
                          <a:pt x="1748" y="163"/>
                        </a:lnTo>
                        <a:lnTo>
                          <a:pt x="1750" y="155"/>
                        </a:lnTo>
                        <a:lnTo>
                          <a:pt x="1752" y="162"/>
                        </a:lnTo>
                        <a:lnTo>
                          <a:pt x="1755" y="159"/>
                        </a:lnTo>
                        <a:lnTo>
                          <a:pt x="1758" y="161"/>
                        </a:lnTo>
                        <a:lnTo>
                          <a:pt x="1760" y="161"/>
                        </a:lnTo>
                        <a:lnTo>
                          <a:pt x="1764" y="150"/>
                        </a:lnTo>
                        <a:lnTo>
                          <a:pt x="1765" y="153"/>
                        </a:lnTo>
                        <a:lnTo>
                          <a:pt x="1769" y="154"/>
                        </a:lnTo>
                        <a:lnTo>
                          <a:pt x="1770" y="148"/>
                        </a:lnTo>
                        <a:lnTo>
                          <a:pt x="1774" y="150"/>
                        </a:lnTo>
                        <a:lnTo>
                          <a:pt x="1776" y="151"/>
                        </a:lnTo>
                        <a:lnTo>
                          <a:pt x="1778" y="153"/>
                        </a:lnTo>
                        <a:lnTo>
                          <a:pt x="1782" y="151"/>
                        </a:lnTo>
                        <a:lnTo>
                          <a:pt x="1782" y="157"/>
                        </a:lnTo>
                        <a:lnTo>
                          <a:pt x="1785" y="161"/>
                        </a:lnTo>
                        <a:lnTo>
                          <a:pt x="1790" y="153"/>
                        </a:lnTo>
                        <a:lnTo>
                          <a:pt x="1791" y="157"/>
                        </a:lnTo>
                        <a:lnTo>
                          <a:pt x="1793" y="160"/>
                        </a:lnTo>
                        <a:lnTo>
                          <a:pt x="1795" y="153"/>
                        </a:lnTo>
                        <a:lnTo>
                          <a:pt x="1800" y="160"/>
                        </a:lnTo>
                        <a:lnTo>
                          <a:pt x="1802" y="159"/>
                        </a:lnTo>
                        <a:lnTo>
                          <a:pt x="1803" y="161"/>
                        </a:lnTo>
                        <a:lnTo>
                          <a:pt x="1807" y="153"/>
                        </a:lnTo>
                        <a:lnTo>
                          <a:pt x="1808" y="162"/>
                        </a:lnTo>
                        <a:lnTo>
                          <a:pt x="1812" y="151"/>
                        </a:lnTo>
                        <a:lnTo>
                          <a:pt x="1813" y="156"/>
                        </a:lnTo>
                        <a:lnTo>
                          <a:pt x="1816" y="161"/>
                        </a:lnTo>
                        <a:lnTo>
                          <a:pt x="1820" y="156"/>
                        </a:lnTo>
                        <a:lnTo>
                          <a:pt x="1824" y="160"/>
                        </a:lnTo>
                        <a:lnTo>
                          <a:pt x="1824" y="156"/>
                        </a:lnTo>
                        <a:lnTo>
                          <a:pt x="1828" y="160"/>
                        </a:lnTo>
                        <a:lnTo>
                          <a:pt x="1830" y="157"/>
                        </a:lnTo>
                        <a:lnTo>
                          <a:pt x="1832" y="157"/>
                        </a:lnTo>
                        <a:lnTo>
                          <a:pt x="1834" y="162"/>
                        </a:lnTo>
                        <a:lnTo>
                          <a:pt x="1837" y="154"/>
                        </a:lnTo>
                        <a:lnTo>
                          <a:pt x="1841" y="163"/>
                        </a:lnTo>
                        <a:lnTo>
                          <a:pt x="1843" y="160"/>
                        </a:lnTo>
                        <a:lnTo>
                          <a:pt x="1845" y="162"/>
                        </a:lnTo>
                        <a:lnTo>
                          <a:pt x="1850" y="163"/>
                        </a:lnTo>
                        <a:lnTo>
                          <a:pt x="1850" y="164"/>
                        </a:lnTo>
                        <a:lnTo>
                          <a:pt x="1854" y="164"/>
                        </a:lnTo>
                        <a:lnTo>
                          <a:pt x="1857" y="160"/>
                        </a:lnTo>
                        <a:lnTo>
                          <a:pt x="1858" y="163"/>
                        </a:lnTo>
                        <a:lnTo>
                          <a:pt x="1862" y="163"/>
                        </a:lnTo>
                        <a:lnTo>
                          <a:pt x="1865" y="160"/>
                        </a:lnTo>
                        <a:lnTo>
                          <a:pt x="1865" y="161"/>
                        </a:lnTo>
                        <a:lnTo>
                          <a:pt x="1870" y="162"/>
                        </a:lnTo>
                        <a:lnTo>
                          <a:pt x="1872" y="160"/>
                        </a:lnTo>
                        <a:lnTo>
                          <a:pt x="1874" y="159"/>
                        </a:lnTo>
                        <a:lnTo>
                          <a:pt x="1877" y="156"/>
                        </a:lnTo>
                        <a:lnTo>
                          <a:pt x="1878" y="162"/>
                        </a:lnTo>
                        <a:lnTo>
                          <a:pt x="1880" y="163"/>
                        </a:lnTo>
                        <a:lnTo>
                          <a:pt x="1885" y="159"/>
                        </a:lnTo>
                        <a:lnTo>
                          <a:pt x="1886" y="161"/>
                        </a:lnTo>
                        <a:lnTo>
                          <a:pt x="1888" y="163"/>
                        </a:lnTo>
                        <a:lnTo>
                          <a:pt x="1892" y="163"/>
                        </a:lnTo>
                        <a:lnTo>
                          <a:pt x="1894" y="157"/>
                        </a:lnTo>
                        <a:lnTo>
                          <a:pt x="1896" y="163"/>
                        </a:lnTo>
                        <a:lnTo>
                          <a:pt x="1900" y="165"/>
                        </a:lnTo>
                        <a:lnTo>
                          <a:pt x="1903" y="165"/>
                        </a:lnTo>
                        <a:lnTo>
                          <a:pt x="1905" y="150"/>
                        </a:lnTo>
                        <a:lnTo>
                          <a:pt x="1906" y="153"/>
                        </a:lnTo>
                        <a:lnTo>
                          <a:pt x="1911" y="154"/>
                        </a:lnTo>
                        <a:lnTo>
                          <a:pt x="1913" y="151"/>
                        </a:lnTo>
                        <a:lnTo>
                          <a:pt x="1916" y="140"/>
                        </a:lnTo>
                        <a:lnTo>
                          <a:pt x="1917" y="139"/>
                        </a:lnTo>
                        <a:lnTo>
                          <a:pt x="1921" y="145"/>
                        </a:lnTo>
                        <a:lnTo>
                          <a:pt x="1922" y="123"/>
                        </a:lnTo>
                        <a:lnTo>
                          <a:pt x="1927" y="123"/>
                        </a:lnTo>
                        <a:lnTo>
                          <a:pt x="1928" y="112"/>
                        </a:lnTo>
                        <a:lnTo>
                          <a:pt x="1931" y="83"/>
                        </a:lnTo>
                        <a:lnTo>
                          <a:pt x="1935" y="52"/>
                        </a:lnTo>
                        <a:lnTo>
                          <a:pt x="1935" y="42"/>
                        </a:lnTo>
                        <a:lnTo>
                          <a:pt x="1939" y="44"/>
                        </a:lnTo>
                        <a:lnTo>
                          <a:pt x="1942" y="9"/>
                        </a:lnTo>
                        <a:lnTo>
                          <a:pt x="1944" y="0"/>
                        </a:lnTo>
                        <a:lnTo>
                          <a:pt x="1945" y="21"/>
                        </a:lnTo>
                        <a:lnTo>
                          <a:pt x="1948" y="36"/>
                        </a:lnTo>
                        <a:lnTo>
                          <a:pt x="1952" y="46"/>
                        </a:lnTo>
                        <a:lnTo>
                          <a:pt x="1953" y="52"/>
                        </a:lnTo>
                        <a:lnTo>
                          <a:pt x="1955" y="89"/>
                        </a:lnTo>
                        <a:lnTo>
                          <a:pt x="1960" y="101"/>
                        </a:lnTo>
                        <a:lnTo>
                          <a:pt x="1961" y="100"/>
                        </a:lnTo>
                        <a:lnTo>
                          <a:pt x="1963" y="108"/>
                        </a:lnTo>
                        <a:lnTo>
                          <a:pt x="1965" y="128"/>
                        </a:lnTo>
                        <a:lnTo>
                          <a:pt x="1970" y="135"/>
                        </a:lnTo>
                        <a:lnTo>
                          <a:pt x="1971" y="142"/>
                        </a:lnTo>
                        <a:lnTo>
                          <a:pt x="1973" y="145"/>
                        </a:lnTo>
                        <a:lnTo>
                          <a:pt x="1976" y="152"/>
                        </a:lnTo>
                        <a:lnTo>
                          <a:pt x="1980" y="154"/>
                        </a:lnTo>
                        <a:lnTo>
                          <a:pt x="1981" y="156"/>
                        </a:lnTo>
                        <a:lnTo>
                          <a:pt x="1986" y="155"/>
                        </a:lnTo>
                        <a:lnTo>
                          <a:pt x="1988" y="153"/>
                        </a:lnTo>
                        <a:lnTo>
                          <a:pt x="1992" y="151"/>
                        </a:lnTo>
                        <a:lnTo>
                          <a:pt x="1992" y="154"/>
                        </a:lnTo>
                        <a:lnTo>
                          <a:pt x="1996" y="165"/>
                        </a:lnTo>
                        <a:lnTo>
                          <a:pt x="1998" y="160"/>
                        </a:lnTo>
                        <a:lnTo>
                          <a:pt x="2001" y="160"/>
                        </a:lnTo>
                        <a:lnTo>
                          <a:pt x="2002" y="162"/>
                        </a:lnTo>
                        <a:lnTo>
                          <a:pt x="2005" y="163"/>
                        </a:lnTo>
                        <a:lnTo>
                          <a:pt x="2010" y="165"/>
                        </a:lnTo>
                        <a:lnTo>
                          <a:pt x="2010" y="163"/>
                        </a:lnTo>
                        <a:lnTo>
                          <a:pt x="2013" y="165"/>
                        </a:lnTo>
                        <a:lnTo>
                          <a:pt x="2014" y="168"/>
                        </a:lnTo>
                        <a:lnTo>
                          <a:pt x="2018" y="164"/>
                        </a:lnTo>
                        <a:lnTo>
                          <a:pt x="2020" y="165"/>
                        </a:lnTo>
                        <a:lnTo>
                          <a:pt x="2023" y="164"/>
                        </a:lnTo>
                        <a:lnTo>
                          <a:pt x="2027" y="165"/>
                        </a:lnTo>
                        <a:lnTo>
                          <a:pt x="2028" y="168"/>
                        </a:lnTo>
                        <a:lnTo>
                          <a:pt x="2031" y="168"/>
                        </a:lnTo>
                        <a:lnTo>
                          <a:pt x="2036" y="167"/>
                        </a:lnTo>
                        <a:lnTo>
                          <a:pt x="2038" y="169"/>
                        </a:lnTo>
                        <a:lnTo>
                          <a:pt x="2040" y="168"/>
                        </a:lnTo>
                        <a:lnTo>
                          <a:pt x="2043" y="165"/>
                        </a:lnTo>
                        <a:lnTo>
                          <a:pt x="2045" y="169"/>
                        </a:lnTo>
                        <a:lnTo>
                          <a:pt x="2047" y="168"/>
                        </a:lnTo>
                        <a:lnTo>
                          <a:pt x="2048" y="170"/>
                        </a:lnTo>
                        <a:lnTo>
                          <a:pt x="2053" y="170"/>
                        </a:lnTo>
                        <a:lnTo>
                          <a:pt x="2056" y="165"/>
                        </a:lnTo>
                        <a:lnTo>
                          <a:pt x="2056" y="168"/>
                        </a:lnTo>
                        <a:lnTo>
                          <a:pt x="2060" y="167"/>
                        </a:lnTo>
                        <a:lnTo>
                          <a:pt x="2062" y="169"/>
                        </a:lnTo>
                        <a:lnTo>
                          <a:pt x="2064" y="168"/>
                        </a:lnTo>
                        <a:lnTo>
                          <a:pt x="2069" y="171"/>
                        </a:lnTo>
                        <a:lnTo>
                          <a:pt x="2069" y="170"/>
                        </a:lnTo>
                        <a:lnTo>
                          <a:pt x="2073" y="168"/>
                        </a:lnTo>
                        <a:lnTo>
                          <a:pt x="2075" y="168"/>
                        </a:lnTo>
                        <a:lnTo>
                          <a:pt x="2078" y="170"/>
                        </a:lnTo>
                        <a:lnTo>
                          <a:pt x="2079" y="169"/>
                        </a:lnTo>
                        <a:lnTo>
                          <a:pt x="2082" y="170"/>
                        </a:lnTo>
                        <a:lnTo>
                          <a:pt x="2086" y="169"/>
                        </a:lnTo>
                        <a:lnTo>
                          <a:pt x="2089" y="169"/>
                        </a:lnTo>
                        <a:lnTo>
                          <a:pt x="2089" y="170"/>
                        </a:lnTo>
                        <a:lnTo>
                          <a:pt x="2092" y="170"/>
                        </a:lnTo>
                        <a:lnTo>
                          <a:pt x="2096" y="170"/>
                        </a:lnTo>
                        <a:lnTo>
                          <a:pt x="2099" y="171"/>
                        </a:lnTo>
                        <a:lnTo>
                          <a:pt x="2101" y="169"/>
                        </a:lnTo>
                        <a:lnTo>
                          <a:pt x="2105" y="170"/>
                        </a:lnTo>
                        <a:lnTo>
                          <a:pt x="2105" y="169"/>
                        </a:lnTo>
                        <a:lnTo>
                          <a:pt x="2108" y="168"/>
                        </a:lnTo>
                        <a:lnTo>
                          <a:pt x="2113" y="171"/>
                        </a:lnTo>
                        <a:lnTo>
                          <a:pt x="2113" y="170"/>
                        </a:lnTo>
                        <a:lnTo>
                          <a:pt x="2117" y="171"/>
                        </a:lnTo>
                        <a:lnTo>
                          <a:pt x="2120" y="171"/>
                        </a:lnTo>
                        <a:lnTo>
                          <a:pt x="2123" y="169"/>
                        </a:lnTo>
                        <a:lnTo>
                          <a:pt x="2123" y="170"/>
                        </a:lnTo>
                        <a:lnTo>
                          <a:pt x="2128" y="171"/>
                        </a:lnTo>
                        <a:lnTo>
                          <a:pt x="2130" y="170"/>
                        </a:lnTo>
                        <a:lnTo>
                          <a:pt x="2133" y="169"/>
                        </a:lnTo>
                        <a:lnTo>
                          <a:pt x="2133" y="171"/>
                        </a:lnTo>
                        <a:lnTo>
                          <a:pt x="2138" y="168"/>
                        </a:lnTo>
                        <a:lnTo>
                          <a:pt x="2141" y="170"/>
                        </a:lnTo>
                        <a:lnTo>
                          <a:pt x="2142" y="169"/>
                        </a:lnTo>
                        <a:lnTo>
                          <a:pt x="2145" y="170"/>
                        </a:lnTo>
                        <a:lnTo>
                          <a:pt x="2146" y="171"/>
                        </a:lnTo>
                        <a:lnTo>
                          <a:pt x="2150" y="170"/>
                        </a:lnTo>
                        <a:lnTo>
                          <a:pt x="2151" y="171"/>
                        </a:lnTo>
                        <a:lnTo>
                          <a:pt x="2156" y="171"/>
                        </a:lnTo>
                        <a:lnTo>
                          <a:pt x="2157" y="170"/>
                        </a:lnTo>
                        <a:lnTo>
                          <a:pt x="2159" y="171"/>
                        </a:lnTo>
                        <a:lnTo>
                          <a:pt x="2164" y="171"/>
                        </a:lnTo>
                        <a:lnTo>
                          <a:pt x="2165" y="170"/>
                        </a:lnTo>
                        <a:lnTo>
                          <a:pt x="2170" y="171"/>
                        </a:lnTo>
                        <a:lnTo>
                          <a:pt x="2172" y="170"/>
                        </a:lnTo>
                        <a:lnTo>
                          <a:pt x="2175" y="170"/>
                        </a:lnTo>
                        <a:lnTo>
                          <a:pt x="2180" y="170"/>
                        </a:lnTo>
                        <a:lnTo>
                          <a:pt x="2180" y="171"/>
                        </a:lnTo>
                        <a:lnTo>
                          <a:pt x="2183" y="169"/>
                        </a:lnTo>
                        <a:lnTo>
                          <a:pt x="2187" y="170"/>
                        </a:lnTo>
                        <a:lnTo>
                          <a:pt x="2189" y="171"/>
                        </a:lnTo>
                        <a:lnTo>
                          <a:pt x="2191" y="170"/>
                        </a:lnTo>
                        <a:lnTo>
                          <a:pt x="2192" y="170"/>
                        </a:lnTo>
                        <a:lnTo>
                          <a:pt x="2196" y="170"/>
                        </a:lnTo>
                        <a:lnTo>
                          <a:pt x="2200" y="171"/>
                        </a:lnTo>
                        <a:lnTo>
                          <a:pt x="2202" y="170"/>
                        </a:lnTo>
                        <a:lnTo>
                          <a:pt x="2204" y="170"/>
                        </a:lnTo>
                        <a:lnTo>
                          <a:pt x="2208" y="169"/>
                        </a:lnTo>
                        <a:lnTo>
                          <a:pt x="2210" y="170"/>
                        </a:lnTo>
                        <a:lnTo>
                          <a:pt x="2216" y="170"/>
                        </a:lnTo>
                        <a:lnTo>
                          <a:pt x="2217" y="170"/>
                        </a:lnTo>
                        <a:lnTo>
                          <a:pt x="2219" y="171"/>
                        </a:lnTo>
                        <a:lnTo>
                          <a:pt x="2222" y="171"/>
                        </a:lnTo>
                        <a:lnTo>
                          <a:pt x="2224" y="171"/>
                        </a:lnTo>
                        <a:lnTo>
                          <a:pt x="2228" y="170"/>
                        </a:lnTo>
                        <a:lnTo>
                          <a:pt x="2232" y="171"/>
                        </a:lnTo>
                        <a:lnTo>
                          <a:pt x="2234" y="170"/>
                        </a:lnTo>
                        <a:lnTo>
                          <a:pt x="2238" y="171"/>
                        </a:lnTo>
                        <a:lnTo>
                          <a:pt x="2241" y="171"/>
                        </a:lnTo>
                        <a:lnTo>
                          <a:pt x="2244" y="171"/>
                        </a:lnTo>
                        <a:lnTo>
                          <a:pt x="2244" y="170"/>
                        </a:lnTo>
                        <a:lnTo>
                          <a:pt x="2247" y="170"/>
                        </a:lnTo>
                        <a:lnTo>
                          <a:pt x="2250" y="170"/>
                        </a:lnTo>
                        <a:lnTo>
                          <a:pt x="2253" y="170"/>
                        </a:lnTo>
                        <a:lnTo>
                          <a:pt x="2257" y="170"/>
                        </a:lnTo>
                        <a:lnTo>
                          <a:pt x="2260" y="170"/>
                        </a:lnTo>
                        <a:lnTo>
                          <a:pt x="2264" y="170"/>
                        </a:lnTo>
                        <a:lnTo>
                          <a:pt x="2267" y="171"/>
                        </a:lnTo>
                        <a:lnTo>
                          <a:pt x="2270" y="171"/>
                        </a:lnTo>
                        <a:lnTo>
                          <a:pt x="2272" y="171"/>
                        </a:lnTo>
                        <a:lnTo>
                          <a:pt x="2275" y="170"/>
                        </a:lnTo>
                        <a:lnTo>
                          <a:pt x="2275" y="171"/>
                        </a:lnTo>
                        <a:lnTo>
                          <a:pt x="2278" y="169"/>
                        </a:lnTo>
                        <a:lnTo>
                          <a:pt x="2283" y="171"/>
                        </a:lnTo>
                        <a:lnTo>
                          <a:pt x="2285" y="170"/>
                        </a:lnTo>
                        <a:lnTo>
                          <a:pt x="2287" y="171"/>
                        </a:lnTo>
                        <a:lnTo>
                          <a:pt x="2291" y="170"/>
                        </a:lnTo>
                        <a:lnTo>
                          <a:pt x="2292" y="171"/>
                        </a:lnTo>
                        <a:lnTo>
                          <a:pt x="2294" y="170"/>
                        </a:lnTo>
                        <a:lnTo>
                          <a:pt x="2297" y="171"/>
                        </a:lnTo>
                        <a:lnTo>
                          <a:pt x="2299" y="170"/>
                        </a:lnTo>
                        <a:lnTo>
                          <a:pt x="2301" y="171"/>
                        </a:lnTo>
                        <a:lnTo>
                          <a:pt x="2307" y="170"/>
                        </a:lnTo>
                        <a:lnTo>
                          <a:pt x="2307" y="171"/>
                        </a:lnTo>
                        <a:lnTo>
                          <a:pt x="2310" y="171"/>
                        </a:lnTo>
                        <a:lnTo>
                          <a:pt x="2312" y="170"/>
                        </a:lnTo>
                        <a:lnTo>
                          <a:pt x="2317" y="171"/>
                        </a:lnTo>
                        <a:lnTo>
                          <a:pt x="2318" y="170"/>
                        </a:lnTo>
                        <a:lnTo>
                          <a:pt x="2320" y="170"/>
                        </a:lnTo>
                        <a:lnTo>
                          <a:pt x="2323" y="170"/>
                        </a:lnTo>
                        <a:lnTo>
                          <a:pt x="2326" y="170"/>
                        </a:lnTo>
                        <a:lnTo>
                          <a:pt x="2328" y="171"/>
                        </a:lnTo>
                        <a:lnTo>
                          <a:pt x="2331" y="170"/>
                        </a:lnTo>
                        <a:lnTo>
                          <a:pt x="2334" y="170"/>
                        </a:lnTo>
                        <a:lnTo>
                          <a:pt x="2335" y="169"/>
                        </a:lnTo>
                        <a:lnTo>
                          <a:pt x="2337" y="170"/>
                        </a:lnTo>
                        <a:lnTo>
                          <a:pt x="2341" y="170"/>
                        </a:lnTo>
                        <a:lnTo>
                          <a:pt x="2344" y="168"/>
                        </a:lnTo>
                        <a:lnTo>
                          <a:pt x="2346" y="168"/>
                        </a:lnTo>
                        <a:lnTo>
                          <a:pt x="2348" y="169"/>
                        </a:lnTo>
                        <a:lnTo>
                          <a:pt x="2352" y="171"/>
                        </a:lnTo>
                        <a:lnTo>
                          <a:pt x="2353" y="170"/>
                        </a:lnTo>
                        <a:lnTo>
                          <a:pt x="2357" y="171"/>
                        </a:lnTo>
                        <a:lnTo>
                          <a:pt x="2360" y="170"/>
                        </a:lnTo>
                        <a:lnTo>
                          <a:pt x="2361" y="171"/>
                        </a:lnTo>
                        <a:lnTo>
                          <a:pt x="2366" y="171"/>
                        </a:lnTo>
                        <a:lnTo>
                          <a:pt x="2368" y="170"/>
                        </a:lnTo>
                        <a:lnTo>
                          <a:pt x="2370" y="171"/>
                        </a:lnTo>
                        <a:lnTo>
                          <a:pt x="2371" y="171"/>
                        </a:lnTo>
                        <a:lnTo>
                          <a:pt x="2375" y="169"/>
                        </a:lnTo>
                        <a:lnTo>
                          <a:pt x="2376" y="171"/>
                        </a:lnTo>
                        <a:lnTo>
                          <a:pt x="2379" y="170"/>
                        </a:lnTo>
                        <a:lnTo>
                          <a:pt x="2382" y="169"/>
                        </a:lnTo>
                        <a:lnTo>
                          <a:pt x="2385" y="168"/>
                        </a:lnTo>
                        <a:lnTo>
                          <a:pt x="2388" y="171"/>
                        </a:lnTo>
                        <a:lnTo>
                          <a:pt x="2389" y="170"/>
                        </a:lnTo>
                        <a:lnTo>
                          <a:pt x="2394" y="171"/>
                        </a:lnTo>
                        <a:lnTo>
                          <a:pt x="2395" y="171"/>
                        </a:lnTo>
                        <a:lnTo>
                          <a:pt x="2399" y="171"/>
                        </a:lnTo>
                        <a:lnTo>
                          <a:pt x="2402" y="171"/>
                        </a:lnTo>
                        <a:lnTo>
                          <a:pt x="2404" y="171"/>
                        </a:lnTo>
                        <a:lnTo>
                          <a:pt x="2406" y="171"/>
                        </a:lnTo>
                        <a:lnTo>
                          <a:pt x="2409" y="170"/>
                        </a:lnTo>
                        <a:lnTo>
                          <a:pt x="2411" y="170"/>
                        </a:lnTo>
                        <a:lnTo>
                          <a:pt x="2414" y="170"/>
                        </a:lnTo>
                        <a:lnTo>
                          <a:pt x="2416" y="171"/>
                        </a:lnTo>
                        <a:lnTo>
                          <a:pt x="2418" y="170"/>
                        </a:lnTo>
                        <a:lnTo>
                          <a:pt x="2421" y="170"/>
                        </a:lnTo>
                        <a:lnTo>
                          <a:pt x="2425" y="170"/>
                        </a:lnTo>
                        <a:lnTo>
                          <a:pt x="2426" y="171"/>
                        </a:lnTo>
                        <a:lnTo>
                          <a:pt x="2429" y="170"/>
                        </a:lnTo>
                        <a:lnTo>
                          <a:pt x="2431" y="169"/>
                        </a:lnTo>
                        <a:lnTo>
                          <a:pt x="2433" y="171"/>
                        </a:lnTo>
                        <a:lnTo>
                          <a:pt x="2436" y="168"/>
                        </a:lnTo>
                        <a:lnTo>
                          <a:pt x="2438" y="170"/>
                        </a:lnTo>
                        <a:lnTo>
                          <a:pt x="2442" y="171"/>
                        </a:lnTo>
                        <a:lnTo>
                          <a:pt x="2443" y="171"/>
                        </a:lnTo>
                        <a:lnTo>
                          <a:pt x="2447" y="169"/>
                        </a:lnTo>
                        <a:lnTo>
                          <a:pt x="2448" y="170"/>
                        </a:lnTo>
                        <a:lnTo>
                          <a:pt x="2453" y="171"/>
                        </a:lnTo>
                        <a:lnTo>
                          <a:pt x="2454" y="170"/>
                        </a:lnTo>
                        <a:lnTo>
                          <a:pt x="2456" y="170"/>
                        </a:lnTo>
                        <a:lnTo>
                          <a:pt x="2461" y="171"/>
                        </a:lnTo>
                        <a:lnTo>
                          <a:pt x="2462" y="170"/>
                        </a:lnTo>
                        <a:lnTo>
                          <a:pt x="2464" y="170"/>
                        </a:lnTo>
                        <a:lnTo>
                          <a:pt x="2469" y="171"/>
                        </a:lnTo>
                        <a:lnTo>
                          <a:pt x="2470" y="171"/>
                        </a:lnTo>
                        <a:lnTo>
                          <a:pt x="2473" y="171"/>
                        </a:lnTo>
                        <a:lnTo>
                          <a:pt x="2477" y="170"/>
                        </a:lnTo>
                        <a:lnTo>
                          <a:pt x="2479" y="169"/>
                        </a:lnTo>
                        <a:lnTo>
                          <a:pt x="2479" y="170"/>
                        </a:lnTo>
                        <a:lnTo>
                          <a:pt x="2482" y="171"/>
                        </a:lnTo>
                        <a:lnTo>
                          <a:pt x="2486" y="169"/>
                        </a:lnTo>
                        <a:lnTo>
                          <a:pt x="2489" y="170"/>
                        </a:lnTo>
                        <a:lnTo>
                          <a:pt x="2490" y="171"/>
                        </a:lnTo>
                        <a:lnTo>
                          <a:pt x="2494" y="170"/>
                        </a:lnTo>
                        <a:lnTo>
                          <a:pt x="2496" y="168"/>
                        </a:lnTo>
                        <a:lnTo>
                          <a:pt x="2499" y="171"/>
                        </a:lnTo>
                        <a:lnTo>
                          <a:pt x="2501" y="170"/>
                        </a:lnTo>
                        <a:lnTo>
                          <a:pt x="2503" y="170"/>
                        </a:lnTo>
                        <a:lnTo>
                          <a:pt x="2506" y="170"/>
                        </a:lnTo>
                        <a:lnTo>
                          <a:pt x="2510" y="171"/>
                        </a:lnTo>
                        <a:lnTo>
                          <a:pt x="2512" y="171"/>
                        </a:lnTo>
                        <a:lnTo>
                          <a:pt x="2514" y="170"/>
                        </a:lnTo>
                        <a:lnTo>
                          <a:pt x="2516" y="170"/>
                        </a:lnTo>
                        <a:lnTo>
                          <a:pt x="2520" y="170"/>
                        </a:lnTo>
                        <a:lnTo>
                          <a:pt x="2522" y="171"/>
                        </a:lnTo>
                        <a:lnTo>
                          <a:pt x="2524" y="171"/>
                        </a:lnTo>
                        <a:lnTo>
                          <a:pt x="2527" y="171"/>
                        </a:lnTo>
                        <a:lnTo>
                          <a:pt x="2530" y="171"/>
                        </a:lnTo>
                        <a:lnTo>
                          <a:pt x="2532" y="171"/>
                        </a:lnTo>
                        <a:lnTo>
                          <a:pt x="2533" y="171"/>
                        </a:lnTo>
                        <a:lnTo>
                          <a:pt x="2537" y="169"/>
                        </a:lnTo>
                        <a:lnTo>
                          <a:pt x="2541" y="169"/>
                        </a:lnTo>
                        <a:lnTo>
                          <a:pt x="2541" y="170"/>
                        </a:lnTo>
                        <a:lnTo>
                          <a:pt x="2546" y="169"/>
                        </a:lnTo>
                        <a:lnTo>
                          <a:pt x="2547" y="170"/>
                        </a:lnTo>
                        <a:lnTo>
                          <a:pt x="2549" y="171"/>
                        </a:lnTo>
                        <a:lnTo>
                          <a:pt x="2553" y="170"/>
                        </a:lnTo>
                        <a:lnTo>
                          <a:pt x="2554" y="171"/>
                        </a:lnTo>
                        <a:lnTo>
                          <a:pt x="2560" y="171"/>
                        </a:lnTo>
                        <a:lnTo>
                          <a:pt x="2562" y="171"/>
                        </a:lnTo>
                        <a:lnTo>
                          <a:pt x="2564" y="169"/>
                        </a:lnTo>
                        <a:lnTo>
                          <a:pt x="2565" y="170"/>
                        </a:lnTo>
                        <a:lnTo>
                          <a:pt x="2569" y="170"/>
                        </a:lnTo>
                        <a:lnTo>
                          <a:pt x="2570" y="171"/>
                        </a:lnTo>
                        <a:lnTo>
                          <a:pt x="2573" y="170"/>
                        </a:lnTo>
                        <a:lnTo>
                          <a:pt x="2575" y="170"/>
                        </a:lnTo>
                        <a:lnTo>
                          <a:pt x="2579" y="169"/>
                        </a:lnTo>
                        <a:lnTo>
                          <a:pt x="2580" y="171"/>
                        </a:lnTo>
                        <a:lnTo>
                          <a:pt x="2585" y="171"/>
                        </a:lnTo>
                        <a:lnTo>
                          <a:pt x="2586" y="171"/>
                        </a:lnTo>
                        <a:lnTo>
                          <a:pt x="2590" y="171"/>
                        </a:lnTo>
                        <a:lnTo>
                          <a:pt x="2591" y="170"/>
                        </a:lnTo>
                        <a:lnTo>
                          <a:pt x="2595" y="171"/>
                        </a:lnTo>
                        <a:lnTo>
                          <a:pt x="2598" y="170"/>
                        </a:lnTo>
                        <a:lnTo>
                          <a:pt x="2598" y="171"/>
                        </a:lnTo>
                        <a:lnTo>
                          <a:pt x="2603" y="170"/>
                        </a:lnTo>
                        <a:lnTo>
                          <a:pt x="2604" y="170"/>
                        </a:lnTo>
                        <a:lnTo>
                          <a:pt x="2607" y="170"/>
                        </a:lnTo>
                        <a:lnTo>
                          <a:pt x="2608" y="171"/>
                        </a:lnTo>
                        <a:lnTo>
                          <a:pt x="2613" y="170"/>
                        </a:lnTo>
                        <a:lnTo>
                          <a:pt x="2614" y="170"/>
                        </a:lnTo>
                        <a:lnTo>
                          <a:pt x="2619" y="170"/>
                        </a:lnTo>
                        <a:lnTo>
                          <a:pt x="2620" y="171"/>
                        </a:lnTo>
                        <a:lnTo>
                          <a:pt x="2622" y="171"/>
                        </a:lnTo>
                        <a:lnTo>
                          <a:pt x="2626" y="171"/>
                        </a:lnTo>
                        <a:lnTo>
                          <a:pt x="2630" y="171"/>
                        </a:lnTo>
                      </a:path>
                    </a:pathLst>
                  </a:custGeom>
                  <a:noFill/>
                  <a:ln w="9525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0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1" name="Line 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2" name="Line 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3" name="Line 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4" name="Line 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5" name="Line 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6" name="Line 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7" name="Line 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8" name="Line 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9" name="Line 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0" name="Line 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1" name="Line 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2" name="Line 8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3" name="Line 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4" name="Line 8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5" name="Line 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6" name="Line 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7" name="Line 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8" name="Line 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9" name="Line 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0" name="Line 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1" name="Line 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2" name="Line 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3" name="Line 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4" name="Line 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5" name="Line 1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6" name="Line 1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7" name="Line 1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8" name="Line 1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9" name="Line 1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0" name="Line 1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1" name="Line 1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2" name="Line 1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3" name="Line 1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4" name="Line 1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5" name="Line 1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6" name="Freeform 111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7" name="Freeform 112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8" name="Freeform 113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19" name="Freeform 114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0" name="Freeform 115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1" name="Line 1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2" name="Line 1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3" name="Line 1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4" name="Line 1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5" name="Line 1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6" name="Line 1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7" name="Line 1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8" name="Line 1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29" name="Line 1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0" name="Line 1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1" name="Line 1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2" name="Line 1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3" name="Line 12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4" name="Line 1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5" name="Line 1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6" name="Line 1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7" name="Line 1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8" name="Line 1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39" name="Line 1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0" name="Line 1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1" name="Line 1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2" name="Line 1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3" name="Line 1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4" name="Line 1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5" name="Line 1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6" name="Line 1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7" name="Line 1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8" name="Line 1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49" name="Line 1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0" name="Line 1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1" name="Line 1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2" name="Line 1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3" name="Line 1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4" name="Line 1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5" name="Line 1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6" name="Line 1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7" name="Freeform 152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8" name="Freeform 153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59" name="Freeform 154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0" name="Freeform 155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1" name="Freeform 156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2" name="Line 1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3" name="Line 1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4" name="Line 1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5" name="Line 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6" name="Line 1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7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8" name="Line 1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9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0" name="Line 1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1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2" name="Line 1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3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4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5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6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7" name="Line 1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8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79" name="Line 1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0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1" name="Line 1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2" name="Line 1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3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4" name="Line 1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5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6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7" name="Line 1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8" name="Line 1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9" name="Line 1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0" name="Line 1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1" name="Line 1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2" name="Line 1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3" name="Line 1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4" name="Line 1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5" name="Line 1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6" name="Line 1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7" name="Line 1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8" name="Freeform 193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9" name="Freeform 194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0" name="Freeform 195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1" name="Freeform 196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2" name="Freeform 197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3" name="Line 1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4" name="Line 1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5" name="Line 2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6" name="Line 2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7" name="Line 2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8" name="Line 2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09" name="Line 2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0" name="Line 2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1" name="Line 2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2" name="Line 2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3" name="Line 2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4" name="Line 2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5" name="Line 21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6" name="Line 2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7" name="Line 2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8" name="Line 2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19" name="Line 2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0" name="Line 2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1" name="Line 2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2" name="Line 2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3" name="Line 2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4" name="Line 2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5" name="Line 2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6" name="Line 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7" name="Line 2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8" name="Line 2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29" name="Line 2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0" name="Line 2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1" name="Line 2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2" name="Line 2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3" name="Line 2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4" name="Line 2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5" name="Line 2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6" name="Line 2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7" name="Line 2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8" name="Line 2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39" name="Freeform 234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0" name="Freeform 235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1" name="Freeform 236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2" name="Freeform 237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3" name="Freeform 238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4" name="Line 2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5" name="Line 2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6" name="Line 2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7" name="Line 2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8" name="Line 2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49" name="Line 2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0" name="Line 2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1" name="Line 2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2" name="Line 2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3" name="Line 2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4" name="Line 2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5" name="Line 2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6" name="Line 25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7" name="Line 2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8" name="Line 25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59" name="Line 2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0" name="Line 2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1" name="Line 2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2" name="Line 2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3" name="Line 2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4" name="Line 2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5" name="Line 2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6" name="Line 2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7" name="Line 2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8" name="Line 2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9" name="Line 2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0" name="Line 2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1" name="Line 2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2" name="Line 2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3" name="Line 2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4" name="Line 2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5" name="Line 2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6" name="Line 2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7" name="Line 2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8" name="Line 2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79" name="Line 2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0" name="Freeform 275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1" name="Freeform 276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2" name="Freeform 277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3" name="Freeform 278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4" name="Freeform 279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5" name="Line 2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6" name="Line 2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7" name="Line 2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8" name="Line 2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89" name="Line 2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0" name="Line 2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1" name="Line 2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2" name="Line 2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3" name="Line 2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4" name="Line 2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5" name="Line 2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6" name="Line 2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7" name="Line 29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8" name="Line 2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99" name="Line 29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0" name="Line 2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1" name="Line 2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2" name="Line 2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3" name="Line 2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4" name="Line 2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5" name="Line 3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6" name="Line 3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7" name="Line 3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8" name="Line 3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9" name="Line 3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0" name="Line 3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1" name="Line 3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2" name="Line 3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3" name="Line 3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4" name="Line 3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5" name="Line 3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6" name="Line 3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7" name="Line 3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8" name="Line 3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19" name="Line 3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0" name="Line 3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1" name="Freeform 316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2" name="Freeform 317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3" name="Freeform 318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4" name="Freeform 319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5" name="Freeform 320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6" name="Line 3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7" name="Line 3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8" name="Line 3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29" name="Line 3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0" name="Line 3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1" name="Line 3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2" name="Line 3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3" name="Line 3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4" name="Line 3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5" name="Line 3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6" name="Line 3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7" name="Line 3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8" name="Line 33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39" name="Line 3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0" name="Line 33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1" name="Line 3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2" name="Line 3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3" name="Line 3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4" name="Line 3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5" name="Line 3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6" name="Line 3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7" name="Line 3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8" name="Line 3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49" name="Line 3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0" name="Line 3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1" name="Line 3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2" name="Line 3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3" name="Line 3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4" name="Line 3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5" name="Line 3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6" name="Line 3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7" name="Line 3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8" name="Line 3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59" name="Line 3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0" name="Line 3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1" name="Line 3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2" name="Freeform 357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3" name="Freeform 358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4" name="Freeform 359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5" name="Freeform 360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6" name="Freeform 361"/>
                  <p:cNvSpPr>
                    <a:spLocks noChangeAspect="1"/>
                  </p:cNvSpPr>
                  <p:nvPr/>
                </p:nvSpPr>
                <p:spPr bwMode="auto">
                  <a:xfrm>
                    <a:off x="574" y="421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0 h 4"/>
                      <a:gd name="T12" fmla="*/ 0 w 1"/>
                      <a:gd name="T13" fmla="*/ 0 h 4"/>
                      <a:gd name="T14" fmla="*/ 0 w 1"/>
                      <a:gd name="T15" fmla="*/ 0 h 4"/>
                      <a:gd name="T16" fmla="*/ 0 w 1"/>
                      <a:gd name="T17" fmla="*/ 0 h 4"/>
                      <a:gd name="T18" fmla="*/ 0 w 1"/>
                      <a:gd name="T19" fmla="*/ 0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  <a:gd name="T26" fmla="*/ 0 w 1"/>
                      <a:gd name="T27" fmla="*/ 0 h 4"/>
                      <a:gd name="T28" fmla="*/ 0 w 1"/>
                      <a:gd name="T29" fmla="*/ 0 h 4"/>
                      <a:gd name="T30" fmla="*/ 0 w 1"/>
                      <a:gd name="T31" fmla="*/ 0 h 4"/>
                      <a:gd name="T32" fmla="*/ 0 w 1"/>
                      <a:gd name="T33" fmla="*/ 0 h 4"/>
                      <a:gd name="T34" fmla="*/ 0 w 1"/>
                      <a:gd name="T35" fmla="*/ 0 h 4"/>
                      <a:gd name="T36" fmla="*/ 0 w 1"/>
                      <a:gd name="T37" fmla="*/ 0 h 4"/>
                      <a:gd name="T38" fmla="*/ 0 w 1"/>
                      <a:gd name="T39" fmla="*/ 0 h 4"/>
                      <a:gd name="T40" fmla="*/ 0 w 1"/>
                      <a:gd name="T41" fmla="*/ 0 h 4"/>
                      <a:gd name="T42" fmla="*/ 0 w 1"/>
                      <a:gd name="T43" fmla="*/ 0 h 4"/>
                      <a:gd name="T44" fmla="*/ 0 w 1"/>
                      <a:gd name="T45" fmla="*/ 0 h 4"/>
                      <a:gd name="T46" fmla="*/ 0 w 1"/>
                      <a:gd name="T47" fmla="*/ 0 h 4"/>
                      <a:gd name="T48" fmla="*/ 0 w 1"/>
                      <a:gd name="T49" fmla="*/ 0 h 4"/>
                      <a:gd name="T50" fmla="*/ 0 w 1"/>
                      <a:gd name="T51" fmla="*/ 0 h 4"/>
                      <a:gd name="T52" fmla="*/ 0 w 1"/>
                      <a:gd name="T53" fmla="*/ 0 h 4"/>
                      <a:gd name="T54" fmla="*/ 0 w 1"/>
                      <a:gd name="T55" fmla="*/ 0 h 4"/>
                      <a:gd name="T56" fmla="*/ 0 w 1"/>
                      <a:gd name="T57" fmla="*/ 0 h 4"/>
                      <a:gd name="T58" fmla="*/ 0 w 1"/>
                      <a:gd name="T59" fmla="*/ 0 h 4"/>
                      <a:gd name="T60" fmla="*/ 0 w 1"/>
                      <a:gd name="T61" fmla="*/ 0 h 4"/>
                      <a:gd name="T62" fmla="*/ 0 w 1"/>
                      <a:gd name="T63" fmla="*/ 0 h 4"/>
                      <a:gd name="T64" fmla="*/ 0 w 1"/>
                      <a:gd name="T65" fmla="*/ 0 h 4"/>
                      <a:gd name="T66" fmla="*/ 0 w 1"/>
                      <a:gd name="T67" fmla="*/ 0 h 4"/>
                      <a:gd name="T68" fmla="*/ 0 w 1"/>
                      <a:gd name="T69" fmla="*/ 0 h 4"/>
                      <a:gd name="T70" fmla="*/ 0 w 1"/>
                      <a:gd name="T71" fmla="*/ 0 h 4"/>
                      <a:gd name="T72" fmla="*/ 0 w 1"/>
                      <a:gd name="T73" fmla="*/ 0 h 4"/>
                      <a:gd name="T74" fmla="*/ 0 w 1"/>
                      <a:gd name="T75" fmla="*/ 0 h 4"/>
                      <a:gd name="T76" fmla="*/ 0 w 1"/>
                      <a:gd name="T77" fmla="*/ 0 h 4"/>
                      <a:gd name="T78" fmla="*/ 0 w 1"/>
                      <a:gd name="T79" fmla="*/ 0 h 4"/>
                      <a:gd name="T80" fmla="*/ 0 w 1"/>
                      <a:gd name="T81" fmla="*/ 0 h 4"/>
                      <a:gd name="T82" fmla="*/ 0 w 1"/>
                      <a:gd name="T83" fmla="*/ 0 h 4"/>
                      <a:gd name="T84" fmla="*/ 0 w 1"/>
                      <a:gd name="T85" fmla="*/ 0 h 4"/>
                      <a:gd name="T86" fmla="*/ 0 w 1"/>
                      <a:gd name="T87" fmla="*/ 0 h 4"/>
                      <a:gd name="T88" fmla="*/ 0 w 1"/>
                      <a:gd name="T89" fmla="*/ 0 h 4"/>
                      <a:gd name="T90" fmla="*/ 0 w 1"/>
                      <a:gd name="T91" fmla="*/ 0 h 4"/>
                      <a:gd name="T92" fmla="*/ 0 w 1"/>
                      <a:gd name="T93" fmla="*/ 0 h 4"/>
                      <a:gd name="T94" fmla="*/ 0 w 1"/>
                      <a:gd name="T95" fmla="*/ 0 h 4"/>
                      <a:gd name="T96" fmla="*/ 0 w 1"/>
                      <a:gd name="T97" fmla="*/ 0 h 4"/>
                      <a:gd name="T98" fmla="*/ 0 w 1"/>
                      <a:gd name="T99" fmla="*/ 0 h 4"/>
                      <a:gd name="T100" fmla="*/ 0 w 1"/>
                      <a:gd name="T101" fmla="*/ 0 h 4"/>
                      <a:gd name="T102" fmla="*/ 0 w 1"/>
                      <a:gd name="T103" fmla="*/ 0 h 4"/>
                      <a:gd name="T104" fmla="*/ 0 w 1"/>
                      <a:gd name="T105" fmla="*/ 0 h 4"/>
                      <a:gd name="T106" fmla="*/ 0 w 1"/>
                      <a:gd name="T107" fmla="*/ 0 h 4"/>
                      <a:gd name="T108" fmla="*/ 0 w 1"/>
                      <a:gd name="T109" fmla="*/ 0 h 4"/>
                      <a:gd name="T110" fmla="*/ 0 w 1"/>
                      <a:gd name="T111" fmla="*/ 0 h 4"/>
                      <a:gd name="T112" fmla="*/ 0 w 1"/>
                      <a:gd name="T113" fmla="*/ 0 h 4"/>
                      <a:gd name="T114" fmla="*/ 0 w 1"/>
                      <a:gd name="T115" fmla="*/ 0 h 4"/>
                      <a:gd name="T116" fmla="*/ 0 w 1"/>
                      <a:gd name="T117" fmla="*/ 0 h 4"/>
                      <a:gd name="T118" fmla="*/ 0 w 1"/>
                      <a:gd name="T119" fmla="*/ 0 h 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"/>
                      <a:gd name="T181" fmla="*/ 0 h 4"/>
                      <a:gd name="T182" fmla="*/ 1 w 1"/>
                      <a:gd name="T183" fmla="*/ 4 h 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7" name="Line 3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458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8" name="Line 3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69" name="Line 3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28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0" name="Line 3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70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1" name="Line 3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1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2" name="Line 3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3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3" name="Line 3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4214"/>
                    <a:ext cx="2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4" name="Line 3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6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5" name="Line 3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6" name="Line 3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9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7" name="Line 3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8" name="Line 3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79" name="Line 3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8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0" name="Line 3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8" y="4214"/>
                    <a:ext cx="5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1" name="Line 37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3" y="2677"/>
                    <a:ext cx="1" cy="15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2" name="Line 3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214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3" name="Line 3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4" name="Line 3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4062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5" name="Line 3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6" name="Line 3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7" name="Line 3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8" name="Line 3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89" name="Line 3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7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90" name="Line 3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6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91" name="Line 3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52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92" name="Line 3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445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93" name="Line 3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3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94" name="Line 3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93"/>
                    <a:ext cx="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95" name="Line 3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21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96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1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97" name="Line 3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306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98" name="Line 3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8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99" name="Line 3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90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00" name="Line 3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83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01" name="Line 3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7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02" name="Line 3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" y="267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03" name="Rectangle 398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280" y="3364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y8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04" name="Rectangle 399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791" y="3591"/>
                    <a:ext cx="109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P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05" name="Rectangle 400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689" y="3801"/>
                    <a:ext cx="150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A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06" name="Rectangle 401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231" y="3761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b2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07" name="Rectangle 402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74" y="3775"/>
                    <a:ext cx="361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y10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08" name="Rectangle 403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799" y="3869"/>
                    <a:ext cx="352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q,H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09" name="Rectangle 404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622" y="3876"/>
                    <a:ext cx="464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72.1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10" name="Rectangle 405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977" y="3831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b4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11" name="Rectangle 406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992" y="3940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12" name="Rectangle 407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532" y="3951"/>
                    <a:ext cx="464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45.1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13" name="Rectangle 408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914" y="3948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b7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14" name="Rectangle 409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840" y="4003"/>
                    <a:ext cx="112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L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15" name="Rectangle 410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750" y="4003"/>
                    <a:ext cx="144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T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16" name="Rectangle 411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676" y="3970"/>
                    <a:ext cx="588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112.1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17" name="Rectangle 412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615" y="3965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y3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18" name="Rectangle 413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823" y="3940"/>
                    <a:ext cx="371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b10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19" name="Rectangle 414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334" y="3961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y5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20" name="Rectangle 415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616" y="3974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b9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21" name="Rectangle 416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390" y="3975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y2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22" name="Rectangle 417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509" y="3969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b6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23" name="Rectangle 418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626" y="3996"/>
                    <a:ext cx="464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74.1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24" name="Rectangle 419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4581" y="3900"/>
                    <a:ext cx="713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1352.8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25" name="Rectangle 420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739" y="3981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y6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26" name="Rectangle 421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784" y="4000"/>
                    <a:ext cx="588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142.1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27" name="Rectangle 422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514" y="4019"/>
                    <a:ext cx="464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39.0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28" name="Rectangle 423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035" y="4009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y4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29" name="Rectangle 424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200" y="3969"/>
                    <a:ext cx="246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b8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30" name="Rectangle 425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722" y="4015"/>
                    <a:ext cx="237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y9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31" name="Rectangle 426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4310" y="3961"/>
                    <a:ext cx="361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800" b="1">
                        <a:solidFill>
                          <a:srgbClr val="800000"/>
                        </a:solidFill>
                        <a:latin typeface="Comic Sans MS" pitchFamily="66" charset="0"/>
                      </a:rPr>
                      <a:t>y11</a:t>
                    </a:r>
                    <a:endParaRPr kumimoji="0" lang="en-US" altLang="ja-JP" sz="800" b="1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32" name="Rectangle 427"/>
                  <p:cNvSpPr>
                    <a:spLocks noChangeArrowheads="1"/>
                  </p:cNvSpPr>
                  <p:nvPr/>
                </p:nvSpPr>
                <p:spPr bwMode="auto">
                  <a:xfrm>
                    <a:off x="4390" y="3211"/>
                    <a:ext cx="445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P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P 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P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P</a:t>
                    </a:r>
                  </a:p>
                </p:txBody>
              </p:sp>
              <p:sp>
                <p:nvSpPr>
                  <p:cNvPr id="933" name="Rectangle 428"/>
                  <p:cNvSpPr>
                    <a:spLocks noChangeArrowheads="1"/>
                  </p:cNvSpPr>
                  <p:nvPr/>
                </p:nvSpPr>
                <p:spPr bwMode="auto">
                  <a:xfrm>
                    <a:off x="3731" y="3268"/>
                    <a:ext cx="445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P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P 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P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P</a:t>
                    </a:r>
                  </a:p>
                </p:txBody>
              </p:sp>
              <p:sp>
                <p:nvSpPr>
                  <p:cNvPr id="934" name="Rectangle 429"/>
                  <p:cNvSpPr>
                    <a:spLocks noChangeArrowheads="1"/>
                  </p:cNvSpPr>
                  <p:nvPr/>
                </p:nvSpPr>
                <p:spPr bwMode="auto">
                  <a:xfrm>
                    <a:off x="4044" y="2991"/>
                    <a:ext cx="460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E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E 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E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E</a:t>
                    </a:r>
                  </a:p>
                </p:txBody>
              </p:sp>
              <p:sp>
                <p:nvSpPr>
                  <p:cNvPr id="935" name="Rectangle 430"/>
                  <p:cNvSpPr>
                    <a:spLocks noChangeArrowheads="1"/>
                  </p:cNvSpPr>
                  <p:nvPr/>
                </p:nvSpPr>
                <p:spPr bwMode="auto">
                  <a:xfrm>
                    <a:off x="2365" y="3223"/>
                    <a:ext cx="460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E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E 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E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E</a:t>
                    </a:r>
                  </a:p>
                </p:txBody>
              </p:sp>
              <p:sp>
                <p:nvSpPr>
                  <p:cNvPr id="936" name="Rectangle 431"/>
                  <p:cNvSpPr>
                    <a:spLocks noChangeArrowheads="1"/>
                  </p:cNvSpPr>
                  <p:nvPr/>
                </p:nvSpPr>
                <p:spPr bwMode="auto">
                  <a:xfrm>
                    <a:off x="3288" y="2618"/>
                    <a:ext cx="473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T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T 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T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T</a:t>
                    </a:r>
                  </a:p>
                </p:txBody>
              </p:sp>
              <p:sp>
                <p:nvSpPr>
                  <p:cNvPr id="937" name="Rectangle 432"/>
                  <p:cNvSpPr>
                    <a:spLocks noChangeArrowheads="1"/>
                  </p:cNvSpPr>
                  <p:nvPr/>
                </p:nvSpPr>
                <p:spPr bwMode="auto">
                  <a:xfrm>
                    <a:off x="2740" y="3221"/>
                    <a:ext cx="475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D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D 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D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D</a:t>
                    </a:r>
                  </a:p>
                </p:txBody>
              </p:sp>
              <p:sp>
                <p:nvSpPr>
                  <p:cNvPr id="938" name="Rectangle 433"/>
                  <p:cNvSpPr>
                    <a:spLocks noChangeArrowheads="1"/>
                  </p:cNvSpPr>
                  <p:nvPr/>
                </p:nvSpPr>
                <p:spPr bwMode="auto">
                  <a:xfrm>
                    <a:off x="2069" y="3519"/>
                    <a:ext cx="397" cy="1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kumimoji="0" lang="en-US" altLang="ja-JP" sz="800" b="1">
                        <a:latin typeface="Comic Sans MS" pitchFamily="66" charset="0"/>
                      </a:rPr>
                      <a:t>…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5F5F5F"/>
                        </a:solidFill>
                        <a:latin typeface="Comic Sans MS" pitchFamily="66" charset="0"/>
                      </a:rPr>
                      <a:t>…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808080"/>
                        </a:solidFill>
                        <a:latin typeface="Comic Sans MS" pitchFamily="66" charset="0"/>
                      </a:rPr>
                      <a:t>…</a:t>
                    </a:r>
                  </a:p>
                  <a:p>
                    <a:pPr eaLnBrk="0" hangingPunct="0"/>
                    <a:r>
                      <a:rPr kumimoji="0" lang="en-US" altLang="ja-JP" sz="800" b="1">
                        <a:solidFill>
                          <a:srgbClr val="969696"/>
                        </a:solidFill>
                        <a:latin typeface="Comic Sans MS" pitchFamily="66" charset="0"/>
                      </a:rPr>
                      <a:t>…</a:t>
                    </a:r>
                  </a:p>
                </p:txBody>
              </p:sp>
            </p:grpSp>
            <p:sp>
              <p:nvSpPr>
                <p:cNvPr id="513" name="Rectangle 43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485167" y="5206896"/>
                  <a:ext cx="225858" cy="122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800" b="1">
                      <a:solidFill>
                        <a:srgbClr val="FF0000"/>
                      </a:solidFill>
                      <a:latin typeface="Comic Sans MS" pitchFamily="66" charset="0"/>
                    </a:rPr>
                    <a:t>114</a:t>
                  </a:r>
                </a:p>
              </p:txBody>
            </p:sp>
            <p:sp>
              <p:nvSpPr>
                <p:cNvPr id="514" name="Rectangle 436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775627" y="5206896"/>
                  <a:ext cx="225858" cy="122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800" b="1">
                      <a:solidFill>
                        <a:srgbClr val="FF0000"/>
                      </a:solidFill>
                      <a:latin typeface="Comic Sans MS" pitchFamily="66" charset="0"/>
                    </a:rPr>
                    <a:t>116</a:t>
                  </a:r>
                </a:p>
              </p:txBody>
            </p:sp>
            <p:sp>
              <p:nvSpPr>
                <p:cNvPr id="515" name="Rectangle 437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630398" y="5206896"/>
                  <a:ext cx="225858" cy="122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800" b="1">
                      <a:solidFill>
                        <a:srgbClr val="FF0000"/>
                      </a:solidFill>
                      <a:latin typeface="Comic Sans MS" pitchFamily="66" charset="0"/>
                    </a:rPr>
                    <a:t>115</a:t>
                  </a:r>
                </a:p>
              </p:txBody>
            </p:sp>
            <p:sp>
              <p:nvSpPr>
                <p:cNvPr id="516" name="Rectangle 43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920856" y="5206896"/>
                  <a:ext cx="225858" cy="122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800" b="1">
                      <a:solidFill>
                        <a:srgbClr val="FF0000"/>
                      </a:solidFill>
                      <a:latin typeface="Comic Sans MS" pitchFamily="66" charset="0"/>
                    </a:rPr>
                    <a:t>117</a:t>
                  </a:r>
                </a:p>
              </p:txBody>
            </p:sp>
            <p:sp>
              <p:nvSpPr>
                <p:cNvPr id="517" name="Line 439"/>
                <p:cNvSpPr>
                  <a:spLocks noChangeShapeType="1"/>
                </p:cNvSpPr>
                <p:nvPr/>
              </p:nvSpPr>
              <p:spPr bwMode="auto">
                <a:xfrm>
                  <a:off x="1256679" y="5539738"/>
                  <a:ext cx="134401" cy="144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ja-JP" altLang="en-US">
                    <a:latin typeface="Comic Sans MS" pitchFamily="66" charset="0"/>
                  </a:endParaRPr>
                </a:p>
              </p:txBody>
            </p:sp>
            <p:sp>
              <p:nvSpPr>
                <p:cNvPr id="518" name="Rectangle 440"/>
                <p:cNvSpPr>
                  <a:spLocks noChangeArrowheads="1"/>
                </p:cNvSpPr>
                <p:nvPr/>
              </p:nvSpPr>
              <p:spPr bwMode="auto">
                <a:xfrm>
                  <a:off x="1142475" y="5534692"/>
                  <a:ext cx="132288" cy="1121744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800">
                    <a:latin typeface="Comic Sans MS" pitchFamily="66" charset="0"/>
                  </a:endParaRPr>
                </a:p>
              </p:txBody>
            </p:sp>
            <p:sp>
              <p:nvSpPr>
                <p:cNvPr id="519" name="Freeform 441"/>
                <p:cNvSpPr>
                  <a:spLocks/>
                </p:cNvSpPr>
                <p:nvPr/>
              </p:nvSpPr>
              <p:spPr bwMode="auto">
                <a:xfrm>
                  <a:off x="1454778" y="5381136"/>
                  <a:ext cx="1222350" cy="475083"/>
                </a:xfrm>
                <a:custGeom>
                  <a:avLst/>
                  <a:gdLst>
                    <a:gd name="T0" fmla="*/ 2147483647 w 5119"/>
                    <a:gd name="T1" fmla="*/ 2147483647 h 6316"/>
                    <a:gd name="T2" fmla="*/ 2147483647 w 5119"/>
                    <a:gd name="T3" fmla="*/ 2147483647 h 6316"/>
                    <a:gd name="T4" fmla="*/ 2147483647 w 5119"/>
                    <a:gd name="T5" fmla="*/ 2147483647 h 6316"/>
                    <a:gd name="T6" fmla="*/ 2147483647 w 5119"/>
                    <a:gd name="T7" fmla="*/ 2147483647 h 6316"/>
                    <a:gd name="T8" fmla="*/ 2147483647 w 5119"/>
                    <a:gd name="T9" fmla="*/ 2147483647 h 6316"/>
                    <a:gd name="T10" fmla="*/ 2147483647 w 5119"/>
                    <a:gd name="T11" fmla="*/ 2147483647 h 6316"/>
                    <a:gd name="T12" fmla="*/ 2147483647 w 5119"/>
                    <a:gd name="T13" fmla="*/ 2147483647 h 6316"/>
                    <a:gd name="T14" fmla="*/ 2147483647 w 5119"/>
                    <a:gd name="T15" fmla="*/ 2147483647 h 6316"/>
                    <a:gd name="T16" fmla="*/ 2147483647 w 5119"/>
                    <a:gd name="T17" fmla="*/ 2147483647 h 6316"/>
                    <a:gd name="T18" fmla="*/ 2147483647 w 5119"/>
                    <a:gd name="T19" fmla="*/ 2147483647 h 6316"/>
                    <a:gd name="T20" fmla="*/ 2147483647 w 5119"/>
                    <a:gd name="T21" fmla="*/ 2147483647 h 6316"/>
                    <a:gd name="T22" fmla="*/ 2147483647 w 5119"/>
                    <a:gd name="T23" fmla="*/ 2147483647 h 6316"/>
                    <a:gd name="T24" fmla="*/ 2147483647 w 5119"/>
                    <a:gd name="T25" fmla="*/ 2147483647 h 6316"/>
                    <a:gd name="T26" fmla="*/ 2147483647 w 5119"/>
                    <a:gd name="T27" fmla="*/ 2147483647 h 6316"/>
                    <a:gd name="T28" fmla="*/ 2147483647 w 5119"/>
                    <a:gd name="T29" fmla="*/ 2147483647 h 6316"/>
                    <a:gd name="T30" fmla="*/ 2147483647 w 5119"/>
                    <a:gd name="T31" fmla="*/ 2147483647 h 6316"/>
                    <a:gd name="T32" fmla="*/ 2147483647 w 5119"/>
                    <a:gd name="T33" fmla="*/ 2147483647 h 6316"/>
                    <a:gd name="T34" fmla="*/ 2147483647 w 5119"/>
                    <a:gd name="T35" fmla="*/ 2147483647 h 6316"/>
                    <a:gd name="T36" fmla="*/ 2147483647 w 5119"/>
                    <a:gd name="T37" fmla="*/ 2147483647 h 6316"/>
                    <a:gd name="T38" fmla="*/ 2147483647 w 5119"/>
                    <a:gd name="T39" fmla="*/ 2147483647 h 6316"/>
                    <a:gd name="T40" fmla="*/ 2147483647 w 5119"/>
                    <a:gd name="T41" fmla="*/ 2147483647 h 6316"/>
                    <a:gd name="T42" fmla="*/ 2147483647 w 5119"/>
                    <a:gd name="T43" fmla="*/ 2147483647 h 6316"/>
                    <a:gd name="T44" fmla="*/ 2147483647 w 5119"/>
                    <a:gd name="T45" fmla="*/ 2147483647 h 6316"/>
                    <a:gd name="T46" fmla="*/ 2147483647 w 5119"/>
                    <a:gd name="T47" fmla="*/ 2147483647 h 6316"/>
                    <a:gd name="T48" fmla="*/ 2147483647 w 5119"/>
                    <a:gd name="T49" fmla="*/ 2147483647 h 6316"/>
                    <a:gd name="T50" fmla="*/ 2147483647 w 5119"/>
                    <a:gd name="T51" fmla="*/ 2147483647 h 6316"/>
                    <a:gd name="T52" fmla="*/ 2147483647 w 5119"/>
                    <a:gd name="T53" fmla="*/ 2147483647 h 6316"/>
                    <a:gd name="T54" fmla="*/ 2147483647 w 5119"/>
                    <a:gd name="T55" fmla="*/ 2147483647 h 6316"/>
                    <a:gd name="T56" fmla="*/ 2147483647 w 5119"/>
                    <a:gd name="T57" fmla="*/ 2147483647 h 6316"/>
                    <a:gd name="T58" fmla="*/ 2147483647 w 5119"/>
                    <a:gd name="T59" fmla="*/ 2147483647 h 6316"/>
                    <a:gd name="T60" fmla="*/ 2147483647 w 5119"/>
                    <a:gd name="T61" fmla="*/ 2147483647 h 6316"/>
                    <a:gd name="T62" fmla="*/ 2147483647 w 5119"/>
                    <a:gd name="T63" fmla="*/ 2147483647 h 6316"/>
                    <a:gd name="T64" fmla="*/ 2147483647 w 5119"/>
                    <a:gd name="T65" fmla="*/ 2147483647 h 6316"/>
                    <a:gd name="T66" fmla="*/ 2147483647 w 5119"/>
                    <a:gd name="T67" fmla="*/ 2147483647 h 6316"/>
                    <a:gd name="T68" fmla="*/ 2147483647 w 5119"/>
                    <a:gd name="T69" fmla="*/ 2147483647 h 6316"/>
                    <a:gd name="T70" fmla="*/ 2147483647 w 5119"/>
                    <a:gd name="T71" fmla="*/ 2147483647 h 6316"/>
                    <a:gd name="T72" fmla="*/ 2147483647 w 5119"/>
                    <a:gd name="T73" fmla="*/ 2147483647 h 6316"/>
                    <a:gd name="T74" fmla="*/ 2147483647 w 5119"/>
                    <a:gd name="T75" fmla="*/ 2147483647 h 6316"/>
                    <a:gd name="T76" fmla="*/ 2147483647 w 5119"/>
                    <a:gd name="T77" fmla="*/ 2147483647 h 6316"/>
                    <a:gd name="T78" fmla="*/ 2147483647 w 5119"/>
                    <a:gd name="T79" fmla="*/ 2147483647 h 6316"/>
                    <a:gd name="T80" fmla="*/ 2147483647 w 5119"/>
                    <a:gd name="T81" fmla="*/ 2147483647 h 6316"/>
                    <a:gd name="T82" fmla="*/ 2147483647 w 5119"/>
                    <a:gd name="T83" fmla="*/ 2147483647 h 6316"/>
                    <a:gd name="T84" fmla="*/ 2147483647 w 5119"/>
                    <a:gd name="T85" fmla="*/ 2147483647 h 6316"/>
                    <a:gd name="T86" fmla="*/ 2147483647 w 5119"/>
                    <a:gd name="T87" fmla="*/ 2147483647 h 6316"/>
                    <a:gd name="T88" fmla="*/ 2147483647 w 5119"/>
                    <a:gd name="T89" fmla="*/ 2147483647 h 6316"/>
                    <a:gd name="T90" fmla="*/ 2147483647 w 5119"/>
                    <a:gd name="T91" fmla="*/ 2147483647 h 6316"/>
                    <a:gd name="T92" fmla="*/ 2147483647 w 5119"/>
                    <a:gd name="T93" fmla="*/ 2147483647 h 6316"/>
                    <a:gd name="T94" fmla="*/ 2147483647 w 5119"/>
                    <a:gd name="T95" fmla="*/ 2147483647 h 6316"/>
                    <a:gd name="T96" fmla="*/ 2147483647 w 5119"/>
                    <a:gd name="T97" fmla="*/ 2147483647 h 6316"/>
                    <a:gd name="T98" fmla="*/ 2147483647 w 5119"/>
                    <a:gd name="T99" fmla="*/ 2147483647 h 6316"/>
                    <a:gd name="T100" fmla="*/ 2147483647 w 5119"/>
                    <a:gd name="T101" fmla="*/ 2147483647 h 6316"/>
                    <a:gd name="T102" fmla="*/ 2147483647 w 5119"/>
                    <a:gd name="T103" fmla="*/ 2147483647 h 6316"/>
                    <a:gd name="T104" fmla="*/ 2147483647 w 5119"/>
                    <a:gd name="T105" fmla="*/ 2147483647 h 6316"/>
                    <a:gd name="T106" fmla="*/ 2147483647 w 5119"/>
                    <a:gd name="T107" fmla="*/ 2147483647 h 6316"/>
                    <a:gd name="T108" fmla="*/ 2147483647 w 5119"/>
                    <a:gd name="T109" fmla="*/ 2147483647 h 6316"/>
                    <a:gd name="T110" fmla="*/ 2147483647 w 5119"/>
                    <a:gd name="T111" fmla="*/ 2147483647 h 6316"/>
                    <a:gd name="T112" fmla="*/ 2147483647 w 5119"/>
                    <a:gd name="T113" fmla="*/ 2147483647 h 6316"/>
                    <a:gd name="T114" fmla="*/ 2147483647 w 5119"/>
                    <a:gd name="T115" fmla="*/ 2147483647 h 6316"/>
                    <a:gd name="T116" fmla="*/ 2147483647 w 5119"/>
                    <a:gd name="T117" fmla="*/ 2147483647 h 6316"/>
                    <a:gd name="T118" fmla="*/ 2147483647 w 5119"/>
                    <a:gd name="T119" fmla="*/ 2147483647 h 63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119"/>
                    <a:gd name="T181" fmla="*/ 0 h 6316"/>
                    <a:gd name="T182" fmla="*/ 5119 w 5119"/>
                    <a:gd name="T183" fmla="*/ 6316 h 631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119" h="6316">
                      <a:moveTo>
                        <a:pt x="0" y="6094"/>
                      </a:moveTo>
                      <a:lnTo>
                        <a:pt x="5" y="6150"/>
                      </a:lnTo>
                      <a:lnTo>
                        <a:pt x="9" y="6152"/>
                      </a:lnTo>
                      <a:lnTo>
                        <a:pt x="14" y="6203"/>
                      </a:lnTo>
                      <a:lnTo>
                        <a:pt x="19" y="6250"/>
                      </a:lnTo>
                      <a:lnTo>
                        <a:pt x="25" y="6256"/>
                      </a:lnTo>
                      <a:lnTo>
                        <a:pt x="30" y="6259"/>
                      </a:lnTo>
                      <a:lnTo>
                        <a:pt x="34" y="6267"/>
                      </a:lnTo>
                      <a:lnTo>
                        <a:pt x="39" y="6271"/>
                      </a:lnTo>
                      <a:lnTo>
                        <a:pt x="44" y="6271"/>
                      </a:lnTo>
                      <a:lnTo>
                        <a:pt x="49" y="6270"/>
                      </a:lnTo>
                      <a:lnTo>
                        <a:pt x="54" y="6266"/>
                      </a:lnTo>
                      <a:lnTo>
                        <a:pt x="59" y="6262"/>
                      </a:lnTo>
                      <a:lnTo>
                        <a:pt x="63" y="6265"/>
                      </a:lnTo>
                      <a:lnTo>
                        <a:pt x="68" y="6269"/>
                      </a:lnTo>
                      <a:lnTo>
                        <a:pt x="73" y="6273"/>
                      </a:lnTo>
                      <a:lnTo>
                        <a:pt x="79" y="6277"/>
                      </a:lnTo>
                      <a:lnTo>
                        <a:pt x="84" y="6283"/>
                      </a:lnTo>
                      <a:lnTo>
                        <a:pt x="88" y="6286"/>
                      </a:lnTo>
                      <a:lnTo>
                        <a:pt x="93" y="6284"/>
                      </a:lnTo>
                      <a:lnTo>
                        <a:pt x="98" y="6279"/>
                      </a:lnTo>
                      <a:lnTo>
                        <a:pt x="103" y="6276"/>
                      </a:lnTo>
                      <a:lnTo>
                        <a:pt x="108" y="6274"/>
                      </a:lnTo>
                      <a:lnTo>
                        <a:pt x="113" y="6274"/>
                      </a:lnTo>
                      <a:lnTo>
                        <a:pt x="117" y="6277"/>
                      </a:lnTo>
                      <a:lnTo>
                        <a:pt x="122" y="6278"/>
                      </a:lnTo>
                      <a:lnTo>
                        <a:pt x="128" y="6279"/>
                      </a:lnTo>
                      <a:lnTo>
                        <a:pt x="133" y="6281"/>
                      </a:lnTo>
                      <a:lnTo>
                        <a:pt x="138" y="6283"/>
                      </a:lnTo>
                      <a:lnTo>
                        <a:pt x="142" y="6285"/>
                      </a:lnTo>
                      <a:lnTo>
                        <a:pt x="147" y="6287"/>
                      </a:lnTo>
                      <a:lnTo>
                        <a:pt x="152" y="6286"/>
                      </a:lnTo>
                      <a:lnTo>
                        <a:pt x="157" y="6285"/>
                      </a:lnTo>
                      <a:lnTo>
                        <a:pt x="162" y="6284"/>
                      </a:lnTo>
                      <a:lnTo>
                        <a:pt x="167" y="6284"/>
                      </a:lnTo>
                      <a:lnTo>
                        <a:pt x="171" y="6284"/>
                      </a:lnTo>
                      <a:lnTo>
                        <a:pt x="176" y="6285"/>
                      </a:lnTo>
                      <a:lnTo>
                        <a:pt x="182" y="6285"/>
                      </a:lnTo>
                      <a:lnTo>
                        <a:pt x="187" y="6286"/>
                      </a:lnTo>
                      <a:lnTo>
                        <a:pt x="192" y="6285"/>
                      </a:lnTo>
                      <a:lnTo>
                        <a:pt x="196" y="6285"/>
                      </a:lnTo>
                      <a:lnTo>
                        <a:pt x="201" y="6285"/>
                      </a:lnTo>
                      <a:lnTo>
                        <a:pt x="206" y="6285"/>
                      </a:lnTo>
                      <a:lnTo>
                        <a:pt x="211" y="6285"/>
                      </a:lnTo>
                      <a:lnTo>
                        <a:pt x="216" y="6285"/>
                      </a:lnTo>
                      <a:lnTo>
                        <a:pt x="221" y="6284"/>
                      </a:lnTo>
                      <a:lnTo>
                        <a:pt x="225" y="6284"/>
                      </a:lnTo>
                      <a:lnTo>
                        <a:pt x="230" y="6285"/>
                      </a:lnTo>
                      <a:lnTo>
                        <a:pt x="236" y="6285"/>
                      </a:lnTo>
                      <a:lnTo>
                        <a:pt x="241" y="6286"/>
                      </a:lnTo>
                      <a:lnTo>
                        <a:pt x="246" y="6286"/>
                      </a:lnTo>
                      <a:lnTo>
                        <a:pt x="251" y="6286"/>
                      </a:lnTo>
                      <a:lnTo>
                        <a:pt x="255" y="6286"/>
                      </a:lnTo>
                      <a:lnTo>
                        <a:pt x="260" y="6286"/>
                      </a:lnTo>
                      <a:lnTo>
                        <a:pt x="265" y="6287"/>
                      </a:lnTo>
                      <a:lnTo>
                        <a:pt x="270" y="6287"/>
                      </a:lnTo>
                      <a:lnTo>
                        <a:pt x="275" y="6286"/>
                      </a:lnTo>
                      <a:lnTo>
                        <a:pt x="279" y="6286"/>
                      </a:lnTo>
                      <a:lnTo>
                        <a:pt x="285" y="6286"/>
                      </a:lnTo>
                      <a:lnTo>
                        <a:pt x="290" y="6286"/>
                      </a:lnTo>
                      <a:lnTo>
                        <a:pt x="295" y="6285"/>
                      </a:lnTo>
                      <a:lnTo>
                        <a:pt x="300" y="6285"/>
                      </a:lnTo>
                      <a:lnTo>
                        <a:pt x="305" y="6284"/>
                      </a:lnTo>
                      <a:lnTo>
                        <a:pt x="309" y="6283"/>
                      </a:lnTo>
                      <a:lnTo>
                        <a:pt x="314" y="6282"/>
                      </a:lnTo>
                      <a:lnTo>
                        <a:pt x="319" y="6281"/>
                      </a:lnTo>
                      <a:lnTo>
                        <a:pt x="324" y="6280"/>
                      </a:lnTo>
                      <a:lnTo>
                        <a:pt x="329" y="6279"/>
                      </a:lnTo>
                      <a:lnTo>
                        <a:pt x="334" y="6278"/>
                      </a:lnTo>
                      <a:lnTo>
                        <a:pt x="339" y="6277"/>
                      </a:lnTo>
                      <a:lnTo>
                        <a:pt x="344" y="6276"/>
                      </a:lnTo>
                      <a:lnTo>
                        <a:pt x="349" y="6275"/>
                      </a:lnTo>
                      <a:lnTo>
                        <a:pt x="354" y="6274"/>
                      </a:lnTo>
                      <a:lnTo>
                        <a:pt x="359" y="6274"/>
                      </a:lnTo>
                      <a:lnTo>
                        <a:pt x="364" y="6273"/>
                      </a:lnTo>
                      <a:lnTo>
                        <a:pt x="368" y="6273"/>
                      </a:lnTo>
                      <a:lnTo>
                        <a:pt x="373" y="6272"/>
                      </a:lnTo>
                      <a:lnTo>
                        <a:pt x="378" y="6272"/>
                      </a:lnTo>
                      <a:lnTo>
                        <a:pt x="383" y="6273"/>
                      </a:lnTo>
                      <a:lnTo>
                        <a:pt x="389" y="6273"/>
                      </a:lnTo>
                      <a:lnTo>
                        <a:pt x="393" y="6274"/>
                      </a:lnTo>
                      <a:lnTo>
                        <a:pt x="398" y="6274"/>
                      </a:lnTo>
                      <a:lnTo>
                        <a:pt x="403" y="6275"/>
                      </a:lnTo>
                      <a:lnTo>
                        <a:pt x="408" y="6276"/>
                      </a:lnTo>
                      <a:lnTo>
                        <a:pt x="413" y="6276"/>
                      </a:lnTo>
                      <a:lnTo>
                        <a:pt x="418" y="6276"/>
                      </a:lnTo>
                      <a:lnTo>
                        <a:pt x="422" y="6276"/>
                      </a:lnTo>
                      <a:lnTo>
                        <a:pt x="427" y="6276"/>
                      </a:lnTo>
                      <a:lnTo>
                        <a:pt x="432" y="6275"/>
                      </a:lnTo>
                      <a:lnTo>
                        <a:pt x="437" y="6274"/>
                      </a:lnTo>
                      <a:lnTo>
                        <a:pt x="443" y="6274"/>
                      </a:lnTo>
                      <a:lnTo>
                        <a:pt x="448" y="6273"/>
                      </a:lnTo>
                      <a:lnTo>
                        <a:pt x="452" y="6273"/>
                      </a:lnTo>
                      <a:lnTo>
                        <a:pt x="457" y="6273"/>
                      </a:lnTo>
                      <a:lnTo>
                        <a:pt x="462" y="6273"/>
                      </a:lnTo>
                      <a:lnTo>
                        <a:pt x="467" y="6274"/>
                      </a:lnTo>
                      <a:lnTo>
                        <a:pt x="472" y="6275"/>
                      </a:lnTo>
                      <a:lnTo>
                        <a:pt x="477" y="6275"/>
                      </a:lnTo>
                      <a:lnTo>
                        <a:pt x="481" y="6276"/>
                      </a:lnTo>
                      <a:lnTo>
                        <a:pt x="486" y="6275"/>
                      </a:lnTo>
                      <a:lnTo>
                        <a:pt x="491" y="6275"/>
                      </a:lnTo>
                      <a:lnTo>
                        <a:pt x="497" y="6274"/>
                      </a:lnTo>
                      <a:lnTo>
                        <a:pt x="502" y="6274"/>
                      </a:lnTo>
                      <a:lnTo>
                        <a:pt x="507" y="6273"/>
                      </a:lnTo>
                      <a:lnTo>
                        <a:pt x="511" y="6272"/>
                      </a:lnTo>
                      <a:lnTo>
                        <a:pt x="516" y="6271"/>
                      </a:lnTo>
                      <a:lnTo>
                        <a:pt x="521" y="6269"/>
                      </a:lnTo>
                      <a:lnTo>
                        <a:pt x="526" y="6267"/>
                      </a:lnTo>
                      <a:lnTo>
                        <a:pt x="531" y="6264"/>
                      </a:lnTo>
                      <a:lnTo>
                        <a:pt x="536" y="6262"/>
                      </a:lnTo>
                      <a:lnTo>
                        <a:pt x="540" y="6260"/>
                      </a:lnTo>
                      <a:lnTo>
                        <a:pt x="546" y="6258"/>
                      </a:lnTo>
                      <a:lnTo>
                        <a:pt x="551" y="6247"/>
                      </a:lnTo>
                      <a:lnTo>
                        <a:pt x="556" y="6221"/>
                      </a:lnTo>
                      <a:lnTo>
                        <a:pt x="561" y="6181"/>
                      </a:lnTo>
                      <a:lnTo>
                        <a:pt x="566" y="6135"/>
                      </a:lnTo>
                      <a:lnTo>
                        <a:pt x="570" y="6056"/>
                      </a:lnTo>
                      <a:lnTo>
                        <a:pt x="575" y="5908"/>
                      </a:lnTo>
                      <a:lnTo>
                        <a:pt x="580" y="5574"/>
                      </a:lnTo>
                      <a:lnTo>
                        <a:pt x="585" y="5118"/>
                      </a:lnTo>
                      <a:lnTo>
                        <a:pt x="590" y="4728"/>
                      </a:lnTo>
                      <a:lnTo>
                        <a:pt x="595" y="4490"/>
                      </a:lnTo>
                      <a:lnTo>
                        <a:pt x="600" y="4424"/>
                      </a:lnTo>
                      <a:lnTo>
                        <a:pt x="605" y="4645"/>
                      </a:lnTo>
                      <a:lnTo>
                        <a:pt x="610" y="5026"/>
                      </a:lnTo>
                      <a:lnTo>
                        <a:pt x="615" y="5400"/>
                      </a:lnTo>
                      <a:lnTo>
                        <a:pt x="620" y="5675"/>
                      </a:lnTo>
                      <a:lnTo>
                        <a:pt x="625" y="5869"/>
                      </a:lnTo>
                      <a:lnTo>
                        <a:pt x="629" y="5952"/>
                      </a:lnTo>
                      <a:lnTo>
                        <a:pt x="634" y="6018"/>
                      </a:lnTo>
                      <a:lnTo>
                        <a:pt x="639" y="6057"/>
                      </a:lnTo>
                      <a:lnTo>
                        <a:pt x="644" y="6077"/>
                      </a:lnTo>
                      <a:lnTo>
                        <a:pt x="650" y="6106"/>
                      </a:lnTo>
                      <a:lnTo>
                        <a:pt x="655" y="6131"/>
                      </a:lnTo>
                      <a:lnTo>
                        <a:pt x="660" y="6155"/>
                      </a:lnTo>
                      <a:lnTo>
                        <a:pt x="664" y="6162"/>
                      </a:lnTo>
                      <a:lnTo>
                        <a:pt x="669" y="6169"/>
                      </a:lnTo>
                      <a:lnTo>
                        <a:pt x="674" y="6194"/>
                      </a:lnTo>
                      <a:lnTo>
                        <a:pt x="679" y="6218"/>
                      </a:lnTo>
                      <a:lnTo>
                        <a:pt x="684" y="6218"/>
                      </a:lnTo>
                      <a:lnTo>
                        <a:pt x="689" y="6213"/>
                      </a:lnTo>
                      <a:lnTo>
                        <a:pt x="693" y="6217"/>
                      </a:lnTo>
                      <a:lnTo>
                        <a:pt x="698" y="6224"/>
                      </a:lnTo>
                      <a:lnTo>
                        <a:pt x="704" y="6233"/>
                      </a:lnTo>
                      <a:lnTo>
                        <a:pt x="709" y="6244"/>
                      </a:lnTo>
                      <a:lnTo>
                        <a:pt x="714" y="6252"/>
                      </a:lnTo>
                      <a:lnTo>
                        <a:pt x="719" y="6256"/>
                      </a:lnTo>
                      <a:lnTo>
                        <a:pt x="723" y="6260"/>
                      </a:lnTo>
                      <a:lnTo>
                        <a:pt x="728" y="6262"/>
                      </a:lnTo>
                      <a:lnTo>
                        <a:pt x="733" y="6263"/>
                      </a:lnTo>
                      <a:lnTo>
                        <a:pt x="738" y="6262"/>
                      </a:lnTo>
                      <a:lnTo>
                        <a:pt x="743" y="6259"/>
                      </a:lnTo>
                      <a:lnTo>
                        <a:pt x="748" y="6256"/>
                      </a:lnTo>
                      <a:lnTo>
                        <a:pt x="752" y="6251"/>
                      </a:lnTo>
                      <a:lnTo>
                        <a:pt x="758" y="6246"/>
                      </a:lnTo>
                      <a:lnTo>
                        <a:pt x="763" y="6243"/>
                      </a:lnTo>
                      <a:lnTo>
                        <a:pt x="768" y="6242"/>
                      </a:lnTo>
                      <a:lnTo>
                        <a:pt x="773" y="6241"/>
                      </a:lnTo>
                      <a:lnTo>
                        <a:pt x="778" y="6242"/>
                      </a:lnTo>
                      <a:lnTo>
                        <a:pt x="783" y="6245"/>
                      </a:lnTo>
                      <a:lnTo>
                        <a:pt x="787" y="6250"/>
                      </a:lnTo>
                      <a:lnTo>
                        <a:pt x="792" y="6255"/>
                      </a:lnTo>
                      <a:lnTo>
                        <a:pt x="797" y="6259"/>
                      </a:lnTo>
                      <a:lnTo>
                        <a:pt x="802" y="6262"/>
                      </a:lnTo>
                      <a:lnTo>
                        <a:pt x="808" y="6263"/>
                      </a:lnTo>
                      <a:lnTo>
                        <a:pt x="813" y="6264"/>
                      </a:lnTo>
                      <a:lnTo>
                        <a:pt x="817" y="6265"/>
                      </a:lnTo>
                      <a:lnTo>
                        <a:pt x="822" y="6266"/>
                      </a:lnTo>
                      <a:lnTo>
                        <a:pt x="827" y="6266"/>
                      </a:lnTo>
                      <a:lnTo>
                        <a:pt x="832" y="6265"/>
                      </a:lnTo>
                      <a:lnTo>
                        <a:pt x="837" y="6264"/>
                      </a:lnTo>
                      <a:lnTo>
                        <a:pt x="842" y="6263"/>
                      </a:lnTo>
                      <a:lnTo>
                        <a:pt x="847" y="6263"/>
                      </a:lnTo>
                      <a:lnTo>
                        <a:pt x="851" y="6262"/>
                      </a:lnTo>
                      <a:lnTo>
                        <a:pt x="856" y="6261"/>
                      </a:lnTo>
                      <a:lnTo>
                        <a:pt x="862" y="6260"/>
                      </a:lnTo>
                      <a:lnTo>
                        <a:pt x="867" y="6259"/>
                      </a:lnTo>
                      <a:lnTo>
                        <a:pt x="872" y="6258"/>
                      </a:lnTo>
                      <a:lnTo>
                        <a:pt x="877" y="6256"/>
                      </a:lnTo>
                      <a:lnTo>
                        <a:pt x="881" y="6255"/>
                      </a:lnTo>
                      <a:lnTo>
                        <a:pt x="886" y="6254"/>
                      </a:lnTo>
                      <a:lnTo>
                        <a:pt x="891" y="6253"/>
                      </a:lnTo>
                      <a:lnTo>
                        <a:pt x="896" y="6252"/>
                      </a:lnTo>
                      <a:lnTo>
                        <a:pt x="901" y="6253"/>
                      </a:lnTo>
                      <a:lnTo>
                        <a:pt x="906" y="6254"/>
                      </a:lnTo>
                      <a:lnTo>
                        <a:pt x="912" y="6255"/>
                      </a:lnTo>
                      <a:lnTo>
                        <a:pt x="916" y="6256"/>
                      </a:lnTo>
                      <a:lnTo>
                        <a:pt x="921" y="6257"/>
                      </a:lnTo>
                      <a:lnTo>
                        <a:pt x="926" y="6258"/>
                      </a:lnTo>
                      <a:lnTo>
                        <a:pt x="931" y="6259"/>
                      </a:lnTo>
                      <a:lnTo>
                        <a:pt x="936" y="6259"/>
                      </a:lnTo>
                      <a:lnTo>
                        <a:pt x="941" y="6260"/>
                      </a:lnTo>
                      <a:lnTo>
                        <a:pt x="945" y="6260"/>
                      </a:lnTo>
                      <a:lnTo>
                        <a:pt x="950" y="6260"/>
                      </a:lnTo>
                      <a:lnTo>
                        <a:pt x="955" y="6261"/>
                      </a:lnTo>
                      <a:lnTo>
                        <a:pt x="960" y="6261"/>
                      </a:lnTo>
                      <a:lnTo>
                        <a:pt x="966" y="6261"/>
                      </a:lnTo>
                      <a:lnTo>
                        <a:pt x="971" y="6261"/>
                      </a:lnTo>
                      <a:lnTo>
                        <a:pt x="976" y="6261"/>
                      </a:lnTo>
                      <a:lnTo>
                        <a:pt x="980" y="6260"/>
                      </a:lnTo>
                      <a:lnTo>
                        <a:pt x="985" y="6259"/>
                      </a:lnTo>
                      <a:lnTo>
                        <a:pt x="990" y="6259"/>
                      </a:lnTo>
                      <a:lnTo>
                        <a:pt x="995" y="6258"/>
                      </a:lnTo>
                      <a:lnTo>
                        <a:pt x="1000" y="6258"/>
                      </a:lnTo>
                      <a:lnTo>
                        <a:pt x="1005" y="6257"/>
                      </a:lnTo>
                      <a:lnTo>
                        <a:pt x="1009" y="6257"/>
                      </a:lnTo>
                      <a:lnTo>
                        <a:pt x="1015" y="6258"/>
                      </a:lnTo>
                      <a:lnTo>
                        <a:pt x="1020" y="6259"/>
                      </a:lnTo>
                      <a:lnTo>
                        <a:pt x="1025" y="6260"/>
                      </a:lnTo>
                      <a:lnTo>
                        <a:pt x="1030" y="6261"/>
                      </a:lnTo>
                      <a:lnTo>
                        <a:pt x="1035" y="6262"/>
                      </a:lnTo>
                      <a:lnTo>
                        <a:pt x="1040" y="6261"/>
                      </a:lnTo>
                      <a:lnTo>
                        <a:pt x="1044" y="6260"/>
                      </a:lnTo>
                      <a:lnTo>
                        <a:pt x="1049" y="6259"/>
                      </a:lnTo>
                      <a:lnTo>
                        <a:pt x="1054" y="6256"/>
                      </a:lnTo>
                      <a:lnTo>
                        <a:pt x="1059" y="6251"/>
                      </a:lnTo>
                      <a:lnTo>
                        <a:pt x="1064" y="6245"/>
                      </a:lnTo>
                      <a:lnTo>
                        <a:pt x="1070" y="6240"/>
                      </a:lnTo>
                      <a:lnTo>
                        <a:pt x="1075" y="6236"/>
                      </a:lnTo>
                      <a:lnTo>
                        <a:pt x="1079" y="6233"/>
                      </a:lnTo>
                      <a:lnTo>
                        <a:pt x="1084" y="6231"/>
                      </a:lnTo>
                      <a:lnTo>
                        <a:pt x="1089" y="6231"/>
                      </a:lnTo>
                      <a:lnTo>
                        <a:pt x="1094" y="6232"/>
                      </a:lnTo>
                      <a:lnTo>
                        <a:pt x="1099" y="6235"/>
                      </a:lnTo>
                      <a:lnTo>
                        <a:pt x="1104" y="6239"/>
                      </a:lnTo>
                      <a:lnTo>
                        <a:pt x="1109" y="6242"/>
                      </a:lnTo>
                      <a:lnTo>
                        <a:pt x="1113" y="6242"/>
                      </a:lnTo>
                      <a:lnTo>
                        <a:pt x="1119" y="6237"/>
                      </a:lnTo>
                      <a:lnTo>
                        <a:pt x="1124" y="6229"/>
                      </a:lnTo>
                      <a:lnTo>
                        <a:pt x="1129" y="6224"/>
                      </a:lnTo>
                      <a:lnTo>
                        <a:pt x="1134" y="6220"/>
                      </a:lnTo>
                      <a:lnTo>
                        <a:pt x="1139" y="6220"/>
                      </a:lnTo>
                      <a:lnTo>
                        <a:pt x="1144" y="6222"/>
                      </a:lnTo>
                      <a:lnTo>
                        <a:pt x="1148" y="6218"/>
                      </a:lnTo>
                      <a:lnTo>
                        <a:pt x="1153" y="6208"/>
                      </a:lnTo>
                      <a:lnTo>
                        <a:pt x="1158" y="6189"/>
                      </a:lnTo>
                      <a:lnTo>
                        <a:pt x="1163" y="6145"/>
                      </a:lnTo>
                      <a:lnTo>
                        <a:pt x="1168" y="6051"/>
                      </a:lnTo>
                      <a:lnTo>
                        <a:pt x="1174" y="5878"/>
                      </a:lnTo>
                      <a:lnTo>
                        <a:pt x="1179" y="5587"/>
                      </a:lnTo>
                      <a:lnTo>
                        <a:pt x="1183" y="5108"/>
                      </a:lnTo>
                      <a:lnTo>
                        <a:pt x="1188" y="4357"/>
                      </a:lnTo>
                      <a:lnTo>
                        <a:pt x="1193" y="3317"/>
                      </a:lnTo>
                      <a:lnTo>
                        <a:pt x="1198" y="2218"/>
                      </a:lnTo>
                      <a:lnTo>
                        <a:pt x="1203" y="1615"/>
                      </a:lnTo>
                      <a:lnTo>
                        <a:pt x="1208" y="1837"/>
                      </a:lnTo>
                      <a:lnTo>
                        <a:pt x="1213" y="2664"/>
                      </a:lnTo>
                      <a:lnTo>
                        <a:pt x="1217" y="3627"/>
                      </a:lnTo>
                      <a:lnTo>
                        <a:pt x="1223" y="4278"/>
                      </a:lnTo>
                      <a:lnTo>
                        <a:pt x="1228" y="4741"/>
                      </a:lnTo>
                      <a:lnTo>
                        <a:pt x="1233" y="5183"/>
                      </a:lnTo>
                      <a:lnTo>
                        <a:pt x="1238" y="5543"/>
                      </a:lnTo>
                      <a:lnTo>
                        <a:pt x="1243" y="5768"/>
                      </a:lnTo>
                      <a:lnTo>
                        <a:pt x="1248" y="5895"/>
                      </a:lnTo>
                      <a:lnTo>
                        <a:pt x="1252" y="5945"/>
                      </a:lnTo>
                      <a:lnTo>
                        <a:pt x="1257" y="5997"/>
                      </a:lnTo>
                      <a:lnTo>
                        <a:pt x="1262" y="6036"/>
                      </a:lnTo>
                      <a:lnTo>
                        <a:pt x="1267" y="6052"/>
                      </a:lnTo>
                      <a:lnTo>
                        <a:pt x="1272" y="6068"/>
                      </a:lnTo>
                      <a:lnTo>
                        <a:pt x="1278" y="6086"/>
                      </a:lnTo>
                      <a:lnTo>
                        <a:pt x="1283" y="6103"/>
                      </a:lnTo>
                      <a:lnTo>
                        <a:pt x="1287" y="6117"/>
                      </a:lnTo>
                      <a:lnTo>
                        <a:pt x="1292" y="6132"/>
                      </a:lnTo>
                      <a:lnTo>
                        <a:pt x="1297" y="6156"/>
                      </a:lnTo>
                      <a:lnTo>
                        <a:pt x="1302" y="6179"/>
                      </a:lnTo>
                      <a:lnTo>
                        <a:pt x="1307" y="6194"/>
                      </a:lnTo>
                      <a:lnTo>
                        <a:pt x="1312" y="6205"/>
                      </a:lnTo>
                      <a:lnTo>
                        <a:pt x="1317" y="6212"/>
                      </a:lnTo>
                      <a:lnTo>
                        <a:pt x="1321" y="6214"/>
                      </a:lnTo>
                      <a:lnTo>
                        <a:pt x="1326" y="6213"/>
                      </a:lnTo>
                      <a:lnTo>
                        <a:pt x="1332" y="6211"/>
                      </a:lnTo>
                      <a:lnTo>
                        <a:pt x="1337" y="6216"/>
                      </a:lnTo>
                      <a:lnTo>
                        <a:pt x="1342" y="6222"/>
                      </a:lnTo>
                      <a:lnTo>
                        <a:pt x="1347" y="6224"/>
                      </a:lnTo>
                      <a:lnTo>
                        <a:pt x="1352" y="6226"/>
                      </a:lnTo>
                      <a:lnTo>
                        <a:pt x="1356" y="6230"/>
                      </a:lnTo>
                      <a:lnTo>
                        <a:pt x="1361" y="6233"/>
                      </a:lnTo>
                      <a:lnTo>
                        <a:pt x="1366" y="6235"/>
                      </a:lnTo>
                      <a:lnTo>
                        <a:pt x="1371" y="6236"/>
                      </a:lnTo>
                      <a:lnTo>
                        <a:pt x="1376" y="6234"/>
                      </a:lnTo>
                      <a:lnTo>
                        <a:pt x="1382" y="6229"/>
                      </a:lnTo>
                      <a:lnTo>
                        <a:pt x="1387" y="6226"/>
                      </a:lnTo>
                      <a:lnTo>
                        <a:pt x="1392" y="6225"/>
                      </a:lnTo>
                      <a:lnTo>
                        <a:pt x="1396" y="6227"/>
                      </a:lnTo>
                      <a:lnTo>
                        <a:pt x="1401" y="6231"/>
                      </a:lnTo>
                      <a:lnTo>
                        <a:pt x="1406" y="6233"/>
                      </a:lnTo>
                      <a:lnTo>
                        <a:pt x="1411" y="6234"/>
                      </a:lnTo>
                      <a:lnTo>
                        <a:pt x="1416" y="6232"/>
                      </a:lnTo>
                      <a:lnTo>
                        <a:pt x="1421" y="6230"/>
                      </a:lnTo>
                      <a:lnTo>
                        <a:pt x="1426" y="6229"/>
                      </a:lnTo>
                      <a:lnTo>
                        <a:pt x="1430" y="6228"/>
                      </a:lnTo>
                      <a:lnTo>
                        <a:pt x="1436" y="6229"/>
                      </a:lnTo>
                      <a:lnTo>
                        <a:pt x="1441" y="6231"/>
                      </a:lnTo>
                      <a:lnTo>
                        <a:pt x="1446" y="6232"/>
                      </a:lnTo>
                      <a:lnTo>
                        <a:pt x="1451" y="6234"/>
                      </a:lnTo>
                      <a:lnTo>
                        <a:pt x="1456" y="6235"/>
                      </a:lnTo>
                      <a:lnTo>
                        <a:pt x="1461" y="6236"/>
                      </a:lnTo>
                      <a:lnTo>
                        <a:pt x="1465" y="6238"/>
                      </a:lnTo>
                      <a:lnTo>
                        <a:pt x="1470" y="6239"/>
                      </a:lnTo>
                      <a:lnTo>
                        <a:pt x="1475" y="6240"/>
                      </a:lnTo>
                      <a:lnTo>
                        <a:pt x="1480" y="6241"/>
                      </a:lnTo>
                      <a:lnTo>
                        <a:pt x="1486" y="6240"/>
                      </a:lnTo>
                      <a:lnTo>
                        <a:pt x="1491" y="6240"/>
                      </a:lnTo>
                      <a:lnTo>
                        <a:pt x="1496" y="6238"/>
                      </a:lnTo>
                      <a:lnTo>
                        <a:pt x="1501" y="6235"/>
                      </a:lnTo>
                      <a:lnTo>
                        <a:pt x="1505" y="6233"/>
                      </a:lnTo>
                      <a:lnTo>
                        <a:pt x="1510" y="6230"/>
                      </a:lnTo>
                      <a:lnTo>
                        <a:pt x="1515" y="6228"/>
                      </a:lnTo>
                      <a:lnTo>
                        <a:pt x="1520" y="6226"/>
                      </a:lnTo>
                      <a:lnTo>
                        <a:pt x="1525" y="6225"/>
                      </a:lnTo>
                      <a:lnTo>
                        <a:pt x="1530" y="6224"/>
                      </a:lnTo>
                      <a:lnTo>
                        <a:pt x="1536" y="6223"/>
                      </a:lnTo>
                      <a:lnTo>
                        <a:pt x="1541" y="6224"/>
                      </a:lnTo>
                      <a:lnTo>
                        <a:pt x="1545" y="6224"/>
                      </a:lnTo>
                      <a:lnTo>
                        <a:pt x="1550" y="6225"/>
                      </a:lnTo>
                      <a:lnTo>
                        <a:pt x="1555" y="6225"/>
                      </a:lnTo>
                      <a:lnTo>
                        <a:pt x="1560" y="6225"/>
                      </a:lnTo>
                      <a:lnTo>
                        <a:pt x="1565" y="6225"/>
                      </a:lnTo>
                      <a:lnTo>
                        <a:pt x="1570" y="6225"/>
                      </a:lnTo>
                      <a:lnTo>
                        <a:pt x="1575" y="6226"/>
                      </a:lnTo>
                      <a:lnTo>
                        <a:pt x="1579" y="6227"/>
                      </a:lnTo>
                      <a:lnTo>
                        <a:pt x="1584" y="6227"/>
                      </a:lnTo>
                      <a:lnTo>
                        <a:pt x="1590" y="6228"/>
                      </a:lnTo>
                      <a:lnTo>
                        <a:pt x="1595" y="6230"/>
                      </a:lnTo>
                      <a:lnTo>
                        <a:pt x="1600" y="6231"/>
                      </a:lnTo>
                      <a:lnTo>
                        <a:pt x="1605" y="6232"/>
                      </a:lnTo>
                      <a:lnTo>
                        <a:pt x="1610" y="6234"/>
                      </a:lnTo>
                      <a:lnTo>
                        <a:pt x="1615" y="6235"/>
                      </a:lnTo>
                      <a:lnTo>
                        <a:pt x="1619" y="6236"/>
                      </a:lnTo>
                      <a:lnTo>
                        <a:pt x="1624" y="6237"/>
                      </a:lnTo>
                      <a:lnTo>
                        <a:pt x="1629" y="6238"/>
                      </a:lnTo>
                      <a:lnTo>
                        <a:pt x="1634" y="6240"/>
                      </a:lnTo>
                      <a:lnTo>
                        <a:pt x="1639" y="6241"/>
                      </a:lnTo>
                      <a:lnTo>
                        <a:pt x="1645" y="6241"/>
                      </a:lnTo>
                      <a:lnTo>
                        <a:pt x="1650" y="6242"/>
                      </a:lnTo>
                      <a:lnTo>
                        <a:pt x="1655" y="6243"/>
                      </a:lnTo>
                      <a:lnTo>
                        <a:pt x="1659" y="6243"/>
                      </a:lnTo>
                      <a:lnTo>
                        <a:pt x="1664" y="6243"/>
                      </a:lnTo>
                      <a:lnTo>
                        <a:pt x="1669" y="6243"/>
                      </a:lnTo>
                      <a:lnTo>
                        <a:pt x="1674" y="6243"/>
                      </a:lnTo>
                      <a:lnTo>
                        <a:pt x="1679" y="6242"/>
                      </a:lnTo>
                      <a:lnTo>
                        <a:pt x="1684" y="6241"/>
                      </a:lnTo>
                      <a:lnTo>
                        <a:pt x="1689" y="6240"/>
                      </a:lnTo>
                      <a:lnTo>
                        <a:pt x="1695" y="6239"/>
                      </a:lnTo>
                      <a:lnTo>
                        <a:pt x="1699" y="6238"/>
                      </a:lnTo>
                      <a:lnTo>
                        <a:pt x="1704" y="6236"/>
                      </a:lnTo>
                      <a:lnTo>
                        <a:pt x="1709" y="6235"/>
                      </a:lnTo>
                      <a:lnTo>
                        <a:pt x="1714" y="6235"/>
                      </a:lnTo>
                      <a:lnTo>
                        <a:pt x="1719" y="6235"/>
                      </a:lnTo>
                      <a:lnTo>
                        <a:pt x="1724" y="6235"/>
                      </a:lnTo>
                      <a:lnTo>
                        <a:pt x="1729" y="6235"/>
                      </a:lnTo>
                      <a:lnTo>
                        <a:pt x="1734" y="6235"/>
                      </a:lnTo>
                      <a:lnTo>
                        <a:pt x="1738" y="6235"/>
                      </a:lnTo>
                      <a:lnTo>
                        <a:pt x="1743" y="6234"/>
                      </a:lnTo>
                      <a:lnTo>
                        <a:pt x="1749" y="6233"/>
                      </a:lnTo>
                      <a:lnTo>
                        <a:pt x="1754" y="6232"/>
                      </a:lnTo>
                      <a:lnTo>
                        <a:pt x="1759" y="6229"/>
                      </a:lnTo>
                      <a:lnTo>
                        <a:pt x="1764" y="6223"/>
                      </a:lnTo>
                      <a:lnTo>
                        <a:pt x="1769" y="6212"/>
                      </a:lnTo>
                      <a:lnTo>
                        <a:pt x="1774" y="6194"/>
                      </a:lnTo>
                      <a:lnTo>
                        <a:pt x="1778" y="6157"/>
                      </a:lnTo>
                      <a:lnTo>
                        <a:pt x="1783" y="6080"/>
                      </a:lnTo>
                      <a:lnTo>
                        <a:pt x="1788" y="5944"/>
                      </a:lnTo>
                      <a:lnTo>
                        <a:pt x="1793" y="5720"/>
                      </a:lnTo>
                      <a:lnTo>
                        <a:pt x="1799" y="5402"/>
                      </a:lnTo>
                      <a:lnTo>
                        <a:pt x="1804" y="4989"/>
                      </a:lnTo>
                      <a:lnTo>
                        <a:pt x="1809" y="4601"/>
                      </a:lnTo>
                      <a:lnTo>
                        <a:pt x="1814" y="4432"/>
                      </a:lnTo>
                      <a:lnTo>
                        <a:pt x="1818" y="4488"/>
                      </a:lnTo>
                      <a:lnTo>
                        <a:pt x="1823" y="4697"/>
                      </a:lnTo>
                      <a:lnTo>
                        <a:pt x="1828" y="5013"/>
                      </a:lnTo>
                      <a:lnTo>
                        <a:pt x="1833" y="5320"/>
                      </a:lnTo>
                      <a:lnTo>
                        <a:pt x="1838" y="5530"/>
                      </a:lnTo>
                      <a:lnTo>
                        <a:pt x="1843" y="5710"/>
                      </a:lnTo>
                      <a:lnTo>
                        <a:pt x="1849" y="5842"/>
                      </a:lnTo>
                      <a:lnTo>
                        <a:pt x="1854" y="5964"/>
                      </a:lnTo>
                      <a:lnTo>
                        <a:pt x="1858" y="6052"/>
                      </a:lnTo>
                      <a:lnTo>
                        <a:pt x="1863" y="6091"/>
                      </a:lnTo>
                      <a:lnTo>
                        <a:pt x="1868" y="6102"/>
                      </a:lnTo>
                      <a:lnTo>
                        <a:pt x="1873" y="6111"/>
                      </a:lnTo>
                      <a:lnTo>
                        <a:pt x="1878" y="6115"/>
                      </a:lnTo>
                      <a:lnTo>
                        <a:pt x="1883" y="6118"/>
                      </a:lnTo>
                      <a:lnTo>
                        <a:pt x="1888" y="6127"/>
                      </a:lnTo>
                      <a:lnTo>
                        <a:pt x="1893" y="6139"/>
                      </a:lnTo>
                      <a:lnTo>
                        <a:pt x="1898" y="6157"/>
                      </a:lnTo>
                      <a:lnTo>
                        <a:pt x="1903" y="6176"/>
                      </a:lnTo>
                      <a:lnTo>
                        <a:pt x="1908" y="6193"/>
                      </a:lnTo>
                      <a:lnTo>
                        <a:pt x="1913" y="6202"/>
                      </a:lnTo>
                      <a:lnTo>
                        <a:pt x="1918" y="6205"/>
                      </a:lnTo>
                      <a:lnTo>
                        <a:pt x="1923" y="6210"/>
                      </a:lnTo>
                      <a:lnTo>
                        <a:pt x="1928" y="6213"/>
                      </a:lnTo>
                      <a:lnTo>
                        <a:pt x="1933" y="6212"/>
                      </a:lnTo>
                      <a:lnTo>
                        <a:pt x="1938" y="6209"/>
                      </a:lnTo>
                      <a:lnTo>
                        <a:pt x="1942" y="6205"/>
                      </a:lnTo>
                      <a:lnTo>
                        <a:pt x="1947" y="6202"/>
                      </a:lnTo>
                      <a:lnTo>
                        <a:pt x="1952" y="6205"/>
                      </a:lnTo>
                      <a:lnTo>
                        <a:pt x="1958" y="6212"/>
                      </a:lnTo>
                      <a:lnTo>
                        <a:pt x="1963" y="6216"/>
                      </a:lnTo>
                      <a:lnTo>
                        <a:pt x="1968" y="6221"/>
                      </a:lnTo>
                      <a:lnTo>
                        <a:pt x="1973" y="6226"/>
                      </a:lnTo>
                      <a:lnTo>
                        <a:pt x="1978" y="6229"/>
                      </a:lnTo>
                      <a:lnTo>
                        <a:pt x="1983" y="6233"/>
                      </a:lnTo>
                      <a:lnTo>
                        <a:pt x="1987" y="6237"/>
                      </a:lnTo>
                      <a:lnTo>
                        <a:pt x="1992" y="6237"/>
                      </a:lnTo>
                      <a:lnTo>
                        <a:pt x="1997" y="6236"/>
                      </a:lnTo>
                      <a:lnTo>
                        <a:pt x="2002" y="6235"/>
                      </a:lnTo>
                      <a:lnTo>
                        <a:pt x="2008" y="6235"/>
                      </a:lnTo>
                      <a:lnTo>
                        <a:pt x="2013" y="6236"/>
                      </a:lnTo>
                      <a:lnTo>
                        <a:pt x="2018" y="6238"/>
                      </a:lnTo>
                      <a:lnTo>
                        <a:pt x="2023" y="6239"/>
                      </a:lnTo>
                      <a:lnTo>
                        <a:pt x="2028" y="6238"/>
                      </a:lnTo>
                      <a:lnTo>
                        <a:pt x="2032" y="6236"/>
                      </a:lnTo>
                      <a:lnTo>
                        <a:pt x="2037" y="6234"/>
                      </a:lnTo>
                      <a:lnTo>
                        <a:pt x="2042" y="6232"/>
                      </a:lnTo>
                      <a:lnTo>
                        <a:pt x="2047" y="6232"/>
                      </a:lnTo>
                      <a:lnTo>
                        <a:pt x="2052" y="6232"/>
                      </a:lnTo>
                      <a:lnTo>
                        <a:pt x="2058" y="6234"/>
                      </a:lnTo>
                      <a:lnTo>
                        <a:pt x="2063" y="6235"/>
                      </a:lnTo>
                      <a:lnTo>
                        <a:pt x="2068" y="6236"/>
                      </a:lnTo>
                      <a:lnTo>
                        <a:pt x="2073" y="6236"/>
                      </a:lnTo>
                      <a:lnTo>
                        <a:pt x="2077" y="6236"/>
                      </a:lnTo>
                      <a:lnTo>
                        <a:pt x="2082" y="6236"/>
                      </a:lnTo>
                      <a:lnTo>
                        <a:pt x="2087" y="6236"/>
                      </a:lnTo>
                      <a:lnTo>
                        <a:pt x="2092" y="6237"/>
                      </a:lnTo>
                      <a:lnTo>
                        <a:pt x="2097" y="6237"/>
                      </a:lnTo>
                      <a:lnTo>
                        <a:pt x="2102" y="6236"/>
                      </a:lnTo>
                      <a:lnTo>
                        <a:pt x="2107" y="6235"/>
                      </a:lnTo>
                      <a:lnTo>
                        <a:pt x="2113" y="6232"/>
                      </a:lnTo>
                      <a:lnTo>
                        <a:pt x="2117" y="6228"/>
                      </a:lnTo>
                      <a:lnTo>
                        <a:pt x="2122" y="6226"/>
                      </a:lnTo>
                      <a:lnTo>
                        <a:pt x="2127" y="6225"/>
                      </a:lnTo>
                      <a:lnTo>
                        <a:pt x="2132" y="6227"/>
                      </a:lnTo>
                      <a:lnTo>
                        <a:pt x="2137" y="6230"/>
                      </a:lnTo>
                      <a:lnTo>
                        <a:pt x="2142" y="6232"/>
                      </a:lnTo>
                      <a:lnTo>
                        <a:pt x="2147" y="6234"/>
                      </a:lnTo>
                      <a:lnTo>
                        <a:pt x="2152" y="6233"/>
                      </a:lnTo>
                      <a:lnTo>
                        <a:pt x="2157" y="6231"/>
                      </a:lnTo>
                      <a:lnTo>
                        <a:pt x="2163" y="6230"/>
                      </a:lnTo>
                      <a:lnTo>
                        <a:pt x="2167" y="6230"/>
                      </a:lnTo>
                      <a:lnTo>
                        <a:pt x="2172" y="6229"/>
                      </a:lnTo>
                      <a:lnTo>
                        <a:pt x="2177" y="6228"/>
                      </a:lnTo>
                      <a:lnTo>
                        <a:pt x="2182" y="6227"/>
                      </a:lnTo>
                      <a:lnTo>
                        <a:pt x="2187" y="6226"/>
                      </a:lnTo>
                      <a:lnTo>
                        <a:pt x="2192" y="6226"/>
                      </a:lnTo>
                      <a:lnTo>
                        <a:pt x="2197" y="6227"/>
                      </a:lnTo>
                      <a:lnTo>
                        <a:pt x="2202" y="6228"/>
                      </a:lnTo>
                      <a:lnTo>
                        <a:pt x="2207" y="6230"/>
                      </a:lnTo>
                      <a:lnTo>
                        <a:pt x="2211" y="6233"/>
                      </a:lnTo>
                      <a:lnTo>
                        <a:pt x="2217" y="6237"/>
                      </a:lnTo>
                      <a:lnTo>
                        <a:pt x="2222" y="6240"/>
                      </a:lnTo>
                      <a:lnTo>
                        <a:pt x="2227" y="6243"/>
                      </a:lnTo>
                      <a:lnTo>
                        <a:pt x="2232" y="6245"/>
                      </a:lnTo>
                      <a:lnTo>
                        <a:pt x="2237" y="6246"/>
                      </a:lnTo>
                      <a:lnTo>
                        <a:pt x="2242" y="6247"/>
                      </a:lnTo>
                      <a:lnTo>
                        <a:pt x="2247" y="6245"/>
                      </a:lnTo>
                      <a:lnTo>
                        <a:pt x="2252" y="6242"/>
                      </a:lnTo>
                      <a:lnTo>
                        <a:pt x="2256" y="6239"/>
                      </a:lnTo>
                      <a:lnTo>
                        <a:pt x="2261" y="6236"/>
                      </a:lnTo>
                      <a:lnTo>
                        <a:pt x="2267" y="6234"/>
                      </a:lnTo>
                      <a:lnTo>
                        <a:pt x="2272" y="6235"/>
                      </a:lnTo>
                      <a:lnTo>
                        <a:pt x="2277" y="6238"/>
                      </a:lnTo>
                      <a:lnTo>
                        <a:pt x="2282" y="6239"/>
                      </a:lnTo>
                      <a:lnTo>
                        <a:pt x="2287" y="6239"/>
                      </a:lnTo>
                      <a:lnTo>
                        <a:pt x="2292" y="6235"/>
                      </a:lnTo>
                      <a:lnTo>
                        <a:pt x="2297" y="6230"/>
                      </a:lnTo>
                      <a:lnTo>
                        <a:pt x="2302" y="6227"/>
                      </a:lnTo>
                      <a:lnTo>
                        <a:pt x="2306" y="6226"/>
                      </a:lnTo>
                      <a:lnTo>
                        <a:pt x="2311" y="6229"/>
                      </a:lnTo>
                      <a:lnTo>
                        <a:pt x="2316" y="6233"/>
                      </a:lnTo>
                      <a:lnTo>
                        <a:pt x="2322" y="6235"/>
                      </a:lnTo>
                      <a:lnTo>
                        <a:pt x="2327" y="6235"/>
                      </a:lnTo>
                      <a:lnTo>
                        <a:pt x="2332" y="6230"/>
                      </a:lnTo>
                      <a:lnTo>
                        <a:pt x="2337" y="6223"/>
                      </a:lnTo>
                      <a:lnTo>
                        <a:pt x="2342" y="6217"/>
                      </a:lnTo>
                      <a:lnTo>
                        <a:pt x="2347" y="6211"/>
                      </a:lnTo>
                      <a:lnTo>
                        <a:pt x="2351" y="6206"/>
                      </a:lnTo>
                      <a:lnTo>
                        <a:pt x="2356" y="6202"/>
                      </a:lnTo>
                      <a:lnTo>
                        <a:pt x="2361" y="6199"/>
                      </a:lnTo>
                      <a:lnTo>
                        <a:pt x="2366" y="6195"/>
                      </a:lnTo>
                      <a:lnTo>
                        <a:pt x="2372" y="6197"/>
                      </a:lnTo>
                      <a:lnTo>
                        <a:pt x="2377" y="6190"/>
                      </a:lnTo>
                      <a:lnTo>
                        <a:pt x="2382" y="6165"/>
                      </a:lnTo>
                      <a:lnTo>
                        <a:pt x="2387" y="6114"/>
                      </a:lnTo>
                      <a:lnTo>
                        <a:pt x="2392" y="6024"/>
                      </a:lnTo>
                      <a:lnTo>
                        <a:pt x="2397" y="5746"/>
                      </a:lnTo>
                      <a:lnTo>
                        <a:pt x="2401" y="5065"/>
                      </a:lnTo>
                      <a:lnTo>
                        <a:pt x="2406" y="3996"/>
                      </a:lnTo>
                      <a:lnTo>
                        <a:pt x="2411" y="2553"/>
                      </a:lnTo>
                      <a:lnTo>
                        <a:pt x="2416" y="1078"/>
                      </a:lnTo>
                      <a:lnTo>
                        <a:pt x="2421" y="160"/>
                      </a:lnTo>
                      <a:lnTo>
                        <a:pt x="2427" y="0"/>
                      </a:lnTo>
                      <a:lnTo>
                        <a:pt x="2432" y="712"/>
                      </a:lnTo>
                      <a:lnTo>
                        <a:pt x="2437" y="2016"/>
                      </a:lnTo>
                      <a:lnTo>
                        <a:pt x="2442" y="3297"/>
                      </a:lnTo>
                      <a:lnTo>
                        <a:pt x="2447" y="4357"/>
                      </a:lnTo>
                      <a:lnTo>
                        <a:pt x="2451" y="4859"/>
                      </a:lnTo>
                      <a:lnTo>
                        <a:pt x="2456" y="5017"/>
                      </a:lnTo>
                      <a:lnTo>
                        <a:pt x="2461" y="5185"/>
                      </a:lnTo>
                      <a:lnTo>
                        <a:pt x="2466" y="5396"/>
                      </a:lnTo>
                      <a:lnTo>
                        <a:pt x="2471" y="5594"/>
                      </a:lnTo>
                      <a:lnTo>
                        <a:pt x="2477" y="5759"/>
                      </a:lnTo>
                      <a:lnTo>
                        <a:pt x="2482" y="5863"/>
                      </a:lnTo>
                      <a:lnTo>
                        <a:pt x="2487" y="5897"/>
                      </a:lnTo>
                      <a:lnTo>
                        <a:pt x="2492" y="5954"/>
                      </a:lnTo>
                      <a:lnTo>
                        <a:pt x="2497" y="5996"/>
                      </a:lnTo>
                      <a:lnTo>
                        <a:pt x="2501" y="6037"/>
                      </a:lnTo>
                      <a:lnTo>
                        <a:pt x="2506" y="6081"/>
                      </a:lnTo>
                      <a:lnTo>
                        <a:pt x="2511" y="6114"/>
                      </a:lnTo>
                      <a:lnTo>
                        <a:pt x="2516" y="6140"/>
                      </a:lnTo>
                      <a:lnTo>
                        <a:pt x="2521" y="6163"/>
                      </a:lnTo>
                      <a:lnTo>
                        <a:pt x="2526" y="6180"/>
                      </a:lnTo>
                      <a:lnTo>
                        <a:pt x="2532" y="6195"/>
                      </a:lnTo>
                      <a:lnTo>
                        <a:pt x="2537" y="6207"/>
                      </a:lnTo>
                      <a:lnTo>
                        <a:pt x="2542" y="6214"/>
                      </a:lnTo>
                      <a:lnTo>
                        <a:pt x="2547" y="6221"/>
                      </a:lnTo>
                      <a:lnTo>
                        <a:pt x="2552" y="6234"/>
                      </a:lnTo>
                      <a:lnTo>
                        <a:pt x="2556" y="6247"/>
                      </a:lnTo>
                      <a:lnTo>
                        <a:pt x="2561" y="6256"/>
                      </a:lnTo>
                      <a:lnTo>
                        <a:pt x="2566" y="6260"/>
                      </a:lnTo>
                      <a:lnTo>
                        <a:pt x="2571" y="6260"/>
                      </a:lnTo>
                      <a:lnTo>
                        <a:pt x="2576" y="6258"/>
                      </a:lnTo>
                      <a:lnTo>
                        <a:pt x="2582" y="6256"/>
                      </a:lnTo>
                      <a:lnTo>
                        <a:pt x="2587" y="6256"/>
                      </a:lnTo>
                      <a:lnTo>
                        <a:pt x="2592" y="6259"/>
                      </a:lnTo>
                      <a:lnTo>
                        <a:pt x="2597" y="6262"/>
                      </a:lnTo>
                      <a:lnTo>
                        <a:pt x="2602" y="6264"/>
                      </a:lnTo>
                      <a:lnTo>
                        <a:pt x="2606" y="6264"/>
                      </a:lnTo>
                      <a:lnTo>
                        <a:pt x="2611" y="6262"/>
                      </a:lnTo>
                      <a:lnTo>
                        <a:pt x="2616" y="6259"/>
                      </a:lnTo>
                      <a:lnTo>
                        <a:pt x="2621" y="6256"/>
                      </a:lnTo>
                      <a:lnTo>
                        <a:pt x="2626" y="6253"/>
                      </a:lnTo>
                      <a:lnTo>
                        <a:pt x="2632" y="6250"/>
                      </a:lnTo>
                      <a:lnTo>
                        <a:pt x="2637" y="6246"/>
                      </a:lnTo>
                      <a:lnTo>
                        <a:pt x="2642" y="6244"/>
                      </a:lnTo>
                      <a:lnTo>
                        <a:pt x="2647" y="6244"/>
                      </a:lnTo>
                      <a:lnTo>
                        <a:pt x="2652" y="6246"/>
                      </a:lnTo>
                      <a:lnTo>
                        <a:pt x="2657" y="6251"/>
                      </a:lnTo>
                      <a:lnTo>
                        <a:pt x="2661" y="6254"/>
                      </a:lnTo>
                      <a:lnTo>
                        <a:pt x="2666" y="6257"/>
                      </a:lnTo>
                      <a:lnTo>
                        <a:pt x="2671" y="6258"/>
                      </a:lnTo>
                      <a:lnTo>
                        <a:pt x="2676" y="6257"/>
                      </a:lnTo>
                      <a:lnTo>
                        <a:pt x="2681" y="6257"/>
                      </a:lnTo>
                      <a:lnTo>
                        <a:pt x="2687" y="6257"/>
                      </a:lnTo>
                      <a:lnTo>
                        <a:pt x="2692" y="6257"/>
                      </a:lnTo>
                      <a:lnTo>
                        <a:pt x="2697" y="6257"/>
                      </a:lnTo>
                      <a:lnTo>
                        <a:pt x="2702" y="6256"/>
                      </a:lnTo>
                      <a:lnTo>
                        <a:pt x="2707" y="6255"/>
                      </a:lnTo>
                      <a:lnTo>
                        <a:pt x="2712" y="6254"/>
                      </a:lnTo>
                      <a:lnTo>
                        <a:pt x="2716" y="6253"/>
                      </a:lnTo>
                      <a:lnTo>
                        <a:pt x="2721" y="6253"/>
                      </a:lnTo>
                      <a:lnTo>
                        <a:pt x="2726" y="6252"/>
                      </a:lnTo>
                      <a:lnTo>
                        <a:pt x="2731" y="6252"/>
                      </a:lnTo>
                      <a:lnTo>
                        <a:pt x="2737" y="6252"/>
                      </a:lnTo>
                      <a:lnTo>
                        <a:pt x="2742" y="6252"/>
                      </a:lnTo>
                      <a:lnTo>
                        <a:pt x="2747" y="6252"/>
                      </a:lnTo>
                      <a:lnTo>
                        <a:pt x="2752" y="6251"/>
                      </a:lnTo>
                      <a:lnTo>
                        <a:pt x="2757" y="6251"/>
                      </a:lnTo>
                      <a:lnTo>
                        <a:pt x="2762" y="6251"/>
                      </a:lnTo>
                      <a:lnTo>
                        <a:pt x="2767" y="6251"/>
                      </a:lnTo>
                      <a:lnTo>
                        <a:pt x="2771" y="6252"/>
                      </a:lnTo>
                      <a:lnTo>
                        <a:pt x="2776" y="6252"/>
                      </a:lnTo>
                      <a:lnTo>
                        <a:pt x="2781" y="6253"/>
                      </a:lnTo>
                      <a:lnTo>
                        <a:pt x="2786" y="6254"/>
                      </a:lnTo>
                      <a:lnTo>
                        <a:pt x="2792" y="6254"/>
                      </a:lnTo>
                      <a:lnTo>
                        <a:pt x="2797" y="6254"/>
                      </a:lnTo>
                      <a:lnTo>
                        <a:pt x="2802" y="6255"/>
                      </a:lnTo>
                      <a:lnTo>
                        <a:pt x="2807" y="6254"/>
                      </a:lnTo>
                      <a:lnTo>
                        <a:pt x="2812" y="6254"/>
                      </a:lnTo>
                      <a:lnTo>
                        <a:pt x="2817" y="6253"/>
                      </a:lnTo>
                      <a:lnTo>
                        <a:pt x="2822" y="6252"/>
                      </a:lnTo>
                      <a:lnTo>
                        <a:pt x="2827" y="6252"/>
                      </a:lnTo>
                      <a:lnTo>
                        <a:pt x="2831" y="6252"/>
                      </a:lnTo>
                      <a:lnTo>
                        <a:pt x="2836" y="6253"/>
                      </a:lnTo>
                      <a:lnTo>
                        <a:pt x="2842" y="6253"/>
                      </a:lnTo>
                      <a:lnTo>
                        <a:pt x="2847" y="6255"/>
                      </a:lnTo>
                      <a:lnTo>
                        <a:pt x="2852" y="6257"/>
                      </a:lnTo>
                      <a:lnTo>
                        <a:pt x="2857" y="6259"/>
                      </a:lnTo>
                      <a:lnTo>
                        <a:pt x="2862" y="6262"/>
                      </a:lnTo>
                      <a:lnTo>
                        <a:pt x="2867" y="6264"/>
                      </a:lnTo>
                      <a:lnTo>
                        <a:pt x="2872" y="6266"/>
                      </a:lnTo>
                      <a:lnTo>
                        <a:pt x="2877" y="6268"/>
                      </a:lnTo>
                      <a:lnTo>
                        <a:pt x="2882" y="6269"/>
                      </a:lnTo>
                      <a:lnTo>
                        <a:pt x="2887" y="6270"/>
                      </a:lnTo>
                      <a:lnTo>
                        <a:pt x="2891" y="6271"/>
                      </a:lnTo>
                      <a:lnTo>
                        <a:pt x="2897" y="6271"/>
                      </a:lnTo>
                      <a:lnTo>
                        <a:pt x="2902" y="6271"/>
                      </a:lnTo>
                      <a:lnTo>
                        <a:pt x="2907" y="6270"/>
                      </a:lnTo>
                      <a:lnTo>
                        <a:pt x="2912" y="6270"/>
                      </a:lnTo>
                      <a:lnTo>
                        <a:pt x="2917" y="6271"/>
                      </a:lnTo>
                      <a:lnTo>
                        <a:pt x="2922" y="6270"/>
                      </a:lnTo>
                      <a:lnTo>
                        <a:pt x="2927" y="6270"/>
                      </a:lnTo>
                      <a:lnTo>
                        <a:pt x="2932" y="6270"/>
                      </a:lnTo>
                      <a:lnTo>
                        <a:pt x="2937" y="6270"/>
                      </a:lnTo>
                      <a:lnTo>
                        <a:pt x="2942" y="6270"/>
                      </a:lnTo>
                      <a:lnTo>
                        <a:pt x="2948" y="6270"/>
                      </a:lnTo>
                      <a:lnTo>
                        <a:pt x="2952" y="6269"/>
                      </a:lnTo>
                      <a:lnTo>
                        <a:pt x="2957" y="6269"/>
                      </a:lnTo>
                      <a:lnTo>
                        <a:pt x="2962" y="6269"/>
                      </a:lnTo>
                      <a:lnTo>
                        <a:pt x="2967" y="6270"/>
                      </a:lnTo>
                      <a:lnTo>
                        <a:pt x="2972" y="6272"/>
                      </a:lnTo>
                      <a:lnTo>
                        <a:pt x="2977" y="6273"/>
                      </a:lnTo>
                      <a:lnTo>
                        <a:pt x="2982" y="6273"/>
                      </a:lnTo>
                      <a:lnTo>
                        <a:pt x="2987" y="6271"/>
                      </a:lnTo>
                      <a:lnTo>
                        <a:pt x="2992" y="6265"/>
                      </a:lnTo>
                      <a:lnTo>
                        <a:pt x="2998" y="6256"/>
                      </a:lnTo>
                      <a:lnTo>
                        <a:pt x="3003" y="6246"/>
                      </a:lnTo>
                      <a:lnTo>
                        <a:pt x="3008" y="6235"/>
                      </a:lnTo>
                      <a:lnTo>
                        <a:pt x="3012" y="6224"/>
                      </a:lnTo>
                      <a:lnTo>
                        <a:pt x="3017" y="6208"/>
                      </a:lnTo>
                      <a:lnTo>
                        <a:pt x="3022" y="6182"/>
                      </a:lnTo>
                      <a:lnTo>
                        <a:pt x="3027" y="6145"/>
                      </a:lnTo>
                      <a:lnTo>
                        <a:pt x="3032" y="6091"/>
                      </a:lnTo>
                      <a:lnTo>
                        <a:pt x="3037" y="6055"/>
                      </a:lnTo>
                      <a:lnTo>
                        <a:pt x="3042" y="6088"/>
                      </a:lnTo>
                      <a:lnTo>
                        <a:pt x="3047" y="6145"/>
                      </a:lnTo>
                      <a:lnTo>
                        <a:pt x="3053" y="6161"/>
                      </a:lnTo>
                      <a:lnTo>
                        <a:pt x="3058" y="6173"/>
                      </a:lnTo>
                      <a:lnTo>
                        <a:pt x="3063" y="6205"/>
                      </a:lnTo>
                      <a:lnTo>
                        <a:pt x="3068" y="6233"/>
                      </a:lnTo>
                      <a:lnTo>
                        <a:pt x="3073" y="6250"/>
                      </a:lnTo>
                      <a:lnTo>
                        <a:pt x="3077" y="6262"/>
                      </a:lnTo>
                      <a:lnTo>
                        <a:pt x="3082" y="6264"/>
                      </a:lnTo>
                      <a:lnTo>
                        <a:pt x="3087" y="6264"/>
                      </a:lnTo>
                      <a:lnTo>
                        <a:pt x="3092" y="6274"/>
                      </a:lnTo>
                      <a:lnTo>
                        <a:pt x="3097" y="6284"/>
                      </a:lnTo>
                      <a:lnTo>
                        <a:pt x="3103" y="6284"/>
                      </a:lnTo>
                      <a:lnTo>
                        <a:pt x="3108" y="6281"/>
                      </a:lnTo>
                      <a:lnTo>
                        <a:pt x="3113" y="6277"/>
                      </a:lnTo>
                      <a:lnTo>
                        <a:pt x="3118" y="6272"/>
                      </a:lnTo>
                      <a:lnTo>
                        <a:pt x="3123" y="6268"/>
                      </a:lnTo>
                      <a:lnTo>
                        <a:pt x="3128" y="6266"/>
                      </a:lnTo>
                      <a:lnTo>
                        <a:pt x="3133" y="6267"/>
                      </a:lnTo>
                      <a:lnTo>
                        <a:pt x="3138" y="6269"/>
                      </a:lnTo>
                      <a:lnTo>
                        <a:pt x="3142" y="6271"/>
                      </a:lnTo>
                      <a:lnTo>
                        <a:pt x="3147" y="6271"/>
                      </a:lnTo>
                      <a:lnTo>
                        <a:pt x="3152" y="6269"/>
                      </a:lnTo>
                      <a:lnTo>
                        <a:pt x="3158" y="6266"/>
                      </a:lnTo>
                      <a:lnTo>
                        <a:pt x="3163" y="6264"/>
                      </a:lnTo>
                      <a:lnTo>
                        <a:pt x="3168" y="6263"/>
                      </a:lnTo>
                      <a:lnTo>
                        <a:pt x="3173" y="6264"/>
                      </a:lnTo>
                      <a:lnTo>
                        <a:pt x="3178" y="6265"/>
                      </a:lnTo>
                      <a:lnTo>
                        <a:pt x="3183" y="6266"/>
                      </a:lnTo>
                      <a:lnTo>
                        <a:pt x="3188" y="6268"/>
                      </a:lnTo>
                      <a:lnTo>
                        <a:pt x="3193" y="6270"/>
                      </a:lnTo>
                      <a:lnTo>
                        <a:pt x="3198" y="6272"/>
                      </a:lnTo>
                      <a:lnTo>
                        <a:pt x="3203" y="6274"/>
                      </a:lnTo>
                      <a:lnTo>
                        <a:pt x="3208" y="6275"/>
                      </a:lnTo>
                      <a:lnTo>
                        <a:pt x="3213" y="6274"/>
                      </a:lnTo>
                      <a:lnTo>
                        <a:pt x="3218" y="6273"/>
                      </a:lnTo>
                      <a:lnTo>
                        <a:pt x="3223" y="6272"/>
                      </a:lnTo>
                      <a:lnTo>
                        <a:pt x="3228" y="6271"/>
                      </a:lnTo>
                      <a:lnTo>
                        <a:pt x="3233" y="6272"/>
                      </a:lnTo>
                      <a:lnTo>
                        <a:pt x="3238" y="6273"/>
                      </a:lnTo>
                      <a:lnTo>
                        <a:pt x="3243" y="6273"/>
                      </a:lnTo>
                      <a:lnTo>
                        <a:pt x="3248" y="6274"/>
                      </a:lnTo>
                      <a:lnTo>
                        <a:pt x="3253" y="6275"/>
                      </a:lnTo>
                      <a:lnTo>
                        <a:pt x="3259" y="6276"/>
                      </a:lnTo>
                      <a:lnTo>
                        <a:pt x="3264" y="6277"/>
                      </a:lnTo>
                      <a:lnTo>
                        <a:pt x="3269" y="6278"/>
                      </a:lnTo>
                      <a:lnTo>
                        <a:pt x="3274" y="6278"/>
                      </a:lnTo>
                      <a:lnTo>
                        <a:pt x="3278" y="6278"/>
                      </a:lnTo>
                      <a:lnTo>
                        <a:pt x="3283" y="6278"/>
                      </a:lnTo>
                      <a:lnTo>
                        <a:pt x="3288" y="6277"/>
                      </a:lnTo>
                      <a:lnTo>
                        <a:pt x="3293" y="6275"/>
                      </a:lnTo>
                      <a:lnTo>
                        <a:pt x="3298" y="6273"/>
                      </a:lnTo>
                      <a:lnTo>
                        <a:pt x="3303" y="6272"/>
                      </a:lnTo>
                      <a:lnTo>
                        <a:pt x="3308" y="6270"/>
                      </a:lnTo>
                      <a:lnTo>
                        <a:pt x="3314" y="6268"/>
                      </a:lnTo>
                      <a:lnTo>
                        <a:pt x="3319" y="6267"/>
                      </a:lnTo>
                      <a:lnTo>
                        <a:pt x="3324" y="6266"/>
                      </a:lnTo>
                      <a:lnTo>
                        <a:pt x="3329" y="6265"/>
                      </a:lnTo>
                      <a:lnTo>
                        <a:pt x="3334" y="6265"/>
                      </a:lnTo>
                      <a:lnTo>
                        <a:pt x="3339" y="6265"/>
                      </a:lnTo>
                      <a:lnTo>
                        <a:pt x="3344" y="6265"/>
                      </a:lnTo>
                      <a:lnTo>
                        <a:pt x="3349" y="6265"/>
                      </a:lnTo>
                      <a:lnTo>
                        <a:pt x="3353" y="6266"/>
                      </a:lnTo>
                      <a:lnTo>
                        <a:pt x="3358" y="6266"/>
                      </a:lnTo>
                      <a:lnTo>
                        <a:pt x="3364" y="6266"/>
                      </a:lnTo>
                      <a:lnTo>
                        <a:pt x="3369" y="6267"/>
                      </a:lnTo>
                      <a:lnTo>
                        <a:pt x="3374" y="6268"/>
                      </a:lnTo>
                      <a:lnTo>
                        <a:pt x="3379" y="6269"/>
                      </a:lnTo>
                      <a:lnTo>
                        <a:pt x="3384" y="6270"/>
                      </a:lnTo>
                      <a:lnTo>
                        <a:pt x="3389" y="6270"/>
                      </a:lnTo>
                      <a:lnTo>
                        <a:pt x="3394" y="6272"/>
                      </a:lnTo>
                      <a:lnTo>
                        <a:pt x="3399" y="6273"/>
                      </a:lnTo>
                      <a:lnTo>
                        <a:pt x="3404" y="6274"/>
                      </a:lnTo>
                      <a:lnTo>
                        <a:pt x="3409" y="6275"/>
                      </a:lnTo>
                      <a:lnTo>
                        <a:pt x="3415" y="6276"/>
                      </a:lnTo>
                      <a:lnTo>
                        <a:pt x="3420" y="6276"/>
                      </a:lnTo>
                      <a:lnTo>
                        <a:pt x="3425" y="6277"/>
                      </a:lnTo>
                      <a:lnTo>
                        <a:pt x="3429" y="6278"/>
                      </a:lnTo>
                      <a:lnTo>
                        <a:pt x="3434" y="6278"/>
                      </a:lnTo>
                      <a:lnTo>
                        <a:pt x="3439" y="6279"/>
                      </a:lnTo>
                      <a:lnTo>
                        <a:pt x="3444" y="6280"/>
                      </a:lnTo>
                      <a:lnTo>
                        <a:pt x="3449" y="6281"/>
                      </a:lnTo>
                      <a:lnTo>
                        <a:pt x="3454" y="6282"/>
                      </a:lnTo>
                      <a:lnTo>
                        <a:pt x="3459" y="6283"/>
                      </a:lnTo>
                      <a:lnTo>
                        <a:pt x="3464" y="6284"/>
                      </a:lnTo>
                      <a:lnTo>
                        <a:pt x="3470" y="6285"/>
                      </a:lnTo>
                      <a:lnTo>
                        <a:pt x="3475" y="6286"/>
                      </a:lnTo>
                      <a:lnTo>
                        <a:pt x="3480" y="6287"/>
                      </a:lnTo>
                      <a:lnTo>
                        <a:pt x="3485" y="6287"/>
                      </a:lnTo>
                      <a:lnTo>
                        <a:pt x="3490" y="6288"/>
                      </a:lnTo>
                      <a:lnTo>
                        <a:pt x="3495" y="6288"/>
                      </a:lnTo>
                      <a:lnTo>
                        <a:pt x="3500" y="6289"/>
                      </a:lnTo>
                      <a:lnTo>
                        <a:pt x="3504" y="6289"/>
                      </a:lnTo>
                      <a:lnTo>
                        <a:pt x="3509" y="6289"/>
                      </a:lnTo>
                      <a:lnTo>
                        <a:pt x="3514" y="6289"/>
                      </a:lnTo>
                      <a:lnTo>
                        <a:pt x="3520" y="6289"/>
                      </a:lnTo>
                      <a:lnTo>
                        <a:pt x="3525" y="6290"/>
                      </a:lnTo>
                      <a:lnTo>
                        <a:pt x="3530" y="6290"/>
                      </a:lnTo>
                      <a:lnTo>
                        <a:pt x="3535" y="6290"/>
                      </a:lnTo>
                      <a:lnTo>
                        <a:pt x="3540" y="6290"/>
                      </a:lnTo>
                      <a:lnTo>
                        <a:pt x="3545" y="6290"/>
                      </a:lnTo>
                      <a:lnTo>
                        <a:pt x="3550" y="6290"/>
                      </a:lnTo>
                      <a:lnTo>
                        <a:pt x="3555" y="6290"/>
                      </a:lnTo>
                      <a:lnTo>
                        <a:pt x="3560" y="6291"/>
                      </a:lnTo>
                      <a:lnTo>
                        <a:pt x="3565" y="6291"/>
                      </a:lnTo>
                      <a:lnTo>
                        <a:pt x="3571" y="6291"/>
                      </a:lnTo>
                      <a:lnTo>
                        <a:pt x="3576" y="6292"/>
                      </a:lnTo>
                      <a:lnTo>
                        <a:pt x="3581" y="6293"/>
                      </a:lnTo>
                      <a:lnTo>
                        <a:pt x="3586" y="6293"/>
                      </a:lnTo>
                      <a:lnTo>
                        <a:pt x="3590" y="6294"/>
                      </a:lnTo>
                      <a:lnTo>
                        <a:pt x="3595" y="6295"/>
                      </a:lnTo>
                      <a:lnTo>
                        <a:pt x="3600" y="6295"/>
                      </a:lnTo>
                      <a:lnTo>
                        <a:pt x="3605" y="6296"/>
                      </a:lnTo>
                      <a:lnTo>
                        <a:pt x="3610" y="6297"/>
                      </a:lnTo>
                      <a:lnTo>
                        <a:pt x="3615" y="6297"/>
                      </a:lnTo>
                      <a:lnTo>
                        <a:pt x="3620" y="6298"/>
                      </a:lnTo>
                      <a:lnTo>
                        <a:pt x="3626" y="6298"/>
                      </a:lnTo>
                      <a:lnTo>
                        <a:pt x="3631" y="6299"/>
                      </a:lnTo>
                      <a:lnTo>
                        <a:pt x="3636" y="6300"/>
                      </a:lnTo>
                      <a:lnTo>
                        <a:pt x="3641" y="6299"/>
                      </a:lnTo>
                      <a:lnTo>
                        <a:pt x="3646" y="6299"/>
                      </a:lnTo>
                      <a:lnTo>
                        <a:pt x="3651" y="6299"/>
                      </a:lnTo>
                      <a:lnTo>
                        <a:pt x="3656" y="6299"/>
                      </a:lnTo>
                      <a:lnTo>
                        <a:pt x="3661" y="6299"/>
                      </a:lnTo>
                      <a:lnTo>
                        <a:pt x="3666" y="6298"/>
                      </a:lnTo>
                      <a:lnTo>
                        <a:pt x="3671" y="6298"/>
                      </a:lnTo>
                      <a:lnTo>
                        <a:pt x="3676" y="6298"/>
                      </a:lnTo>
                      <a:lnTo>
                        <a:pt x="3681" y="6298"/>
                      </a:lnTo>
                      <a:lnTo>
                        <a:pt x="3686" y="6299"/>
                      </a:lnTo>
                      <a:lnTo>
                        <a:pt x="3691" y="6299"/>
                      </a:lnTo>
                      <a:lnTo>
                        <a:pt x="3696" y="6300"/>
                      </a:lnTo>
                      <a:lnTo>
                        <a:pt x="3701" y="6300"/>
                      </a:lnTo>
                      <a:lnTo>
                        <a:pt x="3706" y="6302"/>
                      </a:lnTo>
                      <a:lnTo>
                        <a:pt x="3711" y="6303"/>
                      </a:lnTo>
                      <a:lnTo>
                        <a:pt x="3716" y="6304"/>
                      </a:lnTo>
                      <a:lnTo>
                        <a:pt x="3721" y="6304"/>
                      </a:lnTo>
                      <a:lnTo>
                        <a:pt x="3726" y="6305"/>
                      </a:lnTo>
                      <a:lnTo>
                        <a:pt x="3732" y="6306"/>
                      </a:lnTo>
                      <a:lnTo>
                        <a:pt x="3737" y="6306"/>
                      </a:lnTo>
                      <a:lnTo>
                        <a:pt x="3742" y="6306"/>
                      </a:lnTo>
                      <a:lnTo>
                        <a:pt x="3747" y="6307"/>
                      </a:lnTo>
                      <a:lnTo>
                        <a:pt x="3752" y="6307"/>
                      </a:lnTo>
                      <a:lnTo>
                        <a:pt x="3757" y="6307"/>
                      </a:lnTo>
                      <a:lnTo>
                        <a:pt x="3762" y="6308"/>
                      </a:lnTo>
                      <a:lnTo>
                        <a:pt x="3766" y="6309"/>
                      </a:lnTo>
                      <a:lnTo>
                        <a:pt x="3771" y="6309"/>
                      </a:lnTo>
                      <a:lnTo>
                        <a:pt x="3776" y="6310"/>
                      </a:lnTo>
                      <a:lnTo>
                        <a:pt x="3782" y="6311"/>
                      </a:lnTo>
                      <a:lnTo>
                        <a:pt x="3787" y="6311"/>
                      </a:lnTo>
                      <a:lnTo>
                        <a:pt x="3792" y="6312"/>
                      </a:lnTo>
                      <a:lnTo>
                        <a:pt x="3797" y="6313"/>
                      </a:lnTo>
                      <a:lnTo>
                        <a:pt x="3802" y="6313"/>
                      </a:lnTo>
                      <a:lnTo>
                        <a:pt x="3807" y="6313"/>
                      </a:lnTo>
                      <a:lnTo>
                        <a:pt x="3812" y="6313"/>
                      </a:lnTo>
                      <a:lnTo>
                        <a:pt x="3817" y="6313"/>
                      </a:lnTo>
                      <a:lnTo>
                        <a:pt x="3822" y="6313"/>
                      </a:lnTo>
                      <a:lnTo>
                        <a:pt x="3827" y="6312"/>
                      </a:lnTo>
                      <a:lnTo>
                        <a:pt x="3833" y="6312"/>
                      </a:lnTo>
                      <a:lnTo>
                        <a:pt x="3838" y="6311"/>
                      </a:lnTo>
                      <a:lnTo>
                        <a:pt x="3843" y="6311"/>
                      </a:lnTo>
                      <a:lnTo>
                        <a:pt x="3848" y="6311"/>
                      </a:lnTo>
                      <a:lnTo>
                        <a:pt x="3853" y="6310"/>
                      </a:lnTo>
                      <a:lnTo>
                        <a:pt x="3858" y="6310"/>
                      </a:lnTo>
                      <a:lnTo>
                        <a:pt x="3862" y="6309"/>
                      </a:lnTo>
                      <a:lnTo>
                        <a:pt x="3867" y="6309"/>
                      </a:lnTo>
                      <a:lnTo>
                        <a:pt x="3872" y="6309"/>
                      </a:lnTo>
                      <a:lnTo>
                        <a:pt x="3877" y="6309"/>
                      </a:lnTo>
                      <a:lnTo>
                        <a:pt x="3882" y="6309"/>
                      </a:lnTo>
                      <a:lnTo>
                        <a:pt x="3888" y="6309"/>
                      </a:lnTo>
                      <a:lnTo>
                        <a:pt x="3893" y="6308"/>
                      </a:lnTo>
                      <a:lnTo>
                        <a:pt x="3898" y="6306"/>
                      </a:lnTo>
                      <a:lnTo>
                        <a:pt x="3903" y="6304"/>
                      </a:lnTo>
                      <a:lnTo>
                        <a:pt x="3908" y="6304"/>
                      </a:lnTo>
                      <a:lnTo>
                        <a:pt x="3913" y="6305"/>
                      </a:lnTo>
                      <a:lnTo>
                        <a:pt x="3918" y="6309"/>
                      </a:lnTo>
                      <a:lnTo>
                        <a:pt x="3923" y="6311"/>
                      </a:lnTo>
                      <a:lnTo>
                        <a:pt x="3928" y="6306"/>
                      </a:lnTo>
                      <a:lnTo>
                        <a:pt x="3933" y="6299"/>
                      </a:lnTo>
                      <a:lnTo>
                        <a:pt x="3939" y="6303"/>
                      </a:lnTo>
                      <a:lnTo>
                        <a:pt x="3944" y="6309"/>
                      </a:lnTo>
                      <a:lnTo>
                        <a:pt x="3949" y="6307"/>
                      </a:lnTo>
                      <a:lnTo>
                        <a:pt x="3954" y="6306"/>
                      </a:lnTo>
                      <a:lnTo>
                        <a:pt x="3959" y="6307"/>
                      </a:lnTo>
                      <a:lnTo>
                        <a:pt x="3963" y="6309"/>
                      </a:lnTo>
                      <a:lnTo>
                        <a:pt x="3968" y="6309"/>
                      </a:lnTo>
                      <a:lnTo>
                        <a:pt x="3973" y="6311"/>
                      </a:lnTo>
                      <a:lnTo>
                        <a:pt x="3978" y="6312"/>
                      </a:lnTo>
                      <a:lnTo>
                        <a:pt x="3983" y="6314"/>
                      </a:lnTo>
                      <a:lnTo>
                        <a:pt x="3989" y="6316"/>
                      </a:lnTo>
                      <a:lnTo>
                        <a:pt x="3994" y="6316"/>
                      </a:lnTo>
                      <a:lnTo>
                        <a:pt x="3999" y="6316"/>
                      </a:lnTo>
                      <a:lnTo>
                        <a:pt x="4004" y="6316"/>
                      </a:lnTo>
                      <a:lnTo>
                        <a:pt x="4009" y="6316"/>
                      </a:lnTo>
                      <a:lnTo>
                        <a:pt x="4014" y="6316"/>
                      </a:lnTo>
                      <a:lnTo>
                        <a:pt x="4019" y="6316"/>
                      </a:lnTo>
                      <a:lnTo>
                        <a:pt x="4024" y="6316"/>
                      </a:lnTo>
                      <a:lnTo>
                        <a:pt x="4029" y="6316"/>
                      </a:lnTo>
                      <a:lnTo>
                        <a:pt x="4034" y="6316"/>
                      </a:lnTo>
                      <a:lnTo>
                        <a:pt x="4039" y="6316"/>
                      </a:lnTo>
                      <a:lnTo>
                        <a:pt x="4045" y="6316"/>
                      </a:lnTo>
                      <a:lnTo>
                        <a:pt x="4050" y="6316"/>
                      </a:lnTo>
                      <a:lnTo>
                        <a:pt x="4055" y="6316"/>
                      </a:lnTo>
                      <a:lnTo>
                        <a:pt x="4060" y="6316"/>
                      </a:lnTo>
                      <a:lnTo>
                        <a:pt x="4065" y="6316"/>
                      </a:lnTo>
                      <a:lnTo>
                        <a:pt x="4070" y="6316"/>
                      </a:lnTo>
                      <a:lnTo>
                        <a:pt x="4075" y="6316"/>
                      </a:lnTo>
                      <a:lnTo>
                        <a:pt x="4079" y="6316"/>
                      </a:lnTo>
                      <a:lnTo>
                        <a:pt x="4084" y="6316"/>
                      </a:lnTo>
                      <a:lnTo>
                        <a:pt x="4089" y="6316"/>
                      </a:lnTo>
                      <a:lnTo>
                        <a:pt x="4095" y="6316"/>
                      </a:lnTo>
                      <a:lnTo>
                        <a:pt x="4100" y="6316"/>
                      </a:lnTo>
                      <a:lnTo>
                        <a:pt x="4105" y="6313"/>
                      </a:lnTo>
                      <a:lnTo>
                        <a:pt x="4110" y="6311"/>
                      </a:lnTo>
                      <a:lnTo>
                        <a:pt x="4115" y="6310"/>
                      </a:lnTo>
                      <a:lnTo>
                        <a:pt x="4120" y="6309"/>
                      </a:lnTo>
                      <a:lnTo>
                        <a:pt x="4125" y="6309"/>
                      </a:lnTo>
                      <a:lnTo>
                        <a:pt x="4130" y="6309"/>
                      </a:lnTo>
                      <a:lnTo>
                        <a:pt x="4135" y="6310"/>
                      </a:lnTo>
                      <a:lnTo>
                        <a:pt x="4140" y="6310"/>
                      </a:lnTo>
                      <a:lnTo>
                        <a:pt x="4146" y="6311"/>
                      </a:lnTo>
                      <a:lnTo>
                        <a:pt x="4151" y="6312"/>
                      </a:lnTo>
                      <a:lnTo>
                        <a:pt x="4156" y="6313"/>
                      </a:lnTo>
                      <a:lnTo>
                        <a:pt x="4161" y="6314"/>
                      </a:lnTo>
                      <a:lnTo>
                        <a:pt x="4166" y="6315"/>
                      </a:lnTo>
                      <a:lnTo>
                        <a:pt x="4171" y="6315"/>
                      </a:lnTo>
                      <a:lnTo>
                        <a:pt x="4176" y="6315"/>
                      </a:lnTo>
                      <a:lnTo>
                        <a:pt x="4181" y="6315"/>
                      </a:lnTo>
                      <a:lnTo>
                        <a:pt x="4186" y="6315"/>
                      </a:lnTo>
                      <a:lnTo>
                        <a:pt x="4191" y="6313"/>
                      </a:lnTo>
                      <a:lnTo>
                        <a:pt x="4196" y="6312"/>
                      </a:lnTo>
                      <a:lnTo>
                        <a:pt x="4201" y="6310"/>
                      </a:lnTo>
                      <a:lnTo>
                        <a:pt x="4206" y="6306"/>
                      </a:lnTo>
                      <a:lnTo>
                        <a:pt x="4211" y="6296"/>
                      </a:lnTo>
                      <a:lnTo>
                        <a:pt x="4216" y="6279"/>
                      </a:lnTo>
                      <a:lnTo>
                        <a:pt x="4221" y="6253"/>
                      </a:lnTo>
                      <a:lnTo>
                        <a:pt x="4226" y="6224"/>
                      </a:lnTo>
                      <a:lnTo>
                        <a:pt x="4231" y="6206"/>
                      </a:lnTo>
                      <a:lnTo>
                        <a:pt x="4236" y="6204"/>
                      </a:lnTo>
                      <a:lnTo>
                        <a:pt x="4241" y="6226"/>
                      </a:lnTo>
                      <a:lnTo>
                        <a:pt x="4246" y="6257"/>
                      </a:lnTo>
                      <a:lnTo>
                        <a:pt x="4252" y="6265"/>
                      </a:lnTo>
                      <a:lnTo>
                        <a:pt x="4257" y="6263"/>
                      </a:lnTo>
                      <a:lnTo>
                        <a:pt x="4262" y="6264"/>
                      </a:lnTo>
                      <a:lnTo>
                        <a:pt x="4267" y="6267"/>
                      </a:lnTo>
                      <a:lnTo>
                        <a:pt x="4272" y="6283"/>
                      </a:lnTo>
                      <a:lnTo>
                        <a:pt x="4277" y="6304"/>
                      </a:lnTo>
                      <a:lnTo>
                        <a:pt x="4282" y="6309"/>
                      </a:lnTo>
                      <a:lnTo>
                        <a:pt x="4287" y="6309"/>
                      </a:lnTo>
                      <a:lnTo>
                        <a:pt x="4292" y="6312"/>
                      </a:lnTo>
                      <a:lnTo>
                        <a:pt x="4297" y="6314"/>
                      </a:lnTo>
                      <a:lnTo>
                        <a:pt x="4303" y="6316"/>
                      </a:lnTo>
                      <a:lnTo>
                        <a:pt x="4308" y="6316"/>
                      </a:lnTo>
                      <a:lnTo>
                        <a:pt x="4313" y="6316"/>
                      </a:lnTo>
                      <a:lnTo>
                        <a:pt x="4318" y="6315"/>
                      </a:lnTo>
                      <a:lnTo>
                        <a:pt x="4323" y="6313"/>
                      </a:lnTo>
                      <a:lnTo>
                        <a:pt x="4328" y="6311"/>
                      </a:lnTo>
                      <a:lnTo>
                        <a:pt x="4333" y="6310"/>
                      </a:lnTo>
                      <a:lnTo>
                        <a:pt x="4338" y="6311"/>
                      </a:lnTo>
                      <a:lnTo>
                        <a:pt x="4342" y="6315"/>
                      </a:lnTo>
                      <a:lnTo>
                        <a:pt x="4347" y="6316"/>
                      </a:lnTo>
                      <a:lnTo>
                        <a:pt x="4352" y="6316"/>
                      </a:lnTo>
                      <a:lnTo>
                        <a:pt x="4358" y="6316"/>
                      </a:lnTo>
                      <a:lnTo>
                        <a:pt x="4363" y="6316"/>
                      </a:lnTo>
                      <a:lnTo>
                        <a:pt x="4368" y="6316"/>
                      </a:lnTo>
                      <a:lnTo>
                        <a:pt x="4373" y="6316"/>
                      </a:lnTo>
                      <a:lnTo>
                        <a:pt x="4378" y="6316"/>
                      </a:lnTo>
                      <a:lnTo>
                        <a:pt x="4383" y="6316"/>
                      </a:lnTo>
                      <a:lnTo>
                        <a:pt x="4388" y="6316"/>
                      </a:lnTo>
                      <a:lnTo>
                        <a:pt x="4393" y="6316"/>
                      </a:lnTo>
                      <a:lnTo>
                        <a:pt x="4398" y="6316"/>
                      </a:lnTo>
                      <a:lnTo>
                        <a:pt x="4403" y="6316"/>
                      </a:lnTo>
                      <a:lnTo>
                        <a:pt x="4409" y="6316"/>
                      </a:lnTo>
                      <a:lnTo>
                        <a:pt x="4414" y="6316"/>
                      </a:lnTo>
                      <a:lnTo>
                        <a:pt x="4419" y="6316"/>
                      </a:lnTo>
                      <a:lnTo>
                        <a:pt x="4424" y="6316"/>
                      </a:lnTo>
                      <a:lnTo>
                        <a:pt x="4429" y="6316"/>
                      </a:lnTo>
                      <a:lnTo>
                        <a:pt x="4434" y="6316"/>
                      </a:lnTo>
                      <a:lnTo>
                        <a:pt x="4439" y="6316"/>
                      </a:lnTo>
                      <a:lnTo>
                        <a:pt x="4444" y="6316"/>
                      </a:lnTo>
                      <a:lnTo>
                        <a:pt x="4449" y="6316"/>
                      </a:lnTo>
                      <a:lnTo>
                        <a:pt x="4454" y="6316"/>
                      </a:lnTo>
                      <a:lnTo>
                        <a:pt x="4460" y="6316"/>
                      </a:lnTo>
                      <a:lnTo>
                        <a:pt x="4465" y="6316"/>
                      </a:lnTo>
                      <a:lnTo>
                        <a:pt x="4470" y="6316"/>
                      </a:lnTo>
                      <a:lnTo>
                        <a:pt x="4475" y="6316"/>
                      </a:lnTo>
                      <a:lnTo>
                        <a:pt x="4480" y="6316"/>
                      </a:lnTo>
                      <a:lnTo>
                        <a:pt x="4485" y="6316"/>
                      </a:lnTo>
                      <a:lnTo>
                        <a:pt x="4490" y="6316"/>
                      </a:lnTo>
                      <a:lnTo>
                        <a:pt x="4495" y="6316"/>
                      </a:lnTo>
                      <a:lnTo>
                        <a:pt x="4499" y="6316"/>
                      </a:lnTo>
                      <a:lnTo>
                        <a:pt x="4504" y="6316"/>
                      </a:lnTo>
                      <a:lnTo>
                        <a:pt x="4509" y="6316"/>
                      </a:lnTo>
                      <a:lnTo>
                        <a:pt x="4515" y="6316"/>
                      </a:lnTo>
                      <a:lnTo>
                        <a:pt x="4520" y="6316"/>
                      </a:lnTo>
                      <a:lnTo>
                        <a:pt x="4525" y="6316"/>
                      </a:lnTo>
                      <a:lnTo>
                        <a:pt x="4530" y="6316"/>
                      </a:lnTo>
                      <a:lnTo>
                        <a:pt x="4535" y="6316"/>
                      </a:lnTo>
                      <a:lnTo>
                        <a:pt x="4540" y="6316"/>
                      </a:lnTo>
                      <a:lnTo>
                        <a:pt x="4545" y="6316"/>
                      </a:lnTo>
                      <a:lnTo>
                        <a:pt x="4550" y="6316"/>
                      </a:lnTo>
                      <a:lnTo>
                        <a:pt x="4555" y="6316"/>
                      </a:lnTo>
                      <a:lnTo>
                        <a:pt x="4560" y="6316"/>
                      </a:lnTo>
                      <a:lnTo>
                        <a:pt x="4566" y="6316"/>
                      </a:lnTo>
                      <a:lnTo>
                        <a:pt x="4571" y="6316"/>
                      </a:lnTo>
                      <a:lnTo>
                        <a:pt x="4576" y="6316"/>
                      </a:lnTo>
                      <a:lnTo>
                        <a:pt x="4581" y="6316"/>
                      </a:lnTo>
                      <a:lnTo>
                        <a:pt x="4586" y="6316"/>
                      </a:lnTo>
                      <a:lnTo>
                        <a:pt x="4591" y="6316"/>
                      </a:lnTo>
                      <a:lnTo>
                        <a:pt x="4596" y="6316"/>
                      </a:lnTo>
                      <a:lnTo>
                        <a:pt x="4601" y="6316"/>
                      </a:lnTo>
                      <a:lnTo>
                        <a:pt x="4606" y="6316"/>
                      </a:lnTo>
                      <a:lnTo>
                        <a:pt x="4611" y="6316"/>
                      </a:lnTo>
                      <a:lnTo>
                        <a:pt x="4617" y="6316"/>
                      </a:lnTo>
                      <a:lnTo>
                        <a:pt x="4622" y="6316"/>
                      </a:lnTo>
                      <a:lnTo>
                        <a:pt x="4627" y="6316"/>
                      </a:lnTo>
                      <a:lnTo>
                        <a:pt x="4632" y="6316"/>
                      </a:lnTo>
                      <a:lnTo>
                        <a:pt x="4637" y="6316"/>
                      </a:lnTo>
                      <a:lnTo>
                        <a:pt x="4642" y="6316"/>
                      </a:lnTo>
                      <a:lnTo>
                        <a:pt x="4647" y="6316"/>
                      </a:lnTo>
                      <a:lnTo>
                        <a:pt x="4652" y="6316"/>
                      </a:lnTo>
                      <a:lnTo>
                        <a:pt x="4657" y="6316"/>
                      </a:lnTo>
                      <a:lnTo>
                        <a:pt x="4662" y="6316"/>
                      </a:lnTo>
                      <a:lnTo>
                        <a:pt x="4668" y="6316"/>
                      </a:lnTo>
                      <a:lnTo>
                        <a:pt x="4673" y="6316"/>
                      </a:lnTo>
                      <a:lnTo>
                        <a:pt x="4678" y="6316"/>
                      </a:lnTo>
                      <a:lnTo>
                        <a:pt x="4683" y="6316"/>
                      </a:lnTo>
                      <a:lnTo>
                        <a:pt x="4688" y="6316"/>
                      </a:lnTo>
                      <a:lnTo>
                        <a:pt x="4693" y="6316"/>
                      </a:lnTo>
                      <a:lnTo>
                        <a:pt x="4698" y="6316"/>
                      </a:lnTo>
                      <a:lnTo>
                        <a:pt x="4702" y="6316"/>
                      </a:lnTo>
                      <a:lnTo>
                        <a:pt x="4707" y="6316"/>
                      </a:lnTo>
                      <a:lnTo>
                        <a:pt x="4712" y="6316"/>
                      </a:lnTo>
                      <a:lnTo>
                        <a:pt x="4717" y="6316"/>
                      </a:lnTo>
                      <a:lnTo>
                        <a:pt x="4723" y="6316"/>
                      </a:lnTo>
                      <a:lnTo>
                        <a:pt x="4728" y="6316"/>
                      </a:lnTo>
                      <a:lnTo>
                        <a:pt x="4733" y="6316"/>
                      </a:lnTo>
                      <a:lnTo>
                        <a:pt x="4738" y="6316"/>
                      </a:lnTo>
                      <a:lnTo>
                        <a:pt x="4743" y="6316"/>
                      </a:lnTo>
                      <a:lnTo>
                        <a:pt x="4748" y="6316"/>
                      </a:lnTo>
                      <a:lnTo>
                        <a:pt x="4753" y="6316"/>
                      </a:lnTo>
                      <a:lnTo>
                        <a:pt x="4758" y="6316"/>
                      </a:lnTo>
                      <a:lnTo>
                        <a:pt x="4763" y="6316"/>
                      </a:lnTo>
                      <a:lnTo>
                        <a:pt x="4768" y="6316"/>
                      </a:lnTo>
                      <a:lnTo>
                        <a:pt x="4774" y="6316"/>
                      </a:lnTo>
                      <a:lnTo>
                        <a:pt x="4779" y="6316"/>
                      </a:lnTo>
                      <a:lnTo>
                        <a:pt x="4784" y="6316"/>
                      </a:lnTo>
                      <a:lnTo>
                        <a:pt x="4789" y="6316"/>
                      </a:lnTo>
                      <a:lnTo>
                        <a:pt x="4794" y="6316"/>
                      </a:lnTo>
                      <a:lnTo>
                        <a:pt x="4799" y="6316"/>
                      </a:lnTo>
                      <a:lnTo>
                        <a:pt x="4804" y="6316"/>
                      </a:lnTo>
                      <a:lnTo>
                        <a:pt x="4809" y="6316"/>
                      </a:lnTo>
                      <a:lnTo>
                        <a:pt x="4814" y="6316"/>
                      </a:lnTo>
                      <a:lnTo>
                        <a:pt x="4819" y="6316"/>
                      </a:lnTo>
                      <a:lnTo>
                        <a:pt x="4825" y="6316"/>
                      </a:lnTo>
                      <a:lnTo>
                        <a:pt x="4830" y="6316"/>
                      </a:lnTo>
                      <a:lnTo>
                        <a:pt x="4835" y="6316"/>
                      </a:lnTo>
                      <a:lnTo>
                        <a:pt x="4840" y="6316"/>
                      </a:lnTo>
                      <a:lnTo>
                        <a:pt x="4845" y="6316"/>
                      </a:lnTo>
                      <a:lnTo>
                        <a:pt x="4850" y="6316"/>
                      </a:lnTo>
                      <a:lnTo>
                        <a:pt x="4855" y="6316"/>
                      </a:lnTo>
                      <a:lnTo>
                        <a:pt x="4860" y="6316"/>
                      </a:lnTo>
                      <a:lnTo>
                        <a:pt x="4865" y="6316"/>
                      </a:lnTo>
                      <a:lnTo>
                        <a:pt x="4870" y="6316"/>
                      </a:lnTo>
                      <a:lnTo>
                        <a:pt x="4876" y="6316"/>
                      </a:lnTo>
                      <a:lnTo>
                        <a:pt x="4881" y="6316"/>
                      </a:lnTo>
                      <a:lnTo>
                        <a:pt x="4886" y="6316"/>
                      </a:lnTo>
                      <a:lnTo>
                        <a:pt x="4891" y="6316"/>
                      </a:lnTo>
                      <a:lnTo>
                        <a:pt x="4896" y="6316"/>
                      </a:lnTo>
                      <a:lnTo>
                        <a:pt x="4901" y="6316"/>
                      </a:lnTo>
                      <a:lnTo>
                        <a:pt x="4906" y="6316"/>
                      </a:lnTo>
                      <a:lnTo>
                        <a:pt x="4911" y="6316"/>
                      </a:lnTo>
                      <a:lnTo>
                        <a:pt x="4916" y="6316"/>
                      </a:lnTo>
                      <a:lnTo>
                        <a:pt x="4921" y="6316"/>
                      </a:lnTo>
                      <a:lnTo>
                        <a:pt x="4926" y="6316"/>
                      </a:lnTo>
                      <a:lnTo>
                        <a:pt x="4932" y="6316"/>
                      </a:lnTo>
                      <a:lnTo>
                        <a:pt x="4937" y="6316"/>
                      </a:lnTo>
                      <a:lnTo>
                        <a:pt x="4942" y="6316"/>
                      </a:lnTo>
                      <a:lnTo>
                        <a:pt x="4947" y="6316"/>
                      </a:lnTo>
                      <a:lnTo>
                        <a:pt x="4952" y="6316"/>
                      </a:lnTo>
                      <a:lnTo>
                        <a:pt x="4957" y="6316"/>
                      </a:lnTo>
                      <a:lnTo>
                        <a:pt x="4962" y="6316"/>
                      </a:lnTo>
                      <a:lnTo>
                        <a:pt x="4967" y="6316"/>
                      </a:lnTo>
                      <a:lnTo>
                        <a:pt x="4972" y="6316"/>
                      </a:lnTo>
                      <a:lnTo>
                        <a:pt x="4977" y="6316"/>
                      </a:lnTo>
                      <a:lnTo>
                        <a:pt x="4983" y="6316"/>
                      </a:lnTo>
                      <a:lnTo>
                        <a:pt x="4988" y="6316"/>
                      </a:lnTo>
                      <a:lnTo>
                        <a:pt x="4993" y="6316"/>
                      </a:lnTo>
                      <a:lnTo>
                        <a:pt x="4998" y="6316"/>
                      </a:lnTo>
                      <a:lnTo>
                        <a:pt x="5003" y="6316"/>
                      </a:lnTo>
                      <a:lnTo>
                        <a:pt x="5008" y="6316"/>
                      </a:lnTo>
                      <a:lnTo>
                        <a:pt x="5012" y="6316"/>
                      </a:lnTo>
                      <a:lnTo>
                        <a:pt x="5017" y="6316"/>
                      </a:lnTo>
                      <a:lnTo>
                        <a:pt x="5022" y="6316"/>
                      </a:lnTo>
                      <a:lnTo>
                        <a:pt x="5027" y="6316"/>
                      </a:lnTo>
                      <a:lnTo>
                        <a:pt x="5033" y="6316"/>
                      </a:lnTo>
                      <a:lnTo>
                        <a:pt x="5038" y="6316"/>
                      </a:lnTo>
                      <a:lnTo>
                        <a:pt x="5043" y="6316"/>
                      </a:lnTo>
                      <a:lnTo>
                        <a:pt x="5048" y="6316"/>
                      </a:lnTo>
                      <a:lnTo>
                        <a:pt x="5053" y="6316"/>
                      </a:lnTo>
                      <a:lnTo>
                        <a:pt x="5058" y="6316"/>
                      </a:lnTo>
                      <a:lnTo>
                        <a:pt x="5063" y="6316"/>
                      </a:lnTo>
                      <a:lnTo>
                        <a:pt x="5068" y="6316"/>
                      </a:lnTo>
                      <a:lnTo>
                        <a:pt x="5073" y="6316"/>
                      </a:lnTo>
                      <a:lnTo>
                        <a:pt x="5078" y="6316"/>
                      </a:lnTo>
                      <a:lnTo>
                        <a:pt x="5083" y="6316"/>
                      </a:lnTo>
                      <a:lnTo>
                        <a:pt x="5089" y="6316"/>
                      </a:lnTo>
                      <a:lnTo>
                        <a:pt x="5094" y="6316"/>
                      </a:lnTo>
                      <a:lnTo>
                        <a:pt x="5099" y="6316"/>
                      </a:lnTo>
                      <a:lnTo>
                        <a:pt x="5104" y="6316"/>
                      </a:lnTo>
                      <a:lnTo>
                        <a:pt x="5109" y="6316"/>
                      </a:lnTo>
                      <a:lnTo>
                        <a:pt x="5114" y="6316"/>
                      </a:lnTo>
                      <a:lnTo>
                        <a:pt x="5119" y="6316"/>
                      </a:lnTo>
                    </a:path>
                  </a:pathLst>
                </a:custGeom>
                <a:noFill/>
                <a:ln w="28575" cmpd="sng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omic Sans MS" pitchFamily="66" charset="0"/>
                  </a:endParaRPr>
                </a:p>
              </p:txBody>
            </p:sp>
            <p:sp>
              <p:nvSpPr>
                <p:cNvPr id="520" name="Line 443"/>
                <p:cNvSpPr>
                  <a:spLocks noChangeShapeType="1"/>
                </p:cNvSpPr>
                <p:nvPr/>
              </p:nvSpPr>
              <p:spPr bwMode="auto">
                <a:xfrm>
                  <a:off x="1440764" y="5866313"/>
                  <a:ext cx="74716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omic Sans MS" pitchFamily="66" charset="0"/>
                  </a:endParaRPr>
                </a:p>
              </p:txBody>
            </p:sp>
            <p:sp>
              <p:nvSpPr>
                <p:cNvPr id="521" name="Line 444"/>
                <p:cNvSpPr>
                  <a:spLocks noChangeShapeType="1"/>
                </p:cNvSpPr>
                <p:nvPr/>
              </p:nvSpPr>
              <p:spPr bwMode="auto">
                <a:xfrm>
                  <a:off x="1444586" y="5327789"/>
                  <a:ext cx="0" cy="5392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omic Sans MS" pitchFamily="66" charset="0"/>
                  </a:endParaRPr>
                </a:p>
              </p:txBody>
            </p:sp>
            <p:grpSp>
              <p:nvGrpSpPr>
                <p:cNvPr id="522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830259" y="4181504"/>
                  <a:ext cx="3144803" cy="930280"/>
                  <a:chOff x="379" y="2658"/>
                  <a:chExt cx="1981" cy="586"/>
                </a:xfrm>
              </p:grpSpPr>
              <p:sp>
                <p:nvSpPr>
                  <p:cNvPr id="524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1126" y="2922"/>
                    <a:ext cx="103" cy="41"/>
                  </a:xfrm>
                  <a:custGeom>
                    <a:avLst/>
                    <a:gdLst>
                      <a:gd name="T0" fmla="*/ 0 w 103"/>
                      <a:gd name="T1" fmla="*/ 13 h 41"/>
                      <a:gd name="T2" fmla="*/ 72 w 103"/>
                      <a:gd name="T3" fmla="*/ 13 h 41"/>
                      <a:gd name="T4" fmla="*/ 72 w 103"/>
                      <a:gd name="T5" fmla="*/ 27 h 41"/>
                      <a:gd name="T6" fmla="*/ 0 w 103"/>
                      <a:gd name="T7" fmla="*/ 27 h 41"/>
                      <a:gd name="T8" fmla="*/ 0 w 103"/>
                      <a:gd name="T9" fmla="*/ 13 h 41"/>
                      <a:gd name="T10" fmla="*/ 72 w 103"/>
                      <a:gd name="T11" fmla="*/ 20 h 41"/>
                      <a:gd name="T12" fmla="*/ 56 w 103"/>
                      <a:gd name="T13" fmla="*/ 0 h 41"/>
                      <a:gd name="T14" fmla="*/ 103 w 103"/>
                      <a:gd name="T15" fmla="*/ 20 h 41"/>
                      <a:gd name="T16" fmla="*/ 56 w 103"/>
                      <a:gd name="T17" fmla="*/ 41 h 41"/>
                      <a:gd name="T18" fmla="*/ 72 w 103"/>
                      <a:gd name="T19" fmla="*/ 20 h 4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3"/>
                      <a:gd name="T31" fmla="*/ 0 h 41"/>
                      <a:gd name="T32" fmla="*/ 103 w 103"/>
                      <a:gd name="T33" fmla="*/ 41 h 4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3" h="41">
                        <a:moveTo>
                          <a:pt x="0" y="13"/>
                        </a:moveTo>
                        <a:lnTo>
                          <a:pt x="72" y="13"/>
                        </a:lnTo>
                        <a:lnTo>
                          <a:pt x="72" y="27"/>
                        </a:lnTo>
                        <a:lnTo>
                          <a:pt x="0" y="27"/>
                        </a:lnTo>
                        <a:lnTo>
                          <a:pt x="0" y="13"/>
                        </a:lnTo>
                        <a:close/>
                        <a:moveTo>
                          <a:pt x="72" y="20"/>
                        </a:moveTo>
                        <a:lnTo>
                          <a:pt x="56" y="0"/>
                        </a:lnTo>
                        <a:lnTo>
                          <a:pt x="103" y="20"/>
                        </a:lnTo>
                        <a:lnTo>
                          <a:pt x="56" y="41"/>
                        </a:lnTo>
                        <a:lnTo>
                          <a:pt x="72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2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129" y="2808"/>
                    <a:ext cx="63" cy="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ja-JP" altLang="ja-JP" sz="500" b="1" i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MS</a:t>
                    </a:r>
                    <a:endParaRPr lang="ja-JP" altLang="ja-JP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2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086" y="2858"/>
                    <a:ext cx="147" cy="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ja-JP" altLang="ja-JP" sz="500" b="1" i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MS/MS</a:t>
                    </a:r>
                    <a:endParaRPr lang="ja-JP" altLang="ja-JP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2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333" y="3099"/>
                    <a:ext cx="240" cy="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ja-JP" altLang="ja-JP" sz="6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PEPTIDE…</a:t>
                    </a:r>
                    <a:endParaRPr lang="ja-JP" altLang="ja-JP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2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277" y="3092"/>
                    <a:ext cx="39" cy="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ja-JP" altLang="ja-JP" sz="800" b="1">
                        <a:solidFill>
                          <a:srgbClr val="000000"/>
                        </a:solidFill>
                        <a:latin typeface="Comic Sans MS" pitchFamily="66" charset="0"/>
                      </a:rPr>
                      <a:t>+</a:t>
                    </a:r>
                    <a:endParaRPr lang="ja-JP" altLang="ja-JP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29" name="Freeform 12"/>
                  <p:cNvSpPr>
                    <a:spLocks noEditPoints="1"/>
                  </p:cNvSpPr>
                  <p:nvPr/>
                </p:nvSpPr>
                <p:spPr bwMode="auto">
                  <a:xfrm>
                    <a:off x="1621" y="2922"/>
                    <a:ext cx="99" cy="41"/>
                  </a:xfrm>
                  <a:custGeom>
                    <a:avLst/>
                    <a:gdLst>
                      <a:gd name="T0" fmla="*/ 0 w 99"/>
                      <a:gd name="T1" fmla="*/ 13 h 41"/>
                      <a:gd name="T2" fmla="*/ 68 w 99"/>
                      <a:gd name="T3" fmla="*/ 13 h 41"/>
                      <a:gd name="T4" fmla="*/ 68 w 99"/>
                      <a:gd name="T5" fmla="*/ 27 h 41"/>
                      <a:gd name="T6" fmla="*/ 0 w 99"/>
                      <a:gd name="T7" fmla="*/ 27 h 41"/>
                      <a:gd name="T8" fmla="*/ 0 w 99"/>
                      <a:gd name="T9" fmla="*/ 13 h 41"/>
                      <a:gd name="T10" fmla="*/ 68 w 99"/>
                      <a:gd name="T11" fmla="*/ 20 h 41"/>
                      <a:gd name="T12" fmla="*/ 52 w 99"/>
                      <a:gd name="T13" fmla="*/ 0 h 41"/>
                      <a:gd name="T14" fmla="*/ 99 w 99"/>
                      <a:gd name="T15" fmla="*/ 20 h 41"/>
                      <a:gd name="T16" fmla="*/ 52 w 99"/>
                      <a:gd name="T17" fmla="*/ 41 h 41"/>
                      <a:gd name="T18" fmla="*/ 68 w 99"/>
                      <a:gd name="T19" fmla="*/ 20 h 4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9"/>
                      <a:gd name="T31" fmla="*/ 0 h 41"/>
                      <a:gd name="T32" fmla="*/ 99 w 99"/>
                      <a:gd name="T33" fmla="*/ 41 h 4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9" h="41">
                        <a:moveTo>
                          <a:pt x="0" y="13"/>
                        </a:moveTo>
                        <a:lnTo>
                          <a:pt x="68" y="13"/>
                        </a:lnTo>
                        <a:lnTo>
                          <a:pt x="68" y="27"/>
                        </a:lnTo>
                        <a:lnTo>
                          <a:pt x="0" y="27"/>
                        </a:lnTo>
                        <a:lnTo>
                          <a:pt x="0" y="13"/>
                        </a:lnTo>
                        <a:close/>
                        <a:moveTo>
                          <a:pt x="68" y="20"/>
                        </a:moveTo>
                        <a:lnTo>
                          <a:pt x="52" y="0"/>
                        </a:lnTo>
                        <a:lnTo>
                          <a:pt x="99" y="20"/>
                        </a:lnTo>
                        <a:lnTo>
                          <a:pt x="52" y="41"/>
                        </a:lnTo>
                        <a:lnTo>
                          <a:pt x="68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omic Sans MS" pitchFamily="66" charset="0"/>
                    </a:endParaRPr>
                  </a:p>
                </p:txBody>
              </p:sp>
              <p:pic>
                <p:nvPicPr>
                  <p:cNvPr id="530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79" y="2658"/>
                    <a:ext cx="711" cy="5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31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98" y="2789"/>
                    <a:ext cx="299" cy="3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32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740" y="2808"/>
                    <a:ext cx="620" cy="2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523" name="Rectangle 442"/>
                <p:cNvSpPr>
                  <a:spLocks noChangeArrowheads="1"/>
                </p:cNvSpPr>
                <p:nvPr/>
              </p:nvSpPr>
              <p:spPr bwMode="auto">
                <a:xfrm>
                  <a:off x="2152439" y="5807918"/>
                  <a:ext cx="540153" cy="13003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800">
                    <a:latin typeface="Comic Sans MS" pitchFamily="66" charset="0"/>
                  </a:endParaRPr>
                </a:p>
              </p:txBody>
            </p:sp>
          </p:grpSp>
          <p:sp>
            <p:nvSpPr>
              <p:cNvPr id="511" name="Text Box 30"/>
              <p:cNvSpPr txBox="1">
                <a:spLocks noChangeArrowheads="1"/>
              </p:cNvSpPr>
              <p:nvPr/>
            </p:nvSpPr>
            <p:spPr bwMode="auto">
              <a:xfrm>
                <a:off x="5325619" y="1570015"/>
                <a:ext cx="4459486" cy="602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kumimoji="0" lang="en-US" altLang="ja-JP" dirty="0" smtClean="0">
                    <a:latin typeface="Comic Sans MS" pitchFamily="66" charset="0"/>
                    <a:ea typeface="HG丸ｺﾞｼｯｸM-PRO" pitchFamily="50" charset="-128"/>
                    <a:cs typeface="Arial" pitchFamily="34" charset="0"/>
                  </a:rPr>
                  <a:t>Expression profiling with MS</a:t>
                </a:r>
              </a:p>
              <a:p>
                <a:pPr algn="ctr" eaLnBrk="0" hangingPunct="0"/>
                <a:r>
                  <a:rPr kumimoji="0" lang="en-US" altLang="ja-JP" dirty="0" smtClean="0">
                    <a:latin typeface="Comic Sans MS" pitchFamily="66" charset="0"/>
                    <a:ea typeface="HG丸ｺﾞｼｯｸM-PRO" pitchFamily="50" charset="-128"/>
                    <a:cs typeface="Arial" pitchFamily="34" charset="0"/>
                  </a:rPr>
                  <a:t>and </a:t>
                </a:r>
                <a:r>
                  <a:rPr kumimoji="0" lang="en-US" altLang="ja-JP" dirty="0" smtClean="0">
                    <a:solidFill>
                      <a:srgbClr val="FF0000"/>
                    </a:solidFill>
                    <a:latin typeface="Comic Sans MS" pitchFamily="66" charset="0"/>
                    <a:ea typeface="HG丸ｺﾞｼｯｸM-PRO" pitchFamily="50" charset="-128"/>
                    <a:cs typeface="Arial" pitchFamily="34" charset="0"/>
                  </a:rPr>
                  <a:t>peptide tagging</a:t>
                </a:r>
              </a:p>
            </p:txBody>
          </p:sp>
        </p:grpSp>
      </p:grpSp>
      <p:sp>
        <p:nvSpPr>
          <p:cNvPr id="941" name="正方形/長方形 940"/>
          <p:cNvSpPr/>
          <p:nvPr/>
        </p:nvSpPr>
        <p:spPr bwMode="auto">
          <a:xfrm>
            <a:off x="5186851" y="2879290"/>
            <a:ext cx="4614045" cy="481774"/>
          </a:xfrm>
          <a:prstGeom prst="rect">
            <a:avLst/>
          </a:prstGeom>
          <a:solidFill>
            <a:srgbClr val="FFD5D6"/>
          </a:solidFill>
          <a:ln w="9525" cap="flat" cmpd="sng" algn="ctr">
            <a:solidFill>
              <a:srgbClr val="FF93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942" name="Rectangle 16"/>
          <p:cNvSpPr>
            <a:spLocks noChangeArrowheads="1"/>
          </p:cNvSpPr>
          <p:nvPr/>
        </p:nvSpPr>
        <p:spPr bwMode="auto">
          <a:xfrm>
            <a:off x="5239687" y="2981678"/>
            <a:ext cx="45083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18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Variance and intensity: 2,000</a:t>
            </a:r>
            <a:endParaRPr lang="en-US" altLang="ja-JP" sz="1800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cxnSp>
        <p:nvCxnSpPr>
          <p:cNvPr id="943" name="直線矢印コネクタ 942"/>
          <p:cNvCxnSpPr/>
          <p:nvPr/>
        </p:nvCxnSpPr>
        <p:spPr bwMode="auto">
          <a:xfrm>
            <a:off x="7489057" y="3425397"/>
            <a:ext cx="0" cy="3548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44" name="正方形/長方形 943"/>
          <p:cNvSpPr/>
          <p:nvPr/>
        </p:nvSpPr>
        <p:spPr bwMode="auto">
          <a:xfrm>
            <a:off x="5095052" y="1891292"/>
            <a:ext cx="4794361" cy="481774"/>
          </a:xfrm>
          <a:prstGeom prst="rect">
            <a:avLst/>
          </a:prstGeom>
          <a:solidFill>
            <a:srgbClr val="FFD5D6"/>
          </a:solidFill>
          <a:ln w="9525" cap="flat" cmpd="sng" algn="ctr">
            <a:solidFill>
              <a:srgbClr val="FF93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945" name="Rectangle 16"/>
          <p:cNvSpPr>
            <a:spLocks noChangeArrowheads="1"/>
          </p:cNvSpPr>
          <p:nvPr/>
        </p:nvSpPr>
        <p:spPr bwMode="auto">
          <a:xfrm>
            <a:off x="5165975" y="1993680"/>
            <a:ext cx="4652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ja-JP" altLang="ja-JP" sz="1800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Number of proteins identified: </a:t>
            </a:r>
            <a:r>
              <a:rPr lang="en-US" altLang="ja-JP" sz="18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&gt; 11,000</a:t>
            </a:r>
            <a:endParaRPr lang="en-US" altLang="ja-JP" sz="1800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939" name="正方形/長方形 938"/>
          <p:cNvSpPr/>
          <p:nvPr/>
        </p:nvSpPr>
        <p:spPr>
          <a:xfrm>
            <a:off x="4918162" y="3878712"/>
            <a:ext cx="5166473" cy="1844166"/>
          </a:xfrm>
          <a:prstGeom prst="rect">
            <a:avLst/>
          </a:prstGeom>
          <a:gradFill>
            <a:gsLst>
              <a:gs pos="29000">
                <a:srgbClr val="E3E3F1">
                  <a:alpha val="98824"/>
                </a:srgbClr>
              </a:gs>
              <a:gs pos="44000">
                <a:schemeClr val="accent2">
                  <a:lumMod val="60000"/>
                  <a:lumOff val="40000"/>
                </a:schemeClr>
              </a:gs>
              <a:gs pos="58000">
                <a:srgbClr val="E0E0F0"/>
              </a:gs>
            </a:gsLst>
            <a:lin ang="5400000" scaled="0"/>
          </a:gradFill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Comic Sans MS" pitchFamily="66" charset="0"/>
            </a:endParaRPr>
          </a:p>
        </p:txBody>
      </p:sp>
      <p:sp>
        <p:nvSpPr>
          <p:cNvPr id="940" name="Rectangle 16"/>
          <p:cNvSpPr>
            <a:spLocks noChangeArrowheads="1"/>
          </p:cNvSpPr>
          <p:nvPr/>
        </p:nvSpPr>
        <p:spPr bwMode="auto">
          <a:xfrm>
            <a:off x="5334927" y="3990403"/>
            <a:ext cx="433294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18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Construction of NSCLC postoperative relapse free survival prediction model</a:t>
            </a:r>
            <a:endParaRPr lang="en-US" altLang="ja-JP" sz="1800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946" name="テキスト ボックス 945"/>
          <p:cNvSpPr txBox="1"/>
          <p:nvPr/>
        </p:nvSpPr>
        <p:spPr>
          <a:xfrm>
            <a:off x="5392488" y="4782738"/>
            <a:ext cx="4217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ja-JP" sz="1800" dirty="0" smtClean="0">
                <a:latin typeface="Comic Sans MS" pitchFamily="66" charset="0"/>
                <a:ea typeface="HG丸ｺﾞｼｯｸM-PRO" pitchFamily="50" charset="-128"/>
              </a:rPr>
              <a:t>Partial Cox regression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ja-JP" sz="1800" dirty="0" smtClean="0">
                <a:latin typeface="Comic Sans MS" pitchFamily="66" charset="0"/>
                <a:ea typeface="HG丸ｺﾞｼｯｸM-PRO" pitchFamily="50" charset="-128"/>
              </a:rPr>
              <a:t>5-fold CV (repeats 1,000 times)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ja-JP" sz="1800" dirty="0" smtClean="0">
                <a:latin typeface="Comic Sans MS" pitchFamily="66" charset="0"/>
                <a:ea typeface="HG丸ｺﾞｼｯｸM-PRO" pitchFamily="50" charset="-128"/>
              </a:rPr>
              <a:t>C-index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44"/>
          <p:cNvSpPr/>
          <p:nvPr/>
        </p:nvSpPr>
        <p:spPr>
          <a:xfrm>
            <a:off x="5998500" y="1908646"/>
            <a:ext cx="3890513" cy="39400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1D1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Comic Sans MS" pitchFamily="66" charset="0"/>
            </a:endParaRPr>
          </a:p>
        </p:txBody>
      </p:sp>
      <p:grpSp>
        <p:nvGrpSpPr>
          <p:cNvPr id="2" name="グループ化 53"/>
          <p:cNvGrpSpPr/>
          <p:nvPr/>
        </p:nvGrpSpPr>
        <p:grpSpPr>
          <a:xfrm>
            <a:off x="6113844" y="5869039"/>
            <a:ext cx="3680275" cy="365163"/>
            <a:chOff x="658808" y="5897614"/>
            <a:chExt cx="3680275" cy="365163"/>
          </a:xfrm>
        </p:grpSpPr>
        <p:sp>
          <p:nvSpPr>
            <p:cNvPr id="35" name="角丸四角形 34"/>
            <p:cNvSpPr/>
            <p:nvPr/>
          </p:nvSpPr>
          <p:spPr>
            <a:xfrm>
              <a:off x="1114421" y="5897614"/>
              <a:ext cx="3224662" cy="365163"/>
            </a:xfrm>
            <a:prstGeom prst="round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800" b="1" dirty="0">
                  <a:latin typeface="Comic Sans MS" pitchFamily="66" charset="0"/>
                </a:rPr>
                <a:t>CV repeats: </a:t>
              </a:r>
              <a:r>
                <a:rPr lang="en-US" altLang="ja-JP" sz="1800" b="1" dirty="0" smtClean="0">
                  <a:latin typeface="Comic Sans MS" pitchFamily="66" charset="0"/>
                </a:rPr>
                <a:t>1000 times</a:t>
              </a:r>
              <a:endParaRPr lang="ja-JP" altLang="en-US" sz="1800" b="1" dirty="0">
                <a:latin typeface="Comic Sans MS" pitchFamily="66" charset="0"/>
              </a:endParaRPr>
            </a:p>
          </p:txBody>
        </p:sp>
        <p:sp>
          <p:nvSpPr>
            <p:cNvPr id="36" name="右矢印 35"/>
            <p:cNvSpPr/>
            <p:nvPr/>
          </p:nvSpPr>
          <p:spPr>
            <a:xfrm>
              <a:off x="658808" y="5943670"/>
              <a:ext cx="355600" cy="27305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>
                <a:latin typeface="Comic Sans MS" pitchFamily="66" charset="0"/>
              </a:endParaRPr>
            </a:p>
          </p:txBody>
        </p:sp>
      </p:grpSp>
      <p:sp>
        <p:nvSpPr>
          <p:cNvPr id="44" name="角丸四角形 43"/>
          <p:cNvSpPr/>
          <p:nvPr/>
        </p:nvSpPr>
        <p:spPr>
          <a:xfrm>
            <a:off x="6252831" y="1423357"/>
            <a:ext cx="3381851" cy="93165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b="1" dirty="0">
                <a:solidFill>
                  <a:srgbClr val="FFFF00"/>
                </a:solidFill>
                <a:latin typeface="Comic Sans MS" pitchFamily="66" charset="0"/>
              </a:rPr>
              <a:t>Random</a:t>
            </a:r>
            <a:r>
              <a:rPr lang="en-US" altLang="ja-JP" sz="1800" dirty="0">
                <a:latin typeface="Comic Sans MS" pitchFamily="66" charset="0"/>
              </a:rPr>
              <a:t> </a:t>
            </a:r>
            <a:r>
              <a:rPr lang="en-US" altLang="ja-JP" sz="1800" b="1" dirty="0">
                <a:solidFill>
                  <a:srgbClr val="FFFF00"/>
                </a:solidFill>
                <a:latin typeface="Comic Sans MS" pitchFamily="66" charset="0"/>
              </a:rPr>
              <a:t>5-fold CV</a:t>
            </a:r>
          </a:p>
          <a:p>
            <a:pPr algn="ctr">
              <a:defRPr/>
            </a:pPr>
            <a:r>
              <a:rPr lang="en-US" altLang="ja-JP" sz="1800" dirty="0">
                <a:latin typeface="Comic Sans MS" pitchFamily="66" charset="0"/>
              </a:rPr>
              <a:t>(Select # of proteins for final model)</a:t>
            </a:r>
            <a:endParaRPr lang="ja-JP" altLang="en-US" sz="1800" dirty="0">
              <a:latin typeface="Comic Sans MS" pitchFamily="66" charset="0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6371072" y="5105939"/>
            <a:ext cx="3145369" cy="6642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1800" dirty="0">
              <a:latin typeface="Comic Sans MS" pitchFamily="66" charset="0"/>
            </a:endParaRPr>
          </a:p>
          <a:p>
            <a:pPr algn="ctr">
              <a:defRPr/>
            </a:pPr>
            <a:r>
              <a:rPr lang="en-US" altLang="ja-JP" sz="1800" dirty="0">
                <a:latin typeface="Comic Sans MS" pitchFamily="66" charset="0"/>
              </a:rPr>
              <a:t>Partial Cox </a:t>
            </a:r>
            <a:r>
              <a:rPr lang="en-US" altLang="ja-JP" sz="1800" dirty="0" smtClean="0">
                <a:latin typeface="Comic Sans MS" pitchFamily="66" charset="0"/>
              </a:rPr>
              <a:t>regression:</a:t>
            </a:r>
          </a:p>
          <a:p>
            <a:pPr algn="ctr">
              <a:defRPr/>
            </a:pPr>
            <a:r>
              <a:rPr lang="en-US" altLang="ja-JP" sz="1800" dirty="0" smtClean="0">
                <a:latin typeface="Comic Sans MS" pitchFamily="66" charset="0"/>
              </a:rPr>
              <a:t>Model construction</a:t>
            </a:r>
            <a:endParaRPr lang="en-US" altLang="ja-JP" sz="1800" dirty="0">
              <a:latin typeface="Comic Sans MS" pitchFamily="66" charset="0"/>
            </a:endParaRPr>
          </a:p>
          <a:p>
            <a:pPr>
              <a:defRPr/>
            </a:pPr>
            <a:endParaRPr lang="ja-JP" altLang="en-US" sz="1800" dirty="0">
              <a:latin typeface="Comic Sans MS" pitchFamily="66" charset="0"/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rot="16200000" flipH="1">
            <a:off x="6772472" y="4911970"/>
            <a:ext cx="375316" cy="167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角丸四角形 47"/>
          <p:cNvSpPr/>
          <p:nvPr/>
        </p:nvSpPr>
        <p:spPr>
          <a:xfrm>
            <a:off x="6136527" y="2417084"/>
            <a:ext cx="1624664" cy="921319"/>
          </a:xfrm>
          <a:prstGeom prst="roundRect">
            <a:avLst/>
          </a:prstGeom>
          <a:solidFill>
            <a:srgbClr val="FBFBFF"/>
          </a:solidFill>
          <a:ln>
            <a:solidFill>
              <a:srgbClr val="7474B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latin typeface="Comic Sans MS" pitchFamily="66" charset="0"/>
              </a:rPr>
              <a:t>CV training data</a:t>
            </a:r>
          </a:p>
          <a:p>
            <a:pPr algn="ctr">
              <a:defRPr/>
            </a:pPr>
            <a:r>
              <a:rPr lang="en-US" altLang="ja-JP" sz="1800" dirty="0">
                <a:latin typeface="Comic Sans MS" pitchFamily="66" charset="0"/>
              </a:rPr>
              <a:t>(N = 92)</a:t>
            </a:r>
            <a:endParaRPr lang="ja-JP" altLang="en-US" sz="1800" dirty="0">
              <a:latin typeface="Comic Sans MS" pitchFamily="66" charset="0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8109013" y="2417084"/>
            <a:ext cx="1624664" cy="1240516"/>
          </a:xfrm>
          <a:prstGeom prst="roundRect">
            <a:avLst/>
          </a:prstGeom>
          <a:solidFill>
            <a:srgbClr val="FBFBFF"/>
          </a:solidFill>
          <a:ln>
            <a:solidFill>
              <a:srgbClr val="7474B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latin typeface="Comic Sans MS" pitchFamily="66" charset="0"/>
              </a:rPr>
              <a:t>CV </a:t>
            </a:r>
            <a:r>
              <a:rPr lang="en-US" altLang="ja-JP" sz="1800" dirty="0" smtClean="0">
                <a:latin typeface="Comic Sans MS" pitchFamily="66" charset="0"/>
              </a:rPr>
              <a:t>test </a:t>
            </a:r>
            <a:r>
              <a:rPr lang="en-US" altLang="ja-JP" sz="1800" dirty="0">
                <a:latin typeface="Comic Sans MS" pitchFamily="66" charset="0"/>
              </a:rPr>
              <a:t>data</a:t>
            </a:r>
          </a:p>
          <a:p>
            <a:pPr algn="ctr">
              <a:defRPr/>
            </a:pPr>
            <a:r>
              <a:rPr lang="en-US" altLang="ja-JP" sz="1800" dirty="0">
                <a:latin typeface="Comic Sans MS" pitchFamily="66" charset="0"/>
              </a:rPr>
              <a:t>(N = </a:t>
            </a:r>
            <a:r>
              <a:rPr lang="en-US" altLang="ja-JP" sz="1800" dirty="0" smtClean="0">
                <a:latin typeface="Comic Sans MS" pitchFamily="66" charset="0"/>
              </a:rPr>
              <a:t>23)</a:t>
            </a:r>
          </a:p>
          <a:p>
            <a:pPr algn="ctr">
              <a:spcBef>
                <a:spcPts val="600"/>
              </a:spcBef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Comic Sans MS" pitchFamily="66" charset="0"/>
              </a:rPr>
              <a:t>C-index</a:t>
            </a:r>
            <a:endParaRPr lang="ja-JP" alt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6139987" y="3744820"/>
            <a:ext cx="2877757" cy="9726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800" dirty="0" smtClean="0">
                <a:latin typeface="Comic Sans MS" pitchFamily="66" charset="0"/>
              </a:rPr>
              <a:t>Filtering:</a:t>
            </a:r>
          </a:p>
          <a:p>
            <a:pPr>
              <a:defRPr/>
            </a:pPr>
            <a:r>
              <a:rPr lang="en-US" altLang="ja-JP" dirty="0" err="1" smtClean="0">
                <a:latin typeface="Comic Sans MS" pitchFamily="66" charset="0"/>
              </a:rPr>
              <a:t>Univariate</a:t>
            </a:r>
            <a:r>
              <a:rPr lang="en-US" altLang="ja-JP" dirty="0" smtClean="0">
                <a:latin typeface="Comic Sans MS" pitchFamily="66" charset="0"/>
              </a:rPr>
              <a:t> </a:t>
            </a:r>
            <a:r>
              <a:rPr lang="en-US" altLang="ja-JP" dirty="0">
                <a:latin typeface="Comic Sans MS" pitchFamily="66" charset="0"/>
              </a:rPr>
              <a:t>Cox regression</a:t>
            </a:r>
          </a:p>
          <a:p>
            <a:pPr marL="342900" indent="-342900">
              <a:defRPr/>
            </a:pPr>
            <a:r>
              <a:rPr lang="en-US" altLang="ja-JP" sz="1800" dirty="0">
                <a:latin typeface="Comic Sans MS" pitchFamily="66" charset="0"/>
              </a:rPr>
              <a:t>-&gt; </a:t>
            </a:r>
            <a:r>
              <a:rPr lang="en-US" altLang="ja-JP" sz="1800" dirty="0" smtClean="0">
                <a:latin typeface="Comic Sans MS" pitchFamily="66" charset="0"/>
              </a:rPr>
              <a:t>100 proteins</a:t>
            </a:r>
            <a:endParaRPr lang="ja-JP" altLang="en-US" sz="1800" dirty="0">
              <a:latin typeface="Comic Sans MS" pitchFamily="66" charset="0"/>
            </a:endParaRPr>
          </a:p>
        </p:txBody>
      </p:sp>
      <p:sp>
        <p:nvSpPr>
          <p:cNvPr id="49" name="下矢印 48"/>
          <p:cNvSpPr/>
          <p:nvPr/>
        </p:nvSpPr>
        <p:spPr bwMode="auto">
          <a:xfrm flipV="1">
            <a:off x="9250660" y="3786996"/>
            <a:ext cx="145756" cy="1226438"/>
          </a:xfrm>
          <a:prstGeom prst="downArrow">
            <a:avLst/>
          </a:prstGeom>
          <a:solidFill>
            <a:srgbClr val="FBFB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1" name="直線矢印コネクタ 50"/>
          <p:cNvCxnSpPr/>
          <p:nvPr/>
        </p:nvCxnSpPr>
        <p:spPr>
          <a:xfrm rot="16200000" flipH="1">
            <a:off x="6751452" y="3550882"/>
            <a:ext cx="375316" cy="167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944563" y="1158875"/>
            <a:ext cx="8397875" cy="101600"/>
          </a:xfrm>
          <a:prstGeom prst="homePlate">
            <a:avLst>
              <a:gd name="adj" fmla="val 247586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omic Sans MS" pitchFamily="66" charset="0"/>
              <a:cs typeface="Arial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95250" y="131763"/>
            <a:ext cx="10099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ea typeface="HG丸ｺﾞｼｯｸM-PRO" pitchFamily="50" charset="-128"/>
                <a:cs typeface="Arial" pitchFamily="34" charset="0"/>
              </a:rPr>
              <a:t>Construction of proteomic prediction of postoperative prognosis of NSCLC using the training set</a:t>
            </a:r>
            <a:endParaRPr kumimoji="0" lang="en-US" altLang="ja-JP" sz="2800" dirty="0">
              <a:solidFill>
                <a:schemeClr val="bg2">
                  <a:lumMod val="60000"/>
                  <a:lumOff val="40000"/>
                </a:schemeClr>
              </a:solidFill>
              <a:latin typeface="Comic Sans MS" pitchFamily="66" charset="0"/>
              <a:ea typeface="HG丸ｺﾞｼｯｸM-PRO" pitchFamily="50" charset="-128"/>
              <a:cs typeface="Arial" pitchFamily="34" charset="0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377554" y="1449460"/>
            <a:ext cx="5166473" cy="4273418"/>
            <a:chOff x="4918162" y="1449460"/>
            <a:chExt cx="5166473" cy="4273418"/>
          </a:xfrm>
        </p:grpSpPr>
        <p:cxnSp>
          <p:nvCxnSpPr>
            <p:cNvPr id="30" name="直線矢印コネクタ 29"/>
            <p:cNvCxnSpPr/>
            <p:nvPr/>
          </p:nvCxnSpPr>
          <p:spPr bwMode="auto">
            <a:xfrm>
              <a:off x="7489057" y="1449460"/>
              <a:ext cx="0" cy="35484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9" name="直線矢印コネクタ 38"/>
            <p:cNvCxnSpPr/>
            <p:nvPr/>
          </p:nvCxnSpPr>
          <p:spPr bwMode="auto">
            <a:xfrm>
              <a:off x="7489057" y="2468931"/>
              <a:ext cx="0" cy="35484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0" name="正方形/長方形 39"/>
            <p:cNvSpPr/>
            <p:nvPr/>
          </p:nvSpPr>
          <p:spPr>
            <a:xfrm>
              <a:off x="4918162" y="3878712"/>
              <a:ext cx="5166473" cy="1844166"/>
            </a:xfrm>
            <a:prstGeom prst="rect">
              <a:avLst/>
            </a:prstGeom>
            <a:gradFill>
              <a:gsLst>
                <a:gs pos="29000">
                  <a:srgbClr val="E3E3F1">
                    <a:alpha val="98824"/>
                  </a:srgbClr>
                </a:gs>
                <a:gs pos="44000">
                  <a:schemeClr val="accent2">
                    <a:lumMod val="60000"/>
                    <a:lumOff val="40000"/>
                  </a:schemeClr>
                </a:gs>
                <a:gs pos="58000">
                  <a:srgbClr val="E0E0F0"/>
                </a:gs>
              </a:gsLst>
              <a:lin ang="5400000" scaled="0"/>
            </a:gradFill>
            <a:ln w="28575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>
                <a:latin typeface="Comic Sans MS" pitchFamily="66" charset="0"/>
              </a:endParaRPr>
            </a:p>
          </p:txBody>
        </p:sp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5334927" y="3990403"/>
              <a:ext cx="433294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800" dirty="0" smtClean="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Construction of NSCLC postoperative relapse free survival prediction model</a:t>
              </a:r>
              <a:endParaRPr lang="en-US" altLang="ja-JP" sz="1800" dirty="0">
                <a:solidFill>
                  <a:srgbClr val="000000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5392488" y="4782738"/>
              <a:ext cx="42178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ea"/>
                <a:buAutoNum type="circleNumDbPlain"/>
              </a:pPr>
              <a:r>
                <a:rPr lang="en-US" altLang="ja-JP" sz="1800" dirty="0" smtClean="0">
                  <a:latin typeface="Comic Sans MS" pitchFamily="66" charset="0"/>
                  <a:ea typeface="HG丸ｺﾞｼｯｸM-PRO" pitchFamily="50" charset="-128"/>
                </a:rPr>
                <a:t>Partial Cox regression</a:t>
              </a:r>
            </a:p>
            <a:p>
              <a:pPr marL="342900" indent="-342900">
                <a:buFont typeface="+mj-ea"/>
                <a:buAutoNum type="circleNumDbPlain"/>
              </a:pPr>
              <a:r>
                <a:rPr lang="en-US" altLang="ja-JP" sz="1800" dirty="0" smtClean="0">
                  <a:latin typeface="Comic Sans MS" pitchFamily="66" charset="0"/>
                  <a:ea typeface="HG丸ｺﾞｼｯｸM-PRO" pitchFamily="50" charset="-128"/>
                </a:rPr>
                <a:t>5-fold CV (repeats 1,000 times)</a:t>
              </a:r>
            </a:p>
            <a:p>
              <a:pPr marL="342900" indent="-342900">
                <a:buFont typeface="+mj-ea"/>
                <a:buAutoNum type="circleNumDbPlain"/>
              </a:pPr>
              <a:r>
                <a:rPr lang="en-US" altLang="ja-JP" sz="1800" dirty="0" smtClean="0">
                  <a:latin typeface="Comic Sans MS" pitchFamily="66" charset="0"/>
                  <a:ea typeface="HG丸ｺﾞｼｯｸM-PRO" pitchFamily="50" charset="-128"/>
                </a:rPr>
                <a:t>C-index</a:t>
              </a:r>
            </a:p>
          </p:txBody>
        </p:sp>
        <p:sp>
          <p:nvSpPr>
            <p:cNvPr id="57" name="正方形/長方形 56"/>
            <p:cNvSpPr/>
            <p:nvPr/>
          </p:nvSpPr>
          <p:spPr bwMode="auto">
            <a:xfrm>
              <a:off x="5186851" y="2879290"/>
              <a:ext cx="4614045" cy="481774"/>
            </a:xfrm>
            <a:prstGeom prst="rect">
              <a:avLst/>
            </a:prstGeom>
            <a:solidFill>
              <a:srgbClr val="FFD5D6"/>
            </a:solidFill>
            <a:ln w="9525" cap="flat" cmpd="sng" algn="ctr">
              <a:solidFill>
                <a:srgbClr val="FF939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1" name="Rectangle 16"/>
            <p:cNvSpPr>
              <a:spLocks noChangeArrowheads="1"/>
            </p:cNvSpPr>
            <p:nvPr/>
          </p:nvSpPr>
          <p:spPr bwMode="auto">
            <a:xfrm>
              <a:off x="5239687" y="2981678"/>
              <a:ext cx="45083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800" dirty="0" smtClean="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Variance and intensity: 2,000</a:t>
              </a:r>
              <a:endParaRPr lang="en-US" altLang="ja-JP" sz="1800" dirty="0">
                <a:solidFill>
                  <a:srgbClr val="000000"/>
                </a:solidFill>
                <a:latin typeface="Comic Sans MS" pitchFamily="66" charset="0"/>
                <a:cs typeface="Arial" charset="0"/>
              </a:endParaRPr>
            </a:p>
          </p:txBody>
        </p:sp>
        <p:cxnSp>
          <p:nvCxnSpPr>
            <p:cNvPr id="62" name="直線矢印コネクタ 61"/>
            <p:cNvCxnSpPr/>
            <p:nvPr/>
          </p:nvCxnSpPr>
          <p:spPr bwMode="auto">
            <a:xfrm>
              <a:off x="7489057" y="3425397"/>
              <a:ext cx="0" cy="35484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3" name="正方形/長方形 62"/>
            <p:cNvSpPr/>
            <p:nvPr/>
          </p:nvSpPr>
          <p:spPr bwMode="auto">
            <a:xfrm>
              <a:off x="5095052" y="1891292"/>
              <a:ext cx="4794361" cy="481774"/>
            </a:xfrm>
            <a:prstGeom prst="rect">
              <a:avLst/>
            </a:prstGeom>
            <a:solidFill>
              <a:srgbClr val="FFD5D6"/>
            </a:solidFill>
            <a:ln w="9525" cap="flat" cmpd="sng" algn="ctr">
              <a:solidFill>
                <a:srgbClr val="FF939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4" name="Rectangle 16"/>
            <p:cNvSpPr>
              <a:spLocks noChangeArrowheads="1"/>
            </p:cNvSpPr>
            <p:nvPr/>
          </p:nvSpPr>
          <p:spPr bwMode="auto">
            <a:xfrm>
              <a:off x="5165975" y="1993680"/>
              <a:ext cx="46525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ja-JP" altLang="ja-JP" sz="1800" dirty="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Number of proteins identified: </a:t>
              </a:r>
              <a:r>
                <a:rPr lang="en-US" altLang="ja-JP" sz="1800" dirty="0" smtClean="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&gt; 11,000</a:t>
              </a:r>
              <a:endParaRPr lang="en-US" altLang="ja-JP" sz="1800" dirty="0">
                <a:solidFill>
                  <a:srgbClr val="000000"/>
                </a:solidFill>
                <a:latin typeface="Comic Sans MS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0815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/>
          <p:cNvSpPr/>
          <p:nvPr/>
        </p:nvSpPr>
        <p:spPr bwMode="auto">
          <a:xfrm>
            <a:off x="4788648" y="2286000"/>
            <a:ext cx="5235243" cy="422694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543464" y="1908646"/>
            <a:ext cx="3890513" cy="39400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1D1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Comic Sans MS" pitchFamily="66" charset="0"/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rot="16200000" flipH="1">
            <a:off x="1317436" y="4911970"/>
            <a:ext cx="375316" cy="167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3" cstate="print"/>
          <a:srcRect l="13313" b="14219"/>
          <a:stretch>
            <a:fillRect/>
          </a:stretch>
        </p:blipFill>
        <p:spPr bwMode="auto">
          <a:xfrm>
            <a:off x="5624418" y="2993366"/>
            <a:ext cx="4270075" cy="292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8" name="グループ化 517"/>
          <p:cNvGrpSpPr/>
          <p:nvPr/>
        </p:nvGrpSpPr>
        <p:grpSpPr>
          <a:xfrm>
            <a:off x="5049325" y="1896039"/>
            <a:ext cx="4713889" cy="783787"/>
            <a:chOff x="5076505" y="6038198"/>
            <a:chExt cx="4713889" cy="783787"/>
          </a:xfrm>
        </p:grpSpPr>
        <p:sp>
          <p:nvSpPr>
            <p:cNvPr id="510" name="正方形/長方形 509"/>
            <p:cNvSpPr/>
            <p:nvPr/>
          </p:nvSpPr>
          <p:spPr bwMode="auto">
            <a:xfrm>
              <a:off x="5076505" y="6038198"/>
              <a:ext cx="4713889" cy="7837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512" name="テキスト ボックス 511"/>
            <p:cNvSpPr txBox="1"/>
            <p:nvPr/>
          </p:nvSpPr>
          <p:spPr>
            <a:xfrm>
              <a:off x="5106850" y="6065315"/>
              <a:ext cx="4550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en-US" altLang="ja-JP" sz="2000" dirty="0" smtClean="0">
                  <a:solidFill>
                    <a:srgbClr val="FF0000"/>
                  </a:solidFill>
                  <a:latin typeface="Comic Sans MS" pitchFamily="66" charset="0"/>
                  <a:ea typeface="HG丸ｺﾞｼｯｸM-PRO" pitchFamily="50" charset="-128"/>
                </a:rPr>
                <a:t>11 protein - relapse free survival prediction model</a:t>
              </a:r>
            </a:p>
          </p:txBody>
        </p:sp>
      </p:grpSp>
      <p:sp>
        <p:nvSpPr>
          <p:cNvPr id="519" name="テキスト ボックス 518"/>
          <p:cNvSpPr txBox="1"/>
          <p:nvPr/>
        </p:nvSpPr>
        <p:spPr>
          <a:xfrm rot="16200000">
            <a:off x="3364669" y="4251312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ja-JP" sz="1800" dirty="0" smtClean="0">
                <a:latin typeface="Comic Sans MS" pitchFamily="66" charset="0"/>
                <a:ea typeface="HG丸ｺﾞｼｯｸM-PRO" pitchFamily="50" charset="-128"/>
              </a:rPr>
              <a:t>Average C-index in CV test</a:t>
            </a:r>
          </a:p>
        </p:txBody>
      </p:sp>
      <p:sp>
        <p:nvSpPr>
          <p:cNvPr id="520" name="テキスト ボックス 519"/>
          <p:cNvSpPr txBox="1"/>
          <p:nvPr/>
        </p:nvSpPr>
        <p:spPr>
          <a:xfrm>
            <a:off x="5102919" y="2963228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Comic Sans MS" pitchFamily="66" charset="0"/>
              </a:rPr>
              <a:t>0.63</a:t>
            </a:r>
            <a:endParaRPr kumimoji="1" lang="ja-JP" altLang="en-US" sz="1400" dirty="0">
              <a:latin typeface="Comic Sans MS" pitchFamily="66" charset="0"/>
            </a:endParaRPr>
          </a:p>
        </p:txBody>
      </p:sp>
      <p:sp>
        <p:nvSpPr>
          <p:cNvPr id="521" name="テキスト ボックス 520"/>
          <p:cNvSpPr txBox="1"/>
          <p:nvPr/>
        </p:nvSpPr>
        <p:spPr>
          <a:xfrm>
            <a:off x="5102919" y="3842419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Comic Sans MS" pitchFamily="66" charset="0"/>
              </a:rPr>
              <a:t>0.62</a:t>
            </a:r>
            <a:endParaRPr kumimoji="1" lang="ja-JP" altLang="en-US" sz="1400" dirty="0">
              <a:latin typeface="Comic Sans MS" pitchFamily="66" charset="0"/>
            </a:endParaRPr>
          </a:p>
        </p:txBody>
      </p:sp>
      <p:sp>
        <p:nvSpPr>
          <p:cNvPr id="522" name="テキスト ボックス 521"/>
          <p:cNvSpPr txBox="1"/>
          <p:nvPr/>
        </p:nvSpPr>
        <p:spPr>
          <a:xfrm>
            <a:off x="5211923" y="5609812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Comic Sans MS" pitchFamily="66" charset="0"/>
              </a:rPr>
              <a:t>0.6</a:t>
            </a:r>
            <a:endParaRPr kumimoji="1" lang="ja-JP" altLang="en-US" sz="1400" dirty="0">
              <a:latin typeface="Comic Sans MS" pitchFamily="66" charset="0"/>
            </a:endParaRPr>
          </a:p>
        </p:txBody>
      </p:sp>
      <p:sp>
        <p:nvSpPr>
          <p:cNvPr id="523" name="テキスト ボックス 522"/>
          <p:cNvSpPr txBox="1"/>
          <p:nvPr/>
        </p:nvSpPr>
        <p:spPr>
          <a:xfrm>
            <a:off x="5102919" y="4719604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Comic Sans MS" pitchFamily="66" charset="0"/>
              </a:rPr>
              <a:t>0.61</a:t>
            </a:r>
            <a:endParaRPr kumimoji="1" lang="ja-JP" altLang="en-US" sz="1400" dirty="0">
              <a:latin typeface="Comic Sans MS" pitchFamily="66" charset="0"/>
            </a:endParaRPr>
          </a:p>
        </p:txBody>
      </p:sp>
      <p:sp>
        <p:nvSpPr>
          <p:cNvPr id="524" name="テキスト ボックス 523"/>
          <p:cNvSpPr txBox="1"/>
          <p:nvPr/>
        </p:nvSpPr>
        <p:spPr>
          <a:xfrm rot="10800000" flipV="1">
            <a:off x="5470548" y="6117750"/>
            <a:ext cx="454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ja-JP" sz="1800" dirty="0" smtClean="0">
                <a:latin typeface="Comic Sans MS" pitchFamily="66" charset="0"/>
                <a:ea typeface="HG丸ｺﾞｼｯｸM-PRO" pitchFamily="50" charset="-128"/>
              </a:rPr>
              <a:t># of proteins in partial Cox regression</a:t>
            </a:r>
          </a:p>
        </p:txBody>
      </p:sp>
      <p:sp>
        <p:nvSpPr>
          <p:cNvPr id="525" name="テキスト ボックス 524"/>
          <p:cNvSpPr txBox="1"/>
          <p:nvPr/>
        </p:nvSpPr>
        <p:spPr>
          <a:xfrm>
            <a:off x="7321818" y="59065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Comic Sans MS" pitchFamily="66" charset="0"/>
              </a:rPr>
              <a:t>3</a:t>
            </a:r>
            <a:r>
              <a:rPr kumimoji="1" lang="en-US" altLang="ja-JP" sz="1400" dirty="0" smtClean="0">
                <a:latin typeface="Comic Sans MS" pitchFamily="66" charset="0"/>
              </a:rPr>
              <a:t>0</a:t>
            </a:r>
            <a:endParaRPr kumimoji="1" lang="ja-JP" altLang="en-US" sz="1400" dirty="0">
              <a:latin typeface="Comic Sans MS" pitchFamily="66" charset="0"/>
            </a:endParaRPr>
          </a:p>
        </p:txBody>
      </p:sp>
      <p:sp>
        <p:nvSpPr>
          <p:cNvPr id="526" name="テキスト ボックス 525"/>
          <p:cNvSpPr txBox="1"/>
          <p:nvPr/>
        </p:nvSpPr>
        <p:spPr>
          <a:xfrm>
            <a:off x="8696906" y="59065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Comic Sans MS" pitchFamily="66" charset="0"/>
              </a:rPr>
              <a:t>1</a:t>
            </a:r>
            <a:r>
              <a:rPr kumimoji="1" lang="en-US" altLang="ja-JP" sz="1400" dirty="0" smtClean="0">
                <a:latin typeface="Comic Sans MS" pitchFamily="66" charset="0"/>
              </a:rPr>
              <a:t>0</a:t>
            </a:r>
            <a:endParaRPr kumimoji="1" lang="ja-JP" altLang="en-US" sz="1400" dirty="0">
              <a:latin typeface="Comic Sans MS" pitchFamily="66" charset="0"/>
            </a:endParaRPr>
          </a:p>
        </p:txBody>
      </p:sp>
      <p:sp>
        <p:nvSpPr>
          <p:cNvPr id="527" name="テキスト ボックス 526"/>
          <p:cNvSpPr txBox="1"/>
          <p:nvPr/>
        </p:nvSpPr>
        <p:spPr>
          <a:xfrm>
            <a:off x="7759198" y="59065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Comic Sans MS" pitchFamily="66" charset="0"/>
              </a:rPr>
              <a:t>2</a:t>
            </a:r>
            <a:r>
              <a:rPr kumimoji="1" lang="en-US" altLang="ja-JP" sz="1400" dirty="0" smtClean="0">
                <a:latin typeface="Comic Sans MS" pitchFamily="66" charset="0"/>
              </a:rPr>
              <a:t>0</a:t>
            </a:r>
            <a:endParaRPr kumimoji="1" lang="ja-JP" altLang="en-US" sz="1400" dirty="0">
              <a:latin typeface="Comic Sans MS" pitchFamily="66" charset="0"/>
            </a:endParaRPr>
          </a:p>
        </p:txBody>
      </p:sp>
      <p:sp>
        <p:nvSpPr>
          <p:cNvPr id="529" name="テキスト ボックス 528"/>
          <p:cNvSpPr txBox="1"/>
          <p:nvPr/>
        </p:nvSpPr>
        <p:spPr>
          <a:xfrm>
            <a:off x="6470383" y="59065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Comic Sans MS" pitchFamily="66" charset="0"/>
              </a:rPr>
              <a:t>5</a:t>
            </a:r>
            <a:r>
              <a:rPr kumimoji="1" lang="en-US" altLang="ja-JP" sz="1400" dirty="0" smtClean="0">
                <a:latin typeface="Comic Sans MS" pitchFamily="66" charset="0"/>
              </a:rPr>
              <a:t>0</a:t>
            </a:r>
            <a:endParaRPr kumimoji="1" lang="ja-JP" altLang="en-US" sz="1400" dirty="0">
              <a:latin typeface="Comic Sans MS" pitchFamily="66" charset="0"/>
            </a:endParaRPr>
          </a:p>
        </p:txBody>
      </p:sp>
      <p:sp>
        <p:nvSpPr>
          <p:cNvPr id="530" name="テキスト ボックス 529"/>
          <p:cNvSpPr txBox="1"/>
          <p:nvPr/>
        </p:nvSpPr>
        <p:spPr>
          <a:xfrm>
            <a:off x="5492686" y="5906500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Comic Sans MS" pitchFamily="66" charset="0"/>
              </a:rPr>
              <a:t>10</a:t>
            </a:r>
            <a:r>
              <a:rPr kumimoji="1" lang="en-US" altLang="ja-JP" sz="1400" dirty="0" smtClean="0">
                <a:latin typeface="Comic Sans MS" pitchFamily="66" charset="0"/>
              </a:rPr>
              <a:t>0</a:t>
            </a:r>
            <a:endParaRPr kumimoji="1" lang="ja-JP" altLang="en-US" sz="1400" dirty="0">
              <a:latin typeface="Comic Sans MS" pitchFamily="66" charset="0"/>
            </a:endParaRPr>
          </a:p>
        </p:txBody>
      </p:sp>
      <p:sp>
        <p:nvSpPr>
          <p:cNvPr id="531" name="ストライプ矢印 530"/>
          <p:cNvSpPr/>
          <p:nvPr/>
        </p:nvSpPr>
        <p:spPr bwMode="auto">
          <a:xfrm rot="5400000">
            <a:off x="8546646" y="3824466"/>
            <a:ext cx="407407" cy="223749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497908" y="3339316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  <a:latin typeface="Comic Sans MS" pitchFamily="66" charset="0"/>
              </a:rPr>
              <a:t>11</a:t>
            </a:r>
            <a:endParaRPr kumimoji="1" lang="ja-JP" alt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797795" y="1423357"/>
            <a:ext cx="3381851" cy="93165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b="1" dirty="0">
                <a:solidFill>
                  <a:srgbClr val="FFFF00"/>
                </a:solidFill>
                <a:latin typeface="Comic Sans MS" pitchFamily="66" charset="0"/>
              </a:rPr>
              <a:t>Random</a:t>
            </a:r>
            <a:r>
              <a:rPr lang="en-US" altLang="ja-JP" sz="1800" dirty="0">
                <a:latin typeface="Comic Sans MS" pitchFamily="66" charset="0"/>
              </a:rPr>
              <a:t> </a:t>
            </a:r>
            <a:r>
              <a:rPr lang="en-US" altLang="ja-JP" sz="1800" b="1" dirty="0">
                <a:solidFill>
                  <a:srgbClr val="FFFF00"/>
                </a:solidFill>
                <a:latin typeface="Comic Sans MS" pitchFamily="66" charset="0"/>
              </a:rPr>
              <a:t>5-fold CV</a:t>
            </a:r>
          </a:p>
          <a:p>
            <a:pPr algn="ctr">
              <a:defRPr/>
            </a:pPr>
            <a:r>
              <a:rPr lang="en-US" altLang="ja-JP" sz="1800" dirty="0">
                <a:latin typeface="Comic Sans MS" pitchFamily="66" charset="0"/>
              </a:rPr>
              <a:t>(Select # of proteins for final model)</a:t>
            </a:r>
            <a:endParaRPr lang="ja-JP" altLang="en-US" sz="1800" dirty="0">
              <a:latin typeface="Comic Sans MS" pitchFamily="66" charset="0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916036" y="5105939"/>
            <a:ext cx="3145369" cy="6642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1800" dirty="0">
              <a:latin typeface="Comic Sans MS" pitchFamily="66" charset="0"/>
            </a:endParaRPr>
          </a:p>
          <a:p>
            <a:pPr algn="ctr">
              <a:defRPr/>
            </a:pPr>
            <a:r>
              <a:rPr lang="en-US" altLang="ja-JP" sz="1800" dirty="0">
                <a:latin typeface="Comic Sans MS" pitchFamily="66" charset="0"/>
              </a:rPr>
              <a:t>Partial Cox </a:t>
            </a:r>
            <a:r>
              <a:rPr lang="en-US" altLang="ja-JP" sz="1800" dirty="0" smtClean="0">
                <a:latin typeface="Comic Sans MS" pitchFamily="66" charset="0"/>
              </a:rPr>
              <a:t>regression:</a:t>
            </a:r>
          </a:p>
          <a:p>
            <a:pPr algn="ctr">
              <a:defRPr/>
            </a:pPr>
            <a:r>
              <a:rPr lang="en-US" altLang="ja-JP" sz="1800" dirty="0" smtClean="0">
                <a:latin typeface="Comic Sans MS" pitchFamily="66" charset="0"/>
              </a:rPr>
              <a:t>Model construction</a:t>
            </a:r>
            <a:endParaRPr lang="en-US" altLang="ja-JP" sz="1800" dirty="0">
              <a:latin typeface="Comic Sans MS" pitchFamily="66" charset="0"/>
            </a:endParaRPr>
          </a:p>
          <a:p>
            <a:pPr>
              <a:defRPr/>
            </a:pPr>
            <a:endParaRPr lang="ja-JP" altLang="en-US" sz="1800" dirty="0">
              <a:latin typeface="Comic Sans MS" pitchFamily="66" charset="0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681491" y="2417084"/>
            <a:ext cx="1624664" cy="921319"/>
          </a:xfrm>
          <a:prstGeom prst="roundRect">
            <a:avLst/>
          </a:prstGeom>
          <a:solidFill>
            <a:srgbClr val="FBFBFF"/>
          </a:solidFill>
          <a:ln>
            <a:solidFill>
              <a:srgbClr val="7474B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latin typeface="Comic Sans MS" pitchFamily="66" charset="0"/>
              </a:rPr>
              <a:t>CV training data</a:t>
            </a:r>
          </a:p>
          <a:p>
            <a:pPr algn="ctr">
              <a:defRPr/>
            </a:pPr>
            <a:r>
              <a:rPr lang="en-US" altLang="ja-JP" sz="1800" dirty="0">
                <a:latin typeface="Comic Sans MS" pitchFamily="66" charset="0"/>
              </a:rPr>
              <a:t>(N = 92)</a:t>
            </a:r>
            <a:endParaRPr lang="ja-JP" altLang="en-US" sz="1800" dirty="0">
              <a:latin typeface="Comic Sans MS" pitchFamily="66" charset="0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2653977" y="2417084"/>
            <a:ext cx="1624664" cy="1240516"/>
          </a:xfrm>
          <a:prstGeom prst="roundRect">
            <a:avLst/>
          </a:prstGeom>
          <a:solidFill>
            <a:srgbClr val="FBFBFF"/>
          </a:solidFill>
          <a:ln>
            <a:solidFill>
              <a:srgbClr val="7474B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latin typeface="Comic Sans MS" pitchFamily="66" charset="0"/>
              </a:rPr>
              <a:t>CV </a:t>
            </a:r>
            <a:r>
              <a:rPr lang="en-US" altLang="ja-JP" sz="1800" dirty="0" smtClean="0">
                <a:latin typeface="Comic Sans MS" pitchFamily="66" charset="0"/>
              </a:rPr>
              <a:t>test </a:t>
            </a:r>
            <a:r>
              <a:rPr lang="en-US" altLang="ja-JP" sz="1800" dirty="0">
                <a:latin typeface="Comic Sans MS" pitchFamily="66" charset="0"/>
              </a:rPr>
              <a:t>data</a:t>
            </a:r>
          </a:p>
          <a:p>
            <a:pPr algn="ctr">
              <a:defRPr/>
            </a:pPr>
            <a:r>
              <a:rPr lang="en-US" altLang="ja-JP" sz="1800" dirty="0">
                <a:latin typeface="Comic Sans MS" pitchFamily="66" charset="0"/>
              </a:rPr>
              <a:t>(N = </a:t>
            </a:r>
            <a:r>
              <a:rPr lang="en-US" altLang="ja-JP" sz="1800" dirty="0" smtClean="0">
                <a:latin typeface="Comic Sans MS" pitchFamily="66" charset="0"/>
              </a:rPr>
              <a:t>23)</a:t>
            </a:r>
          </a:p>
          <a:p>
            <a:pPr algn="ctr">
              <a:spcBef>
                <a:spcPts val="600"/>
              </a:spcBef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Comic Sans MS" pitchFamily="66" charset="0"/>
              </a:rPr>
              <a:t>C-index</a:t>
            </a:r>
            <a:endParaRPr lang="ja-JP" alt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684951" y="3744820"/>
            <a:ext cx="2877757" cy="9726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800" dirty="0" smtClean="0">
                <a:latin typeface="Comic Sans MS" pitchFamily="66" charset="0"/>
              </a:rPr>
              <a:t>Filtering:</a:t>
            </a:r>
          </a:p>
          <a:p>
            <a:pPr>
              <a:defRPr/>
            </a:pPr>
            <a:r>
              <a:rPr lang="en-US" altLang="ja-JP" dirty="0" err="1" smtClean="0">
                <a:latin typeface="Comic Sans MS" pitchFamily="66" charset="0"/>
              </a:rPr>
              <a:t>Univariate</a:t>
            </a:r>
            <a:r>
              <a:rPr lang="en-US" altLang="ja-JP" dirty="0" smtClean="0">
                <a:latin typeface="Comic Sans MS" pitchFamily="66" charset="0"/>
              </a:rPr>
              <a:t> </a:t>
            </a:r>
            <a:r>
              <a:rPr lang="en-US" altLang="ja-JP" dirty="0">
                <a:latin typeface="Comic Sans MS" pitchFamily="66" charset="0"/>
              </a:rPr>
              <a:t>Cox regression</a:t>
            </a:r>
          </a:p>
          <a:p>
            <a:pPr marL="342900" indent="-342900">
              <a:defRPr/>
            </a:pPr>
            <a:r>
              <a:rPr lang="en-US" altLang="ja-JP" sz="1800" dirty="0">
                <a:latin typeface="Comic Sans MS" pitchFamily="66" charset="0"/>
              </a:rPr>
              <a:t>-&gt; </a:t>
            </a:r>
            <a:r>
              <a:rPr lang="en-US" altLang="ja-JP" sz="1800" dirty="0" smtClean="0">
                <a:latin typeface="Comic Sans MS" pitchFamily="66" charset="0"/>
              </a:rPr>
              <a:t>100 proteins</a:t>
            </a:r>
            <a:endParaRPr lang="ja-JP" altLang="en-US" sz="1800" dirty="0">
              <a:latin typeface="Comic Sans MS" pitchFamily="66" charset="0"/>
            </a:endParaRPr>
          </a:p>
        </p:txBody>
      </p:sp>
      <p:sp>
        <p:nvSpPr>
          <p:cNvPr id="38" name="下矢印 37"/>
          <p:cNvSpPr/>
          <p:nvPr/>
        </p:nvSpPr>
        <p:spPr bwMode="auto">
          <a:xfrm flipV="1">
            <a:off x="3795624" y="3786996"/>
            <a:ext cx="145756" cy="1226438"/>
          </a:xfrm>
          <a:prstGeom prst="downArrow">
            <a:avLst/>
          </a:prstGeom>
          <a:solidFill>
            <a:srgbClr val="FBFB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51" name="直線矢印コネクタ 50"/>
          <p:cNvCxnSpPr/>
          <p:nvPr/>
        </p:nvCxnSpPr>
        <p:spPr>
          <a:xfrm rot="16200000" flipH="1">
            <a:off x="1296416" y="3550882"/>
            <a:ext cx="375316" cy="167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utoShape 51"/>
          <p:cNvSpPr>
            <a:spLocks noChangeArrowheads="1"/>
          </p:cNvSpPr>
          <p:nvPr/>
        </p:nvSpPr>
        <p:spPr bwMode="auto">
          <a:xfrm>
            <a:off x="944563" y="1158875"/>
            <a:ext cx="8397875" cy="101600"/>
          </a:xfrm>
          <a:prstGeom prst="homePlate">
            <a:avLst>
              <a:gd name="adj" fmla="val 247586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cs typeface="Arial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95250" y="131763"/>
            <a:ext cx="10099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ea typeface="HG丸ｺﾞｼｯｸM-PRO" pitchFamily="50" charset="-128"/>
                <a:cs typeface="Arial" pitchFamily="34" charset="0"/>
              </a:rPr>
              <a:t>Construction of proteomic prediction of postoperative prognosis of NSCLC using the training set</a:t>
            </a:r>
            <a:endParaRPr kumimoji="0" lang="en-US" altLang="ja-JP" sz="2800" dirty="0">
              <a:solidFill>
                <a:schemeClr val="bg2">
                  <a:lumMod val="60000"/>
                  <a:lumOff val="40000"/>
                </a:schemeClr>
              </a:solidFill>
              <a:latin typeface="Comic Sans MS" pitchFamily="66" charset="0"/>
              <a:ea typeface="HG丸ｺﾞｼｯｸM-PRO" pitchFamily="50" charset="-128"/>
              <a:cs typeface="Arial" pitchFamily="34" charset="0"/>
            </a:endParaRPr>
          </a:p>
        </p:txBody>
      </p:sp>
      <p:grpSp>
        <p:nvGrpSpPr>
          <p:cNvPr id="46" name="グループ化 53"/>
          <p:cNvGrpSpPr/>
          <p:nvPr/>
        </p:nvGrpSpPr>
        <p:grpSpPr>
          <a:xfrm>
            <a:off x="658808" y="5869039"/>
            <a:ext cx="3680275" cy="365163"/>
            <a:chOff x="658808" y="5897614"/>
            <a:chExt cx="3680275" cy="365163"/>
          </a:xfrm>
        </p:grpSpPr>
        <p:sp>
          <p:nvSpPr>
            <p:cNvPr id="47" name="角丸四角形 46"/>
            <p:cNvSpPr/>
            <p:nvPr/>
          </p:nvSpPr>
          <p:spPr>
            <a:xfrm>
              <a:off x="1114421" y="5897614"/>
              <a:ext cx="3224662" cy="365163"/>
            </a:xfrm>
            <a:prstGeom prst="round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800" b="1" dirty="0">
                  <a:latin typeface="Comic Sans MS" pitchFamily="66" charset="0"/>
                </a:rPr>
                <a:t>CV repeats: </a:t>
              </a:r>
              <a:r>
                <a:rPr lang="en-US" altLang="ja-JP" sz="1800" b="1" dirty="0" smtClean="0">
                  <a:latin typeface="Comic Sans MS" pitchFamily="66" charset="0"/>
                </a:rPr>
                <a:t>1000 times</a:t>
              </a:r>
              <a:endParaRPr lang="ja-JP" altLang="en-US" sz="1800" b="1" dirty="0">
                <a:latin typeface="Comic Sans MS" pitchFamily="66" charset="0"/>
              </a:endParaRPr>
            </a:p>
          </p:txBody>
        </p:sp>
        <p:sp>
          <p:nvSpPr>
            <p:cNvPr id="48" name="右矢印 47"/>
            <p:cNvSpPr/>
            <p:nvPr/>
          </p:nvSpPr>
          <p:spPr>
            <a:xfrm>
              <a:off x="658808" y="5943670"/>
              <a:ext cx="355600" cy="27305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854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 Box 10"/>
          <p:cNvSpPr txBox="1">
            <a:spLocks noChangeArrowheads="1"/>
          </p:cNvSpPr>
          <p:nvPr/>
        </p:nvSpPr>
        <p:spPr bwMode="auto">
          <a:xfrm>
            <a:off x="600503" y="131763"/>
            <a:ext cx="90804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ea typeface="HG丸ｺﾞｼｯｸM-PRO" pitchFamily="50" charset="-128"/>
                <a:cs typeface="Arial" pitchFamily="34" charset="0"/>
              </a:rPr>
              <a:t>Proteomic prediction of postoperative prognosis of NSCLC using 11 biomarkers in the training set</a:t>
            </a:r>
            <a:endParaRPr kumimoji="0" lang="en-US" altLang="ja-JP" sz="2800" dirty="0">
              <a:solidFill>
                <a:schemeClr val="bg2">
                  <a:lumMod val="60000"/>
                  <a:lumOff val="40000"/>
                </a:schemeClr>
              </a:solidFill>
              <a:latin typeface="Comic Sans MS" pitchFamily="66" charset="0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116" name="AutoShape 51"/>
          <p:cNvSpPr>
            <a:spLocks noChangeArrowheads="1"/>
          </p:cNvSpPr>
          <p:nvPr/>
        </p:nvSpPr>
        <p:spPr bwMode="auto">
          <a:xfrm>
            <a:off x="944563" y="1225550"/>
            <a:ext cx="8397875" cy="101600"/>
          </a:xfrm>
          <a:prstGeom prst="homePlate">
            <a:avLst>
              <a:gd name="adj" fmla="val 247586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cs typeface="Arial" charset="0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4917903" y="1518527"/>
            <a:ext cx="4774736" cy="4367001"/>
            <a:chOff x="4917903" y="1518527"/>
            <a:chExt cx="4774736" cy="4367001"/>
          </a:xfrm>
        </p:grpSpPr>
        <p:pic>
          <p:nvPicPr>
            <p:cNvPr id="68" name="図 67"/>
            <p:cNvPicPr>
              <a:picLocks noChangeAspect="1"/>
            </p:cNvPicPr>
            <p:nvPr/>
          </p:nvPicPr>
          <p:blipFill>
            <a:blip r:embed="rId3" cstate="print"/>
            <a:srcRect l="8192" t="10528" r="5884" b="10631"/>
            <a:stretch>
              <a:fillRect/>
            </a:stretch>
          </p:blipFill>
          <p:spPr>
            <a:xfrm>
              <a:off x="5598543" y="2270161"/>
              <a:ext cx="3942272" cy="3052337"/>
            </a:xfrm>
            <a:prstGeom prst="rect">
              <a:avLst/>
            </a:prstGeom>
          </p:spPr>
        </p:pic>
        <p:sp>
          <p:nvSpPr>
            <p:cNvPr id="147" name="Rectangle 440"/>
            <p:cNvSpPr>
              <a:spLocks noChangeArrowheads="1"/>
            </p:cNvSpPr>
            <p:nvPr/>
          </p:nvSpPr>
          <p:spPr bwMode="auto">
            <a:xfrm>
              <a:off x="6386299" y="5516196"/>
              <a:ext cx="2521844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 dirty="0" smtClean="0"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Year after operation</a:t>
              </a:r>
              <a:endParaRPr lang="en-US" altLang="ja-JP" sz="18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148" name="Rectangle 440"/>
            <p:cNvSpPr>
              <a:spLocks noChangeArrowheads="1"/>
            </p:cNvSpPr>
            <p:nvPr/>
          </p:nvSpPr>
          <p:spPr bwMode="auto">
            <a:xfrm rot="16200000">
              <a:off x="3839242" y="3530133"/>
              <a:ext cx="2526654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 dirty="0" smtClean="0"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Relapse free survival</a:t>
              </a:r>
              <a:endParaRPr lang="en-US" altLang="ja-JP" sz="18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149" name="Rectangle 441"/>
            <p:cNvSpPr>
              <a:spLocks noChangeArrowheads="1"/>
            </p:cNvSpPr>
            <p:nvPr/>
          </p:nvSpPr>
          <p:spPr bwMode="auto">
            <a:xfrm>
              <a:off x="9503485" y="5287983"/>
              <a:ext cx="1891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000000"/>
                  </a:solidFill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10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150" name="Rectangle 441"/>
            <p:cNvSpPr>
              <a:spLocks noChangeArrowheads="1"/>
            </p:cNvSpPr>
            <p:nvPr/>
          </p:nvSpPr>
          <p:spPr bwMode="auto">
            <a:xfrm>
              <a:off x="8718088" y="5287983"/>
              <a:ext cx="17308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000000"/>
                  </a:solidFill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8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151" name="Rectangle 441"/>
            <p:cNvSpPr>
              <a:spLocks noChangeArrowheads="1"/>
            </p:cNvSpPr>
            <p:nvPr/>
          </p:nvSpPr>
          <p:spPr bwMode="auto">
            <a:xfrm>
              <a:off x="7932691" y="5287983"/>
              <a:ext cx="17308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000000"/>
                  </a:solidFill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6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152" name="Rectangle 441"/>
            <p:cNvSpPr>
              <a:spLocks noChangeArrowheads="1"/>
            </p:cNvSpPr>
            <p:nvPr/>
          </p:nvSpPr>
          <p:spPr bwMode="auto">
            <a:xfrm>
              <a:off x="7147294" y="5287983"/>
              <a:ext cx="17308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000000"/>
                  </a:solidFill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4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153" name="Rectangle 441"/>
            <p:cNvSpPr>
              <a:spLocks noChangeArrowheads="1"/>
            </p:cNvSpPr>
            <p:nvPr/>
          </p:nvSpPr>
          <p:spPr bwMode="auto">
            <a:xfrm>
              <a:off x="6361897" y="5287983"/>
              <a:ext cx="17308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2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154" name="Rectangle 441"/>
            <p:cNvSpPr>
              <a:spLocks noChangeArrowheads="1"/>
            </p:cNvSpPr>
            <p:nvPr/>
          </p:nvSpPr>
          <p:spPr bwMode="auto">
            <a:xfrm>
              <a:off x="5576500" y="5287983"/>
              <a:ext cx="17308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000000"/>
                  </a:solidFill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0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155" name="Rectangle 441"/>
            <p:cNvSpPr>
              <a:spLocks noChangeArrowheads="1"/>
            </p:cNvSpPr>
            <p:nvPr/>
          </p:nvSpPr>
          <p:spPr bwMode="auto">
            <a:xfrm>
              <a:off x="5386158" y="5054880"/>
              <a:ext cx="25592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000000"/>
                  </a:solidFill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0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156" name="Rectangle 441"/>
            <p:cNvSpPr>
              <a:spLocks noChangeArrowheads="1"/>
            </p:cNvSpPr>
            <p:nvPr/>
          </p:nvSpPr>
          <p:spPr bwMode="auto">
            <a:xfrm>
              <a:off x="5276148" y="4486103"/>
              <a:ext cx="3659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000000"/>
                  </a:solidFill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0.2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157" name="Rectangle 441"/>
            <p:cNvSpPr>
              <a:spLocks noChangeArrowheads="1"/>
            </p:cNvSpPr>
            <p:nvPr/>
          </p:nvSpPr>
          <p:spPr bwMode="auto">
            <a:xfrm>
              <a:off x="5276148" y="3934577"/>
              <a:ext cx="3659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000000"/>
                  </a:solidFill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0.4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158" name="Rectangle 441"/>
            <p:cNvSpPr>
              <a:spLocks noChangeArrowheads="1"/>
            </p:cNvSpPr>
            <p:nvPr/>
          </p:nvSpPr>
          <p:spPr bwMode="auto">
            <a:xfrm>
              <a:off x="5276148" y="3374425"/>
              <a:ext cx="3659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000000"/>
                  </a:solidFill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0.6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159" name="Rectangle 441"/>
            <p:cNvSpPr>
              <a:spLocks noChangeArrowheads="1"/>
            </p:cNvSpPr>
            <p:nvPr/>
          </p:nvSpPr>
          <p:spPr bwMode="auto">
            <a:xfrm>
              <a:off x="5276148" y="2831525"/>
              <a:ext cx="3659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000000"/>
                  </a:solidFill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0.8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160" name="Rectangle 441"/>
            <p:cNvSpPr>
              <a:spLocks noChangeArrowheads="1"/>
            </p:cNvSpPr>
            <p:nvPr/>
          </p:nvSpPr>
          <p:spPr bwMode="auto">
            <a:xfrm>
              <a:off x="5276148" y="2262747"/>
              <a:ext cx="3659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1.0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5684898" y="4855065"/>
              <a:ext cx="18357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800" i="1" dirty="0" smtClean="0">
                  <a:latin typeface="Comic Sans MS" pitchFamily="66" charset="0"/>
                </a:rPr>
                <a:t>P</a:t>
              </a:r>
              <a:r>
                <a:rPr lang="en-US" altLang="ja-JP" sz="1800" dirty="0" smtClean="0">
                  <a:latin typeface="Comic Sans MS" pitchFamily="66" charset="0"/>
                </a:rPr>
                <a:t> </a:t>
              </a:r>
              <a:r>
                <a:rPr lang="ja-JP" altLang="en-US" sz="1800" dirty="0" smtClean="0">
                  <a:latin typeface="Comic Sans MS" pitchFamily="66" charset="0"/>
                </a:rPr>
                <a:t>= </a:t>
              </a:r>
              <a:r>
                <a:rPr lang="en-US" altLang="ja-JP" sz="1800" dirty="0" smtClean="0">
                  <a:latin typeface="Comic Sans MS" pitchFamily="66" charset="0"/>
                </a:rPr>
                <a:t>6.8</a:t>
              </a:r>
              <a:r>
                <a:rPr lang="ja-JP" altLang="en-US" sz="1800" dirty="0" smtClean="0">
                  <a:latin typeface="Comic Sans MS" pitchFamily="66" charset="0"/>
                </a:rPr>
                <a:t> </a:t>
              </a:r>
              <a:r>
                <a:rPr lang="en-US" altLang="ja-JP" sz="1800" dirty="0" smtClean="0">
                  <a:latin typeface="Comic Sans MS" pitchFamily="66" charset="0"/>
                </a:rPr>
                <a:t>x 10</a:t>
              </a:r>
              <a:r>
                <a:rPr lang="en-US" altLang="ja-JP" sz="1800" baseline="30000" dirty="0" smtClean="0">
                  <a:latin typeface="Comic Sans MS" pitchFamily="66" charset="0"/>
                </a:rPr>
                <a:t>-9</a:t>
              </a:r>
              <a:endParaRPr lang="ja-JP" altLang="en-US" sz="1800" baseline="30000" dirty="0">
                <a:latin typeface="Comic Sans MS" pitchFamily="66" charset="0"/>
              </a:endParaRPr>
            </a:p>
          </p:txBody>
        </p:sp>
        <p:sp>
          <p:nvSpPr>
            <p:cNvPr id="53" name="テキスト ボックス 31"/>
            <p:cNvSpPr txBox="1">
              <a:spLocks noChangeArrowheads="1"/>
            </p:cNvSpPr>
            <p:nvPr/>
          </p:nvSpPr>
          <p:spPr bwMode="auto">
            <a:xfrm>
              <a:off x="7831253" y="3783482"/>
              <a:ext cx="12422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800" dirty="0" smtClean="0">
                  <a:solidFill>
                    <a:srgbClr val="FF0000"/>
                  </a:solidFill>
                  <a:latin typeface="Comic Sans MS" pitchFamily="66" charset="0"/>
                  <a:ea typeface="HG丸ｺﾞｼｯｸM-PRO" pitchFamily="50" charset="-128"/>
                </a:rPr>
                <a:t>High risk</a:t>
              </a:r>
            </a:p>
            <a:p>
              <a:pPr algn="ctr"/>
              <a:r>
                <a:rPr lang="en-US" altLang="ja-JP" sz="1800" b="1" dirty="0" smtClean="0">
                  <a:solidFill>
                    <a:srgbClr val="FF0000"/>
                  </a:solidFill>
                  <a:latin typeface="Comic Sans MS" pitchFamily="66" charset="0"/>
                  <a:ea typeface="HG丸ｺﾞｼｯｸM-PRO" pitchFamily="50" charset="-128"/>
                </a:rPr>
                <a:t>(n=69)</a:t>
              </a:r>
              <a:endParaRPr lang="ja-JP" altLang="en-US" sz="1800" b="1" dirty="0">
                <a:solidFill>
                  <a:srgbClr val="FF0000"/>
                </a:solidFill>
                <a:latin typeface="Comic Sans MS" pitchFamily="66" charset="0"/>
                <a:ea typeface="HG丸ｺﾞｼｯｸM-PRO" pitchFamily="50" charset="-128"/>
              </a:endParaRPr>
            </a:p>
          </p:txBody>
        </p:sp>
        <p:sp>
          <p:nvSpPr>
            <p:cNvPr id="54" name="テキスト ボックス 31"/>
            <p:cNvSpPr txBox="1">
              <a:spLocks noChangeArrowheads="1"/>
            </p:cNvSpPr>
            <p:nvPr/>
          </p:nvSpPr>
          <p:spPr bwMode="auto">
            <a:xfrm>
              <a:off x="7763459" y="2935056"/>
              <a:ext cx="138643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8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itchFamily="66" charset="0"/>
                  <a:ea typeface="HG丸ｺﾞｼｯｸM-PRO" pitchFamily="50" charset="-128"/>
                </a:rPr>
                <a:t>Low risk</a:t>
              </a:r>
            </a:p>
            <a:p>
              <a:pPr algn="ctr"/>
              <a:r>
                <a:rPr lang="en-US" altLang="ja-JP" sz="18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itchFamily="66" charset="0"/>
                  <a:ea typeface="HG丸ｺﾞｼｯｸM-PRO" pitchFamily="50" charset="-128"/>
                </a:rPr>
                <a:t>(n=46)</a:t>
              </a:r>
              <a:endParaRPr lang="ja-JP" altLang="en-US" sz="1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ea typeface="HG丸ｺﾞｼｯｸM-PRO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035797" y="1518527"/>
              <a:ext cx="3193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 smtClean="0">
                  <a:latin typeface="Comic Sans MS" pitchFamily="66" charset="0"/>
                  <a:ea typeface="HG丸ｺﾞｼｯｸM-PRO" pitchFamily="50" charset="-128"/>
                </a:rPr>
                <a:t>K-M survival curve fo</a:t>
              </a:r>
              <a:r>
                <a:rPr lang="en-US" altLang="ja-JP" sz="2400" dirty="0" smtClean="0">
                  <a:latin typeface="Comic Sans MS" pitchFamily="66" charset="0"/>
                  <a:ea typeface="HG丸ｺﾞｼｯｸM-PRO" pitchFamily="50" charset="-128"/>
                </a:rPr>
                <a:t>r 115</a:t>
              </a:r>
              <a:r>
                <a:rPr kumimoji="1" lang="en-US" altLang="ja-JP" sz="2400" b="1" dirty="0" smtClean="0">
                  <a:latin typeface="Comic Sans MS" pitchFamily="66" charset="0"/>
                  <a:ea typeface="HG丸ｺﾞｼｯｸM-PRO" pitchFamily="50" charset="-128"/>
                </a:rPr>
                <a:t> patients</a:t>
              </a: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138863" y="1517535"/>
            <a:ext cx="4228186" cy="4863324"/>
            <a:chOff x="138863" y="1134113"/>
            <a:chExt cx="4228186" cy="486332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1828801" y="3030505"/>
              <a:ext cx="2538248" cy="280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テキスト ボックス 31"/>
            <p:cNvSpPr txBox="1">
              <a:spLocks noChangeArrowheads="1"/>
            </p:cNvSpPr>
            <p:nvPr/>
          </p:nvSpPr>
          <p:spPr bwMode="auto">
            <a:xfrm rot="16200000">
              <a:off x="668135" y="3367827"/>
              <a:ext cx="144010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itchFamily="66" charset="0"/>
                  <a:ea typeface="HG丸ｺﾞｼｯｸM-PRO" pitchFamily="50" charset="-128"/>
                </a:rPr>
                <a:t>Low risk</a:t>
              </a:r>
            </a:p>
            <a:p>
              <a:pPr algn="ctr"/>
              <a:r>
                <a:rPr lang="en-US" altLang="ja-JP" sz="20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itchFamily="66" charset="0"/>
                  <a:ea typeface="HG丸ｺﾞｼｯｸM-PRO" pitchFamily="50" charset="-128"/>
                </a:rPr>
                <a:t>(n=46)</a:t>
              </a:r>
              <a:endParaRPr lang="ja-JP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ea typeface="HG丸ｺﾞｼｯｸM-PRO" pitchFamily="50" charset="-128"/>
              </a:endParaRPr>
            </a:p>
          </p:txBody>
        </p:sp>
        <p:cxnSp>
          <p:nvCxnSpPr>
            <p:cNvPr id="27" name="直線コネクタ 26"/>
            <p:cNvCxnSpPr/>
            <p:nvPr/>
          </p:nvCxnSpPr>
          <p:spPr>
            <a:xfrm flipH="1">
              <a:off x="1009841" y="3445003"/>
              <a:ext cx="243" cy="19688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7"/>
            <p:cNvSpPr txBox="1">
              <a:spLocks noChangeArrowheads="1"/>
            </p:cNvSpPr>
            <p:nvPr/>
          </p:nvSpPr>
          <p:spPr bwMode="auto">
            <a:xfrm rot="16200000">
              <a:off x="-927396" y="4020669"/>
              <a:ext cx="296351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dirty="0" smtClean="0">
                  <a:latin typeface="Comic Sans MS" pitchFamily="66" charset="0"/>
                  <a:ea typeface="HG丸ｺﾞｼｯｸM-PRO" pitchFamily="50" charset="-128"/>
                </a:rPr>
                <a:t>Proteomic Prediction</a:t>
              </a:r>
              <a:endParaRPr lang="ja-JP" altLang="en-US" sz="2400" b="1" dirty="0">
                <a:latin typeface="Comic Sans MS" pitchFamily="66" charset="0"/>
                <a:ea typeface="HG丸ｺﾞｼｯｸM-PRO" pitchFamily="50" charset="-128"/>
              </a:endParaRPr>
            </a:p>
          </p:txBody>
        </p:sp>
        <p:sp>
          <p:nvSpPr>
            <p:cNvPr id="30" name="テキスト ボックス 31"/>
            <p:cNvSpPr txBox="1">
              <a:spLocks noChangeArrowheads="1"/>
            </p:cNvSpPr>
            <p:nvPr/>
          </p:nvSpPr>
          <p:spPr bwMode="auto">
            <a:xfrm rot="16200000">
              <a:off x="624101" y="4874405"/>
              <a:ext cx="153817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dirty="0" smtClean="0">
                  <a:solidFill>
                    <a:srgbClr val="FF0000"/>
                  </a:solidFill>
                  <a:latin typeface="Comic Sans MS" pitchFamily="66" charset="0"/>
                  <a:ea typeface="HG丸ｺﾞｼｯｸM-PRO" pitchFamily="50" charset="-128"/>
                </a:rPr>
                <a:t>High risk</a:t>
              </a:r>
            </a:p>
            <a:p>
              <a:pPr algn="ctr"/>
              <a:r>
                <a:rPr lang="en-US" altLang="ja-JP" sz="2000" b="1" dirty="0" smtClean="0">
                  <a:solidFill>
                    <a:srgbClr val="FF0000"/>
                  </a:solidFill>
                  <a:latin typeface="Comic Sans MS" pitchFamily="66" charset="0"/>
                  <a:ea typeface="HG丸ｺﾞｼｯｸM-PRO" pitchFamily="50" charset="-128"/>
                </a:rPr>
                <a:t>(n=69)</a:t>
              </a:r>
              <a:endParaRPr lang="ja-JP" altLang="en-US" sz="2000" b="1" dirty="0">
                <a:solidFill>
                  <a:srgbClr val="FF0000"/>
                </a:solidFill>
                <a:latin typeface="Comic Sans MS" pitchFamily="66" charset="0"/>
                <a:ea typeface="HG丸ｺﾞｼｯｸM-PRO" pitchFamily="50" charset="-128"/>
              </a:endParaRPr>
            </a:p>
          </p:txBody>
        </p:sp>
        <p:sp>
          <p:nvSpPr>
            <p:cNvPr id="31" name="下矢印 30"/>
            <p:cNvSpPr/>
            <p:nvPr/>
          </p:nvSpPr>
          <p:spPr>
            <a:xfrm>
              <a:off x="1772850" y="4770457"/>
              <a:ext cx="240629" cy="92746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latin typeface="Comic Sans MS" pitchFamily="66" charset="0"/>
              </a:endParaRPr>
            </a:p>
          </p:txBody>
        </p:sp>
        <p:sp>
          <p:nvSpPr>
            <p:cNvPr id="32" name="下矢印 31"/>
            <p:cNvSpPr/>
            <p:nvPr/>
          </p:nvSpPr>
          <p:spPr>
            <a:xfrm flipV="1">
              <a:off x="1777612" y="3269721"/>
              <a:ext cx="235868" cy="919347"/>
            </a:xfrm>
            <a:prstGeom prst="downArrow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latin typeface="Comic Sans MS" pitchFamily="66" charset="0"/>
              </a:endParaRPr>
            </a:p>
          </p:txBody>
        </p:sp>
        <p:cxnSp>
          <p:nvCxnSpPr>
            <p:cNvPr id="33" name="直線コネクタ 32"/>
            <p:cNvCxnSpPr/>
            <p:nvPr/>
          </p:nvCxnSpPr>
          <p:spPr>
            <a:xfrm flipV="1">
              <a:off x="2326080" y="1993336"/>
              <a:ext cx="1611445" cy="23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22"/>
            <p:cNvSpPr txBox="1">
              <a:spLocks noChangeArrowheads="1"/>
            </p:cNvSpPr>
            <p:nvPr/>
          </p:nvSpPr>
          <p:spPr bwMode="auto">
            <a:xfrm>
              <a:off x="2249002" y="1134113"/>
              <a:ext cx="186858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b="1" dirty="0" smtClean="0">
                  <a:latin typeface="Comic Sans MS" pitchFamily="66" charset="0"/>
                  <a:ea typeface="HG丸ｺﾞｼｯｸM-PRO" pitchFamily="50" charset="-128"/>
                </a:rPr>
                <a:t>Clinical </a:t>
              </a:r>
            </a:p>
            <a:p>
              <a:pPr algn="ctr"/>
              <a:r>
                <a:rPr lang="en-US" altLang="ja-JP" sz="2400" b="1" dirty="0" smtClean="0">
                  <a:latin typeface="Comic Sans MS" pitchFamily="66" charset="0"/>
                  <a:ea typeface="HG丸ｺﾞｼｯｸM-PRO" pitchFamily="50" charset="-128"/>
                </a:rPr>
                <a:t>outcome</a:t>
              </a:r>
              <a:endParaRPr lang="ja-JP" altLang="en-US" sz="2400" b="1" dirty="0">
                <a:latin typeface="Comic Sans MS" pitchFamily="66" charset="0"/>
                <a:ea typeface="HG丸ｺﾞｼｯｸM-PRO" pitchFamily="50" charset="-128"/>
              </a:endParaRPr>
            </a:p>
          </p:txBody>
        </p:sp>
        <p:sp>
          <p:nvSpPr>
            <p:cNvPr id="35" name="テキスト ボックス 23"/>
            <p:cNvSpPr txBox="1">
              <a:spLocks noChangeArrowheads="1"/>
            </p:cNvSpPr>
            <p:nvPr/>
          </p:nvSpPr>
          <p:spPr bwMode="auto">
            <a:xfrm>
              <a:off x="1907628" y="2029476"/>
              <a:ext cx="116971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itchFamily="66" charset="0"/>
                  <a:ea typeface="HG丸ｺﾞｼｯｸM-PRO" pitchFamily="50" charset="-128"/>
                </a:rPr>
                <a:t>No relapse</a:t>
              </a:r>
            </a:p>
            <a:p>
              <a:pPr algn="ctr"/>
              <a:r>
                <a:rPr lang="en-US" altLang="ja-JP" sz="20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itchFamily="66" charset="0"/>
                  <a:ea typeface="HG丸ｺﾞｼｯｸM-PRO" pitchFamily="50" charset="-128"/>
                </a:rPr>
                <a:t>(n=53)</a:t>
              </a:r>
              <a:endParaRPr lang="ja-JP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ea typeface="HG丸ｺﾞｼｯｸM-PRO" pitchFamily="50" charset="-128"/>
              </a:endParaRPr>
            </a:p>
          </p:txBody>
        </p:sp>
        <p:sp>
          <p:nvSpPr>
            <p:cNvPr id="36" name="テキスト ボックス 24"/>
            <p:cNvSpPr txBox="1">
              <a:spLocks noChangeArrowheads="1"/>
            </p:cNvSpPr>
            <p:nvPr/>
          </p:nvSpPr>
          <p:spPr bwMode="auto">
            <a:xfrm>
              <a:off x="3012254" y="2183364"/>
              <a:ext cx="129173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dirty="0" smtClean="0">
                  <a:solidFill>
                    <a:srgbClr val="FF0000"/>
                  </a:solidFill>
                  <a:latin typeface="Comic Sans MS" pitchFamily="66" charset="0"/>
                  <a:ea typeface="HG丸ｺﾞｼｯｸM-PRO" pitchFamily="50" charset="-128"/>
                </a:rPr>
                <a:t>Relapsed</a:t>
              </a:r>
            </a:p>
            <a:p>
              <a:pPr algn="ctr"/>
              <a:r>
                <a:rPr lang="en-US" altLang="ja-JP" sz="2000" dirty="0" smtClean="0">
                  <a:solidFill>
                    <a:srgbClr val="FF0000"/>
                  </a:solidFill>
                  <a:latin typeface="Comic Sans MS" pitchFamily="66" charset="0"/>
                  <a:ea typeface="HG丸ｺﾞｼｯｸM-PRO" pitchFamily="50" charset="-128"/>
                </a:rPr>
                <a:t>(n=62)</a:t>
              </a:r>
              <a:endParaRPr lang="ja-JP" altLang="en-US" sz="2000" b="1" dirty="0">
                <a:solidFill>
                  <a:srgbClr val="FF0000"/>
                </a:solidFill>
                <a:latin typeface="Comic Sans MS" pitchFamily="66" charset="0"/>
                <a:ea typeface="HG丸ｺﾞｼｯｸM-PRO" pitchFamily="50" charset="-128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095046" y="3020503"/>
              <a:ext cx="2040262" cy="28132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latin typeface="Comic Sans MS" pitchFamily="66" charset="0"/>
              </a:endParaRPr>
            </a:p>
          </p:txBody>
        </p:sp>
        <p:cxnSp>
          <p:nvCxnSpPr>
            <p:cNvPr id="38" name="直線コネクタ 37"/>
            <p:cNvCxnSpPr/>
            <p:nvPr/>
          </p:nvCxnSpPr>
          <p:spPr>
            <a:xfrm>
              <a:off x="2095045" y="4570607"/>
              <a:ext cx="204026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グループ化 71"/>
          <p:cNvGrpSpPr/>
          <p:nvPr/>
        </p:nvGrpSpPr>
        <p:grpSpPr>
          <a:xfrm>
            <a:off x="5311611" y="1527058"/>
            <a:ext cx="4774736" cy="4427383"/>
            <a:chOff x="1800673" y="3683760"/>
            <a:chExt cx="4774736" cy="4427383"/>
          </a:xfrm>
        </p:grpSpPr>
        <p:pic>
          <p:nvPicPr>
            <p:cNvPr id="71" name="図 70"/>
            <p:cNvPicPr>
              <a:picLocks noChangeAspect="1"/>
            </p:cNvPicPr>
            <p:nvPr/>
          </p:nvPicPr>
          <p:blipFill>
            <a:blip r:embed="rId5" cstate="print"/>
            <a:srcRect l="7864" t="10048" r="5490" b="10160"/>
            <a:stretch>
              <a:fillRect/>
            </a:stretch>
          </p:blipFill>
          <p:spPr>
            <a:xfrm>
              <a:off x="2475780" y="4479645"/>
              <a:ext cx="3959526" cy="3042590"/>
            </a:xfrm>
            <a:prstGeom prst="rect">
              <a:avLst/>
            </a:prstGeom>
          </p:spPr>
        </p:pic>
        <p:grpSp>
          <p:nvGrpSpPr>
            <p:cNvPr id="44" name="グループ化 43"/>
            <p:cNvGrpSpPr/>
            <p:nvPr/>
          </p:nvGrpSpPr>
          <p:grpSpPr>
            <a:xfrm>
              <a:off x="1800673" y="3683760"/>
              <a:ext cx="4774736" cy="4427383"/>
              <a:chOff x="87486" y="1578909"/>
              <a:chExt cx="4774736" cy="4427383"/>
            </a:xfrm>
          </p:grpSpPr>
          <p:sp>
            <p:nvSpPr>
              <p:cNvPr id="46" name="Rectangle 440"/>
              <p:cNvSpPr>
                <a:spLocks noChangeArrowheads="1"/>
              </p:cNvSpPr>
              <p:nvPr/>
            </p:nvSpPr>
            <p:spPr bwMode="auto">
              <a:xfrm>
                <a:off x="1495500" y="5636960"/>
                <a:ext cx="2521844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1800" dirty="0" smtClean="0">
                    <a:latin typeface="Comic Sans MS" pitchFamily="66" charset="0"/>
                    <a:ea typeface="HG丸ｺﾞｼｯｸM-PRO" pitchFamily="50" charset="-128"/>
                    <a:cs typeface="Arial" charset="0"/>
                  </a:rPr>
                  <a:t>Year after operation</a:t>
                </a:r>
                <a:endParaRPr lang="en-US" altLang="ja-JP" sz="1800" b="1" dirty="0">
                  <a:latin typeface="Comic Sans MS" pitchFamily="66" charset="0"/>
                  <a:ea typeface="HG丸ｺﾞｼｯｸM-PRO" pitchFamily="50" charset="-128"/>
                  <a:cs typeface="Arial" charset="0"/>
                </a:endParaRPr>
              </a:p>
            </p:txBody>
          </p:sp>
          <p:sp>
            <p:nvSpPr>
              <p:cNvPr id="47" name="Rectangle 440"/>
              <p:cNvSpPr>
                <a:spLocks noChangeArrowheads="1"/>
              </p:cNvSpPr>
              <p:nvPr/>
            </p:nvSpPr>
            <p:spPr bwMode="auto">
              <a:xfrm rot="16200000">
                <a:off x="-991175" y="3650897"/>
                <a:ext cx="2526654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1800" dirty="0" smtClean="0">
                    <a:latin typeface="Comic Sans MS" pitchFamily="66" charset="0"/>
                    <a:ea typeface="HG丸ｺﾞｼｯｸM-PRO" pitchFamily="50" charset="-128"/>
                    <a:cs typeface="Arial" charset="0"/>
                  </a:rPr>
                  <a:t>Relapse free survival</a:t>
                </a:r>
                <a:endParaRPr lang="en-US" altLang="ja-JP" sz="1800" b="1" dirty="0">
                  <a:latin typeface="Comic Sans MS" pitchFamily="66" charset="0"/>
                  <a:ea typeface="HG丸ｺﾞｼｯｸM-PRO" pitchFamily="50" charset="-128"/>
                  <a:cs typeface="Arial" charset="0"/>
                </a:endParaRPr>
              </a:p>
            </p:txBody>
          </p:sp>
          <p:sp>
            <p:nvSpPr>
              <p:cNvPr id="48" name="Rectangle 441"/>
              <p:cNvSpPr>
                <a:spLocks noChangeArrowheads="1"/>
              </p:cNvSpPr>
              <p:nvPr/>
            </p:nvSpPr>
            <p:spPr bwMode="auto">
              <a:xfrm>
                <a:off x="4673068" y="5408747"/>
                <a:ext cx="18915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ja-JP" sz="1200" b="1" dirty="0" smtClean="0">
                    <a:solidFill>
                      <a:srgbClr val="000000"/>
                    </a:solidFill>
                    <a:latin typeface="Comic Sans MS" pitchFamily="66" charset="0"/>
                    <a:ea typeface="HG丸ｺﾞｼｯｸM-PRO" pitchFamily="50" charset="-128"/>
                    <a:cs typeface="Arial" charset="0"/>
                  </a:rPr>
                  <a:t>10</a:t>
                </a:r>
                <a:endParaRPr lang="en-US" altLang="ja-JP" sz="1200" b="1" dirty="0">
                  <a:latin typeface="Comic Sans MS" pitchFamily="66" charset="0"/>
                  <a:ea typeface="HG丸ｺﾞｼｯｸM-PRO" pitchFamily="50" charset="-128"/>
                  <a:cs typeface="Arial" charset="0"/>
                </a:endParaRPr>
              </a:p>
            </p:txBody>
          </p:sp>
          <p:sp>
            <p:nvSpPr>
              <p:cNvPr id="49" name="Rectangle 441"/>
              <p:cNvSpPr>
                <a:spLocks noChangeArrowheads="1"/>
              </p:cNvSpPr>
              <p:nvPr/>
            </p:nvSpPr>
            <p:spPr bwMode="auto">
              <a:xfrm>
                <a:off x="3887671" y="5408747"/>
                <a:ext cx="17308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ja-JP" sz="1200" b="1" dirty="0" smtClean="0">
                    <a:solidFill>
                      <a:srgbClr val="000000"/>
                    </a:solidFill>
                    <a:latin typeface="Comic Sans MS" pitchFamily="66" charset="0"/>
                    <a:ea typeface="HG丸ｺﾞｼｯｸM-PRO" pitchFamily="50" charset="-128"/>
                    <a:cs typeface="Arial" charset="0"/>
                  </a:rPr>
                  <a:t>8</a:t>
                </a:r>
                <a:endParaRPr lang="en-US" altLang="ja-JP" sz="1200" b="1" dirty="0">
                  <a:latin typeface="Comic Sans MS" pitchFamily="66" charset="0"/>
                  <a:ea typeface="HG丸ｺﾞｼｯｸM-PRO" pitchFamily="50" charset="-128"/>
                  <a:cs typeface="Arial" charset="0"/>
                </a:endParaRPr>
              </a:p>
            </p:txBody>
          </p:sp>
          <p:sp>
            <p:nvSpPr>
              <p:cNvPr id="51" name="Rectangle 441"/>
              <p:cNvSpPr>
                <a:spLocks noChangeArrowheads="1"/>
              </p:cNvSpPr>
              <p:nvPr/>
            </p:nvSpPr>
            <p:spPr bwMode="auto">
              <a:xfrm>
                <a:off x="3102274" y="5408747"/>
                <a:ext cx="17308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ja-JP" sz="1200" b="1" dirty="0" smtClean="0">
                    <a:solidFill>
                      <a:srgbClr val="000000"/>
                    </a:solidFill>
                    <a:latin typeface="Comic Sans MS" pitchFamily="66" charset="0"/>
                    <a:ea typeface="HG丸ｺﾞｼｯｸM-PRO" pitchFamily="50" charset="-128"/>
                    <a:cs typeface="Arial" charset="0"/>
                  </a:rPr>
                  <a:t>6</a:t>
                </a:r>
                <a:endParaRPr lang="en-US" altLang="ja-JP" sz="1200" b="1" dirty="0">
                  <a:latin typeface="Comic Sans MS" pitchFamily="66" charset="0"/>
                  <a:ea typeface="HG丸ｺﾞｼｯｸM-PRO" pitchFamily="50" charset="-128"/>
                  <a:cs typeface="Arial" charset="0"/>
                </a:endParaRPr>
              </a:p>
            </p:txBody>
          </p:sp>
          <p:sp>
            <p:nvSpPr>
              <p:cNvPr id="52" name="Rectangle 441"/>
              <p:cNvSpPr>
                <a:spLocks noChangeArrowheads="1"/>
              </p:cNvSpPr>
              <p:nvPr/>
            </p:nvSpPr>
            <p:spPr bwMode="auto">
              <a:xfrm>
                <a:off x="2316877" y="5408747"/>
                <a:ext cx="17308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ja-JP" sz="1200" b="1" dirty="0" smtClean="0">
                    <a:solidFill>
                      <a:srgbClr val="000000"/>
                    </a:solidFill>
                    <a:latin typeface="Comic Sans MS" pitchFamily="66" charset="0"/>
                    <a:ea typeface="HG丸ｺﾞｼｯｸM-PRO" pitchFamily="50" charset="-128"/>
                    <a:cs typeface="Arial" charset="0"/>
                  </a:rPr>
                  <a:t>4</a:t>
                </a:r>
                <a:endParaRPr lang="en-US" altLang="ja-JP" sz="1200" b="1" dirty="0">
                  <a:latin typeface="Comic Sans MS" pitchFamily="66" charset="0"/>
                  <a:ea typeface="HG丸ｺﾞｼｯｸM-PRO" pitchFamily="50" charset="-128"/>
                  <a:cs typeface="Arial" charset="0"/>
                </a:endParaRPr>
              </a:p>
            </p:txBody>
          </p:sp>
          <p:sp>
            <p:nvSpPr>
              <p:cNvPr id="55" name="Rectangle 441"/>
              <p:cNvSpPr>
                <a:spLocks noChangeArrowheads="1"/>
              </p:cNvSpPr>
              <p:nvPr/>
            </p:nvSpPr>
            <p:spPr bwMode="auto">
              <a:xfrm>
                <a:off x="1531480" y="5408747"/>
                <a:ext cx="17308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ja-JP" sz="1200" b="1" dirty="0" smtClean="0">
                    <a:latin typeface="Comic Sans MS" pitchFamily="66" charset="0"/>
                    <a:ea typeface="HG丸ｺﾞｼｯｸM-PRO" pitchFamily="50" charset="-128"/>
                    <a:cs typeface="Arial" charset="0"/>
                  </a:rPr>
                  <a:t>2</a:t>
                </a:r>
                <a:endParaRPr lang="en-US" altLang="ja-JP" sz="1200" b="1" dirty="0">
                  <a:latin typeface="Comic Sans MS" pitchFamily="66" charset="0"/>
                  <a:ea typeface="HG丸ｺﾞｼｯｸM-PRO" pitchFamily="50" charset="-128"/>
                  <a:cs typeface="Arial" charset="0"/>
                </a:endParaRPr>
              </a:p>
            </p:txBody>
          </p:sp>
          <p:sp>
            <p:nvSpPr>
              <p:cNvPr id="56" name="Rectangle 441"/>
              <p:cNvSpPr>
                <a:spLocks noChangeArrowheads="1"/>
              </p:cNvSpPr>
              <p:nvPr/>
            </p:nvSpPr>
            <p:spPr bwMode="auto">
              <a:xfrm>
                <a:off x="746083" y="5408747"/>
                <a:ext cx="17308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ja-JP" sz="1200" b="1" dirty="0" smtClean="0">
                    <a:solidFill>
                      <a:srgbClr val="000000"/>
                    </a:solidFill>
                    <a:latin typeface="Comic Sans MS" pitchFamily="66" charset="0"/>
                    <a:ea typeface="HG丸ｺﾞｼｯｸM-PRO" pitchFamily="50" charset="-128"/>
                    <a:cs typeface="Arial" charset="0"/>
                  </a:rPr>
                  <a:t>0</a:t>
                </a:r>
                <a:endParaRPr lang="en-US" altLang="ja-JP" sz="1200" b="1" dirty="0">
                  <a:latin typeface="Comic Sans MS" pitchFamily="66" charset="0"/>
                  <a:ea typeface="HG丸ｺﾞｼｯｸM-PRO" pitchFamily="50" charset="-128"/>
                  <a:cs typeface="Arial" charset="0"/>
                </a:endParaRPr>
              </a:p>
            </p:txBody>
          </p:sp>
          <p:sp>
            <p:nvSpPr>
              <p:cNvPr id="57" name="Rectangle 441"/>
              <p:cNvSpPr>
                <a:spLocks noChangeArrowheads="1"/>
              </p:cNvSpPr>
              <p:nvPr/>
            </p:nvSpPr>
            <p:spPr bwMode="auto">
              <a:xfrm>
                <a:off x="518541" y="5227400"/>
                <a:ext cx="25592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ja-JP" sz="1200" b="1" dirty="0" smtClean="0">
                    <a:solidFill>
                      <a:srgbClr val="000000"/>
                    </a:solidFill>
                    <a:latin typeface="Comic Sans MS" pitchFamily="66" charset="0"/>
                    <a:ea typeface="HG丸ｺﾞｼｯｸM-PRO" pitchFamily="50" charset="-128"/>
                    <a:cs typeface="Arial" charset="0"/>
                  </a:rPr>
                  <a:t>0</a:t>
                </a:r>
                <a:endParaRPr lang="en-US" altLang="ja-JP" sz="1200" b="1" dirty="0">
                  <a:latin typeface="Comic Sans MS" pitchFamily="66" charset="0"/>
                  <a:ea typeface="HG丸ｺﾞｼｯｸM-PRO" pitchFamily="50" charset="-128"/>
                  <a:cs typeface="Arial" charset="0"/>
                </a:endParaRPr>
              </a:p>
            </p:txBody>
          </p:sp>
          <p:sp>
            <p:nvSpPr>
              <p:cNvPr id="58" name="Rectangle 441"/>
              <p:cNvSpPr>
                <a:spLocks noChangeArrowheads="1"/>
              </p:cNvSpPr>
              <p:nvPr/>
            </p:nvSpPr>
            <p:spPr bwMode="auto">
              <a:xfrm>
                <a:off x="445731" y="4658623"/>
                <a:ext cx="36593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ja-JP" sz="1200" b="1" dirty="0" smtClean="0">
                    <a:solidFill>
                      <a:srgbClr val="000000"/>
                    </a:solidFill>
                    <a:latin typeface="Comic Sans MS" pitchFamily="66" charset="0"/>
                    <a:ea typeface="HG丸ｺﾞｼｯｸM-PRO" pitchFamily="50" charset="-128"/>
                    <a:cs typeface="Arial" charset="0"/>
                  </a:rPr>
                  <a:t>0.2</a:t>
                </a:r>
                <a:endParaRPr lang="en-US" altLang="ja-JP" sz="1200" b="1" dirty="0">
                  <a:latin typeface="Comic Sans MS" pitchFamily="66" charset="0"/>
                  <a:ea typeface="HG丸ｺﾞｼｯｸM-PRO" pitchFamily="50" charset="-128"/>
                  <a:cs typeface="Arial" charset="0"/>
                </a:endParaRPr>
              </a:p>
            </p:txBody>
          </p:sp>
          <p:sp>
            <p:nvSpPr>
              <p:cNvPr id="59" name="Rectangle 441"/>
              <p:cNvSpPr>
                <a:spLocks noChangeArrowheads="1"/>
              </p:cNvSpPr>
              <p:nvPr/>
            </p:nvSpPr>
            <p:spPr bwMode="auto">
              <a:xfrm>
                <a:off x="445731" y="4089845"/>
                <a:ext cx="36593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ja-JP" sz="1200" b="1" dirty="0" smtClean="0">
                    <a:solidFill>
                      <a:srgbClr val="000000"/>
                    </a:solidFill>
                    <a:latin typeface="Comic Sans MS" pitchFamily="66" charset="0"/>
                    <a:ea typeface="HG丸ｺﾞｼｯｸM-PRO" pitchFamily="50" charset="-128"/>
                    <a:cs typeface="Arial" charset="0"/>
                  </a:rPr>
                  <a:t>0.4</a:t>
                </a:r>
                <a:endParaRPr lang="en-US" altLang="ja-JP" sz="1200" b="1" dirty="0">
                  <a:latin typeface="Comic Sans MS" pitchFamily="66" charset="0"/>
                  <a:ea typeface="HG丸ｺﾞｼｯｸM-PRO" pitchFamily="50" charset="-128"/>
                  <a:cs typeface="Arial" charset="0"/>
                </a:endParaRPr>
              </a:p>
            </p:txBody>
          </p:sp>
          <p:sp>
            <p:nvSpPr>
              <p:cNvPr id="60" name="Rectangle 441"/>
              <p:cNvSpPr>
                <a:spLocks noChangeArrowheads="1"/>
              </p:cNvSpPr>
              <p:nvPr/>
            </p:nvSpPr>
            <p:spPr bwMode="auto">
              <a:xfrm>
                <a:off x="445731" y="3521067"/>
                <a:ext cx="36593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ja-JP" sz="1200" b="1" dirty="0" smtClean="0">
                    <a:solidFill>
                      <a:srgbClr val="000000"/>
                    </a:solidFill>
                    <a:latin typeface="Comic Sans MS" pitchFamily="66" charset="0"/>
                    <a:ea typeface="HG丸ｺﾞｼｯｸM-PRO" pitchFamily="50" charset="-128"/>
                    <a:cs typeface="Arial" charset="0"/>
                  </a:rPr>
                  <a:t>0.6</a:t>
                </a:r>
                <a:endParaRPr lang="en-US" altLang="ja-JP" sz="1200" b="1" dirty="0">
                  <a:latin typeface="Comic Sans MS" pitchFamily="66" charset="0"/>
                  <a:ea typeface="HG丸ｺﾞｼｯｸM-PRO" pitchFamily="50" charset="-128"/>
                  <a:cs typeface="Arial" charset="0"/>
                </a:endParaRPr>
              </a:p>
            </p:txBody>
          </p:sp>
          <p:sp>
            <p:nvSpPr>
              <p:cNvPr id="61" name="Rectangle 441"/>
              <p:cNvSpPr>
                <a:spLocks noChangeArrowheads="1"/>
              </p:cNvSpPr>
              <p:nvPr/>
            </p:nvSpPr>
            <p:spPr bwMode="auto">
              <a:xfrm>
                <a:off x="445731" y="2952289"/>
                <a:ext cx="36593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ja-JP" sz="1200" b="1" dirty="0" smtClean="0">
                    <a:solidFill>
                      <a:srgbClr val="000000"/>
                    </a:solidFill>
                    <a:latin typeface="Comic Sans MS" pitchFamily="66" charset="0"/>
                    <a:ea typeface="HG丸ｺﾞｼｯｸM-PRO" pitchFamily="50" charset="-128"/>
                    <a:cs typeface="Arial" charset="0"/>
                  </a:rPr>
                  <a:t>0.8</a:t>
                </a:r>
                <a:endParaRPr lang="en-US" altLang="ja-JP" sz="1200" b="1" dirty="0">
                  <a:latin typeface="Comic Sans MS" pitchFamily="66" charset="0"/>
                  <a:ea typeface="HG丸ｺﾞｼｯｸM-PRO" pitchFamily="50" charset="-128"/>
                  <a:cs typeface="Arial" charset="0"/>
                </a:endParaRPr>
              </a:p>
            </p:txBody>
          </p:sp>
          <p:sp>
            <p:nvSpPr>
              <p:cNvPr id="62" name="Rectangle 441"/>
              <p:cNvSpPr>
                <a:spLocks noChangeArrowheads="1"/>
              </p:cNvSpPr>
              <p:nvPr/>
            </p:nvSpPr>
            <p:spPr bwMode="auto">
              <a:xfrm>
                <a:off x="445692" y="2383511"/>
                <a:ext cx="36593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ja-JP" sz="1200" b="1" dirty="0" smtClean="0">
                    <a:latin typeface="Comic Sans MS" pitchFamily="66" charset="0"/>
                    <a:ea typeface="HG丸ｺﾞｼｯｸM-PRO" pitchFamily="50" charset="-128"/>
                    <a:cs typeface="Arial" charset="0"/>
                  </a:rPr>
                  <a:t>1.0</a:t>
                </a:r>
                <a:endParaRPr lang="en-US" altLang="ja-JP" sz="1200" b="1" dirty="0">
                  <a:latin typeface="Comic Sans MS" pitchFamily="66" charset="0"/>
                  <a:ea typeface="HG丸ｺﾞｼｯｸM-PRO" pitchFamily="50" charset="-128"/>
                  <a:cs typeface="Arial" charset="0"/>
                </a:endParaRPr>
              </a:p>
            </p:txBody>
          </p:sp>
          <p:sp>
            <p:nvSpPr>
              <p:cNvPr id="63" name="正方形/長方形 62"/>
              <p:cNvSpPr/>
              <p:nvPr/>
            </p:nvSpPr>
            <p:spPr>
              <a:xfrm>
                <a:off x="880359" y="4949951"/>
                <a:ext cx="18357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800" i="1" dirty="0" smtClean="0">
                    <a:latin typeface="Comic Sans MS" pitchFamily="66" charset="0"/>
                  </a:rPr>
                  <a:t>P</a:t>
                </a:r>
                <a:r>
                  <a:rPr lang="en-US" altLang="ja-JP" sz="1800" dirty="0" smtClean="0">
                    <a:latin typeface="Comic Sans MS" pitchFamily="66" charset="0"/>
                  </a:rPr>
                  <a:t> </a:t>
                </a:r>
                <a:r>
                  <a:rPr lang="ja-JP" altLang="en-US" sz="1800" dirty="0" smtClean="0">
                    <a:latin typeface="Comic Sans MS" pitchFamily="66" charset="0"/>
                  </a:rPr>
                  <a:t>= </a:t>
                </a:r>
                <a:r>
                  <a:rPr lang="en-US" altLang="ja-JP" sz="1800" dirty="0" smtClean="0">
                    <a:latin typeface="Comic Sans MS" pitchFamily="66" charset="0"/>
                  </a:rPr>
                  <a:t>2.0</a:t>
                </a:r>
                <a:r>
                  <a:rPr lang="ja-JP" altLang="en-US" sz="1800" dirty="0" smtClean="0">
                    <a:latin typeface="Comic Sans MS" pitchFamily="66" charset="0"/>
                  </a:rPr>
                  <a:t> </a:t>
                </a:r>
                <a:r>
                  <a:rPr lang="en-US" altLang="ja-JP" sz="1800" dirty="0" smtClean="0">
                    <a:latin typeface="Comic Sans MS" pitchFamily="66" charset="0"/>
                  </a:rPr>
                  <a:t>x 10</a:t>
                </a:r>
                <a:r>
                  <a:rPr lang="en-US" altLang="ja-JP" sz="1800" baseline="30000" dirty="0" smtClean="0">
                    <a:latin typeface="Comic Sans MS" pitchFamily="66" charset="0"/>
                  </a:rPr>
                  <a:t>-4</a:t>
                </a:r>
                <a:endParaRPr lang="ja-JP" altLang="en-US" sz="1800" baseline="30000" dirty="0">
                  <a:latin typeface="Comic Sans MS" pitchFamily="66" charset="0"/>
                </a:endParaRPr>
              </a:p>
            </p:txBody>
          </p:sp>
          <p:sp>
            <p:nvSpPr>
              <p:cNvPr id="64" name="テキスト ボックス 31"/>
              <p:cNvSpPr txBox="1">
                <a:spLocks noChangeArrowheads="1"/>
              </p:cNvSpPr>
              <p:nvPr/>
            </p:nvSpPr>
            <p:spPr bwMode="auto">
              <a:xfrm>
                <a:off x="3414884" y="3800734"/>
                <a:ext cx="1242204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800" dirty="0" smtClean="0">
                    <a:solidFill>
                      <a:srgbClr val="FF0000"/>
                    </a:solidFill>
                    <a:latin typeface="Comic Sans MS" pitchFamily="66" charset="0"/>
                    <a:ea typeface="HG丸ｺﾞｼｯｸM-PRO" pitchFamily="50" charset="-128"/>
                  </a:rPr>
                  <a:t>High risk</a:t>
                </a:r>
              </a:p>
              <a:p>
                <a:pPr algn="ctr"/>
                <a:r>
                  <a:rPr lang="en-US" altLang="ja-JP" sz="1800" b="1" dirty="0" smtClean="0">
                    <a:solidFill>
                      <a:srgbClr val="FF0000"/>
                    </a:solidFill>
                    <a:latin typeface="Comic Sans MS" pitchFamily="66" charset="0"/>
                    <a:ea typeface="HG丸ｺﾞｼｯｸM-PRO" pitchFamily="50" charset="-128"/>
                  </a:rPr>
                  <a:t>(n=21)</a:t>
                </a:r>
                <a:endParaRPr lang="ja-JP" altLang="en-US" sz="1800" b="1" dirty="0">
                  <a:solidFill>
                    <a:srgbClr val="FF0000"/>
                  </a:solidFill>
                  <a:latin typeface="Comic Sans MS" pitchFamily="66" charset="0"/>
                  <a:ea typeface="HG丸ｺﾞｼｯｸM-PRO" pitchFamily="50" charset="-128"/>
                </a:endParaRPr>
              </a:p>
            </p:txBody>
          </p:sp>
          <p:sp>
            <p:nvSpPr>
              <p:cNvPr id="65" name="テキスト ボックス 31"/>
              <p:cNvSpPr txBox="1">
                <a:spLocks noChangeArrowheads="1"/>
              </p:cNvSpPr>
              <p:nvPr/>
            </p:nvSpPr>
            <p:spPr bwMode="auto">
              <a:xfrm>
                <a:off x="3372968" y="2978186"/>
                <a:ext cx="138643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itchFamily="66" charset="0"/>
                    <a:ea typeface="HG丸ｺﾞｼｯｸM-PRO" pitchFamily="50" charset="-128"/>
                  </a:rPr>
                  <a:t>Low risk</a:t>
                </a:r>
              </a:p>
              <a:p>
                <a:pPr algn="ctr"/>
                <a:r>
                  <a:rPr lang="en-US" altLang="ja-JP" sz="18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itchFamily="66" charset="0"/>
                    <a:ea typeface="HG丸ｺﾞｼｯｸM-PRO" pitchFamily="50" charset="-128"/>
                  </a:rPr>
                  <a:t>(n=34)</a:t>
                </a:r>
                <a:endParaRPr lang="ja-JP" altLang="en-US" sz="18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itchFamily="66" charset="0"/>
                  <a:ea typeface="HG丸ｺﾞｼｯｸM-PRO" pitchFamily="50" charset="-128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1046078" y="1578909"/>
                <a:ext cx="35865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b="1" dirty="0" smtClean="0">
                    <a:latin typeface="Comic Sans MS" pitchFamily="66" charset="0"/>
                    <a:ea typeface="HG丸ｺﾞｼｯｸM-PRO" pitchFamily="50" charset="-128"/>
                  </a:rPr>
                  <a:t>K-M survival curve fo</a:t>
                </a:r>
                <a:r>
                  <a:rPr lang="en-US" altLang="ja-JP" sz="2400" dirty="0" smtClean="0">
                    <a:latin typeface="Comic Sans MS" pitchFamily="66" charset="0"/>
                    <a:ea typeface="HG丸ｺﾞｼｯｸM-PRO" pitchFamily="50" charset="-128"/>
                  </a:rPr>
                  <a:t>r stage I</a:t>
                </a:r>
                <a:r>
                  <a:rPr kumimoji="1" lang="en-US" altLang="ja-JP" sz="2400" b="1" dirty="0" smtClean="0">
                    <a:latin typeface="Comic Sans MS" pitchFamily="66" charset="0"/>
                    <a:ea typeface="HG丸ｺﾞｼｯｸM-PRO" pitchFamily="50" charset="-128"/>
                  </a:rPr>
                  <a:t> patients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9994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5211E-6 -4.81481E-6 L -0.44902 -4.8148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図 114"/>
          <p:cNvPicPr>
            <a:picLocks noChangeAspect="1"/>
          </p:cNvPicPr>
          <p:nvPr/>
        </p:nvPicPr>
        <p:blipFill>
          <a:blip r:embed="rId3" cstate="print"/>
          <a:srcRect l="7843" t="10274" r="5511" b="10423"/>
          <a:stretch>
            <a:fillRect/>
          </a:stretch>
        </p:blipFill>
        <p:spPr>
          <a:xfrm>
            <a:off x="5909094" y="2518914"/>
            <a:ext cx="3213979" cy="2941608"/>
          </a:xfrm>
          <a:prstGeom prst="rect">
            <a:avLst/>
          </a:prstGeom>
        </p:spPr>
      </p:pic>
      <p:grpSp>
        <p:nvGrpSpPr>
          <p:cNvPr id="101" name="グループ化 100"/>
          <p:cNvGrpSpPr/>
          <p:nvPr/>
        </p:nvGrpSpPr>
        <p:grpSpPr>
          <a:xfrm>
            <a:off x="616605" y="4707432"/>
            <a:ext cx="4051326" cy="2123104"/>
            <a:chOff x="541802" y="4707432"/>
            <a:chExt cx="4051326" cy="2123104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1248415" y="4707432"/>
              <a:ext cx="407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AD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789526" y="4707432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SQ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061272" y="4707432"/>
              <a:ext cx="381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LA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338576" y="4707432"/>
              <a:ext cx="574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err="1" smtClean="0">
                  <a:latin typeface="Comic Sans MS" pitchFamily="66" charset="0"/>
                </a:rPr>
                <a:t>AdSq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482182" y="4707432"/>
              <a:ext cx="6799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LCNEC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35854" y="500682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IA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43067" y="5262503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IB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94176" y="5518186"/>
              <a:ext cx="463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IIA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01389" y="5773869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IIB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52498" y="6029098"/>
              <a:ext cx="546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IIIA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59711" y="6288647"/>
              <a:ext cx="5325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IIIB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grpSp>
          <p:nvGrpSpPr>
            <p:cNvPr id="91" name="グループ化 90"/>
            <p:cNvGrpSpPr/>
            <p:nvPr/>
          </p:nvGrpSpPr>
          <p:grpSpPr>
            <a:xfrm>
              <a:off x="541802" y="4996876"/>
              <a:ext cx="4004306" cy="1554422"/>
              <a:chOff x="265769" y="4996876"/>
              <a:chExt cx="4380931" cy="1554422"/>
            </a:xfrm>
          </p:grpSpPr>
          <p:cxnSp>
            <p:nvCxnSpPr>
              <p:cNvPr id="9" name="直線コネクタ 8"/>
              <p:cNvCxnSpPr/>
              <p:nvPr/>
            </p:nvCxnSpPr>
            <p:spPr bwMode="auto">
              <a:xfrm>
                <a:off x="265769" y="4996876"/>
                <a:ext cx="4380931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直線コネクタ 15"/>
              <p:cNvCxnSpPr/>
              <p:nvPr/>
            </p:nvCxnSpPr>
            <p:spPr bwMode="auto">
              <a:xfrm>
                <a:off x="265769" y="6551298"/>
                <a:ext cx="4380931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" name="テキスト ボックス 16"/>
            <p:cNvSpPr txBox="1"/>
            <p:nvPr/>
          </p:nvSpPr>
          <p:spPr>
            <a:xfrm>
              <a:off x="1282079" y="5006820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itchFamily="66" charset="0"/>
                </a:rPr>
                <a:t>17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282079" y="5262503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10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376655" y="5518186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itchFamily="66" charset="0"/>
                </a:rPr>
                <a:t>2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376655" y="5773869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itchFamily="66" charset="0"/>
                </a:rPr>
                <a:t>2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376655" y="6029098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itchFamily="66" charset="0"/>
                </a:rPr>
                <a:t>6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376655" y="6288647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itchFamily="66" charset="0"/>
                </a:rPr>
                <a:t>0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937002" y="5006820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1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937002" y="5262503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6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937002" y="5518186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0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937002" y="5773869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0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937002" y="6029098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4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937002" y="6288647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itchFamily="66" charset="0"/>
                </a:rPr>
                <a:t>2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112568" y="5006820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0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112568" y="5262503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3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112568" y="5518186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0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112568" y="5773869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1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112568" y="6029098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2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112568" y="6288647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itchFamily="66" charset="0"/>
                </a:rPr>
                <a:t>0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486052" y="5006820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2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2486052" y="5262503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1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486052" y="5518186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0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2486052" y="5773869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0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2486052" y="6029098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0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2486052" y="6288647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itchFamily="66" charset="0"/>
                </a:rPr>
                <a:t>0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682557" y="5006820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0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682557" y="5262503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1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682557" y="5518186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0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682557" y="5773869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0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3682557" y="6029098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itchFamily="66" charset="0"/>
                </a:rPr>
                <a:t>0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682557" y="6288647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itchFamily="66" charset="0"/>
                </a:rPr>
                <a:t>0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282079" y="6551265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itchFamily="66" charset="0"/>
                </a:rPr>
                <a:t>35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1842426" y="6551265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itchFamily="66" charset="0"/>
                </a:rPr>
                <a:t>13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2486052" y="6551265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itchFamily="66" charset="0"/>
                </a:rPr>
                <a:t>3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3112568" y="6551265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itchFamily="66" charset="0"/>
                </a:rPr>
                <a:t>6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3682557" y="6551265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itchFamily="66" charset="0"/>
                </a:rPr>
                <a:t>1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4073434" y="6553537"/>
              <a:ext cx="519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itchFamily="66" charset="0"/>
                </a:rPr>
                <a:t>/ 58</a:t>
              </a:r>
              <a:endParaRPr kumimoji="1" lang="ja-JP" altLang="en-US" sz="1200" dirty="0">
                <a:latin typeface="Comic Sans MS" pitchFamily="66" charset="0"/>
              </a:endParaRPr>
            </a:p>
          </p:txBody>
        </p:sp>
      </p:grpSp>
      <p:sp>
        <p:nvSpPr>
          <p:cNvPr id="54" name="AutoShape 51"/>
          <p:cNvSpPr>
            <a:spLocks noChangeArrowheads="1"/>
          </p:cNvSpPr>
          <p:nvPr/>
        </p:nvSpPr>
        <p:spPr bwMode="auto">
          <a:xfrm>
            <a:off x="944563" y="1225550"/>
            <a:ext cx="8397875" cy="101600"/>
          </a:xfrm>
          <a:prstGeom prst="homePlate">
            <a:avLst>
              <a:gd name="adj" fmla="val 247586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cs typeface="Arial" charset="0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833231" y="1738177"/>
            <a:ext cx="3626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latin typeface="Comic Sans MS" pitchFamily="66" charset="0"/>
                <a:ea typeface="HG丸ｺﾞｼｯｸM-PRO" pitchFamily="50" charset="-128"/>
              </a:rPr>
              <a:t>K-M survival curve for Stage I </a:t>
            </a:r>
            <a:r>
              <a:rPr lang="en-US" altLang="ja-JP" sz="2400" dirty="0" smtClean="0">
                <a:latin typeface="Comic Sans MS" pitchFamily="66" charset="0"/>
                <a:ea typeface="HG丸ｺﾞｼｯｸM-PRO" pitchFamily="50" charset="-128"/>
              </a:rPr>
              <a:t>patients</a:t>
            </a:r>
            <a:endParaRPr kumimoji="1" lang="en-US" altLang="ja-JP" sz="2400" b="1" dirty="0" smtClean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93" name="Text Box 10"/>
          <p:cNvSpPr txBox="1">
            <a:spLocks noChangeArrowheads="1"/>
          </p:cNvSpPr>
          <p:nvPr/>
        </p:nvSpPr>
        <p:spPr bwMode="auto">
          <a:xfrm>
            <a:off x="600503" y="131763"/>
            <a:ext cx="90804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ea typeface="HG丸ｺﾞｼｯｸM-PRO" pitchFamily="50" charset="-128"/>
                <a:cs typeface="Arial" pitchFamily="34" charset="0"/>
              </a:rPr>
              <a:t>Proteomic prediction of postoperative prognosis of NSCLC using 11 biomarkers in </a:t>
            </a:r>
            <a:r>
              <a:rPr kumimoji="0" lang="en-US" altLang="ja-JP" sz="2800" dirty="0" smtClean="0">
                <a:solidFill>
                  <a:srgbClr val="FF0000"/>
                </a:solidFill>
                <a:latin typeface="Comic Sans MS" pitchFamily="66" charset="0"/>
                <a:ea typeface="HG丸ｺﾞｼｯｸM-PRO" pitchFamily="50" charset="-128"/>
                <a:cs typeface="Arial" pitchFamily="34" charset="0"/>
              </a:rPr>
              <a:t>the test set</a:t>
            </a:r>
            <a:endParaRPr kumimoji="0" lang="en-US" altLang="ja-JP" sz="2800" dirty="0">
              <a:solidFill>
                <a:srgbClr val="FF0000"/>
              </a:solidFill>
              <a:latin typeface="Comic Sans MS" pitchFamily="66" charset="0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97" name="テキスト ボックス 31"/>
          <p:cNvSpPr txBox="1">
            <a:spLocks noChangeArrowheads="1"/>
          </p:cNvSpPr>
          <p:nvPr/>
        </p:nvSpPr>
        <p:spPr bwMode="auto">
          <a:xfrm>
            <a:off x="8854994" y="4474460"/>
            <a:ext cx="12422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/>
            <a:r>
              <a:rPr lang="en-US" altLang="ja-JP" sz="1800" dirty="0" smtClean="0">
                <a:solidFill>
                  <a:srgbClr val="FF0000"/>
                </a:solidFill>
                <a:latin typeface="Comic Sans MS" pitchFamily="66" charset="0"/>
                <a:ea typeface="HG丸ｺﾞｼｯｸM-PRO" pitchFamily="50" charset="-128"/>
              </a:rPr>
              <a:t>High risk</a:t>
            </a:r>
          </a:p>
          <a:p>
            <a:pPr algn="ctr"/>
            <a:r>
              <a:rPr lang="en-US" altLang="ja-JP" sz="1800" b="1" dirty="0" smtClean="0">
                <a:solidFill>
                  <a:srgbClr val="FF0000"/>
                </a:solidFill>
                <a:latin typeface="Comic Sans MS" pitchFamily="66" charset="0"/>
                <a:ea typeface="HG丸ｺﾞｼｯｸM-PRO" pitchFamily="50" charset="-128"/>
              </a:rPr>
              <a:t>(n=11)</a:t>
            </a:r>
            <a:endParaRPr lang="ja-JP" altLang="en-US" sz="1800" b="1" dirty="0">
              <a:solidFill>
                <a:srgbClr val="FF0000"/>
              </a:solidFill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98" name="テキスト ボックス 31"/>
          <p:cNvSpPr txBox="1">
            <a:spLocks noChangeArrowheads="1"/>
          </p:cNvSpPr>
          <p:nvPr/>
        </p:nvSpPr>
        <p:spPr bwMode="auto">
          <a:xfrm>
            <a:off x="8782880" y="2854184"/>
            <a:ext cx="1386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/>
            <a:r>
              <a:rPr lang="en-US" altLang="ja-JP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ea typeface="HG丸ｺﾞｼｯｸM-PRO" pitchFamily="50" charset="-128"/>
              </a:rPr>
              <a:t>Low risk</a:t>
            </a:r>
          </a:p>
          <a:p>
            <a:pPr algn="ctr"/>
            <a:r>
              <a:rPr lang="en-US" altLang="ja-JP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ea typeface="HG丸ｺﾞｼｯｸM-PRO" pitchFamily="50" charset="-128"/>
              </a:rPr>
              <a:t>(n=28)</a:t>
            </a:r>
            <a:endParaRPr lang="ja-JP" altLang="en-US" sz="1800" b="1" dirty="0">
              <a:solidFill>
                <a:schemeClr val="bg2">
                  <a:lumMod val="60000"/>
                  <a:lumOff val="40000"/>
                </a:schemeClr>
              </a:solidFill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99" name="Rectangle 440"/>
          <p:cNvSpPr>
            <a:spLocks noChangeArrowheads="1"/>
          </p:cNvSpPr>
          <p:nvPr/>
        </p:nvSpPr>
        <p:spPr bwMode="auto">
          <a:xfrm>
            <a:off x="6307545" y="5666690"/>
            <a:ext cx="252184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/>
            <a:r>
              <a:rPr lang="en-US" altLang="ja-JP" sz="1800" dirty="0" smtClean="0">
                <a:latin typeface="Comic Sans MS" pitchFamily="66" charset="0"/>
                <a:ea typeface="HG丸ｺﾞｼｯｸM-PRO" pitchFamily="50" charset="-128"/>
                <a:cs typeface="Arial" charset="0"/>
              </a:rPr>
              <a:t>Year after operation</a:t>
            </a:r>
            <a:endParaRPr lang="en-US" altLang="ja-JP" sz="1800" b="1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100" name="Rectangle 440"/>
          <p:cNvSpPr>
            <a:spLocks noChangeArrowheads="1"/>
          </p:cNvSpPr>
          <p:nvPr/>
        </p:nvSpPr>
        <p:spPr bwMode="auto">
          <a:xfrm rot="16200000">
            <a:off x="4153410" y="3680627"/>
            <a:ext cx="252665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/>
            <a:r>
              <a:rPr lang="en-US" altLang="ja-JP" sz="1800" dirty="0" smtClean="0">
                <a:latin typeface="Comic Sans MS" pitchFamily="66" charset="0"/>
                <a:ea typeface="HG丸ｺﾞｼｯｸM-PRO" pitchFamily="50" charset="-128"/>
                <a:cs typeface="Arial" charset="0"/>
              </a:rPr>
              <a:t>Relapse free survival</a:t>
            </a:r>
            <a:endParaRPr lang="en-US" altLang="ja-JP" sz="1800" b="1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102" name="Rectangle 441"/>
          <p:cNvSpPr>
            <a:spLocks noChangeArrowheads="1"/>
          </p:cNvSpPr>
          <p:nvPr/>
        </p:nvSpPr>
        <p:spPr bwMode="auto">
          <a:xfrm>
            <a:off x="9032256" y="5438477"/>
            <a:ext cx="1730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Comic Sans MS" pitchFamily="66" charset="0"/>
                <a:ea typeface="HG丸ｺﾞｼｯｸM-PRO" pitchFamily="50" charset="-128"/>
                <a:cs typeface="Arial" charset="0"/>
              </a:rPr>
              <a:t>8</a:t>
            </a:r>
            <a:endParaRPr lang="en-US" altLang="ja-JP" sz="1200" b="1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103" name="Rectangle 441"/>
          <p:cNvSpPr>
            <a:spLocks noChangeArrowheads="1"/>
          </p:cNvSpPr>
          <p:nvPr/>
        </p:nvSpPr>
        <p:spPr bwMode="auto">
          <a:xfrm>
            <a:off x="8246859" y="5438477"/>
            <a:ext cx="1730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Comic Sans MS" pitchFamily="66" charset="0"/>
                <a:ea typeface="HG丸ｺﾞｼｯｸM-PRO" pitchFamily="50" charset="-128"/>
                <a:cs typeface="Arial" charset="0"/>
              </a:rPr>
              <a:t>6</a:t>
            </a:r>
            <a:endParaRPr lang="en-US" altLang="ja-JP" sz="1200" b="1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104" name="Rectangle 441"/>
          <p:cNvSpPr>
            <a:spLocks noChangeArrowheads="1"/>
          </p:cNvSpPr>
          <p:nvPr/>
        </p:nvSpPr>
        <p:spPr bwMode="auto">
          <a:xfrm>
            <a:off x="7461462" y="5438477"/>
            <a:ext cx="1730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Comic Sans MS" pitchFamily="66" charset="0"/>
                <a:ea typeface="HG丸ｺﾞｼｯｸM-PRO" pitchFamily="50" charset="-128"/>
                <a:cs typeface="Arial" charset="0"/>
              </a:rPr>
              <a:t>4</a:t>
            </a:r>
            <a:endParaRPr lang="en-US" altLang="ja-JP" sz="1200" b="1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105" name="Rectangle 441"/>
          <p:cNvSpPr>
            <a:spLocks noChangeArrowheads="1"/>
          </p:cNvSpPr>
          <p:nvPr/>
        </p:nvSpPr>
        <p:spPr bwMode="auto">
          <a:xfrm>
            <a:off x="6676065" y="5438477"/>
            <a:ext cx="1730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/>
            <a:r>
              <a:rPr lang="en-US" altLang="ja-JP" sz="1200" b="1" dirty="0" smtClean="0">
                <a:latin typeface="Comic Sans MS" pitchFamily="66" charset="0"/>
                <a:ea typeface="HG丸ｺﾞｼｯｸM-PRO" pitchFamily="50" charset="-128"/>
                <a:cs typeface="Arial" charset="0"/>
              </a:rPr>
              <a:t>2</a:t>
            </a:r>
            <a:endParaRPr lang="en-US" altLang="ja-JP" sz="1200" b="1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106" name="Rectangle 441"/>
          <p:cNvSpPr>
            <a:spLocks noChangeArrowheads="1"/>
          </p:cNvSpPr>
          <p:nvPr/>
        </p:nvSpPr>
        <p:spPr bwMode="auto">
          <a:xfrm>
            <a:off x="5890668" y="5438477"/>
            <a:ext cx="1730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Comic Sans MS" pitchFamily="66" charset="0"/>
                <a:ea typeface="HG丸ｺﾞｼｯｸM-PRO" pitchFamily="50" charset="-128"/>
                <a:cs typeface="Arial" charset="0"/>
              </a:rPr>
              <a:t>0</a:t>
            </a:r>
            <a:endParaRPr lang="en-US" altLang="ja-JP" sz="1200" b="1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107" name="Rectangle 441"/>
          <p:cNvSpPr>
            <a:spLocks noChangeArrowheads="1"/>
          </p:cNvSpPr>
          <p:nvPr/>
        </p:nvSpPr>
        <p:spPr bwMode="auto">
          <a:xfrm>
            <a:off x="5663126" y="5196748"/>
            <a:ext cx="2559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Comic Sans MS" pitchFamily="66" charset="0"/>
                <a:ea typeface="HG丸ｺﾞｼｯｸM-PRO" pitchFamily="50" charset="-128"/>
                <a:cs typeface="Arial" charset="0"/>
              </a:rPr>
              <a:t>0</a:t>
            </a:r>
            <a:endParaRPr lang="en-US" altLang="ja-JP" sz="1200" b="1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108" name="Rectangle 441"/>
          <p:cNvSpPr>
            <a:spLocks noChangeArrowheads="1"/>
          </p:cNvSpPr>
          <p:nvPr/>
        </p:nvSpPr>
        <p:spPr bwMode="auto">
          <a:xfrm>
            <a:off x="5590316" y="4662475"/>
            <a:ext cx="3659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Comic Sans MS" pitchFamily="66" charset="0"/>
                <a:ea typeface="HG丸ｺﾞｼｯｸM-PRO" pitchFamily="50" charset="-128"/>
                <a:cs typeface="Arial" charset="0"/>
              </a:rPr>
              <a:t>0.2</a:t>
            </a:r>
            <a:endParaRPr lang="en-US" altLang="ja-JP" sz="1200" b="1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109" name="Rectangle 441"/>
          <p:cNvSpPr>
            <a:spLocks noChangeArrowheads="1"/>
          </p:cNvSpPr>
          <p:nvPr/>
        </p:nvSpPr>
        <p:spPr bwMode="auto">
          <a:xfrm>
            <a:off x="5590316" y="4119575"/>
            <a:ext cx="3659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Comic Sans MS" pitchFamily="66" charset="0"/>
                <a:ea typeface="HG丸ｺﾞｼｯｸM-PRO" pitchFamily="50" charset="-128"/>
                <a:cs typeface="Arial" charset="0"/>
              </a:rPr>
              <a:t>0.4</a:t>
            </a:r>
            <a:endParaRPr lang="en-US" altLang="ja-JP" sz="1200" b="1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110" name="Rectangle 441"/>
          <p:cNvSpPr>
            <a:spLocks noChangeArrowheads="1"/>
          </p:cNvSpPr>
          <p:nvPr/>
        </p:nvSpPr>
        <p:spPr bwMode="auto">
          <a:xfrm>
            <a:off x="5590316" y="3585301"/>
            <a:ext cx="3659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Comic Sans MS" pitchFamily="66" charset="0"/>
                <a:ea typeface="HG丸ｺﾞｼｯｸM-PRO" pitchFamily="50" charset="-128"/>
                <a:cs typeface="Arial" charset="0"/>
              </a:rPr>
              <a:t>0.6</a:t>
            </a:r>
            <a:endParaRPr lang="en-US" altLang="ja-JP" sz="1200" b="1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111" name="Rectangle 441"/>
          <p:cNvSpPr>
            <a:spLocks noChangeArrowheads="1"/>
          </p:cNvSpPr>
          <p:nvPr/>
        </p:nvSpPr>
        <p:spPr bwMode="auto">
          <a:xfrm>
            <a:off x="5590316" y="3033775"/>
            <a:ext cx="3659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Comic Sans MS" pitchFamily="66" charset="0"/>
                <a:ea typeface="HG丸ｺﾞｼｯｸM-PRO" pitchFamily="50" charset="-128"/>
                <a:cs typeface="Arial" charset="0"/>
              </a:rPr>
              <a:t>0.8</a:t>
            </a:r>
            <a:endParaRPr lang="en-US" altLang="ja-JP" sz="1200" b="1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112" name="Rectangle 441"/>
          <p:cNvSpPr>
            <a:spLocks noChangeArrowheads="1"/>
          </p:cNvSpPr>
          <p:nvPr/>
        </p:nvSpPr>
        <p:spPr bwMode="auto">
          <a:xfrm>
            <a:off x="5590277" y="2508127"/>
            <a:ext cx="3659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/>
            <a:r>
              <a:rPr lang="en-US" altLang="ja-JP" sz="1200" b="1" dirty="0" smtClean="0">
                <a:latin typeface="Comic Sans MS" pitchFamily="66" charset="0"/>
                <a:ea typeface="HG丸ｺﾞｼｯｸM-PRO" pitchFamily="50" charset="-128"/>
                <a:cs typeface="Arial" charset="0"/>
              </a:rPr>
              <a:t>1.0</a:t>
            </a:r>
            <a:endParaRPr lang="en-US" altLang="ja-JP" sz="1200" b="1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113" name="正方形/長方形 112"/>
          <p:cNvSpPr/>
          <p:nvPr/>
        </p:nvSpPr>
        <p:spPr>
          <a:xfrm>
            <a:off x="6024944" y="4979681"/>
            <a:ext cx="183575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800" i="1" dirty="0" smtClean="0">
                <a:latin typeface="Comic Sans MS" pitchFamily="66" charset="0"/>
              </a:rPr>
              <a:t>P</a:t>
            </a:r>
            <a:r>
              <a:rPr lang="en-US" altLang="ja-JP" sz="1800" dirty="0" smtClean="0">
                <a:latin typeface="Comic Sans MS" pitchFamily="66" charset="0"/>
              </a:rPr>
              <a:t> </a:t>
            </a:r>
            <a:r>
              <a:rPr lang="ja-JP" altLang="en-US" sz="1800" dirty="0" smtClean="0">
                <a:latin typeface="Comic Sans MS" pitchFamily="66" charset="0"/>
              </a:rPr>
              <a:t>= </a:t>
            </a:r>
            <a:r>
              <a:rPr lang="en-US" altLang="ja-JP" sz="1800" dirty="0" smtClean="0">
                <a:latin typeface="Comic Sans MS" pitchFamily="66" charset="0"/>
              </a:rPr>
              <a:t>6.2</a:t>
            </a:r>
            <a:r>
              <a:rPr lang="ja-JP" altLang="en-US" sz="1800" dirty="0" smtClean="0">
                <a:latin typeface="Comic Sans MS" pitchFamily="66" charset="0"/>
              </a:rPr>
              <a:t> </a:t>
            </a:r>
            <a:r>
              <a:rPr lang="en-US" altLang="ja-JP" sz="1800" dirty="0" smtClean="0">
                <a:latin typeface="Comic Sans MS" pitchFamily="66" charset="0"/>
              </a:rPr>
              <a:t>x 10</a:t>
            </a:r>
            <a:r>
              <a:rPr lang="en-US" altLang="ja-JP" sz="1800" baseline="30000" dirty="0" smtClean="0">
                <a:latin typeface="Comic Sans MS" pitchFamily="66" charset="0"/>
              </a:rPr>
              <a:t>-4</a:t>
            </a:r>
            <a:endParaRPr lang="ja-JP" altLang="en-US" sz="1800" baseline="30000" dirty="0">
              <a:latin typeface="Comic Sans MS" pitchFamily="66" charset="0"/>
            </a:endParaRPr>
          </a:p>
        </p:txBody>
      </p:sp>
      <p:grpSp>
        <p:nvGrpSpPr>
          <p:cNvPr id="96" name="グループ化 95"/>
          <p:cNvGrpSpPr/>
          <p:nvPr/>
        </p:nvGrpSpPr>
        <p:grpSpPr>
          <a:xfrm>
            <a:off x="565267" y="1408985"/>
            <a:ext cx="4154003" cy="3213349"/>
            <a:chOff x="623236" y="1408985"/>
            <a:chExt cx="4154003" cy="3213349"/>
          </a:xfrm>
        </p:grpSpPr>
        <p:pic>
          <p:nvPicPr>
            <p:cNvPr id="92" name="図 91"/>
            <p:cNvPicPr>
              <a:picLocks noChangeAspect="1"/>
            </p:cNvPicPr>
            <p:nvPr/>
          </p:nvPicPr>
          <p:blipFill>
            <a:blip r:embed="rId4" cstate="print"/>
            <a:srcRect l="7767" t="10998" r="5587" b="10678"/>
            <a:stretch>
              <a:fillRect/>
            </a:stretch>
          </p:blipFill>
          <p:spPr>
            <a:xfrm>
              <a:off x="1328473" y="1800836"/>
              <a:ext cx="2613800" cy="2362757"/>
            </a:xfrm>
            <a:prstGeom prst="rect">
              <a:avLst/>
            </a:prstGeom>
          </p:spPr>
        </p:pic>
        <p:sp>
          <p:nvSpPr>
            <p:cNvPr id="55" name="Rectangle 440"/>
            <p:cNvSpPr>
              <a:spLocks noChangeArrowheads="1"/>
            </p:cNvSpPr>
            <p:nvPr/>
          </p:nvSpPr>
          <p:spPr bwMode="auto">
            <a:xfrm>
              <a:off x="1539336" y="4283780"/>
              <a:ext cx="2265364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Year after operation</a:t>
              </a:r>
              <a:endParaRPr lang="en-US" altLang="ja-JP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56" name="Rectangle 440"/>
            <p:cNvSpPr>
              <a:spLocks noChangeArrowheads="1"/>
            </p:cNvSpPr>
            <p:nvPr/>
          </p:nvSpPr>
          <p:spPr bwMode="auto">
            <a:xfrm rot="16200000">
              <a:off x="-343375" y="2815353"/>
              <a:ext cx="2271776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Relapse free survival</a:t>
              </a:r>
              <a:endParaRPr lang="en-US" altLang="ja-JP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58" name="Rectangle 441"/>
            <p:cNvSpPr>
              <a:spLocks noChangeArrowheads="1"/>
            </p:cNvSpPr>
            <p:nvPr/>
          </p:nvSpPr>
          <p:spPr bwMode="auto">
            <a:xfrm>
              <a:off x="3829747" y="4150453"/>
              <a:ext cx="17308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000000"/>
                  </a:solidFill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8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59" name="Rectangle 441"/>
            <p:cNvSpPr>
              <a:spLocks noChangeArrowheads="1"/>
            </p:cNvSpPr>
            <p:nvPr/>
          </p:nvSpPr>
          <p:spPr bwMode="auto">
            <a:xfrm>
              <a:off x="3197064" y="4150453"/>
              <a:ext cx="17308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000000"/>
                  </a:solidFill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6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0" name="Rectangle 441"/>
            <p:cNvSpPr>
              <a:spLocks noChangeArrowheads="1"/>
            </p:cNvSpPr>
            <p:nvPr/>
          </p:nvSpPr>
          <p:spPr bwMode="auto">
            <a:xfrm>
              <a:off x="2562895" y="4150453"/>
              <a:ext cx="17308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000000"/>
                  </a:solidFill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4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1" name="Rectangle 441"/>
            <p:cNvSpPr>
              <a:spLocks noChangeArrowheads="1"/>
            </p:cNvSpPr>
            <p:nvPr/>
          </p:nvSpPr>
          <p:spPr bwMode="auto">
            <a:xfrm>
              <a:off x="1934083" y="4150453"/>
              <a:ext cx="17308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2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2" name="Rectangle 441"/>
            <p:cNvSpPr>
              <a:spLocks noChangeArrowheads="1"/>
            </p:cNvSpPr>
            <p:nvPr/>
          </p:nvSpPr>
          <p:spPr bwMode="auto">
            <a:xfrm>
              <a:off x="1321037" y="4150453"/>
              <a:ext cx="17308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000000"/>
                  </a:solidFill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0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3" name="Rectangle 441"/>
            <p:cNvSpPr>
              <a:spLocks noChangeArrowheads="1"/>
            </p:cNvSpPr>
            <p:nvPr/>
          </p:nvSpPr>
          <p:spPr bwMode="auto">
            <a:xfrm>
              <a:off x="1084729" y="3917350"/>
              <a:ext cx="25592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000000"/>
                  </a:solidFill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0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4" name="Rectangle 441"/>
            <p:cNvSpPr>
              <a:spLocks noChangeArrowheads="1"/>
            </p:cNvSpPr>
            <p:nvPr/>
          </p:nvSpPr>
          <p:spPr bwMode="auto">
            <a:xfrm>
              <a:off x="974719" y="3490518"/>
              <a:ext cx="3659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000000"/>
                  </a:solidFill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0.2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5" name="Rectangle 441"/>
            <p:cNvSpPr>
              <a:spLocks noChangeArrowheads="1"/>
            </p:cNvSpPr>
            <p:nvPr/>
          </p:nvSpPr>
          <p:spPr bwMode="auto">
            <a:xfrm>
              <a:off x="974719" y="3063685"/>
              <a:ext cx="3659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000000"/>
                  </a:solidFill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0.4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6" name="Rectangle 441"/>
            <p:cNvSpPr>
              <a:spLocks noChangeArrowheads="1"/>
            </p:cNvSpPr>
            <p:nvPr/>
          </p:nvSpPr>
          <p:spPr bwMode="auto">
            <a:xfrm>
              <a:off x="974719" y="2636852"/>
              <a:ext cx="3659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000000"/>
                  </a:solidFill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0.6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7" name="Rectangle 441"/>
            <p:cNvSpPr>
              <a:spLocks noChangeArrowheads="1"/>
            </p:cNvSpPr>
            <p:nvPr/>
          </p:nvSpPr>
          <p:spPr bwMode="auto">
            <a:xfrm>
              <a:off x="974719" y="2210019"/>
              <a:ext cx="3659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000000"/>
                  </a:solidFill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0.8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8" name="Rectangle 441"/>
            <p:cNvSpPr>
              <a:spLocks noChangeArrowheads="1"/>
            </p:cNvSpPr>
            <p:nvPr/>
          </p:nvSpPr>
          <p:spPr bwMode="auto">
            <a:xfrm>
              <a:off x="974719" y="1783186"/>
              <a:ext cx="3659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200" b="1" dirty="0" smtClean="0">
                  <a:latin typeface="Comic Sans MS" pitchFamily="66" charset="0"/>
                  <a:ea typeface="HG丸ｺﾞｼｯｸM-PRO" pitchFamily="50" charset="-128"/>
                  <a:cs typeface="Arial" charset="0"/>
                </a:rPr>
                <a:t>1.0</a:t>
              </a:r>
              <a:endParaRPr lang="en-US" altLang="ja-JP" sz="1200" b="1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1578696" y="1408985"/>
              <a:ext cx="2186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latin typeface="Comic Sans MS" pitchFamily="66" charset="0"/>
                  <a:ea typeface="HG丸ｺﾞｼｯｸM-PRO" pitchFamily="50" charset="-128"/>
                </a:rPr>
                <a:t>K-M survival curve for 58 patients</a:t>
              </a:r>
              <a:endParaRPr kumimoji="1" lang="en-US" altLang="ja-JP" b="1" dirty="0" smtClean="0">
                <a:latin typeface="Comic Sans MS" pitchFamily="66" charset="0"/>
                <a:ea typeface="HG丸ｺﾞｼｯｸM-PRO" pitchFamily="50" charset="-128"/>
              </a:endParaRPr>
            </a:p>
          </p:txBody>
        </p:sp>
        <p:sp>
          <p:nvSpPr>
            <p:cNvPr id="89" name="テキスト ボックス 31"/>
            <p:cNvSpPr txBox="1">
              <a:spLocks noChangeArrowheads="1"/>
            </p:cNvSpPr>
            <p:nvPr/>
          </p:nvSpPr>
          <p:spPr bwMode="auto">
            <a:xfrm>
              <a:off x="3622365" y="3582331"/>
              <a:ext cx="10018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dirty="0" smtClean="0">
                  <a:solidFill>
                    <a:srgbClr val="FF0000"/>
                  </a:solidFill>
                  <a:latin typeface="Comic Sans MS" pitchFamily="66" charset="0"/>
                  <a:ea typeface="HG丸ｺﾞｼｯｸM-PRO" pitchFamily="50" charset="-128"/>
                </a:rPr>
                <a:t>High risk</a:t>
              </a:r>
            </a:p>
            <a:p>
              <a:pPr algn="ctr"/>
              <a:r>
                <a:rPr lang="en-US" altLang="ja-JP" sz="1400" b="1" dirty="0" smtClean="0">
                  <a:solidFill>
                    <a:srgbClr val="FF0000"/>
                  </a:solidFill>
                  <a:latin typeface="Comic Sans MS" pitchFamily="66" charset="0"/>
                  <a:ea typeface="HG丸ｺﾞｼｯｸM-PRO" pitchFamily="50" charset="-128"/>
                </a:rPr>
                <a:t>(n=23)</a:t>
              </a:r>
              <a:endParaRPr lang="ja-JP" altLang="en-US" sz="1400" b="1" dirty="0">
                <a:solidFill>
                  <a:srgbClr val="FF0000"/>
                </a:solidFill>
                <a:latin typeface="Comic Sans MS" pitchFamily="66" charset="0"/>
                <a:ea typeface="HG丸ｺﾞｼｯｸM-PRO" pitchFamily="50" charset="-128"/>
              </a:endParaRPr>
            </a:p>
          </p:txBody>
        </p:sp>
        <p:sp>
          <p:nvSpPr>
            <p:cNvPr id="90" name="テキスト ボックス 31"/>
            <p:cNvSpPr txBox="1">
              <a:spLocks noChangeArrowheads="1"/>
            </p:cNvSpPr>
            <p:nvPr/>
          </p:nvSpPr>
          <p:spPr bwMode="auto">
            <a:xfrm>
              <a:off x="3659092" y="2273152"/>
              <a:ext cx="111814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itchFamily="66" charset="0"/>
                  <a:ea typeface="HG丸ｺﾞｼｯｸM-PRO" pitchFamily="50" charset="-128"/>
                </a:rPr>
                <a:t>Low risk</a:t>
              </a:r>
            </a:p>
            <a:p>
              <a:pPr algn="ctr"/>
              <a:r>
                <a:rPr lang="en-US" altLang="ja-JP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itchFamily="66" charset="0"/>
                  <a:ea typeface="HG丸ｺﾞｼｯｸM-PRO" pitchFamily="50" charset="-128"/>
                </a:rPr>
                <a:t>(n=35)</a:t>
              </a:r>
              <a:endParaRPr lang="ja-JP" alt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ea typeface="HG丸ｺﾞｼｯｸM-PRO" pitchFamily="50" charset="-128"/>
              </a:endParaRPr>
            </a:p>
          </p:txBody>
        </p:sp>
        <p:sp>
          <p:nvSpPr>
            <p:cNvPr id="95" name="正方形/長方形 94"/>
            <p:cNvSpPr/>
            <p:nvPr/>
          </p:nvSpPr>
          <p:spPr bwMode="auto">
            <a:xfrm>
              <a:off x="2234242" y="3899139"/>
              <a:ext cx="707365" cy="18978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1348965" y="3829673"/>
              <a:ext cx="16562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i="1" dirty="0" smtClean="0">
                  <a:latin typeface="Comic Sans MS" pitchFamily="66" charset="0"/>
                </a:rPr>
                <a:t>P</a:t>
              </a:r>
              <a:r>
                <a:rPr lang="en-US" altLang="ja-JP" dirty="0" smtClean="0">
                  <a:latin typeface="Comic Sans MS" pitchFamily="66" charset="0"/>
                </a:rPr>
                <a:t> </a:t>
              </a:r>
              <a:r>
                <a:rPr lang="ja-JP" altLang="en-US" dirty="0" smtClean="0">
                  <a:latin typeface="Comic Sans MS" pitchFamily="66" charset="0"/>
                </a:rPr>
                <a:t>= </a:t>
              </a:r>
              <a:r>
                <a:rPr lang="en-US" altLang="ja-JP" dirty="0" smtClean="0">
                  <a:latin typeface="Comic Sans MS" pitchFamily="66" charset="0"/>
                </a:rPr>
                <a:t>1.1</a:t>
              </a:r>
              <a:r>
                <a:rPr lang="ja-JP" altLang="en-US" dirty="0" smtClean="0">
                  <a:latin typeface="Comic Sans MS" pitchFamily="66" charset="0"/>
                </a:rPr>
                <a:t> </a:t>
              </a:r>
              <a:r>
                <a:rPr lang="en-US" altLang="ja-JP" dirty="0" smtClean="0">
                  <a:latin typeface="Comic Sans MS" pitchFamily="66" charset="0"/>
                </a:rPr>
                <a:t>x 10</a:t>
              </a:r>
              <a:r>
                <a:rPr lang="en-US" altLang="ja-JP" baseline="30000" dirty="0" smtClean="0">
                  <a:latin typeface="Comic Sans MS" pitchFamily="66" charset="0"/>
                </a:rPr>
                <a:t>-5</a:t>
              </a:r>
              <a:endParaRPr lang="ja-JP" altLang="en-US" baseline="30000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708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00152" y="1384883"/>
            <a:ext cx="5495544" cy="5229200"/>
          </a:xfrm>
          <a:prstGeom prst="roundRect">
            <a:avLst>
              <a:gd name="adj" fmla="val 356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5" name="下矢印 4"/>
          <p:cNvSpPr>
            <a:spLocks noChangeAspect="1"/>
          </p:cNvSpPr>
          <p:nvPr/>
        </p:nvSpPr>
        <p:spPr>
          <a:xfrm>
            <a:off x="1135011" y="2616843"/>
            <a:ext cx="237940" cy="40447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82309" y="3184181"/>
            <a:ext cx="1943344" cy="830997"/>
          </a:xfrm>
          <a:prstGeom prst="rect">
            <a:avLst/>
          </a:prstGeom>
          <a:solidFill>
            <a:srgbClr val="FFCCCC">
              <a:alpha val="49019"/>
            </a:srgb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Die with relapse </a:t>
            </a:r>
            <a:r>
              <a:rPr lang="en-US" altLang="ja-JP" dirty="0" smtClean="0">
                <a:latin typeface="Comic Sans MS" panose="030F0702030302020204" pitchFamily="66" charset="0"/>
                <a:ea typeface="HG丸ｺﾞｼｯｸM-PRO" pitchFamily="50" charset="-128"/>
              </a:rPr>
              <a:t>during follow up period</a:t>
            </a:r>
            <a:endParaRPr lang="en-US" altLang="ja-JP" dirty="0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323686" y="4500539"/>
            <a:ext cx="2591869" cy="1077218"/>
          </a:xfrm>
          <a:prstGeom prst="rect">
            <a:avLst/>
          </a:prstGeom>
          <a:solidFill>
            <a:srgbClr val="FFCCCC">
              <a:alpha val="49019"/>
            </a:srgb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Residual tumor cells can be eliminated </a:t>
            </a:r>
            <a:r>
              <a:rPr lang="en-US" altLang="ja-JP" dirty="0" smtClean="0">
                <a:latin typeface="Comic Sans MS" panose="030F0702030302020204" pitchFamily="66" charset="0"/>
                <a:ea typeface="HG丸ｺﾞｼｯｸM-PRO" pitchFamily="50" charset="-128"/>
              </a:rPr>
              <a:t>by adequate adjuvant chemo therapy</a:t>
            </a:r>
            <a:endParaRPr lang="en-US" altLang="ja-JP" dirty="0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9" name="テキスト ボックス 17"/>
          <p:cNvSpPr txBox="1">
            <a:spLocks noChangeArrowheads="1"/>
          </p:cNvSpPr>
          <p:nvPr/>
        </p:nvSpPr>
        <p:spPr bwMode="auto">
          <a:xfrm>
            <a:off x="293752" y="1925620"/>
            <a:ext cx="2651737" cy="584775"/>
          </a:xfrm>
          <a:prstGeom prst="rect">
            <a:avLst/>
          </a:prstGeom>
          <a:solidFill>
            <a:srgbClr val="FFCCCC">
              <a:alpha val="49019"/>
            </a:srgb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Metastases</a:t>
            </a:r>
            <a:r>
              <a:rPr lang="en-US" altLang="ja-JP" dirty="0" smtClean="0">
                <a:latin typeface="Comic Sans MS" panose="030F0702030302020204" pitchFamily="66" charset="0"/>
                <a:ea typeface="HG丸ｺﾞｼｯｸM-PRO" pitchFamily="50" charset="-128"/>
              </a:rPr>
              <a:t> undetectable with current imaging</a:t>
            </a:r>
            <a:endParaRPr lang="en-US" altLang="ja-JP" dirty="0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84400" y="5941003"/>
            <a:ext cx="1527048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Improvement of cure rate</a:t>
            </a:r>
            <a:endParaRPr lang="en-US" altLang="ja-JP" b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11" name="テキスト ボックス 19"/>
          <p:cNvSpPr txBox="1">
            <a:spLocks noChangeArrowheads="1"/>
          </p:cNvSpPr>
          <p:nvPr/>
        </p:nvSpPr>
        <p:spPr bwMode="auto">
          <a:xfrm>
            <a:off x="3162394" y="2048730"/>
            <a:ext cx="2295526" cy="338554"/>
          </a:xfrm>
          <a:prstGeom prst="rect">
            <a:avLst/>
          </a:prstGeom>
          <a:solidFill>
            <a:srgbClr val="CCECFF">
              <a:alpha val="49019"/>
            </a:srgb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HG丸ｺﾞｼｯｸM-PRO" pitchFamily="50" charset="-128"/>
              </a:rPr>
              <a:t>No Metastasis</a:t>
            </a:r>
            <a:endParaRPr lang="en-US" altLang="ja-JP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12" name="下矢印 11"/>
          <p:cNvSpPr>
            <a:spLocks noChangeAspect="1"/>
          </p:cNvSpPr>
          <p:nvPr/>
        </p:nvSpPr>
        <p:spPr>
          <a:xfrm>
            <a:off x="2482276" y="2616843"/>
            <a:ext cx="237940" cy="157819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13" name="下矢印 12"/>
          <p:cNvSpPr/>
          <p:nvPr/>
        </p:nvSpPr>
        <p:spPr>
          <a:xfrm rot="18961658">
            <a:off x="1684941" y="5567717"/>
            <a:ext cx="244104" cy="724394"/>
          </a:xfrm>
          <a:prstGeom prst="downArrow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3100400" y="4623650"/>
            <a:ext cx="2419515" cy="830997"/>
          </a:xfrm>
          <a:prstGeom prst="rect">
            <a:avLst/>
          </a:prstGeom>
          <a:solidFill>
            <a:srgbClr val="CCECFF">
              <a:alpha val="49019"/>
            </a:srgb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CC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Observation </a:t>
            </a:r>
            <a:r>
              <a:rPr lang="en-US" altLang="ja-JP" dirty="0" smtClean="0">
                <a:latin typeface="Comic Sans MS" panose="030F0702030302020204" pitchFamily="66" charset="0"/>
                <a:ea typeface="HG丸ｺﾞｼｯｸM-PRO" pitchFamily="50" charset="-128"/>
              </a:rPr>
              <a:t>without unnecessary adjuvant chemo therapy</a:t>
            </a:r>
            <a:endParaRPr lang="en-US" altLang="ja-JP" dirty="0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3361187" y="2616843"/>
            <a:ext cx="244104" cy="1800200"/>
          </a:xfrm>
          <a:prstGeom prst="downArrow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16" name="下矢印 15"/>
          <p:cNvSpPr/>
          <p:nvPr/>
        </p:nvSpPr>
        <p:spPr>
          <a:xfrm rot="2581584">
            <a:off x="4168597" y="5565063"/>
            <a:ext cx="244105" cy="724394"/>
          </a:xfrm>
          <a:prstGeom prst="downArrow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3787650" y="3291324"/>
            <a:ext cx="1813798" cy="830997"/>
          </a:xfrm>
          <a:prstGeom prst="rect">
            <a:avLst/>
          </a:prstGeom>
          <a:solidFill>
            <a:srgbClr val="CCECFF">
              <a:alpha val="49019"/>
            </a:srgb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Unnecessary treatment </a:t>
            </a:r>
            <a:r>
              <a:rPr lang="en-US" altLang="ja-JP" dirty="0" smtClean="0">
                <a:latin typeface="Comic Sans MS" panose="030F0702030302020204" pitchFamily="66" charset="0"/>
                <a:ea typeface="HG丸ｺﾞｼｯｸM-PRO" pitchFamily="50" charset="-128"/>
              </a:rPr>
              <a:t>with chemo reagents </a:t>
            </a:r>
            <a:endParaRPr lang="en-US" altLang="ja-JP" dirty="0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18" name="下矢印 17"/>
          <p:cNvSpPr>
            <a:spLocks noChangeAspect="1"/>
          </p:cNvSpPr>
          <p:nvPr/>
        </p:nvSpPr>
        <p:spPr>
          <a:xfrm>
            <a:off x="4575579" y="2616843"/>
            <a:ext cx="237940" cy="606745"/>
          </a:xfrm>
          <a:prstGeom prst="downArrow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20" name="テキスト ボックス 39"/>
          <p:cNvSpPr txBox="1">
            <a:spLocks noChangeArrowheads="1"/>
          </p:cNvSpPr>
          <p:nvPr/>
        </p:nvSpPr>
        <p:spPr bwMode="auto">
          <a:xfrm>
            <a:off x="863977" y="1260376"/>
            <a:ext cx="4167894" cy="33855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Comic Sans MS" pitchFamily="66" charset="0"/>
                <a:ea typeface="HG丸ｺﾞｼｯｸM-PRO" pitchFamily="50" charset="-128"/>
              </a:rPr>
              <a:t>Post operative prognosis of lung cancer</a:t>
            </a:r>
            <a:endParaRPr lang="ja-JP" altLang="en-US" dirty="0">
              <a:solidFill>
                <a:srgbClr val="0072C0"/>
              </a:solidFill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14350" y="93030"/>
            <a:ext cx="9258300" cy="78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FFFFFF"/>
                </a:solidFill>
                <a:latin typeface="+mj-lt"/>
                <a:ea typeface="ＭＳ Ｐゴシック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32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Postoperative treatment of lung cancer</a:t>
            </a:r>
            <a:endParaRPr lang="en-US" altLang="ja-JP" sz="3200" b="1" kern="0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AutoShape 51"/>
          <p:cNvSpPr>
            <a:spLocks noChangeArrowheads="1"/>
          </p:cNvSpPr>
          <p:nvPr/>
        </p:nvSpPr>
        <p:spPr bwMode="auto">
          <a:xfrm>
            <a:off x="944563" y="971550"/>
            <a:ext cx="8397875" cy="101600"/>
          </a:xfrm>
          <a:prstGeom prst="homePlate">
            <a:avLst>
              <a:gd name="adj" fmla="val 247586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5935591" y="4434840"/>
            <a:ext cx="4159385" cy="2302340"/>
          </a:xfrm>
          <a:prstGeom prst="roundRect">
            <a:avLst>
              <a:gd name="adj" fmla="val 3561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949564" y="1472185"/>
            <a:ext cx="4131439" cy="2195400"/>
          </a:xfrm>
          <a:prstGeom prst="roundRect">
            <a:avLst>
              <a:gd name="adj" fmla="val 3561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636059" y="1172586"/>
            <a:ext cx="275844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Comic Sans MS" pitchFamily="66" charset="0"/>
                <a:ea typeface="HG丸ｺﾞｼｯｸM-PRO" pitchFamily="50" charset="-128"/>
              </a:rPr>
              <a:t>Postoperative prognosis</a:t>
            </a:r>
            <a:endParaRPr lang="en-US" altLang="ja-JP" dirty="0">
              <a:latin typeface="Comic Sans MS" pitchFamily="66" charset="0"/>
              <a:ea typeface="HG丸ｺﾞｼｯｸM-PRO" pitchFamily="50" charset="-128"/>
            </a:endParaRPr>
          </a:p>
          <a:p>
            <a:pPr algn="ctr"/>
            <a:r>
              <a:rPr lang="ja-JP" altLang="en-US" dirty="0" smtClean="0">
                <a:latin typeface="Comic Sans MS" pitchFamily="66" charset="0"/>
                <a:ea typeface="HG丸ｺﾞｼｯｸM-PRO" pitchFamily="50" charset="-128"/>
              </a:rPr>
              <a:t>（</a:t>
            </a:r>
            <a:r>
              <a:rPr lang="en-US" altLang="ja-JP" dirty="0" smtClean="0">
                <a:latin typeface="Comic Sans MS" pitchFamily="66" charset="0"/>
                <a:ea typeface="HG丸ｺﾞｼｯｸM-PRO" pitchFamily="50" charset="-128"/>
              </a:rPr>
              <a:t>ex. stage IB</a:t>
            </a:r>
            <a:r>
              <a:rPr lang="ja-JP" altLang="en-US" dirty="0" smtClean="0">
                <a:latin typeface="Comic Sans MS" pitchFamily="66" charset="0"/>
                <a:ea typeface="HG丸ｺﾞｼｯｸM-PRO" pitchFamily="50" charset="-128"/>
              </a:rPr>
              <a:t>）</a:t>
            </a:r>
            <a:endParaRPr lang="en-US" altLang="ja-JP" dirty="0">
              <a:latin typeface="Comic Sans MS" pitchFamily="66" charset="0"/>
              <a:ea typeface="HG丸ｺﾞｼｯｸM-PRO" pitchFamily="50" charset="-128"/>
            </a:endParaRPr>
          </a:p>
        </p:txBody>
      </p:sp>
      <p:sp>
        <p:nvSpPr>
          <p:cNvPr id="26" name="Rectangle 440"/>
          <p:cNvSpPr>
            <a:spLocks noChangeArrowheads="1"/>
          </p:cNvSpPr>
          <p:nvPr/>
        </p:nvSpPr>
        <p:spPr bwMode="auto">
          <a:xfrm>
            <a:off x="6773279" y="3383999"/>
            <a:ext cx="532517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n-US" altLang="ja-JP" sz="1000" dirty="0" smtClean="0">
                <a:latin typeface="Comic Sans MS" pitchFamily="66" charset="0"/>
                <a:ea typeface="HG丸ｺﾞｼｯｸM-PRO" pitchFamily="50" charset="-128"/>
                <a:cs typeface="Arial" charset="0"/>
              </a:rPr>
              <a:t>Years</a:t>
            </a:r>
            <a:endParaRPr lang="en-US" altLang="ja-JP" sz="10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27" name="Rectangle 440"/>
          <p:cNvSpPr>
            <a:spLocks noChangeArrowheads="1"/>
          </p:cNvSpPr>
          <p:nvPr/>
        </p:nvSpPr>
        <p:spPr bwMode="auto">
          <a:xfrm rot="16200000">
            <a:off x="5560260" y="2607112"/>
            <a:ext cx="987771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n-US" altLang="ja-JP" sz="1000" dirty="0" smtClean="0"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Survival</a:t>
            </a:r>
            <a:r>
              <a:rPr lang="ja-JP" altLang="en-US" sz="1000" dirty="0" smtClean="0"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 </a:t>
            </a:r>
            <a:r>
              <a:rPr lang="en-US" altLang="ja-JP" sz="1000" dirty="0" smtClean="0"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rate</a:t>
            </a:r>
            <a:endParaRPr lang="en-US" altLang="ja-JP" sz="10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864162" y="1930165"/>
            <a:ext cx="2066222" cy="7232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Relapse</a:t>
            </a:r>
            <a:r>
              <a:rPr lang="en-US" altLang="ja-JP" sz="1100" dirty="0" smtClean="0">
                <a:latin typeface="Comic Sans MS" panose="030F0702030302020204" pitchFamily="66" charset="0"/>
                <a:ea typeface="HG丸ｺﾞｼｯｸM-PRO" pitchFamily="50" charset="-128"/>
              </a:rPr>
              <a:t> after curative surgical treatment</a:t>
            </a:r>
            <a:endParaRPr lang="en-US" altLang="ja-JP" sz="1100" dirty="0">
              <a:latin typeface="Comic Sans MS" panose="030F0702030302020204" pitchFamily="66" charset="0"/>
              <a:ea typeface="HG丸ｺﾞｼｯｸM-PRO" pitchFamily="50" charset="-128"/>
            </a:endParaRPr>
          </a:p>
          <a:p>
            <a:endParaRPr lang="en-US" altLang="ja-JP" sz="800" dirty="0">
              <a:latin typeface="Comic Sans MS" panose="030F0702030302020204" pitchFamily="66" charset="0"/>
              <a:ea typeface="HG丸ｺﾞｼｯｸM-PRO" pitchFamily="50" charset="-128"/>
            </a:endParaRPr>
          </a:p>
          <a:p>
            <a:r>
              <a:rPr lang="ja-JP" altLang="en-US" sz="1100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“</a:t>
            </a:r>
            <a:r>
              <a:rPr lang="en-US" altLang="ja-JP" sz="1100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Observation</a:t>
            </a:r>
            <a:r>
              <a:rPr lang="ja-JP" altLang="en-US" sz="1100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”</a:t>
            </a:r>
            <a:r>
              <a:rPr lang="en-US" altLang="ja-JP" sz="1100" dirty="0" smtClean="0">
                <a:latin typeface="Comic Sans MS" panose="030F0702030302020204" pitchFamily="66" charset="0"/>
                <a:ea typeface="HG丸ｺﾞｼｯｸM-PRO" pitchFamily="50" charset="-128"/>
              </a:rPr>
              <a:t>in US, Euro</a:t>
            </a:r>
            <a:endParaRPr lang="en-US" altLang="ja-JP" sz="1100" dirty="0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864162" y="2693264"/>
            <a:ext cx="2053427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HG丸ｺﾞｼｯｸM-PRO" pitchFamily="50" charset="-128"/>
              </a:rPr>
              <a:t>Cured</a:t>
            </a:r>
            <a:endParaRPr lang="en-US" altLang="ja-JP" sz="11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HG丸ｺﾞｼｯｸM-PRO" pitchFamily="50" charset="-128"/>
            </a:endParaRPr>
          </a:p>
          <a:p>
            <a:endParaRPr lang="en-US" altLang="ja-JP" sz="800" dirty="0">
              <a:latin typeface="Comic Sans MS" panose="030F0702030302020204" pitchFamily="66" charset="0"/>
              <a:ea typeface="HG丸ｺﾞｼｯｸM-PRO" pitchFamily="50" charset="-128"/>
            </a:endParaRPr>
          </a:p>
          <a:p>
            <a:r>
              <a:rPr lang="en-US" altLang="ja-JP" sz="1100" dirty="0" smtClean="0">
                <a:latin typeface="Comic Sans MS" panose="030F0702030302020204" pitchFamily="66" charset="0"/>
                <a:ea typeface="HG丸ｺﾞｼｯｸM-PRO" pitchFamily="50" charset="-128"/>
              </a:rPr>
              <a:t>Treated with </a:t>
            </a:r>
            <a:r>
              <a:rPr lang="en-US" altLang="ja-JP" sz="1100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unnecessary adjuvant chemo therapy </a:t>
            </a:r>
            <a:r>
              <a:rPr lang="en-US" altLang="ja-JP" sz="1100" dirty="0" smtClean="0">
                <a:latin typeface="Comic Sans MS" panose="030F0702030302020204" pitchFamily="66" charset="0"/>
                <a:ea typeface="HG丸ｺﾞｼｯｸM-PRO" pitchFamily="50" charset="-128"/>
              </a:rPr>
              <a:t>in Japan</a:t>
            </a:r>
            <a:endParaRPr lang="en-US" altLang="ja-JP" sz="1100" dirty="0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30" name="Rectangle 440"/>
          <p:cNvSpPr>
            <a:spLocks noChangeArrowheads="1"/>
          </p:cNvSpPr>
          <p:nvPr/>
        </p:nvSpPr>
        <p:spPr bwMode="auto">
          <a:xfrm>
            <a:off x="6747629" y="6456634"/>
            <a:ext cx="588623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n-US" altLang="ja-JP" sz="1000" dirty="0" smtClean="0">
                <a:latin typeface="Comic Sans MS" pitchFamily="66" charset="0"/>
                <a:ea typeface="HG丸ｺﾞｼｯｸM-PRO" pitchFamily="50" charset="-128"/>
                <a:cs typeface="Arial" charset="0"/>
              </a:rPr>
              <a:t>Years </a:t>
            </a:r>
            <a:endParaRPr lang="en-US" altLang="ja-JP" sz="10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864162" y="4836902"/>
            <a:ext cx="2121086" cy="78483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HG丸ｺﾞｼｯｸM-PRO" pitchFamily="50" charset="-128"/>
              </a:rPr>
              <a:t>Low risk patients</a:t>
            </a:r>
            <a:endParaRPr lang="en-US" altLang="ja-JP" sz="1200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HG丸ｺﾞｼｯｸM-PRO" pitchFamily="50" charset="-128"/>
            </a:endParaRPr>
          </a:p>
          <a:p>
            <a:pPr algn="just"/>
            <a:endParaRPr lang="en-US" altLang="ja-JP" sz="900" dirty="0">
              <a:latin typeface="Comic Sans MS" panose="030F0702030302020204" pitchFamily="66" charset="0"/>
              <a:ea typeface="HG丸ｺﾞｼｯｸM-PRO" pitchFamily="50" charset="-128"/>
            </a:endParaRPr>
          </a:p>
          <a:p>
            <a:pPr algn="just"/>
            <a:r>
              <a:rPr lang="en-US" altLang="ja-JP" sz="1200" dirty="0" smtClean="0">
                <a:latin typeface="Comic Sans MS" panose="030F0702030302020204" pitchFamily="66" charset="0"/>
                <a:ea typeface="HG丸ｺﾞｼｯｸM-PRO" pitchFamily="50" charset="-128"/>
              </a:rPr>
              <a:t>-&gt;</a:t>
            </a:r>
            <a:r>
              <a:rPr lang="ja-JP" alt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HG丸ｺﾞｼｯｸM-PRO" pitchFamily="50" charset="-128"/>
              </a:rPr>
              <a:t>“</a:t>
            </a:r>
            <a:r>
              <a:rPr lang="en-US" altLang="ja-JP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HG丸ｺﾞｼｯｸM-PRO" pitchFamily="50" charset="-128"/>
              </a:rPr>
              <a:t>Observation</a:t>
            </a:r>
            <a:r>
              <a:rPr lang="ja-JP" alt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HG丸ｺﾞｼｯｸM-PRO" pitchFamily="50" charset="-128"/>
              </a:rPr>
              <a:t>”</a:t>
            </a:r>
            <a:r>
              <a:rPr lang="en-US" altLang="ja-JP" sz="1200" dirty="0" smtClean="0">
                <a:latin typeface="Comic Sans MS" panose="030F0702030302020204" pitchFamily="66" charset="0"/>
                <a:ea typeface="HG丸ｺﾞｼｯｸM-PRO" pitchFamily="50" charset="-128"/>
              </a:rPr>
              <a:t>without unnecessary treatment</a:t>
            </a:r>
            <a:endParaRPr lang="en-US" altLang="ja-JP" sz="1200" dirty="0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864162" y="5696730"/>
            <a:ext cx="2121086" cy="9694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High risk patients</a:t>
            </a:r>
            <a:endParaRPr lang="en-US" altLang="ja-JP" sz="1200" dirty="0">
              <a:solidFill>
                <a:srgbClr val="FF0000"/>
              </a:solidFill>
              <a:latin typeface="Comic Sans MS" panose="030F0702030302020204" pitchFamily="66" charset="0"/>
              <a:ea typeface="HG丸ｺﾞｼｯｸM-PRO" pitchFamily="50" charset="-128"/>
            </a:endParaRPr>
          </a:p>
          <a:p>
            <a:endParaRPr lang="en-US" altLang="ja-JP" sz="900" dirty="0">
              <a:latin typeface="Comic Sans MS" panose="030F0702030302020204" pitchFamily="66" charset="0"/>
              <a:ea typeface="HG丸ｺﾞｼｯｸM-PRO" pitchFamily="50" charset="-128"/>
            </a:endParaRPr>
          </a:p>
          <a:p>
            <a:r>
              <a:rPr lang="en-US" altLang="ja-JP" sz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HG丸ｺﾞｼｯｸM-PRO" pitchFamily="50" charset="-128"/>
              </a:rPr>
              <a:t>-&gt; Adjuvant chemo therapy </a:t>
            </a:r>
            <a:r>
              <a:rPr lang="en-US" altLang="ja-JP" sz="1200" dirty="0" smtClean="0">
                <a:latin typeface="Comic Sans MS" panose="030F0702030302020204" pitchFamily="66" charset="0"/>
                <a:ea typeface="HG丸ｺﾞｼｯｸM-PRO" pitchFamily="50" charset="-128"/>
              </a:rPr>
              <a:t>to eliminate residual tumor cells</a:t>
            </a:r>
            <a:endParaRPr lang="en-US" altLang="ja-JP" sz="1200" dirty="0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796337" y="4137348"/>
            <a:ext cx="243789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Comic Sans MS" panose="030F0702030302020204" pitchFamily="66" charset="0"/>
                <a:ea typeface="HG丸ｺﾞｼｯｸM-PRO" pitchFamily="50" charset="-128"/>
              </a:rPr>
              <a:t>Accurate prediction of the risk of relapse</a:t>
            </a:r>
            <a:endParaRPr lang="ja-JP" altLang="en-US" dirty="0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  <p:pic>
        <p:nvPicPr>
          <p:cNvPr id="34" name="Picture 4" descr="C:\Users\Yana\Desktop\生存曲線\ご依頼①②\Overall_survival_Curve_Modeling_Stage IB.png"/>
          <p:cNvPicPr>
            <a:picLocks noChangeAspect="1" noChangeArrowheads="1"/>
          </p:cNvPicPr>
          <p:nvPr/>
        </p:nvPicPr>
        <p:blipFill>
          <a:blip r:embed="rId3" cstate="print"/>
          <a:srcRect l="8222" t="8963" r="3926" b="10296"/>
          <a:stretch>
            <a:fillRect/>
          </a:stretch>
        </p:blipFill>
        <p:spPr bwMode="auto">
          <a:xfrm>
            <a:off x="6328472" y="2061935"/>
            <a:ext cx="1402176" cy="1211396"/>
          </a:xfrm>
          <a:prstGeom prst="rect">
            <a:avLst/>
          </a:prstGeom>
          <a:noFill/>
        </p:spPr>
      </p:pic>
      <p:pic>
        <p:nvPicPr>
          <p:cNvPr id="35" name="Picture 5" descr="C:\Users\Yana\Desktop\生存曲線\ご依頼①②\Overall_survival_Curve_Modeling_Stage IA IB IIIA.png"/>
          <p:cNvPicPr>
            <a:picLocks noChangeAspect="1" noChangeArrowheads="1"/>
          </p:cNvPicPr>
          <p:nvPr/>
        </p:nvPicPr>
        <p:blipFill>
          <a:blip r:embed="rId4" cstate="print"/>
          <a:srcRect l="8222" t="8963" r="4074" b="10444"/>
          <a:stretch>
            <a:fillRect/>
          </a:stretch>
        </p:blipFill>
        <p:spPr bwMode="auto">
          <a:xfrm>
            <a:off x="6337697" y="5027256"/>
            <a:ext cx="1401254" cy="1311215"/>
          </a:xfrm>
          <a:prstGeom prst="rect">
            <a:avLst/>
          </a:prstGeom>
          <a:noFill/>
        </p:spPr>
      </p:pic>
      <p:sp>
        <p:nvSpPr>
          <p:cNvPr id="36" name="Rectangle 441"/>
          <p:cNvSpPr>
            <a:spLocks noChangeArrowheads="1"/>
          </p:cNvSpPr>
          <p:nvPr/>
        </p:nvSpPr>
        <p:spPr bwMode="auto">
          <a:xfrm>
            <a:off x="7653709" y="3302837"/>
            <a:ext cx="9297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600" dirty="0">
                <a:solidFill>
                  <a:srgbClr val="000000"/>
                </a:solidFill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10</a:t>
            </a:r>
            <a:endParaRPr lang="en-US" altLang="ja-JP" sz="6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37" name="Rectangle 441"/>
          <p:cNvSpPr>
            <a:spLocks noChangeArrowheads="1"/>
          </p:cNvSpPr>
          <p:nvPr/>
        </p:nvSpPr>
        <p:spPr bwMode="auto">
          <a:xfrm>
            <a:off x="7370926" y="3302837"/>
            <a:ext cx="14815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solidFill>
                  <a:srgbClr val="000000"/>
                </a:solidFill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8</a:t>
            </a:r>
            <a:endParaRPr lang="en-US" altLang="ja-JP" sz="6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38" name="Rectangle 441"/>
          <p:cNvSpPr>
            <a:spLocks noChangeArrowheads="1"/>
          </p:cNvSpPr>
          <p:nvPr/>
        </p:nvSpPr>
        <p:spPr bwMode="auto">
          <a:xfrm>
            <a:off x="7087322" y="3302837"/>
            <a:ext cx="14815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solidFill>
                  <a:srgbClr val="000000"/>
                </a:solidFill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6</a:t>
            </a:r>
            <a:endParaRPr lang="en-US" altLang="ja-JP" sz="6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39" name="Rectangle 441"/>
          <p:cNvSpPr>
            <a:spLocks noChangeArrowheads="1"/>
          </p:cNvSpPr>
          <p:nvPr/>
        </p:nvSpPr>
        <p:spPr bwMode="auto">
          <a:xfrm>
            <a:off x="6812024" y="3302837"/>
            <a:ext cx="14815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solidFill>
                  <a:srgbClr val="000000"/>
                </a:solidFill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4</a:t>
            </a:r>
            <a:endParaRPr lang="en-US" altLang="ja-JP" sz="6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40" name="Rectangle 441"/>
          <p:cNvSpPr>
            <a:spLocks noChangeArrowheads="1"/>
          </p:cNvSpPr>
          <p:nvPr/>
        </p:nvSpPr>
        <p:spPr bwMode="auto">
          <a:xfrm>
            <a:off x="6553186" y="3302837"/>
            <a:ext cx="14815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2</a:t>
            </a:r>
          </a:p>
        </p:txBody>
      </p:sp>
      <p:sp>
        <p:nvSpPr>
          <p:cNvPr id="41" name="Rectangle 441"/>
          <p:cNvSpPr>
            <a:spLocks noChangeArrowheads="1"/>
          </p:cNvSpPr>
          <p:nvPr/>
        </p:nvSpPr>
        <p:spPr bwMode="auto">
          <a:xfrm>
            <a:off x="6277736" y="3302837"/>
            <a:ext cx="14815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solidFill>
                  <a:srgbClr val="000000"/>
                </a:solidFill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0</a:t>
            </a:r>
            <a:endParaRPr lang="en-US" altLang="ja-JP" sz="6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42" name="Rectangle 441"/>
          <p:cNvSpPr>
            <a:spLocks noChangeArrowheads="1"/>
          </p:cNvSpPr>
          <p:nvPr/>
        </p:nvSpPr>
        <p:spPr bwMode="auto">
          <a:xfrm>
            <a:off x="6156982" y="3159092"/>
            <a:ext cx="14815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solidFill>
                  <a:srgbClr val="000000"/>
                </a:solidFill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0</a:t>
            </a:r>
            <a:endParaRPr lang="en-US" altLang="ja-JP" sz="6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43" name="Rectangle 441"/>
          <p:cNvSpPr>
            <a:spLocks noChangeArrowheads="1"/>
          </p:cNvSpPr>
          <p:nvPr/>
        </p:nvSpPr>
        <p:spPr bwMode="auto">
          <a:xfrm>
            <a:off x="6125138" y="2947416"/>
            <a:ext cx="21184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solidFill>
                  <a:srgbClr val="000000"/>
                </a:solidFill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0.2</a:t>
            </a:r>
            <a:endParaRPr lang="en-US" altLang="ja-JP" sz="6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44" name="Rectangle 441"/>
          <p:cNvSpPr>
            <a:spLocks noChangeArrowheads="1"/>
          </p:cNvSpPr>
          <p:nvPr/>
        </p:nvSpPr>
        <p:spPr bwMode="auto">
          <a:xfrm>
            <a:off x="6125138" y="2718486"/>
            <a:ext cx="21184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solidFill>
                  <a:srgbClr val="000000"/>
                </a:solidFill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0.4</a:t>
            </a:r>
            <a:endParaRPr lang="en-US" altLang="ja-JP" sz="6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45" name="Rectangle 441"/>
          <p:cNvSpPr>
            <a:spLocks noChangeArrowheads="1"/>
          </p:cNvSpPr>
          <p:nvPr/>
        </p:nvSpPr>
        <p:spPr bwMode="auto">
          <a:xfrm>
            <a:off x="6125138" y="2506807"/>
            <a:ext cx="21184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solidFill>
                  <a:srgbClr val="000000"/>
                </a:solidFill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0.6</a:t>
            </a:r>
            <a:endParaRPr lang="en-US" altLang="ja-JP" sz="6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46" name="Rectangle 441"/>
          <p:cNvSpPr>
            <a:spLocks noChangeArrowheads="1"/>
          </p:cNvSpPr>
          <p:nvPr/>
        </p:nvSpPr>
        <p:spPr bwMode="auto">
          <a:xfrm>
            <a:off x="6125138" y="2286502"/>
            <a:ext cx="21184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solidFill>
                  <a:srgbClr val="000000"/>
                </a:solidFill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0.8</a:t>
            </a:r>
            <a:endParaRPr lang="en-US" altLang="ja-JP" sz="600" dirty="0">
              <a:latin typeface="Comic Sans MS" pitchFamily="66" charset="0"/>
              <a:ea typeface="HG丸ｺﾞｼｯｸM-PRO" pitchFamily="50" charset="-128"/>
              <a:cs typeface="Arial" charset="0"/>
            </a:endParaRPr>
          </a:p>
        </p:txBody>
      </p:sp>
      <p:sp>
        <p:nvSpPr>
          <p:cNvPr id="47" name="Rectangle 441"/>
          <p:cNvSpPr>
            <a:spLocks noChangeArrowheads="1"/>
          </p:cNvSpPr>
          <p:nvPr/>
        </p:nvSpPr>
        <p:spPr bwMode="auto">
          <a:xfrm>
            <a:off x="6125138" y="2083452"/>
            <a:ext cx="21184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600" dirty="0">
                <a:latin typeface="Comic Sans MS" panose="030F0702030302020204" pitchFamily="66" charset="0"/>
                <a:ea typeface="HG丸ｺﾞｼｯｸM-PRO" pitchFamily="50" charset="-128"/>
                <a:cs typeface="Arial" charset="0"/>
              </a:rPr>
              <a:t>1.0</a:t>
            </a:r>
          </a:p>
        </p:txBody>
      </p:sp>
      <p:sp>
        <p:nvSpPr>
          <p:cNvPr id="48" name="上下矢印 47"/>
          <p:cNvSpPr/>
          <p:nvPr/>
        </p:nvSpPr>
        <p:spPr>
          <a:xfrm>
            <a:off x="7298690" y="2617550"/>
            <a:ext cx="124605" cy="56071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omic Sans MS" panose="030F0702030302020204" pitchFamily="66" charset="0"/>
            </a:endParaRPr>
          </a:p>
        </p:txBody>
      </p:sp>
      <p:sp>
        <p:nvSpPr>
          <p:cNvPr id="49" name="上下矢印 48"/>
          <p:cNvSpPr/>
          <p:nvPr/>
        </p:nvSpPr>
        <p:spPr>
          <a:xfrm>
            <a:off x="7295923" y="2117217"/>
            <a:ext cx="127373" cy="402566"/>
          </a:xfrm>
          <a:prstGeom prst="upDownArrow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omic Sans MS" panose="030F0702030302020204" pitchFamily="66" charset="0"/>
            </a:endParaRPr>
          </a:p>
        </p:txBody>
      </p:sp>
      <p:grpSp>
        <p:nvGrpSpPr>
          <p:cNvPr id="50" name="グループ化 172"/>
          <p:cNvGrpSpPr/>
          <p:nvPr/>
        </p:nvGrpSpPr>
        <p:grpSpPr>
          <a:xfrm>
            <a:off x="7661365" y="2288338"/>
            <a:ext cx="186492" cy="83802"/>
            <a:chOff x="3263322" y="3535872"/>
            <a:chExt cx="275576" cy="77301"/>
          </a:xfrm>
        </p:grpSpPr>
        <p:cxnSp>
          <p:nvCxnSpPr>
            <p:cNvPr id="51" name="直線コネクタ 50"/>
            <p:cNvCxnSpPr/>
            <p:nvPr/>
          </p:nvCxnSpPr>
          <p:spPr>
            <a:xfrm>
              <a:off x="3263322" y="3535872"/>
              <a:ext cx="27557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3263322" y="3613173"/>
              <a:ext cx="27557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グループ化 175"/>
          <p:cNvGrpSpPr/>
          <p:nvPr/>
        </p:nvGrpSpPr>
        <p:grpSpPr>
          <a:xfrm>
            <a:off x="7677670" y="2866386"/>
            <a:ext cx="186492" cy="83802"/>
            <a:chOff x="3415722" y="3688272"/>
            <a:chExt cx="275576" cy="77301"/>
          </a:xfrm>
        </p:grpSpPr>
        <p:cxnSp>
          <p:nvCxnSpPr>
            <p:cNvPr id="54" name="直線コネクタ 53"/>
            <p:cNvCxnSpPr/>
            <p:nvPr/>
          </p:nvCxnSpPr>
          <p:spPr>
            <a:xfrm>
              <a:off x="3415722" y="3688272"/>
              <a:ext cx="275576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3415722" y="3765573"/>
              <a:ext cx="275576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下矢印 55"/>
          <p:cNvSpPr/>
          <p:nvPr/>
        </p:nvSpPr>
        <p:spPr>
          <a:xfrm>
            <a:off x="7475457" y="5594373"/>
            <a:ext cx="156849" cy="3656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omic Sans MS" panose="030F0702030302020204" pitchFamily="66" charset="0"/>
            </a:endParaRPr>
          </a:p>
        </p:txBody>
      </p:sp>
      <p:sp>
        <p:nvSpPr>
          <p:cNvPr id="57" name="下矢印 56"/>
          <p:cNvSpPr/>
          <p:nvPr/>
        </p:nvSpPr>
        <p:spPr>
          <a:xfrm flipV="1">
            <a:off x="7475458" y="5286350"/>
            <a:ext cx="146853" cy="2426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omic Sans MS" panose="030F0702030302020204" pitchFamily="66" charset="0"/>
            </a:endParaRPr>
          </a:p>
        </p:txBody>
      </p:sp>
      <p:grpSp>
        <p:nvGrpSpPr>
          <p:cNvPr id="58" name="グループ化 180"/>
          <p:cNvGrpSpPr/>
          <p:nvPr/>
        </p:nvGrpSpPr>
        <p:grpSpPr>
          <a:xfrm>
            <a:off x="5919957" y="5059625"/>
            <a:ext cx="511467" cy="1389352"/>
            <a:chOff x="250395" y="1429851"/>
            <a:chExt cx="531138" cy="1389352"/>
          </a:xfrm>
        </p:grpSpPr>
        <p:sp>
          <p:nvSpPr>
            <p:cNvPr id="59" name="Rectangle 440"/>
            <p:cNvSpPr>
              <a:spLocks noChangeArrowheads="1"/>
            </p:cNvSpPr>
            <p:nvPr/>
          </p:nvSpPr>
          <p:spPr bwMode="auto">
            <a:xfrm rot="16200000">
              <a:off x="-115645" y="2026409"/>
              <a:ext cx="987771" cy="2556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00" dirty="0" smtClean="0"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Survival rate</a:t>
              </a:r>
              <a:endParaRPr lang="en-US" altLang="ja-JP" sz="10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0" name="Rectangle 441"/>
            <p:cNvSpPr>
              <a:spLocks noChangeArrowheads="1"/>
            </p:cNvSpPr>
            <p:nvPr/>
          </p:nvSpPr>
          <p:spPr bwMode="auto">
            <a:xfrm>
              <a:off x="627681" y="2726870"/>
              <a:ext cx="1538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solidFill>
                    <a:srgbClr val="000000"/>
                  </a:solidFill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0</a:t>
              </a:r>
              <a:endParaRPr lang="en-US" altLang="ja-JP" sz="6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1" name="Rectangle 441"/>
            <p:cNvSpPr>
              <a:spLocks noChangeArrowheads="1"/>
            </p:cNvSpPr>
            <p:nvPr/>
          </p:nvSpPr>
          <p:spPr bwMode="auto">
            <a:xfrm>
              <a:off x="502283" y="2591751"/>
              <a:ext cx="1538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solidFill>
                    <a:srgbClr val="000000"/>
                  </a:solidFill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0</a:t>
              </a:r>
              <a:endParaRPr lang="en-US" altLang="ja-JP" sz="6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2" name="Rectangle 441"/>
            <p:cNvSpPr>
              <a:spLocks noChangeArrowheads="1"/>
            </p:cNvSpPr>
            <p:nvPr/>
          </p:nvSpPr>
          <p:spPr bwMode="auto">
            <a:xfrm>
              <a:off x="469215" y="2345571"/>
              <a:ext cx="2199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solidFill>
                    <a:srgbClr val="000000"/>
                  </a:solidFill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0.2</a:t>
              </a:r>
              <a:endParaRPr lang="en-US" altLang="ja-JP" sz="6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3" name="Rectangle 441"/>
            <p:cNvSpPr>
              <a:spLocks noChangeArrowheads="1"/>
            </p:cNvSpPr>
            <p:nvPr/>
          </p:nvSpPr>
          <p:spPr bwMode="auto">
            <a:xfrm>
              <a:off x="469215" y="2116641"/>
              <a:ext cx="2199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solidFill>
                    <a:srgbClr val="000000"/>
                  </a:solidFill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0.4</a:t>
              </a:r>
              <a:endParaRPr lang="en-US" altLang="ja-JP" sz="6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4" name="Rectangle 441"/>
            <p:cNvSpPr>
              <a:spLocks noChangeArrowheads="1"/>
            </p:cNvSpPr>
            <p:nvPr/>
          </p:nvSpPr>
          <p:spPr bwMode="auto">
            <a:xfrm>
              <a:off x="469215" y="1887711"/>
              <a:ext cx="2199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solidFill>
                    <a:srgbClr val="000000"/>
                  </a:solidFill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0.6</a:t>
              </a:r>
              <a:endParaRPr lang="en-US" altLang="ja-JP" sz="6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5" name="Rectangle 441"/>
            <p:cNvSpPr>
              <a:spLocks noChangeArrowheads="1"/>
            </p:cNvSpPr>
            <p:nvPr/>
          </p:nvSpPr>
          <p:spPr bwMode="auto">
            <a:xfrm>
              <a:off x="469215" y="1658781"/>
              <a:ext cx="2199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solidFill>
                    <a:srgbClr val="000000"/>
                  </a:solidFill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0.8</a:t>
              </a:r>
              <a:endParaRPr lang="en-US" altLang="ja-JP" sz="6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66" name="Rectangle 441"/>
            <p:cNvSpPr>
              <a:spLocks noChangeArrowheads="1"/>
            </p:cNvSpPr>
            <p:nvPr/>
          </p:nvSpPr>
          <p:spPr bwMode="auto">
            <a:xfrm>
              <a:off x="469215" y="1429851"/>
              <a:ext cx="2199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1.0</a:t>
              </a:r>
            </a:p>
          </p:txBody>
        </p:sp>
      </p:grpSp>
      <p:grpSp>
        <p:nvGrpSpPr>
          <p:cNvPr id="67" name="グループ化 189"/>
          <p:cNvGrpSpPr/>
          <p:nvPr/>
        </p:nvGrpSpPr>
        <p:grpSpPr>
          <a:xfrm>
            <a:off x="7661365" y="5940735"/>
            <a:ext cx="186492" cy="83802"/>
            <a:chOff x="3263322" y="3687702"/>
            <a:chExt cx="275576" cy="77301"/>
          </a:xfrm>
        </p:grpSpPr>
        <p:cxnSp>
          <p:nvCxnSpPr>
            <p:cNvPr id="68" name="直線コネクタ 67"/>
            <p:cNvCxnSpPr/>
            <p:nvPr/>
          </p:nvCxnSpPr>
          <p:spPr>
            <a:xfrm>
              <a:off x="3263322" y="3687702"/>
              <a:ext cx="27557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3263322" y="3765003"/>
              <a:ext cx="27557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グループ化 192"/>
          <p:cNvGrpSpPr/>
          <p:nvPr/>
        </p:nvGrpSpPr>
        <p:grpSpPr>
          <a:xfrm>
            <a:off x="7677670" y="5208607"/>
            <a:ext cx="186492" cy="83802"/>
            <a:chOff x="3415722" y="3545819"/>
            <a:chExt cx="275576" cy="77301"/>
          </a:xfrm>
        </p:grpSpPr>
        <p:cxnSp>
          <p:nvCxnSpPr>
            <p:cNvPr id="71" name="直線コネクタ 70"/>
            <p:cNvCxnSpPr/>
            <p:nvPr/>
          </p:nvCxnSpPr>
          <p:spPr>
            <a:xfrm>
              <a:off x="3415722" y="3545819"/>
              <a:ext cx="275576" cy="0"/>
            </a:xfrm>
            <a:prstGeom prst="line">
              <a:avLst/>
            </a:prstGeom>
            <a:ln w="57150">
              <a:solidFill>
                <a:srgbClr val="7474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415722" y="3623120"/>
              <a:ext cx="275576" cy="0"/>
            </a:xfrm>
            <a:prstGeom prst="line">
              <a:avLst/>
            </a:prstGeom>
            <a:ln w="57150">
              <a:solidFill>
                <a:srgbClr val="7474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グループ化 195"/>
          <p:cNvGrpSpPr/>
          <p:nvPr/>
        </p:nvGrpSpPr>
        <p:grpSpPr>
          <a:xfrm>
            <a:off x="6550417" y="6356647"/>
            <a:ext cx="1193497" cy="92333"/>
            <a:chOff x="913726" y="2726870"/>
            <a:chExt cx="1239401" cy="92333"/>
          </a:xfrm>
        </p:grpSpPr>
        <p:sp>
          <p:nvSpPr>
            <p:cNvPr id="74" name="Rectangle 441"/>
            <p:cNvSpPr>
              <a:spLocks noChangeArrowheads="1"/>
            </p:cNvSpPr>
            <p:nvPr/>
          </p:nvSpPr>
          <p:spPr bwMode="auto">
            <a:xfrm>
              <a:off x="2056577" y="2726870"/>
              <a:ext cx="9655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solidFill>
                    <a:srgbClr val="000000"/>
                  </a:solidFill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10</a:t>
              </a:r>
              <a:endParaRPr lang="en-US" altLang="ja-JP" sz="6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75" name="Rectangle 441"/>
            <p:cNvSpPr>
              <a:spLocks noChangeArrowheads="1"/>
            </p:cNvSpPr>
            <p:nvPr/>
          </p:nvSpPr>
          <p:spPr bwMode="auto">
            <a:xfrm>
              <a:off x="1762917" y="2726870"/>
              <a:ext cx="1538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solidFill>
                    <a:srgbClr val="000000"/>
                  </a:solidFill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8</a:t>
              </a:r>
              <a:endParaRPr lang="en-US" altLang="ja-JP" sz="6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76" name="Rectangle 441"/>
            <p:cNvSpPr>
              <a:spLocks noChangeArrowheads="1"/>
            </p:cNvSpPr>
            <p:nvPr/>
          </p:nvSpPr>
          <p:spPr bwMode="auto">
            <a:xfrm>
              <a:off x="1468405" y="2726870"/>
              <a:ext cx="1538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solidFill>
                    <a:srgbClr val="000000"/>
                  </a:solidFill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6</a:t>
              </a:r>
              <a:endParaRPr lang="en-US" altLang="ja-JP" sz="6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77" name="Rectangle 441"/>
            <p:cNvSpPr>
              <a:spLocks noChangeArrowheads="1"/>
            </p:cNvSpPr>
            <p:nvPr/>
          </p:nvSpPr>
          <p:spPr bwMode="auto">
            <a:xfrm>
              <a:off x="1182519" y="2726870"/>
              <a:ext cx="1538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solidFill>
                    <a:srgbClr val="000000"/>
                  </a:solidFill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4</a:t>
              </a:r>
              <a:endParaRPr lang="en-US" altLang="ja-JP" sz="600" dirty="0">
                <a:latin typeface="Comic Sans MS" pitchFamily="66" charset="0"/>
                <a:ea typeface="HG丸ｺﾞｼｯｸM-PRO" pitchFamily="50" charset="-128"/>
                <a:cs typeface="Arial" charset="0"/>
              </a:endParaRPr>
            </a:p>
          </p:txBody>
        </p:sp>
        <p:sp>
          <p:nvSpPr>
            <p:cNvPr id="78" name="Rectangle 441"/>
            <p:cNvSpPr>
              <a:spLocks noChangeArrowheads="1"/>
            </p:cNvSpPr>
            <p:nvPr/>
          </p:nvSpPr>
          <p:spPr bwMode="auto">
            <a:xfrm>
              <a:off x="913726" y="2726870"/>
              <a:ext cx="1538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600" dirty="0">
                  <a:latin typeface="Comic Sans MS" panose="030F0702030302020204" pitchFamily="66" charset="0"/>
                  <a:ea typeface="HG丸ｺﾞｼｯｸM-PRO" pitchFamily="50" charset="-128"/>
                  <a:cs typeface="Arial" charset="0"/>
                </a:rPr>
                <a:t>2</a:t>
              </a:r>
            </a:p>
          </p:txBody>
        </p:sp>
      </p:grpSp>
      <p:sp>
        <p:nvSpPr>
          <p:cNvPr id="79" name="ストライプ矢印 78"/>
          <p:cNvSpPr/>
          <p:nvPr/>
        </p:nvSpPr>
        <p:spPr>
          <a:xfrm rot="5400000">
            <a:off x="7841323" y="3644705"/>
            <a:ext cx="347920" cy="530738"/>
          </a:xfrm>
          <a:prstGeom prst="strip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omic Sans MS" panose="030F0702030302020204" pitchFamily="66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9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19399</TotalTime>
  <Words>2470</Words>
  <Application>Microsoft Office PowerPoint</Application>
  <PresentationFormat>35mm スライド</PresentationFormat>
  <Paragraphs>947</Paragraphs>
  <Slides>20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Pixel</vt:lpstr>
      <vt:lpstr>スライド 1</vt:lpstr>
      <vt:lpstr>Today’s topics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</vt:vector>
  </TitlesOfParts>
  <Company>Nagoya University Graduate School of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トランスクリプトームとプロテオームからみた癌の個性</dc:title>
  <dc:creator>Takashi Takahashi</dc:creator>
  <cp:lastModifiedBy>Kiyoshi</cp:lastModifiedBy>
  <cp:revision>1938</cp:revision>
  <cp:lastPrinted>2014-02-08T17:58:29Z</cp:lastPrinted>
  <dcterms:created xsi:type="dcterms:W3CDTF">2006-04-21T00:20:42Z</dcterms:created>
  <dcterms:modified xsi:type="dcterms:W3CDTF">2017-03-01T15:06:37Z</dcterms:modified>
</cp:coreProperties>
</file>