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03" r:id="rId2"/>
    <p:sldId id="392" r:id="rId3"/>
    <p:sldId id="580" r:id="rId4"/>
    <p:sldId id="581" r:id="rId5"/>
    <p:sldId id="582" r:id="rId6"/>
    <p:sldId id="529" r:id="rId7"/>
    <p:sldId id="579" r:id="rId8"/>
    <p:sldId id="536" r:id="rId9"/>
    <p:sldId id="504" r:id="rId10"/>
    <p:sldId id="497" r:id="rId11"/>
    <p:sldId id="498" r:id="rId12"/>
    <p:sldId id="554" r:id="rId13"/>
    <p:sldId id="575" r:id="rId14"/>
    <p:sldId id="583" r:id="rId15"/>
    <p:sldId id="576" r:id="rId16"/>
    <p:sldId id="578" r:id="rId17"/>
    <p:sldId id="57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447" autoAdjust="0"/>
  </p:normalViewPr>
  <p:slideViewPr>
    <p:cSldViewPr snapToGrid="0">
      <p:cViewPr>
        <p:scale>
          <a:sx n="85" d="100"/>
          <a:sy n="85" d="100"/>
        </p:scale>
        <p:origin x="-1672" y="-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jh7073\Desktop\FHCRC_work\4_Rho_Colon_Prediagnostic_Marker\Figure2B.xlsx" TargetMode="External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Users\jh7073\Desktop\FHCRC_work\4_Rho_Colon_Prediagnostic_Marker\Figure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allEDRN_pro05CHS015Graph!$M$1</c:f>
              <c:strCache>
                <c:ptCount val="1"/>
                <c:pt idx="0">
                  <c:v>Non signifcant markers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3"/>
            <c:spPr>
              <a:noFill/>
              <a:ln w="6350">
                <a:solidFill>
                  <a:schemeClr val="bg1">
                    <a:lumMod val="50000"/>
                  </a:schemeClr>
                </a:solidFill>
              </a:ln>
            </c:spPr>
          </c:marker>
          <c:xVal>
            <c:numRef>
              <c:f>allEDRN_pro05CHS015Graph!$L$2:$L$2794</c:f>
              <c:numCache>
                <c:formatCode>General</c:formatCode>
                <c:ptCount val="2793"/>
                <c:pt idx="0">
                  <c:v>1.04294027171885</c:v>
                </c:pt>
                <c:pt idx="1">
                  <c:v>0.940187056875858</c:v>
                </c:pt>
                <c:pt idx="2">
                  <c:v>0.759693532984443</c:v>
                </c:pt>
                <c:pt idx="3">
                  <c:v>0.757472300500668</c:v>
                </c:pt>
                <c:pt idx="4">
                  <c:v>0.703227578119017</c:v>
                </c:pt>
                <c:pt idx="5">
                  <c:v>0.697602276687521</c:v>
                </c:pt>
                <c:pt idx="6">
                  <c:v>0.668915168365772</c:v>
                </c:pt>
                <c:pt idx="7">
                  <c:v>0.654178835336313</c:v>
                </c:pt>
                <c:pt idx="8">
                  <c:v>0.619316813140346</c:v>
                </c:pt>
                <c:pt idx="9">
                  <c:v>0.618234722719334</c:v>
                </c:pt>
                <c:pt idx="10">
                  <c:v>0.608068695444899</c:v>
                </c:pt>
                <c:pt idx="11">
                  <c:v>0.599135480871672</c:v>
                </c:pt>
                <c:pt idx="12">
                  <c:v>0.546653691005307</c:v>
                </c:pt>
                <c:pt idx="13">
                  <c:v>0.525098939031474</c:v>
                </c:pt>
                <c:pt idx="14">
                  <c:v>0.510327110719924</c:v>
                </c:pt>
                <c:pt idx="15">
                  <c:v>0.49896340157375</c:v>
                </c:pt>
                <c:pt idx="16">
                  <c:v>0.482675341403776</c:v>
                </c:pt>
                <c:pt idx="17">
                  <c:v>0.455883429369699</c:v>
                </c:pt>
                <c:pt idx="18">
                  <c:v>0.450922319734394</c:v>
                </c:pt>
                <c:pt idx="19">
                  <c:v>0.44585162089254</c:v>
                </c:pt>
                <c:pt idx="20">
                  <c:v>0.44432576049912</c:v>
                </c:pt>
                <c:pt idx="21">
                  <c:v>0.429937168956788</c:v>
                </c:pt>
                <c:pt idx="22">
                  <c:v>0.428808681779283</c:v>
                </c:pt>
                <c:pt idx="23">
                  <c:v>0.42619726113274</c:v>
                </c:pt>
                <c:pt idx="24">
                  <c:v>0.418957831874686</c:v>
                </c:pt>
                <c:pt idx="25">
                  <c:v>0.414525926490322</c:v>
                </c:pt>
                <c:pt idx="26">
                  <c:v>0.408749910879431</c:v>
                </c:pt>
                <c:pt idx="27">
                  <c:v>0.393570652571784</c:v>
                </c:pt>
                <c:pt idx="28">
                  <c:v>0.383799550290262</c:v>
                </c:pt>
                <c:pt idx="29">
                  <c:v>0.376931728503705</c:v>
                </c:pt>
                <c:pt idx="30">
                  <c:v>0.374974958593182</c:v>
                </c:pt>
                <c:pt idx="31">
                  <c:v>0.298064283872687</c:v>
                </c:pt>
                <c:pt idx="32">
                  <c:v>0.353396316432363</c:v>
                </c:pt>
                <c:pt idx="33">
                  <c:v>0.373113926468284</c:v>
                </c:pt>
                <c:pt idx="34">
                  <c:v>0.266314314734593</c:v>
                </c:pt>
                <c:pt idx="35">
                  <c:v>0.31123183794757</c:v>
                </c:pt>
                <c:pt idx="36">
                  <c:v>0.321996110112557</c:v>
                </c:pt>
                <c:pt idx="37">
                  <c:v>-0.331237856926288</c:v>
                </c:pt>
                <c:pt idx="38">
                  <c:v>0.178564480894018</c:v>
                </c:pt>
                <c:pt idx="39">
                  <c:v>0.297899289618846</c:v>
                </c:pt>
                <c:pt idx="40">
                  <c:v>0.204630619006243</c:v>
                </c:pt>
                <c:pt idx="41">
                  <c:v>0.224174590388517</c:v>
                </c:pt>
                <c:pt idx="42">
                  <c:v>0.245408256071533</c:v>
                </c:pt>
                <c:pt idx="43">
                  <c:v>0.166257848321561</c:v>
                </c:pt>
                <c:pt idx="44">
                  <c:v>0.183793917766416</c:v>
                </c:pt>
                <c:pt idx="45">
                  <c:v>0.185089769377234</c:v>
                </c:pt>
                <c:pt idx="46">
                  <c:v>0.182895157697135</c:v>
                </c:pt>
                <c:pt idx="47">
                  <c:v>0.151534024149166</c:v>
                </c:pt>
                <c:pt idx="48">
                  <c:v>0.137719672684518</c:v>
                </c:pt>
                <c:pt idx="49">
                  <c:v>0.127126372642173</c:v>
                </c:pt>
                <c:pt idx="50">
                  <c:v>0.113647294532777</c:v>
                </c:pt>
                <c:pt idx="51">
                  <c:v>-0.106080190453418</c:v>
                </c:pt>
                <c:pt idx="52">
                  <c:v>0.108691740501661</c:v>
                </c:pt>
                <c:pt idx="53">
                  <c:v>0.104224807548542</c:v>
                </c:pt>
                <c:pt idx="54">
                  <c:v>0.0984966929892666</c:v>
                </c:pt>
                <c:pt idx="55">
                  <c:v>-0.0880821480939665</c:v>
                </c:pt>
                <c:pt idx="56">
                  <c:v>0.0305420461185675</c:v>
                </c:pt>
                <c:pt idx="57">
                  <c:v>-0.025832806499399</c:v>
                </c:pt>
                <c:pt idx="58">
                  <c:v>-0.0238891338531975</c:v>
                </c:pt>
                <c:pt idx="59">
                  <c:v>-0.0106230569393313</c:v>
                </c:pt>
                <c:pt idx="60">
                  <c:v>0.356770251830833</c:v>
                </c:pt>
                <c:pt idx="61">
                  <c:v>0.354506549053562</c:v>
                </c:pt>
                <c:pt idx="62">
                  <c:v>0.343732790654155</c:v>
                </c:pt>
                <c:pt idx="63">
                  <c:v>0.274277179017864</c:v>
                </c:pt>
                <c:pt idx="64">
                  <c:v>0.222701384261397</c:v>
                </c:pt>
                <c:pt idx="65">
                  <c:v>-0.326973127027691</c:v>
                </c:pt>
              </c:numCache>
            </c:numRef>
          </c:xVal>
          <c:yVal>
            <c:numRef>
              <c:f>allEDRN_pro05CHS015Graph!$M$2:$M$2794</c:f>
              <c:numCache>
                <c:formatCode>General</c:formatCode>
                <c:ptCount val="2793"/>
                <c:pt idx="31">
                  <c:v>1.289735911192112</c:v>
                </c:pt>
                <c:pt idx="32">
                  <c:v>1.251794297609056</c:v>
                </c:pt>
                <c:pt idx="33">
                  <c:v>1.13208166193447</c:v>
                </c:pt>
                <c:pt idx="34">
                  <c:v>1.115924991100603</c:v>
                </c:pt>
                <c:pt idx="35">
                  <c:v>0.857658498821431</c:v>
                </c:pt>
                <c:pt idx="36">
                  <c:v>0.835116527109067</c:v>
                </c:pt>
                <c:pt idx="37">
                  <c:v>0.808775688034155</c:v>
                </c:pt>
                <c:pt idx="38">
                  <c:v>0.777618287910736</c:v>
                </c:pt>
                <c:pt idx="39">
                  <c:v>0.756686362227108</c:v>
                </c:pt>
                <c:pt idx="40">
                  <c:v>0.747712446752923</c:v>
                </c:pt>
                <c:pt idx="41">
                  <c:v>0.738049813263135</c:v>
                </c:pt>
                <c:pt idx="42">
                  <c:v>0.700354275548674</c:v>
                </c:pt>
                <c:pt idx="43">
                  <c:v>0.686772476716186</c:v>
                </c:pt>
                <c:pt idx="44">
                  <c:v>0.578991161914035</c:v>
                </c:pt>
                <c:pt idx="45">
                  <c:v>0.577735005128773</c:v>
                </c:pt>
                <c:pt idx="46">
                  <c:v>0.556705963518392</c:v>
                </c:pt>
                <c:pt idx="47">
                  <c:v>0.525155513259477</c:v>
                </c:pt>
                <c:pt idx="48">
                  <c:v>0.434868705222085</c:v>
                </c:pt>
                <c:pt idx="49">
                  <c:v>0.422665715121872</c:v>
                </c:pt>
                <c:pt idx="50">
                  <c:v>0.422294513335533</c:v>
                </c:pt>
                <c:pt idx="51">
                  <c:v>0.365089254299591</c:v>
                </c:pt>
                <c:pt idx="52">
                  <c:v>0.290376485404399</c:v>
                </c:pt>
                <c:pt idx="53">
                  <c:v>0.263560890178738</c:v>
                </c:pt>
                <c:pt idx="54">
                  <c:v>0.251770544074664</c:v>
                </c:pt>
                <c:pt idx="55">
                  <c:v>0.195203214227521</c:v>
                </c:pt>
                <c:pt idx="56">
                  <c:v>0.0932408840203665</c:v>
                </c:pt>
                <c:pt idx="57">
                  <c:v>0.0618149389819317</c:v>
                </c:pt>
                <c:pt idx="58">
                  <c:v>0.046125859871512</c:v>
                </c:pt>
                <c:pt idx="59">
                  <c:v>0.0286333546340288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allEDRN_pro05CHS015Graph!$N$1</c:f>
              <c:strCache>
                <c:ptCount val="1"/>
                <c:pt idx="0">
                  <c:v>(-)coef, p&lt;0.05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3"/>
            <c:spPr>
              <a:noFill/>
              <a:ln w="9525">
                <a:solidFill>
                  <a:schemeClr val="tx1"/>
                </a:solidFill>
              </a:ln>
            </c:spPr>
          </c:marker>
          <c:xVal>
            <c:numRef>
              <c:f>allEDRN_pro05CHS015Graph!$L$2:$L$2794</c:f>
              <c:numCache>
                <c:formatCode>General</c:formatCode>
                <c:ptCount val="2793"/>
                <c:pt idx="0">
                  <c:v>1.04294027171885</c:v>
                </c:pt>
                <c:pt idx="1">
                  <c:v>0.940187056875858</c:v>
                </c:pt>
                <c:pt idx="2">
                  <c:v>0.759693532984443</c:v>
                </c:pt>
                <c:pt idx="3">
                  <c:v>0.757472300500668</c:v>
                </c:pt>
                <c:pt idx="4">
                  <c:v>0.703227578119017</c:v>
                </c:pt>
                <c:pt idx="5">
                  <c:v>0.697602276687521</c:v>
                </c:pt>
                <c:pt idx="6">
                  <c:v>0.668915168365772</c:v>
                </c:pt>
                <c:pt idx="7">
                  <c:v>0.654178835336313</c:v>
                </c:pt>
                <c:pt idx="8">
                  <c:v>0.619316813140346</c:v>
                </c:pt>
                <c:pt idx="9">
                  <c:v>0.618234722719334</c:v>
                </c:pt>
                <c:pt idx="10">
                  <c:v>0.608068695444899</c:v>
                </c:pt>
                <c:pt idx="11">
                  <c:v>0.599135480871672</c:v>
                </c:pt>
                <c:pt idx="12">
                  <c:v>0.546653691005307</c:v>
                </c:pt>
                <c:pt idx="13">
                  <c:v>0.525098939031474</c:v>
                </c:pt>
                <c:pt idx="14">
                  <c:v>0.510327110719924</c:v>
                </c:pt>
                <c:pt idx="15">
                  <c:v>0.49896340157375</c:v>
                </c:pt>
                <c:pt idx="16">
                  <c:v>0.482675341403776</c:v>
                </c:pt>
                <c:pt idx="17">
                  <c:v>0.455883429369699</c:v>
                </c:pt>
                <c:pt idx="18">
                  <c:v>0.450922319734394</c:v>
                </c:pt>
                <c:pt idx="19">
                  <c:v>0.44585162089254</c:v>
                </c:pt>
                <c:pt idx="20">
                  <c:v>0.44432576049912</c:v>
                </c:pt>
                <c:pt idx="21">
                  <c:v>0.429937168956788</c:v>
                </c:pt>
                <c:pt idx="22">
                  <c:v>0.428808681779283</c:v>
                </c:pt>
                <c:pt idx="23">
                  <c:v>0.42619726113274</c:v>
                </c:pt>
                <c:pt idx="24">
                  <c:v>0.418957831874686</c:v>
                </c:pt>
                <c:pt idx="25">
                  <c:v>0.414525926490322</c:v>
                </c:pt>
                <c:pt idx="26">
                  <c:v>0.408749910879431</c:v>
                </c:pt>
                <c:pt idx="27">
                  <c:v>0.393570652571784</c:v>
                </c:pt>
                <c:pt idx="28">
                  <c:v>0.383799550290262</c:v>
                </c:pt>
                <c:pt idx="29">
                  <c:v>0.376931728503705</c:v>
                </c:pt>
                <c:pt idx="30">
                  <c:v>0.374974958593182</c:v>
                </c:pt>
                <c:pt idx="31">
                  <c:v>0.298064283872687</c:v>
                </c:pt>
                <c:pt idx="32">
                  <c:v>0.353396316432363</c:v>
                </c:pt>
                <c:pt idx="33">
                  <c:v>0.373113926468284</c:v>
                </c:pt>
                <c:pt idx="34">
                  <c:v>0.266314314734593</c:v>
                </c:pt>
                <c:pt idx="35">
                  <c:v>0.31123183794757</c:v>
                </c:pt>
                <c:pt idx="36">
                  <c:v>0.321996110112557</c:v>
                </c:pt>
                <c:pt idx="37">
                  <c:v>-0.331237856926288</c:v>
                </c:pt>
                <c:pt idx="38">
                  <c:v>0.178564480894018</c:v>
                </c:pt>
                <c:pt idx="39">
                  <c:v>0.297899289618846</c:v>
                </c:pt>
                <c:pt idx="40">
                  <c:v>0.204630619006243</c:v>
                </c:pt>
                <c:pt idx="41">
                  <c:v>0.224174590388517</c:v>
                </c:pt>
                <c:pt idx="42">
                  <c:v>0.245408256071533</c:v>
                </c:pt>
                <c:pt idx="43">
                  <c:v>0.166257848321561</c:v>
                </c:pt>
                <c:pt idx="44">
                  <c:v>0.183793917766416</c:v>
                </c:pt>
                <c:pt idx="45">
                  <c:v>0.185089769377234</c:v>
                </c:pt>
                <c:pt idx="46">
                  <c:v>0.182895157697135</c:v>
                </c:pt>
                <c:pt idx="47">
                  <c:v>0.151534024149166</c:v>
                </c:pt>
                <c:pt idx="48">
                  <c:v>0.137719672684518</c:v>
                </c:pt>
                <c:pt idx="49">
                  <c:v>0.127126372642173</c:v>
                </c:pt>
                <c:pt idx="50">
                  <c:v>0.113647294532777</c:v>
                </c:pt>
                <c:pt idx="51">
                  <c:v>-0.106080190453418</c:v>
                </c:pt>
                <c:pt idx="52">
                  <c:v>0.108691740501661</c:v>
                </c:pt>
                <c:pt idx="53">
                  <c:v>0.104224807548542</c:v>
                </c:pt>
                <c:pt idx="54">
                  <c:v>0.0984966929892666</c:v>
                </c:pt>
                <c:pt idx="55">
                  <c:v>-0.0880821480939665</c:v>
                </c:pt>
                <c:pt idx="56">
                  <c:v>0.0305420461185675</c:v>
                </c:pt>
                <c:pt idx="57">
                  <c:v>-0.025832806499399</c:v>
                </c:pt>
                <c:pt idx="58">
                  <c:v>-0.0238891338531975</c:v>
                </c:pt>
                <c:pt idx="59">
                  <c:v>-0.0106230569393313</c:v>
                </c:pt>
                <c:pt idx="60">
                  <c:v>0.356770251830833</c:v>
                </c:pt>
                <c:pt idx="61">
                  <c:v>0.354506549053562</c:v>
                </c:pt>
                <c:pt idx="62">
                  <c:v>0.343732790654155</c:v>
                </c:pt>
                <c:pt idx="63">
                  <c:v>0.274277179017864</c:v>
                </c:pt>
                <c:pt idx="64">
                  <c:v>0.222701384261397</c:v>
                </c:pt>
                <c:pt idx="65">
                  <c:v>-0.326973127027691</c:v>
                </c:pt>
              </c:numCache>
            </c:numRef>
          </c:xVal>
          <c:yVal>
            <c:numRef>
              <c:f>allEDRN_pro05CHS015Graph!$N$2:$N$2794</c:f>
              <c:numCache>
                <c:formatCode>General</c:formatCode>
                <c:ptCount val="2793"/>
                <c:pt idx="65">
                  <c:v>2.088783194273579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allEDRN_pro05CHS015Graph!$O$1</c:f>
              <c:strCache>
                <c:ptCount val="1"/>
                <c:pt idx="0">
                  <c:v>Non-validated markers (-log10(p))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3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allEDRN_pro05CHS015Graph!$L$2:$L$2794</c:f>
              <c:numCache>
                <c:formatCode>General</c:formatCode>
                <c:ptCount val="2793"/>
                <c:pt idx="0">
                  <c:v>1.04294027171885</c:v>
                </c:pt>
                <c:pt idx="1">
                  <c:v>0.940187056875858</c:v>
                </c:pt>
                <c:pt idx="2">
                  <c:v>0.759693532984443</c:v>
                </c:pt>
                <c:pt idx="3">
                  <c:v>0.757472300500668</c:v>
                </c:pt>
                <c:pt idx="4">
                  <c:v>0.703227578119017</c:v>
                </c:pt>
                <c:pt idx="5">
                  <c:v>0.697602276687521</c:v>
                </c:pt>
                <c:pt idx="6">
                  <c:v>0.668915168365772</c:v>
                </c:pt>
                <c:pt idx="7">
                  <c:v>0.654178835336313</c:v>
                </c:pt>
                <c:pt idx="8">
                  <c:v>0.619316813140346</c:v>
                </c:pt>
                <c:pt idx="9">
                  <c:v>0.618234722719334</c:v>
                </c:pt>
                <c:pt idx="10">
                  <c:v>0.608068695444899</c:v>
                </c:pt>
                <c:pt idx="11">
                  <c:v>0.599135480871672</c:v>
                </c:pt>
                <c:pt idx="12">
                  <c:v>0.546653691005307</c:v>
                </c:pt>
                <c:pt idx="13">
                  <c:v>0.525098939031474</c:v>
                </c:pt>
                <c:pt idx="14">
                  <c:v>0.510327110719924</c:v>
                </c:pt>
                <c:pt idx="15">
                  <c:v>0.49896340157375</c:v>
                </c:pt>
                <c:pt idx="16">
                  <c:v>0.482675341403776</c:v>
                </c:pt>
                <c:pt idx="17">
                  <c:v>0.455883429369699</c:v>
                </c:pt>
                <c:pt idx="18">
                  <c:v>0.450922319734394</c:v>
                </c:pt>
                <c:pt idx="19">
                  <c:v>0.44585162089254</c:v>
                </c:pt>
                <c:pt idx="20">
                  <c:v>0.44432576049912</c:v>
                </c:pt>
                <c:pt idx="21">
                  <c:v>0.429937168956788</c:v>
                </c:pt>
                <c:pt idx="22">
                  <c:v>0.428808681779283</c:v>
                </c:pt>
                <c:pt idx="23">
                  <c:v>0.42619726113274</c:v>
                </c:pt>
                <c:pt idx="24">
                  <c:v>0.418957831874686</c:v>
                </c:pt>
                <c:pt idx="25">
                  <c:v>0.414525926490322</c:v>
                </c:pt>
                <c:pt idx="26">
                  <c:v>0.408749910879431</c:v>
                </c:pt>
                <c:pt idx="27">
                  <c:v>0.393570652571784</c:v>
                </c:pt>
                <c:pt idx="28">
                  <c:v>0.383799550290262</c:v>
                </c:pt>
                <c:pt idx="29">
                  <c:v>0.376931728503705</c:v>
                </c:pt>
                <c:pt idx="30">
                  <c:v>0.374974958593182</c:v>
                </c:pt>
                <c:pt idx="31">
                  <c:v>0.298064283872687</c:v>
                </c:pt>
                <c:pt idx="32">
                  <c:v>0.353396316432363</c:v>
                </c:pt>
                <c:pt idx="33">
                  <c:v>0.373113926468284</c:v>
                </c:pt>
                <c:pt idx="34">
                  <c:v>0.266314314734593</c:v>
                </c:pt>
                <c:pt idx="35">
                  <c:v>0.31123183794757</c:v>
                </c:pt>
                <c:pt idx="36">
                  <c:v>0.321996110112557</c:v>
                </c:pt>
                <c:pt idx="37">
                  <c:v>-0.331237856926288</c:v>
                </c:pt>
                <c:pt idx="38">
                  <c:v>0.178564480894018</c:v>
                </c:pt>
                <c:pt idx="39">
                  <c:v>0.297899289618846</c:v>
                </c:pt>
                <c:pt idx="40">
                  <c:v>0.204630619006243</c:v>
                </c:pt>
                <c:pt idx="41">
                  <c:v>0.224174590388517</c:v>
                </c:pt>
                <c:pt idx="42">
                  <c:v>0.245408256071533</c:v>
                </c:pt>
                <c:pt idx="43">
                  <c:v>0.166257848321561</c:v>
                </c:pt>
                <c:pt idx="44">
                  <c:v>0.183793917766416</c:v>
                </c:pt>
                <c:pt idx="45">
                  <c:v>0.185089769377234</c:v>
                </c:pt>
                <c:pt idx="46">
                  <c:v>0.182895157697135</c:v>
                </c:pt>
                <c:pt idx="47">
                  <c:v>0.151534024149166</c:v>
                </c:pt>
                <c:pt idx="48">
                  <c:v>0.137719672684518</c:v>
                </c:pt>
                <c:pt idx="49">
                  <c:v>0.127126372642173</c:v>
                </c:pt>
                <c:pt idx="50">
                  <c:v>0.113647294532777</c:v>
                </c:pt>
                <c:pt idx="51">
                  <c:v>-0.106080190453418</c:v>
                </c:pt>
                <c:pt idx="52">
                  <c:v>0.108691740501661</c:v>
                </c:pt>
                <c:pt idx="53">
                  <c:v>0.104224807548542</c:v>
                </c:pt>
                <c:pt idx="54">
                  <c:v>0.0984966929892666</c:v>
                </c:pt>
                <c:pt idx="55">
                  <c:v>-0.0880821480939665</c:v>
                </c:pt>
                <c:pt idx="56">
                  <c:v>0.0305420461185675</c:v>
                </c:pt>
                <c:pt idx="57">
                  <c:v>-0.025832806499399</c:v>
                </c:pt>
                <c:pt idx="58">
                  <c:v>-0.0238891338531975</c:v>
                </c:pt>
                <c:pt idx="59">
                  <c:v>-0.0106230569393313</c:v>
                </c:pt>
                <c:pt idx="60">
                  <c:v>0.356770251830833</c:v>
                </c:pt>
                <c:pt idx="61">
                  <c:v>0.354506549053562</c:v>
                </c:pt>
                <c:pt idx="62">
                  <c:v>0.343732790654155</c:v>
                </c:pt>
                <c:pt idx="63">
                  <c:v>0.274277179017864</c:v>
                </c:pt>
                <c:pt idx="64">
                  <c:v>0.222701384261397</c:v>
                </c:pt>
                <c:pt idx="65">
                  <c:v>-0.326973127027691</c:v>
                </c:pt>
              </c:numCache>
            </c:numRef>
          </c:xVal>
          <c:yVal>
            <c:numRef>
              <c:f>allEDRN_pro05CHS015Graph!$O$2:$O$2794</c:f>
              <c:numCache>
                <c:formatCode>General</c:formatCode>
                <c:ptCount val="2793"/>
                <c:pt idx="61">
                  <c:v>1.342601756429999</c:v>
                </c:pt>
                <c:pt idx="62">
                  <c:v>1.455650262322464</c:v>
                </c:pt>
                <c:pt idx="63">
                  <c:v>1.3044750835883</c:v>
                </c:pt>
                <c:pt idx="64">
                  <c:v>1.345435136814523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allEDRN_pro05CHS015Graph!$P$1</c:f>
              <c:strCache>
                <c:ptCount val="1"/>
                <c:pt idx="0">
                  <c:v>(+)coef, p&lt;0.05, AUC≥0.600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allEDRN_pro05CHS015Graph!$L$2:$L$2794</c:f>
              <c:numCache>
                <c:formatCode>General</c:formatCode>
                <c:ptCount val="2793"/>
                <c:pt idx="0">
                  <c:v>1.04294027171885</c:v>
                </c:pt>
                <c:pt idx="1">
                  <c:v>0.940187056875858</c:v>
                </c:pt>
                <c:pt idx="2">
                  <c:v>0.759693532984443</c:v>
                </c:pt>
                <c:pt idx="3">
                  <c:v>0.757472300500668</c:v>
                </c:pt>
                <c:pt idx="4">
                  <c:v>0.703227578119017</c:v>
                </c:pt>
                <c:pt idx="5">
                  <c:v>0.697602276687521</c:v>
                </c:pt>
                <c:pt idx="6">
                  <c:v>0.668915168365772</c:v>
                </c:pt>
                <c:pt idx="7">
                  <c:v>0.654178835336313</c:v>
                </c:pt>
                <c:pt idx="8">
                  <c:v>0.619316813140346</c:v>
                </c:pt>
                <c:pt idx="9">
                  <c:v>0.618234722719334</c:v>
                </c:pt>
                <c:pt idx="10">
                  <c:v>0.608068695444899</c:v>
                </c:pt>
                <c:pt idx="11">
                  <c:v>0.599135480871672</c:v>
                </c:pt>
                <c:pt idx="12">
                  <c:v>0.546653691005307</c:v>
                </c:pt>
                <c:pt idx="13">
                  <c:v>0.525098939031474</c:v>
                </c:pt>
                <c:pt idx="14">
                  <c:v>0.510327110719924</c:v>
                </c:pt>
                <c:pt idx="15">
                  <c:v>0.49896340157375</c:v>
                </c:pt>
                <c:pt idx="16">
                  <c:v>0.482675341403776</c:v>
                </c:pt>
                <c:pt idx="17">
                  <c:v>0.455883429369699</c:v>
                </c:pt>
                <c:pt idx="18">
                  <c:v>0.450922319734394</c:v>
                </c:pt>
                <c:pt idx="19">
                  <c:v>0.44585162089254</c:v>
                </c:pt>
                <c:pt idx="20">
                  <c:v>0.44432576049912</c:v>
                </c:pt>
                <c:pt idx="21">
                  <c:v>0.429937168956788</c:v>
                </c:pt>
                <c:pt idx="22">
                  <c:v>0.428808681779283</c:v>
                </c:pt>
                <c:pt idx="23">
                  <c:v>0.42619726113274</c:v>
                </c:pt>
                <c:pt idx="24">
                  <c:v>0.418957831874686</c:v>
                </c:pt>
                <c:pt idx="25">
                  <c:v>0.414525926490322</c:v>
                </c:pt>
                <c:pt idx="26">
                  <c:v>0.408749910879431</c:v>
                </c:pt>
                <c:pt idx="27">
                  <c:v>0.393570652571784</c:v>
                </c:pt>
                <c:pt idx="28">
                  <c:v>0.383799550290262</c:v>
                </c:pt>
                <c:pt idx="29">
                  <c:v>0.376931728503705</c:v>
                </c:pt>
                <c:pt idx="30">
                  <c:v>0.374974958593182</c:v>
                </c:pt>
                <c:pt idx="31">
                  <c:v>0.298064283872687</c:v>
                </c:pt>
                <c:pt idx="32">
                  <c:v>0.353396316432363</c:v>
                </c:pt>
                <c:pt idx="33">
                  <c:v>0.373113926468284</c:v>
                </c:pt>
                <c:pt idx="34">
                  <c:v>0.266314314734593</c:v>
                </c:pt>
                <c:pt idx="35">
                  <c:v>0.31123183794757</c:v>
                </c:pt>
                <c:pt idx="36">
                  <c:v>0.321996110112557</c:v>
                </c:pt>
                <c:pt idx="37">
                  <c:v>-0.331237856926288</c:v>
                </c:pt>
                <c:pt idx="38">
                  <c:v>0.178564480894018</c:v>
                </c:pt>
                <c:pt idx="39">
                  <c:v>0.297899289618846</c:v>
                </c:pt>
                <c:pt idx="40">
                  <c:v>0.204630619006243</c:v>
                </c:pt>
                <c:pt idx="41">
                  <c:v>0.224174590388517</c:v>
                </c:pt>
                <c:pt idx="42">
                  <c:v>0.245408256071533</c:v>
                </c:pt>
                <c:pt idx="43">
                  <c:v>0.166257848321561</c:v>
                </c:pt>
                <c:pt idx="44">
                  <c:v>0.183793917766416</c:v>
                </c:pt>
                <c:pt idx="45">
                  <c:v>0.185089769377234</c:v>
                </c:pt>
                <c:pt idx="46">
                  <c:v>0.182895157697135</c:v>
                </c:pt>
                <c:pt idx="47">
                  <c:v>0.151534024149166</c:v>
                </c:pt>
                <c:pt idx="48">
                  <c:v>0.137719672684518</c:v>
                </c:pt>
                <c:pt idx="49">
                  <c:v>0.127126372642173</c:v>
                </c:pt>
                <c:pt idx="50">
                  <c:v>0.113647294532777</c:v>
                </c:pt>
                <c:pt idx="51">
                  <c:v>-0.106080190453418</c:v>
                </c:pt>
                <c:pt idx="52">
                  <c:v>0.108691740501661</c:v>
                </c:pt>
                <c:pt idx="53">
                  <c:v>0.104224807548542</c:v>
                </c:pt>
                <c:pt idx="54">
                  <c:v>0.0984966929892666</c:v>
                </c:pt>
                <c:pt idx="55">
                  <c:v>-0.0880821480939665</c:v>
                </c:pt>
                <c:pt idx="56">
                  <c:v>0.0305420461185675</c:v>
                </c:pt>
                <c:pt idx="57">
                  <c:v>-0.025832806499399</c:v>
                </c:pt>
                <c:pt idx="58">
                  <c:v>-0.0238891338531975</c:v>
                </c:pt>
                <c:pt idx="59">
                  <c:v>-0.0106230569393313</c:v>
                </c:pt>
                <c:pt idx="60">
                  <c:v>0.356770251830833</c:v>
                </c:pt>
                <c:pt idx="61">
                  <c:v>0.354506549053562</c:v>
                </c:pt>
                <c:pt idx="62">
                  <c:v>0.343732790654155</c:v>
                </c:pt>
                <c:pt idx="63">
                  <c:v>0.274277179017864</c:v>
                </c:pt>
                <c:pt idx="64">
                  <c:v>0.222701384261397</c:v>
                </c:pt>
                <c:pt idx="65">
                  <c:v>-0.326973127027691</c:v>
                </c:pt>
              </c:numCache>
            </c:numRef>
          </c:xVal>
          <c:yVal>
            <c:numRef>
              <c:f>allEDRN_pro05CHS015Graph!$P$2:$P$2794</c:f>
              <c:numCache>
                <c:formatCode>General</c:formatCode>
                <c:ptCount val="2793"/>
                <c:pt idx="0">
                  <c:v>6.99089278996035</c:v>
                </c:pt>
                <c:pt idx="1">
                  <c:v>7.72405983883498</c:v>
                </c:pt>
                <c:pt idx="2">
                  <c:v>4.068751059577695</c:v>
                </c:pt>
                <c:pt idx="3">
                  <c:v>5.543167386061252</c:v>
                </c:pt>
                <c:pt idx="4">
                  <c:v>2.109718129620598</c:v>
                </c:pt>
                <c:pt idx="5">
                  <c:v>3.362855230319769</c:v>
                </c:pt>
                <c:pt idx="6">
                  <c:v>3.583027674266195</c:v>
                </c:pt>
                <c:pt idx="7">
                  <c:v>1.826092123958583</c:v>
                </c:pt>
                <c:pt idx="8">
                  <c:v>2.904271881888973</c:v>
                </c:pt>
                <c:pt idx="9">
                  <c:v>3.04039549646204</c:v>
                </c:pt>
                <c:pt idx="10">
                  <c:v>3.156230147527517</c:v>
                </c:pt>
                <c:pt idx="11">
                  <c:v>2.599705795840683</c:v>
                </c:pt>
                <c:pt idx="12">
                  <c:v>2.370679019712055</c:v>
                </c:pt>
                <c:pt idx="13">
                  <c:v>2.828966339404177</c:v>
                </c:pt>
                <c:pt idx="14">
                  <c:v>2.573755538600047</c:v>
                </c:pt>
                <c:pt idx="15">
                  <c:v>3.044677304136784</c:v>
                </c:pt>
                <c:pt idx="16">
                  <c:v>1.964250357197533</c:v>
                </c:pt>
                <c:pt idx="17">
                  <c:v>2.014825135043997</c:v>
                </c:pt>
                <c:pt idx="18">
                  <c:v>2.180068507495797</c:v>
                </c:pt>
                <c:pt idx="19">
                  <c:v>2.916627779856372</c:v>
                </c:pt>
                <c:pt idx="20">
                  <c:v>1.83606910318381</c:v>
                </c:pt>
                <c:pt idx="21">
                  <c:v>1.836771889287947</c:v>
                </c:pt>
                <c:pt idx="22">
                  <c:v>3.094975143734886</c:v>
                </c:pt>
                <c:pt idx="23">
                  <c:v>1.809336312247685</c:v>
                </c:pt>
                <c:pt idx="24">
                  <c:v>1.374734313518216</c:v>
                </c:pt>
                <c:pt idx="25">
                  <c:v>1.998708441261365</c:v>
                </c:pt>
                <c:pt idx="26">
                  <c:v>2.078303377890981</c:v>
                </c:pt>
                <c:pt idx="27">
                  <c:v>1.701754784307822</c:v>
                </c:pt>
                <c:pt idx="28">
                  <c:v>2.292894185211121</c:v>
                </c:pt>
                <c:pt idx="29">
                  <c:v>1.879157561569618</c:v>
                </c:pt>
                <c:pt idx="30">
                  <c:v>1.574216045350521</c:v>
                </c:pt>
                <c:pt idx="60">
                  <c:v>1.430907343921256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9056552"/>
        <c:axId val="2100341832"/>
      </c:scatterChart>
      <c:valAx>
        <c:axId val="2099056552"/>
        <c:scaling>
          <c:orientation val="minMax"/>
          <c:max val="1.2"/>
          <c:min val="-1.2"/>
        </c:scaling>
        <c:delete val="0"/>
        <c:axPos val="b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100341832"/>
        <c:crosses val="autoZero"/>
        <c:crossBetween val="midCat"/>
        <c:majorUnit val="0.4"/>
      </c:valAx>
      <c:valAx>
        <c:axId val="2100341832"/>
        <c:scaling>
          <c:orientation val="minMax"/>
          <c:max val="8.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099056552"/>
        <c:crossesAt val="-1.2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'CHS protein (p&lt;0.015)'!$O$1</c:f>
              <c:strCache>
                <c:ptCount val="1"/>
                <c:pt idx="0">
                  <c:v>Non signifcant markers (p&gt;0.015)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3"/>
            <c:spPr>
              <a:noFill/>
              <a:ln w="6350">
                <a:solidFill>
                  <a:schemeClr val="bg1">
                    <a:lumMod val="50000"/>
                  </a:schemeClr>
                </a:solidFill>
              </a:ln>
            </c:spPr>
          </c:marker>
          <c:xVal>
            <c:numRef>
              <c:f>'CHS protein (p&lt;0.015)'!$N$2:$N$2958</c:f>
              <c:numCache>
                <c:formatCode>General</c:formatCode>
                <c:ptCount val="2957"/>
                <c:pt idx="0">
                  <c:v>0.405343850943355</c:v>
                </c:pt>
                <c:pt idx="1">
                  <c:v>0.38579146901985</c:v>
                </c:pt>
                <c:pt idx="2">
                  <c:v>0.435875921345097</c:v>
                </c:pt>
                <c:pt idx="3">
                  <c:v>0.343739799871316</c:v>
                </c:pt>
                <c:pt idx="4">
                  <c:v>0.361206767915278</c:v>
                </c:pt>
                <c:pt idx="5">
                  <c:v>0.348868961999365</c:v>
                </c:pt>
                <c:pt idx="6">
                  <c:v>0.341029574529923</c:v>
                </c:pt>
                <c:pt idx="7">
                  <c:v>0.344211643303879</c:v>
                </c:pt>
                <c:pt idx="8">
                  <c:v>0.320007521122224</c:v>
                </c:pt>
                <c:pt idx="9">
                  <c:v>0.344500359219992</c:v>
                </c:pt>
                <c:pt idx="10">
                  <c:v>0.367724709151281</c:v>
                </c:pt>
                <c:pt idx="11">
                  <c:v>0.319842439757706</c:v>
                </c:pt>
                <c:pt idx="12">
                  <c:v>0.275043281432616</c:v>
                </c:pt>
                <c:pt idx="13">
                  <c:v>0.372081220830162</c:v>
                </c:pt>
                <c:pt idx="14">
                  <c:v>0.318373472227225</c:v>
                </c:pt>
                <c:pt idx="15">
                  <c:v>0.340188345705374</c:v>
                </c:pt>
                <c:pt idx="16">
                  <c:v>0.334271838879108</c:v>
                </c:pt>
                <c:pt idx="17">
                  <c:v>0.249401989204768</c:v>
                </c:pt>
                <c:pt idx="18">
                  <c:v>0.303613644033475</c:v>
                </c:pt>
                <c:pt idx="19">
                  <c:v>0.303000095224125</c:v>
                </c:pt>
                <c:pt idx="20">
                  <c:v>0.356216063983966</c:v>
                </c:pt>
                <c:pt idx="21">
                  <c:v>0.332601294061474</c:v>
                </c:pt>
                <c:pt idx="22">
                  <c:v>0.310363372395636</c:v>
                </c:pt>
                <c:pt idx="23">
                  <c:v>0.380770194105823</c:v>
                </c:pt>
                <c:pt idx="24">
                  <c:v>0.313950832966927</c:v>
                </c:pt>
                <c:pt idx="25">
                  <c:v>0.339264679311966</c:v>
                </c:pt>
                <c:pt idx="26">
                  <c:v>0.307517019342697</c:v>
                </c:pt>
                <c:pt idx="27">
                  <c:v>0.294670874327561</c:v>
                </c:pt>
                <c:pt idx="28">
                  <c:v>0.325820032023034</c:v>
                </c:pt>
                <c:pt idx="29">
                  <c:v>0.333153066575357</c:v>
                </c:pt>
                <c:pt idx="30">
                  <c:v>0.280852221440951</c:v>
                </c:pt>
                <c:pt idx="31">
                  <c:v>0.308270216635021</c:v>
                </c:pt>
                <c:pt idx="32">
                  <c:v>0.33766959337591</c:v>
                </c:pt>
                <c:pt idx="33">
                  <c:v>0.349361139754515</c:v>
                </c:pt>
                <c:pt idx="34">
                  <c:v>0.317590015582048</c:v>
                </c:pt>
                <c:pt idx="35">
                  <c:v>0.269701952828551</c:v>
                </c:pt>
                <c:pt idx="36">
                  <c:v>0.301751902911675</c:v>
                </c:pt>
                <c:pt idx="37">
                  <c:v>0.307607140847029</c:v>
                </c:pt>
                <c:pt idx="38">
                  <c:v>0.275344645556301</c:v>
                </c:pt>
                <c:pt idx="39">
                  <c:v>0.256307672334659</c:v>
                </c:pt>
                <c:pt idx="40">
                  <c:v>0.292072631644581</c:v>
                </c:pt>
                <c:pt idx="41">
                  <c:v>0.311645345908285</c:v>
                </c:pt>
                <c:pt idx="42">
                  <c:v>0.330665731606145</c:v>
                </c:pt>
                <c:pt idx="43">
                  <c:v>0.298036830646641</c:v>
                </c:pt>
                <c:pt idx="44">
                  <c:v>-0.433042976210694</c:v>
                </c:pt>
                <c:pt idx="45">
                  <c:v>-0.30528934166517</c:v>
                </c:pt>
                <c:pt idx="46">
                  <c:v>-0.367586031810943</c:v>
                </c:pt>
                <c:pt idx="47">
                  <c:v>-0.351135478662644</c:v>
                </c:pt>
                <c:pt idx="48">
                  <c:v>-0.444886089975713</c:v>
                </c:pt>
                <c:pt idx="49">
                  <c:v>-0.363371163698964</c:v>
                </c:pt>
                <c:pt idx="50">
                  <c:v>-0.388009146349103</c:v>
                </c:pt>
                <c:pt idx="51">
                  <c:v>-0.374200987798037</c:v>
                </c:pt>
                <c:pt idx="52">
                  <c:v>-0.503460532118687</c:v>
                </c:pt>
                <c:pt idx="53">
                  <c:v>-0.360024775899384</c:v>
                </c:pt>
                <c:pt idx="54">
                  <c:v>-0.377070562873475</c:v>
                </c:pt>
                <c:pt idx="55">
                  <c:v>-0.345423916630094</c:v>
                </c:pt>
                <c:pt idx="56">
                  <c:v>-0.418581779967486</c:v>
                </c:pt>
                <c:pt idx="57">
                  <c:v>-0.371725256101398</c:v>
                </c:pt>
                <c:pt idx="58">
                  <c:v>-0.369323579281398</c:v>
                </c:pt>
                <c:pt idx="59">
                  <c:v>-0.368217108670943</c:v>
                </c:pt>
                <c:pt idx="60">
                  <c:v>-0.250341987076047</c:v>
                </c:pt>
                <c:pt idx="61">
                  <c:v>-0.560119240053678</c:v>
                </c:pt>
                <c:pt idx="62">
                  <c:v>-0.361775308578266</c:v>
                </c:pt>
                <c:pt idx="63">
                  <c:v>-0.32894551938098</c:v>
                </c:pt>
                <c:pt idx="64">
                  <c:v>-0.262300536701448</c:v>
                </c:pt>
                <c:pt idx="65">
                  <c:v>-0.330777096418892</c:v>
                </c:pt>
                <c:pt idx="66">
                  <c:v>-0.319485588745256</c:v>
                </c:pt>
                <c:pt idx="67">
                  <c:v>-0.344394110202569</c:v>
                </c:pt>
                <c:pt idx="68">
                  <c:v>-0.313299147390175</c:v>
                </c:pt>
                <c:pt idx="69">
                  <c:v>-0.229811656302142</c:v>
                </c:pt>
                <c:pt idx="70">
                  <c:v>-0.419840650920767</c:v>
                </c:pt>
                <c:pt idx="71">
                  <c:v>-0.34370805114571</c:v>
                </c:pt>
                <c:pt idx="72">
                  <c:v>-0.375641841320882</c:v>
                </c:pt>
                <c:pt idx="73">
                  <c:v>-0.361022748309957</c:v>
                </c:pt>
                <c:pt idx="74">
                  <c:v>-0.339026579625611</c:v>
                </c:pt>
                <c:pt idx="75">
                  <c:v>-0.402172544854812</c:v>
                </c:pt>
                <c:pt idx="76">
                  <c:v>-0.361943987293657</c:v>
                </c:pt>
                <c:pt idx="77">
                  <c:v>-0.329910472428732</c:v>
                </c:pt>
                <c:pt idx="78">
                  <c:v>-0.170197665104653</c:v>
                </c:pt>
                <c:pt idx="79">
                  <c:v>-0.339175321557372</c:v>
                </c:pt>
                <c:pt idx="80">
                  <c:v>-0.382971452865123</c:v>
                </c:pt>
                <c:pt idx="81">
                  <c:v>-0.333679843755353</c:v>
                </c:pt>
                <c:pt idx="82">
                  <c:v>-0.281366646742185</c:v>
                </c:pt>
                <c:pt idx="83">
                  <c:v>-0.338709510434323</c:v>
                </c:pt>
                <c:pt idx="84">
                  <c:v>-0.309056484038807</c:v>
                </c:pt>
                <c:pt idx="85">
                  <c:v>-0.359979550164386</c:v>
                </c:pt>
                <c:pt idx="86">
                  <c:v>-0.403694480146587</c:v>
                </c:pt>
                <c:pt idx="87">
                  <c:v>-0.219124448836858</c:v>
                </c:pt>
                <c:pt idx="88">
                  <c:v>-0.301784837761467</c:v>
                </c:pt>
                <c:pt idx="89">
                  <c:v>-0.261411054794128</c:v>
                </c:pt>
                <c:pt idx="90">
                  <c:v>-0.302714613070311</c:v>
                </c:pt>
                <c:pt idx="91">
                  <c:v>-0.341167394206505</c:v>
                </c:pt>
                <c:pt idx="92">
                  <c:v>-0.393461218833968</c:v>
                </c:pt>
                <c:pt idx="93">
                  <c:v>-0.216526626852895</c:v>
                </c:pt>
                <c:pt idx="94">
                  <c:v>-0.231445751975945</c:v>
                </c:pt>
                <c:pt idx="95">
                  <c:v>-0.327746597515881</c:v>
                </c:pt>
                <c:pt idx="96">
                  <c:v>-0.410049564935582</c:v>
                </c:pt>
                <c:pt idx="97">
                  <c:v>-0.353221810524128</c:v>
                </c:pt>
                <c:pt idx="98">
                  <c:v>-0.319358964944452</c:v>
                </c:pt>
                <c:pt idx="99">
                  <c:v>-0.272906786339471</c:v>
                </c:pt>
                <c:pt idx="100">
                  <c:v>-0.197514534994425</c:v>
                </c:pt>
                <c:pt idx="101">
                  <c:v>-0.302002823171603</c:v>
                </c:pt>
                <c:pt idx="102">
                  <c:v>-0.259477786274383</c:v>
                </c:pt>
                <c:pt idx="103">
                  <c:v>-0.325319902270988</c:v>
                </c:pt>
                <c:pt idx="104">
                  <c:v>-0.260002595584845</c:v>
                </c:pt>
                <c:pt idx="105">
                  <c:v>-0.33757205988166</c:v>
                </c:pt>
                <c:pt idx="106">
                  <c:v>-0.318691209223552</c:v>
                </c:pt>
                <c:pt idx="107">
                  <c:v>-0.383798411919652</c:v>
                </c:pt>
                <c:pt idx="108">
                  <c:v>-0.288852651640036</c:v>
                </c:pt>
                <c:pt idx="109">
                  <c:v>-0.392544079034297</c:v>
                </c:pt>
                <c:pt idx="110">
                  <c:v>-0.343672109201601</c:v>
                </c:pt>
                <c:pt idx="111">
                  <c:v>-0.262535043287042</c:v>
                </c:pt>
                <c:pt idx="112">
                  <c:v>-0.345748135957306</c:v>
                </c:pt>
                <c:pt idx="113">
                  <c:v>-0.277083768642976</c:v>
                </c:pt>
                <c:pt idx="114">
                  <c:v>-0.326203706239136</c:v>
                </c:pt>
                <c:pt idx="115">
                  <c:v>-0.307736700857761</c:v>
                </c:pt>
                <c:pt idx="116">
                  <c:v>-0.188466726623801</c:v>
                </c:pt>
                <c:pt idx="117">
                  <c:v>-0.284791036895904</c:v>
                </c:pt>
                <c:pt idx="118">
                  <c:v>-0.273334002348853</c:v>
                </c:pt>
                <c:pt idx="119">
                  <c:v>-0.307841929927073</c:v>
                </c:pt>
                <c:pt idx="120">
                  <c:v>-0.339057252375085</c:v>
                </c:pt>
                <c:pt idx="121">
                  <c:v>-0.312003851298306</c:v>
                </c:pt>
                <c:pt idx="122">
                  <c:v>-0.250673982602255</c:v>
                </c:pt>
                <c:pt idx="123">
                  <c:v>-0.198239955386761</c:v>
                </c:pt>
                <c:pt idx="124">
                  <c:v>-0.354289040155058</c:v>
                </c:pt>
                <c:pt idx="125">
                  <c:v>-0.340424891014435</c:v>
                </c:pt>
                <c:pt idx="126">
                  <c:v>-0.303093190466548</c:v>
                </c:pt>
                <c:pt idx="127">
                  <c:v>-0.251299672591335</c:v>
                </c:pt>
                <c:pt idx="128">
                  <c:v>-0.294585321007028</c:v>
                </c:pt>
                <c:pt idx="129">
                  <c:v>-0.347024270074418</c:v>
                </c:pt>
                <c:pt idx="130">
                  <c:v>-0.263700443253667</c:v>
                </c:pt>
                <c:pt idx="131">
                  <c:v>-0.29750865786425</c:v>
                </c:pt>
                <c:pt idx="132">
                  <c:v>-0.355444449014794</c:v>
                </c:pt>
                <c:pt idx="133">
                  <c:v>-0.293687590929714</c:v>
                </c:pt>
                <c:pt idx="134">
                  <c:v>-0.292343275547015</c:v>
                </c:pt>
                <c:pt idx="135">
                  <c:v>-0.381243154379095</c:v>
                </c:pt>
                <c:pt idx="136">
                  <c:v>-0.3256227026941</c:v>
                </c:pt>
                <c:pt idx="137">
                  <c:v>-0.300249054369267</c:v>
                </c:pt>
                <c:pt idx="138">
                  <c:v>-0.350308231527801</c:v>
                </c:pt>
                <c:pt idx="139">
                  <c:v>-0.299453563256443</c:v>
                </c:pt>
                <c:pt idx="140">
                  <c:v>-0.306155305445897</c:v>
                </c:pt>
                <c:pt idx="141">
                  <c:v>-0.291433455408021</c:v>
                </c:pt>
                <c:pt idx="142">
                  <c:v>-0.24406648638234</c:v>
                </c:pt>
                <c:pt idx="143">
                  <c:v>-0.287502898510586</c:v>
                </c:pt>
                <c:pt idx="144">
                  <c:v>-0.211506925163432</c:v>
                </c:pt>
                <c:pt idx="145">
                  <c:v>-0.261305855742969</c:v>
                </c:pt>
                <c:pt idx="146">
                  <c:v>-0.300406593189648</c:v>
                </c:pt>
                <c:pt idx="147">
                  <c:v>-0.299142520912376</c:v>
                </c:pt>
                <c:pt idx="148">
                  <c:v>-0.295661608799977</c:v>
                </c:pt>
                <c:pt idx="149">
                  <c:v>-0.271670435694787</c:v>
                </c:pt>
                <c:pt idx="150">
                  <c:v>-0.224584407304324</c:v>
                </c:pt>
                <c:pt idx="151">
                  <c:v>-0.28976101377201</c:v>
                </c:pt>
                <c:pt idx="152">
                  <c:v>-0.222107003783535</c:v>
                </c:pt>
                <c:pt idx="153">
                  <c:v>-0.275226205238981</c:v>
                </c:pt>
                <c:pt idx="154">
                  <c:v>-0.305975640170483</c:v>
                </c:pt>
                <c:pt idx="155">
                  <c:v>-0.291537638993486</c:v>
                </c:pt>
                <c:pt idx="156">
                  <c:v>-0.348951482267475</c:v>
                </c:pt>
                <c:pt idx="157">
                  <c:v>-0.253243866045207</c:v>
                </c:pt>
                <c:pt idx="158">
                  <c:v>-0.279331221291116</c:v>
                </c:pt>
                <c:pt idx="159">
                  <c:v>-0.252412951974091</c:v>
                </c:pt>
                <c:pt idx="160">
                  <c:v>-0.333282239525094</c:v>
                </c:pt>
                <c:pt idx="161">
                  <c:v>-0.229247982220368</c:v>
                </c:pt>
                <c:pt idx="162">
                  <c:v>-0.224698804970208</c:v>
                </c:pt>
                <c:pt idx="163">
                  <c:v>-0.204861989082572</c:v>
                </c:pt>
                <c:pt idx="164">
                  <c:v>-0.168615378650282</c:v>
                </c:pt>
                <c:pt idx="165">
                  <c:v>-0.278958745856956</c:v>
                </c:pt>
                <c:pt idx="166">
                  <c:v>-0.23029660573222</c:v>
                </c:pt>
                <c:pt idx="167">
                  <c:v>-0.285905262431541</c:v>
                </c:pt>
                <c:pt idx="168">
                  <c:v>-0.344841458900751</c:v>
                </c:pt>
                <c:pt idx="169">
                  <c:v>-0.205770501192589</c:v>
                </c:pt>
                <c:pt idx="170">
                  <c:v>-0.284994071020585</c:v>
                </c:pt>
                <c:pt idx="171">
                  <c:v>-0.356569077782775</c:v>
                </c:pt>
                <c:pt idx="172">
                  <c:v>-0.314301323463394</c:v>
                </c:pt>
                <c:pt idx="173">
                  <c:v>-0.290418905361464</c:v>
                </c:pt>
                <c:pt idx="174">
                  <c:v>-0.209979628595682</c:v>
                </c:pt>
                <c:pt idx="175">
                  <c:v>-0.282853628732043</c:v>
                </c:pt>
                <c:pt idx="176">
                  <c:v>-0.271915506415184</c:v>
                </c:pt>
                <c:pt idx="177">
                  <c:v>-0.392117647192017</c:v>
                </c:pt>
                <c:pt idx="178">
                  <c:v>-0.284000948058168</c:v>
                </c:pt>
                <c:pt idx="179">
                  <c:v>-0.337595670626603</c:v>
                </c:pt>
                <c:pt idx="180">
                  <c:v>-0.283039371821432</c:v>
                </c:pt>
                <c:pt idx="181">
                  <c:v>-0.240566503325277</c:v>
                </c:pt>
                <c:pt idx="182">
                  <c:v>-0.281353611737535</c:v>
                </c:pt>
                <c:pt idx="183">
                  <c:v>-0.264347070239395</c:v>
                </c:pt>
                <c:pt idx="184">
                  <c:v>-0.351274039310615</c:v>
                </c:pt>
                <c:pt idx="185">
                  <c:v>-0.26028294113362</c:v>
                </c:pt>
                <c:pt idx="186">
                  <c:v>-0.309613010874539</c:v>
                </c:pt>
                <c:pt idx="187">
                  <c:v>-0.205281146166209</c:v>
                </c:pt>
                <c:pt idx="188">
                  <c:v>-0.243639451256174</c:v>
                </c:pt>
                <c:pt idx="189">
                  <c:v>-0.261240127720899</c:v>
                </c:pt>
                <c:pt idx="190">
                  <c:v>-0.240621887431265</c:v>
                </c:pt>
                <c:pt idx="191">
                  <c:v>-0.200271959342163</c:v>
                </c:pt>
                <c:pt idx="192">
                  <c:v>-0.291119075553516</c:v>
                </c:pt>
                <c:pt idx="193">
                  <c:v>-0.310964509536195</c:v>
                </c:pt>
                <c:pt idx="194">
                  <c:v>-0.300250599372478</c:v>
                </c:pt>
                <c:pt idx="195">
                  <c:v>-0.257803676833997</c:v>
                </c:pt>
                <c:pt idx="196">
                  <c:v>-0.128292094533234</c:v>
                </c:pt>
                <c:pt idx="197">
                  <c:v>-0.228427996413386</c:v>
                </c:pt>
                <c:pt idx="198">
                  <c:v>-0.208720995353155</c:v>
                </c:pt>
                <c:pt idx="199">
                  <c:v>-0.26319488052882</c:v>
                </c:pt>
                <c:pt idx="200">
                  <c:v>-0.246615287373651</c:v>
                </c:pt>
                <c:pt idx="201">
                  <c:v>-0.235544588489225</c:v>
                </c:pt>
                <c:pt idx="202">
                  <c:v>-0.259644664819809</c:v>
                </c:pt>
                <c:pt idx="203">
                  <c:v>-0.212646340310294</c:v>
                </c:pt>
                <c:pt idx="204">
                  <c:v>-0.287399050412833</c:v>
                </c:pt>
                <c:pt idx="205">
                  <c:v>-0.339556775508854</c:v>
                </c:pt>
                <c:pt idx="206">
                  <c:v>-0.359294398729366</c:v>
                </c:pt>
                <c:pt idx="207">
                  <c:v>-0.207865090596481</c:v>
                </c:pt>
                <c:pt idx="208">
                  <c:v>-0.256820960697264</c:v>
                </c:pt>
                <c:pt idx="209">
                  <c:v>-0.273582395743113</c:v>
                </c:pt>
                <c:pt idx="210">
                  <c:v>-0.19223871352058</c:v>
                </c:pt>
                <c:pt idx="211">
                  <c:v>-0.358481927390533</c:v>
                </c:pt>
                <c:pt idx="212">
                  <c:v>-0.225965339080353</c:v>
                </c:pt>
                <c:pt idx="213">
                  <c:v>-0.262779921653261</c:v>
                </c:pt>
                <c:pt idx="214">
                  <c:v>-0.228951965631259</c:v>
                </c:pt>
                <c:pt idx="215">
                  <c:v>-0.300385967598139</c:v>
                </c:pt>
                <c:pt idx="216">
                  <c:v>-0.228598853391729</c:v>
                </c:pt>
                <c:pt idx="217">
                  <c:v>-0.278788620696445</c:v>
                </c:pt>
                <c:pt idx="218">
                  <c:v>-0.32767542084636</c:v>
                </c:pt>
                <c:pt idx="219">
                  <c:v>-0.237105193230071</c:v>
                </c:pt>
                <c:pt idx="220">
                  <c:v>-0.241986584987712</c:v>
                </c:pt>
                <c:pt idx="221">
                  <c:v>-0.283795118841021</c:v>
                </c:pt>
                <c:pt idx="222">
                  <c:v>-0.256784622587452</c:v>
                </c:pt>
                <c:pt idx="223">
                  <c:v>-0.160960145767908</c:v>
                </c:pt>
                <c:pt idx="224">
                  <c:v>-0.176231785053736</c:v>
                </c:pt>
                <c:pt idx="225">
                  <c:v>-0.192061017199858</c:v>
                </c:pt>
                <c:pt idx="226">
                  <c:v>-0.252258497337465</c:v>
                </c:pt>
                <c:pt idx="227">
                  <c:v>-0.2870809011135</c:v>
                </c:pt>
                <c:pt idx="228">
                  <c:v>-0.270126097795791</c:v>
                </c:pt>
                <c:pt idx="229">
                  <c:v>-0.252286948751693</c:v>
                </c:pt>
                <c:pt idx="230">
                  <c:v>0.610057080992852</c:v>
                </c:pt>
                <c:pt idx="231">
                  <c:v>0.642396211811263</c:v>
                </c:pt>
                <c:pt idx="232">
                  <c:v>0.526462468915279</c:v>
                </c:pt>
                <c:pt idx="233">
                  <c:v>0.620405408320621</c:v>
                </c:pt>
                <c:pt idx="234">
                  <c:v>0.52357347540271</c:v>
                </c:pt>
                <c:pt idx="235">
                  <c:v>0.51870616831345</c:v>
                </c:pt>
                <c:pt idx="236">
                  <c:v>0.477908699391004</c:v>
                </c:pt>
                <c:pt idx="237">
                  <c:v>0.494616201590747</c:v>
                </c:pt>
                <c:pt idx="238">
                  <c:v>0.477761098168751</c:v>
                </c:pt>
                <c:pt idx="239">
                  <c:v>0.476241031904205</c:v>
                </c:pt>
                <c:pt idx="240">
                  <c:v>0.469112834627297</c:v>
                </c:pt>
                <c:pt idx="241">
                  <c:v>0.456203641051453</c:v>
                </c:pt>
                <c:pt idx="242">
                  <c:v>0.467911226538541</c:v>
                </c:pt>
                <c:pt idx="243">
                  <c:v>0.634779312780381</c:v>
                </c:pt>
                <c:pt idx="244">
                  <c:v>0.434125100715515</c:v>
                </c:pt>
                <c:pt idx="245">
                  <c:v>0.498430800642407</c:v>
                </c:pt>
                <c:pt idx="246">
                  <c:v>0.526180532044321</c:v>
                </c:pt>
                <c:pt idx="247">
                  <c:v>0.419068463268442</c:v>
                </c:pt>
                <c:pt idx="248">
                  <c:v>0.451170665656925</c:v>
                </c:pt>
                <c:pt idx="249">
                  <c:v>0.499225208087134</c:v>
                </c:pt>
                <c:pt idx="250">
                  <c:v>0.405168748647617</c:v>
                </c:pt>
                <c:pt idx="251">
                  <c:v>0.484615515335254</c:v>
                </c:pt>
                <c:pt idx="252">
                  <c:v>0.415325413255651</c:v>
                </c:pt>
                <c:pt idx="253">
                  <c:v>0.378341084593885</c:v>
                </c:pt>
                <c:pt idx="254">
                  <c:v>0.429032004639131</c:v>
                </c:pt>
                <c:pt idx="255">
                  <c:v>0.462217711796643</c:v>
                </c:pt>
                <c:pt idx="256">
                  <c:v>0.457101985678263</c:v>
                </c:pt>
                <c:pt idx="257">
                  <c:v>0.406695461659015</c:v>
                </c:pt>
                <c:pt idx="258">
                  <c:v>0.44939381089641</c:v>
                </c:pt>
                <c:pt idx="259">
                  <c:v>0.430930157046036</c:v>
                </c:pt>
                <c:pt idx="260">
                  <c:v>0.429401519498384</c:v>
                </c:pt>
                <c:pt idx="261">
                  <c:v>0.402343376434093</c:v>
                </c:pt>
                <c:pt idx="262">
                  <c:v>0.402666231200103</c:v>
                </c:pt>
                <c:pt idx="263">
                  <c:v>0.372874656583194</c:v>
                </c:pt>
                <c:pt idx="264">
                  <c:v>0.427308330554997</c:v>
                </c:pt>
                <c:pt idx="265">
                  <c:v>0.445116598228178</c:v>
                </c:pt>
                <c:pt idx="266">
                  <c:v>0.455171358653118</c:v>
                </c:pt>
                <c:pt idx="267">
                  <c:v>0.450908328526084</c:v>
                </c:pt>
                <c:pt idx="268">
                  <c:v>0.43413520231767</c:v>
                </c:pt>
                <c:pt idx="269">
                  <c:v>0.407685862917701</c:v>
                </c:pt>
                <c:pt idx="270">
                  <c:v>0.419199061290411</c:v>
                </c:pt>
                <c:pt idx="271">
                  <c:v>0.446601773530859</c:v>
                </c:pt>
                <c:pt idx="272">
                  <c:v>0.420238878137778</c:v>
                </c:pt>
                <c:pt idx="273">
                  <c:v>0.467615774981775</c:v>
                </c:pt>
                <c:pt idx="274">
                  <c:v>0.370251501163623</c:v>
                </c:pt>
                <c:pt idx="275">
                  <c:v>0.409537317512289</c:v>
                </c:pt>
                <c:pt idx="276">
                  <c:v>0.374136522288338</c:v>
                </c:pt>
                <c:pt idx="277">
                  <c:v>0.386078362154126</c:v>
                </c:pt>
                <c:pt idx="278">
                  <c:v>0.373187586116116</c:v>
                </c:pt>
                <c:pt idx="279">
                  <c:v>0.535294141314781</c:v>
                </c:pt>
                <c:pt idx="280">
                  <c:v>0.378938597395534</c:v>
                </c:pt>
                <c:pt idx="281">
                  <c:v>0.359972538554036</c:v>
                </c:pt>
                <c:pt idx="282">
                  <c:v>0.348301802756742</c:v>
                </c:pt>
                <c:pt idx="283">
                  <c:v>0.349415587499716</c:v>
                </c:pt>
                <c:pt idx="284">
                  <c:v>0.390673291087774</c:v>
                </c:pt>
                <c:pt idx="285">
                  <c:v>0.368858113764958</c:v>
                </c:pt>
                <c:pt idx="286">
                  <c:v>0.410602717307585</c:v>
                </c:pt>
                <c:pt idx="287">
                  <c:v>0.399664823513938</c:v>
                </c:pt>
                <c:pt idx="288">
                  <c:v>0.393489051151429</c:v>
                </c:pt>
                <c:pt idx="289">
                  <c:v>0.416054004689428</c:v>
                </c:pt>
                <c:pt idx="290">
                  <c:v>0.445376364360497</c:v>
                </c:pt>
                <c:pt idx="291">
                  <c:v>0.411364736786705</c:v>
                </c:pt>
                <c:pt idx="292">
                  <c:v>0.428149325780688</c:v>
                </c:pt>
                <c:pt idx="293">
                  <c:v>0.337583797750133</c:v>
                </c:pt>
                <c:pt idx="294">
                  <c:v>0.380180306807483</c:v>
                </c:pt>
                <c:pt idx="295">
                  <c:v>0.412852316677852</c:v>
                </c:pt>
                <c:pt idx="296">
                  <c:v>0.408143979131124</c:v>
                </c:pt>
                <c:pt idx="297">
                  <c:v>0.431374146352453</c:v>
                </c:pt>
                <c:pt idx="298">
                  <c:v>0.392965933452562</c:v>
                </c:pt>
                <c:pt idx="299">
                  <c:v>0.423678203357776</c:v>
                </c:pt>
                <c:pt idx="300">
                  <c:v>0.34737815676986</c:v>
                </c:pt>
                <c:pt idx="301">
                  <c:v>0.343460011687097</c:v>
                </c:pt>
                <c:pt idx="302">
                  <c:v>0.383383865300824</c:v>
                </c:pt>
                <c:pt idx="303">
                  <c:v>0.371223434621501</c:v>
                </c:pt>
                <c:pt idx="304">
                  <c:v>0.367478675063539</c:v>
                </c:pt>
                <c:pt idx="305">
                  <c:v>0.419355108866855</c:v>
                </c:pt>
                <c:pt idx="306">
                  <c:v>0.391269983396704</c:v>
                </c:pt>
                <c:pt idx="307">
                  <c:v>0.482975248654738</c:v>
                </c:pt>
                <c:pt idx="308">
                  <c:v>0.393899809727706</c:v>
                </c:pt>
                <c:pt idx="309">
                  <c:v>0.318169797255146</c:v>
                </c:pt>
                <c:pt idx="310">
                  <c:v>0.360499410299132</c:v>
                </c:pt>
                <c:pt idx="311">
                  <c:v>0.359348209072238</c:v>
                </c:pt>
                <c:pt idx="312">
                  <c:v>0.383871824404387</c:v>
                </c:pt>
                <c:pt idx="313">
                  <c:v>0.411254414191774</c:v>
                </c:pt>
                <c:pt idx="314">
                  <c:v>0.397528006606206</c:v>
                </c:pt>
                <c:pt idx="315">
                  <c:v>0.324492654675424</c:v>
                </c:pt>
                <c:pt idx="316">
                  <c:v>0.370622474095687</c:v>
                </c:pt>
                <c:pt idx="317">
                  <c:v>0.366676465222991</c:v>
                </c:pt>
                <c:pt idx="318">
                  <c:v>0.356637028084516</c:v>
                </c:pt>
                <c:pt idx="319">
                  <c:v>0.457982540299106</c:v>
                </c:pt>
                <c:pt idx="320">
                  <c:v>0.397705461113927</c:v>
                </c:pt>
                <c:pt idx="321">
                  <c:v>0.389672399851653</c:v>
                </c:pt>
                <c:pt idx="322">
                  <c:v>0.338309349034644</c:v>
                </c:pt>
                <c:pt idx="323">
                  <c:v>0.404212104338124</c:v>
                </c:pt>
                <c:pt idx="324">
                  <c:v>0.385781965871427</c:v>
                </c:pt>
                <c:pt idx="325">
                  <c:v>0.356403165612138</c:v>
                </c:pt>
                <c:pt idx="326">
                  <c:v>0.366924991239227</c:v>
                </c:pt>
                <c:pt idx="327">
                  <c:v>0.383643371993087</c:v>
                </c:pt>
                <c:pt idx="328">
                  <c:v>0.440271285913421</c:v>
                </c:pt>
                <c:pt idx="329">
                  <c:v>0.322140629602957</c:v>
                </c:pt>
                <c:pt idx="330">
                  <c:v>0.333097084190266</c:v>
                </c:pt>
                <c:pt idx="331">
                  <c:v>0.311890587578357</c:v>
                </c:pt>
                <c:pt idx="332">
                  <c:v>0.3265007847903</c:v>
                </c:pt>
                <c:pt idx="333">
                  <c:v>0.371796431990264</c:v>
                </c:pt>
                <c:pt idx="334">
                  <c:v>0.330430645356571</c:v>
                </c:pt>
                <c:pt idx="335">
                  <c:v>0.309796317188967</c:v>
                </c:pt>
                <c:pt idx="336">
                  <c:v>0.377473809100663</c:v>
                </c:pt>
                <c:pt idx="337">
                  <c:v>0.266383243285471</c:v>
                </c:pt>
                <c:pt idx="338">
                  <c:v>0.30827608979201</c:v>
                </c:pt>
                <c:pt idx="339">
                  <c:v>0.397082381469765</c:v>
                </c:pt>
                <c:pt idx="340">
                  <c:v>0.36053531940246</c:v>
                </c:pt>
                <c:pt idx="341">
                  <c:v>0.352308121431041</c:v>
                </c:pt>
                <c:pt idx="342">
                  <c:v>0.283427730409642</c:v>
                </c:pt>
                <c:pt idx="343">
                  <c:v>0.309475694637466</c:v>
                </c:pt>
                <c:pt idx="344">
                  <c:v>0.315773106485457</c:v>
                </c:pt>
                <c:pt idx="345">
                  <c:v>0.325062310577728</c:v>
                </c:pt>
                <c:pt idx="346">
                  <c:v>0.275058920211806</c:v>
                </c:pt>
                <c:pt idx="347">
                  <c:v>0.373760563095711</c:v>
                </c:pt>
                <c:pt idx="348">
                  <c:v>0.362895592463995</c:v>
                </c:pt>
                <c:pt idx="349">
                  <c:v>0.469939838090017</c:v>
                </c:pt>
                <c:pt idx="350">
                  <c:v>0.295997778635048</c:v>
                </c:pt>
                <c:pt idx="351">
                  <c:v>0.436631133043641</c:v>
                </c:pt>
                <c:pt idx="352">
                  <c:v>0.32583234252902</c:v>
                </c:pt>
                <c:pt idx="353">
                  <c:v>0.422025985514408</c:v>
                </c:pt>
                <c:pt idx="354">
                  <c:v>0.277393526729569</c:v>
                </c:pt>
                <c:pt idx="355">
                  <c:v>0.299417260113691</c:v>
                </c:pt>
                <c:pt idx="356">
                  <c:v>0.369146111605124</c:v>
                </c:pt>
                <c:pt idx="357">
                  <c:v>0.296964093663955</c:v>
                </c:pt>
                <c:pt idx="358">
                  <c:v>0.325379994675029</c:v>
                </c:pt>
                <c:pt idx="359">
                  <c:v>0.30555289873552</c:v>
                </c:pt>
                <c:pt idx="360">
                  <c:v>0.360445539348152</c:v>
                </c:pt>
                <c:pt idx="361">
                  <c:v>0.331268911777673</c:v>
                </c:pt>
                <c:pt idx="362">
                  <c:v>0.34215208641348</c:v>
                </c:pt>
                <c:pt idx="363">
                  <c:v>0.495937175338976</c:v>
                </c:pt>
                <c:pt idx="364">
                  <c:v>0.310864229170539</c:v>
                </c:pt>
                <c:pt idx="365">
                  <c:v>0.372867104421372</c:v>
                </c:pt>
                <c:pt idx="366">
                  <c:v>0.368211089670027</c:v>
                </c:pt>
                <c:pt idx="367">
                  <c:v>0.47961372604868</c:v>
                </c:pt>
                <c:pt idx="368">
                  <c:v>0.286163512236962</c:v>
                </c:pt>
                <c:pt idx="369">
                  <c:v>0.345481469104508</c:v>
                </c:pt>
                <c:pt idx="370">
                  <c:v>0.305090314077267</c:v>
                </c:pt>
                <c:pt idx="371">
                  <c:v>0.263000083332777</c:v>
                </c:pt>
                <c:pt idx="372">
                  <c:v>0.303558482974942</c:v>
                </c:pt>
                <c:pt idx="373">
                  <c:v>0.315540010846413</c:v>
                </c:pt>
                <c:pt idx="374">
                  <c:v>0.257056244642327</c:v>
                </c:pt>
                <c:pt idx="375">
                  <c:v>0.31606409883623</c:v>
                </c:pt>
                <c:pt idx="376">
                  <c:v>0.331285549967901</c:v>
                </c:pt>
                <c:pt idx="377">
                  <c:v>0.309191477289531</c:v>
                </c:pt>
                <c:pt idx="378">
                  <c:v>0.403545939482147</c:v>
                </c:pt>
                <c:pt idx="379">
                  <c:v>0.289169834834568</c:v>
                </c:pt>
                <c:pt idx="380">
                  <c:v>0.294373575497083</c:v>
                </c:pt>
                <c:pt idx="381">
                  <c:v>0.295313165357171</c:v>
                </c:pt>
                <c:pt idx="382">
                  <c:v>0.314507642381786</c:v>
                </c:pt>
                <c:pt idx="383" formatCode="0.00E+00">
                  <c:v>-1.94754833935309E-5</c:v>
                </c:pt>
                <c:pt idx="384" formatCode="0.00E+00">
                  <c:v>5.88156027777518E-5</c:v>
                </c:pt>
                <c:pt idx="385">
                  <c:v>-0.000208509912957302</c:v>
                </c:pt>
                <c:pt idx="386">
                  <c:v>-0.00031620749985244</c:v>
                </c:pt>
                <c:pt idx="387">
                  <c:v>0.00056582266238417</c:v>
                </c:pt>
                <c:pt idx="388">
                  <c:v>0.000613955045343453</c:v>
                </c:pt>
                <c:pt idx="389">
                  <c:v>-0.000609170937177753</c:v>
                </c:pt>
                <c:pt idx="390">
                  <c:v>-0.00063705278731142</c:v>
                </c:pt>
                <c:pt idx="391">
                  <c:v>-0.00062316465379699</c:v>
                </c:pt>
                <c:pt idx="392">
                  <c:v>-0.00104446231673901</c:v>
                </c:pt>
                <c:pt idx="393">
                  <c:v>-0.000906859317818061</c:v>
                </c:pt>
                <c:pt idx="394">
                  <c:v>-0.000927721500906002</c:v>
                </c:pt>
                <c:pt idx="395">
                  <c:v>0.00106836055650009</c:v>
                </c:pt>
                <c:pt idx="396">
                  <c:v>0.00207829882634989</c:v>
                </c:pt>
                <c:pt idx="397">
                  <c:v>0.00154270501280785</c:v>
                </c:pt>
                <c:pt idx="398">
                  <c:v>-0.00171440462194634</c:v>
                </c:pt>
                <c:pt idx="399">
                  <c:v>-0.00114450754312027</c:v>
                </c:pt>
                <c:pt idx="400">
                  <c:v>0.00188165784836439</c:v>
                </c:pt>
                <c:pt idx="401">
                  <c:v>0.00208423454644</c:v>
                </c:pt>
                <c:pt idx="402">
                  <c:v>0.00196891060421476</c:v>
                </c:pt>
                <c:pt idx="403">
                  <c:v>-0.00220524287862707</c:v>
                </c:pt>
                <c:pt idx="404">
                  <c:v>0.00205675640087037</c:v>
                </c:pt>
                <c:pt idx="405">
                  <c:v>0.00329822618658985</c:v>
                </c:pt>
                <c:pt idx="406">
                  <c:v>-0.00308868246632002</c:v>
                </c:pt>
                <c:pt idx="407">
                  <c:v>-0.00264886198838355</c:v>
                </c:pt>
                <c:pt idx="408">
                  <c:v>-0.0018633474860601</c:v>
                </c:pt>
                <c:pt idx="409">
                  <c:v>0.00320387426409408</c:v>
                </c:pt>
                <c:pt idx="410">
                  <c:v>0.00232592050836963</c:v>
                </c:pt>
                <c:pt idx="411">
                  <c:v>0.00286725489753321</c:v>
                </c:pt>
                <c:pt idx="412">
                  <c:v>0.00360764759546104</c:v>
                </c:pt>
                <c:pt idx="413">
                  <c:v>0.00344525688619502</c:v>
                </c:pt>
                <c:pt idx="414">
                  <c:v>0.00380564576028976</c:v>
                </c:pt>
                <c:pt idx="415">
                  <c:v>0.00382845865039687</c:v>
                </c:pt>
                <c:pt idx="416">
                  <c:v>0.00368592105075839</c:v>
                </c:pt>
                <c:pt idx="417">
                  <c:v>0.00436279434952788</c:v>
                </c:pt>
                <c:pt idx="418">
                  <c:v>0.00378216066787491</c:v>
                </c:pt>
                <c:pt idx="419">
                  <c:v>0.00383160087810984</c:v>
                </c:pt>
                <c:pt idx="420">
                  <c:v>0.00449491583020607</c:v>
                </c:pt>
                <c:pt idx="421">
                  <c:v>-0.00462076314666476</c:v>
                </c:pt>
                <c:pt idx="422">
                  <c:v>0.00431452410876051</c:v>
                </c:pt>
                <c:pt idx="423">
                  <c:v>0.00391347055442855</c:v>
                </c:pt>
                <c:pt idx="424">
                  <c:v>-0.00373763080091331</c:v>
                </c:pt>
                <c:pt idx="425">
                  <c:v>-0.00426128465184073</c:v>
                </c:pt>
                <c:pt idx="426">
                  <c:v>-0.00584729932937357</c:v>
                </c:pt>
                <c:pt idx="427">
                  <c:v>-0.00557940043109681</c:v>
                </c:pt>
                <c:pt idx="428">
                  <c:v>-0.00492245043608991</c:v>
                </c:pt>
                <c:pt idx="429">
                  <c:v>0.00477614945787309</c:v>
                </c:pt>
                <c:pt idx="430">
                  <c:v>-0.0059792561335124</c:v>
                </c:pt>
                <c:pt idx="431">
                  <c:v>-0.00466865671560343</c:v>
                </c:pt>
                <c:pt idx="432">
                  <c:v>-0.0050481492314869</c:v>
                </c:pt>
                <c:pt idx="433">
                  <c:v>-0.00437953111441767</c:v>
                </c:pt>
                <c:pt idx="434">
                  <c:v>0.00607715474933405</c:v>
                </c:pt>
                <c:pt idx="435">
                  <c:v>0.00331436026581848</c:v>
                </c:pt>
                <c:pt idx="436">
                  <c:v>-0.00619074041671384</c:v>
                </c:pt>
                <c:pt idx="437">
                  <c:v>-0.00653254060735212</c:v>
                </c:pt>
                <c:pt idx="438">
                  <c:v>0.00580881229433962</c:v>
                </c:pt>
                <c:pt idx="439">
                  <c:v>0.00566894365829349</c:v>
                </c:pt>
                <c:pt idx="440">
                  <c:v>0.00614457352780638</c:v>
                </c:pt>
                <c:pt idx="441">
                  <c:v>-0.00508047554760202</c:v>
                </c:pt>
                <c:pt idx="442">
                  <c:v>0.00429749550784919</c:v>
                </c:pt>
                <c:pt idx="443">
                  <c:v>0.00522520637486617</c:v>
                </c:pt>
                <c:pt idx="444">
                  <c:v>-0.00639428159049535</c:v>
                </c:pt>
                <c:pt idx="445">
                  <c:v>-0.00510831114693717</c:v>
                </c:pt>
                <c:pt idx="446">
                  <c:v>0.00718704148181865</c:v>
                </c:pt>
                <c:pt idx="447">
                  <c:v>0.00734900283468163</c:v>
                </c:pt>
                <c:pt idx="448">
                  <c:v>0.00619297740538446</c:v>
                </c:pt>
                <c:pt idx="449">
                  <c:v>0.00691555723264719</c:v>
                </c:pt>
                <c:pt idx="450">
                  <c:v>0.00671291687587512</c:v>
                </c:pt>
                <c:pt idx="451">
                  <c:v>-0.00519874220411494</c:v>
                </c:pt>
                <c:pt idx="452">
                  <c:v>0.00966943182943498</c:v>
                </c:pt>
                <c:pt idx="453">
                  <c:v>-0.00700368679012641</c:v>
                </c:pt>
                <c:pt idx="454">
                  <c:v>0.00845016848876005</c:v>
                </c:pt>
                <c:pt idx="455">
                  <c:v>-0.00764731989909592</c:v>
                </c:pt>
                <c:pt idx="456">
                  <c:v>0.00758510849751158</c:v>
                </c:pt>
                <c:pt idx="457">
                  <c:v>0.00951547818296542</c:v>
                </c:pt>
                <c:pt idx="458">
                  <c:v>0.0102799110329903</c:v>
                </c:pt>
                <c:pt idx="459">
                  <c:v>0.00663175600558335</c:v>
                </c:pt>
                <c:pt idx="460">
                  <c:v>0.0100763538275882</c:v>
                </c:pt>
                <c:pt idx="461">
                  <c:v>0.00834387024140713</c:v>
                </c:pt>
                <c:pt idx="462">
                  <c:v>0.0084644638177969</c:v>
                </c:pt>
                <c:pt idx="463">
                  <c:v>0.00741145272145682</c:v>
                </c:pt>
                <c:pt idx="464">
                  <c:v>-0.00823553380050213</c:v>
                </c:pt>
                <c:pt idx="465">
                  <c:v>0.00854751403695117</c:v>
                </c:pt>
                <c:pt idx="466">
                  <c:v>-0.00789388373667614</c:v>
                </c:pt>
                <c:pt idx="467">
                  <c:v>-0.00995703770712308</c:v>
                </c:pt>
                <c:pt idx="468">
                  <c:v>-0.0072734933076379</c:v>
                </c:pt>
                <c:pt idx="469">
                  <c:v>-0.00754450764769546</c:v>
                </c:pt>
                <c:pt idx="470">
                  <c:v>-0.00825469411428056</c:v>
                </c:pt>
                <c:pt idx="471">
                  <c:v>0.00838743260365244</c:v>
                </c:pt>
                <c:pt idx="472">
                  <c:v>-0.0113114562158606</c:v>
                </c:pt>
                <c:pt idx="473">
                  <c:v>0.010585845099033</c:v>
                </c:pt>
                <c:pt idx="474">
                  <c:v>0.00971811643861687</c:v>
                </c:pt>
                <c:pt idx="475">
                  <c:v>-0.010499235014527</c:v>
                </c:pt>
                <c:pt idx="476">
                  <c:v>0.0094617141918685</c:v>
                </c:pt>
                <c:pt idx="477">
                  <c:v>0.0102371948812535</c:v>
                </c:pt>
                <c:pt idx="478">
                  <c:v>0.010957128487649</c:v>
                </c:pt>
                <c:pt idx="479">
                  <c:v>-0.0109799332212123</c:v>
                </c:pt>
                <c:pt idx="480">
                  <c:v>-0.0106687079774857</c:v>
                </c:pt>
                <c:pt idx="481">
                  <c:v>-0.00928533421294651</c:v>
                </c:pt>
                <c:pt idx="482">
                  <c:v>0.0114127368955487</c:v>
                </c:pt>
                <c:pt idx="483">
                  <c:v>0.0117780564513015</c:v>
                </c:pt>
                <c:pt idx="484">
                  <c:v>0.0102658017794572</c:v>
                </c:pt>
                <c:pt idx="485">
                  <c:v>-0.0123211973928703</c:v>
                </c:pt>
                <c:pt idx="486">
                  <c:v>-0.00967141590412753</c:v>
                </c:pt>
                <c:pt idx="487">
                  <c:v>0.00748548076292943</c:v>
                </c:pt>
                <c:pt idx="488">
                  <c:v>-0.0117836517599022</c:v>
                </c:pt>
                <c:pt idx="489">
                  <c:v>-0.0172395585565768</c:v>
                </c:pt>
                <c:pt idx="490">
                  <c:v>-0.0147450905505449</c:v>
                </c:pt>
                <c:pt idx="491">
                  <c:v>-0.0109463757100864</c:v>
                </c:pt>
                <c:pt idx="492">
                  <c:v>0.00945547729687696</c:v>
                </c:pt>
                <c:pt idx="493">
                  <c:v>-0.0115350337478891</c:v>
                </c:pt>
                <c:pt idx="494">
                  <c:v>-0.0140754834847603</c:v>
                </c:pt>
                <c:pt idx="495">
                  <c:v>0.0128247601885576</c:v>
                </c:pt>
                <c:pt idx="496">
                  <c:v>-0.00708288108778622</c:v>
                </c:pt>
                <c:pt idx="497">
                  <c:v>-0.00495165472233918</c:v>
                </c:pt>
                <c:pt idx="498">
                  <c:v>0.015448499142945</c:v>
                </c:pt>
                <c:pt idx="499">
                  <c:v>0.00576972249875163</c:v>
                </c:pt>
                <c:pt idx="500">
                  <c:v>-0.0103340945940587</c:v>
                </c:pt>
                <c:pt idx="501">
                  <c:v>-0.0120470809409906</c:v>
                </c:pt>
                <c:pt idx="502">
                  <c:v>0.0118707331165511</c:v>
                </c:pt>
                <c:pt idx="503">
                  <c:v>0.0130866524559892</c:v>
                </c:pt>
                <c:pt idx="504">
                  <c:v>-0.0119556566341674</c:v>
                </c:pt>
                <c:pt idx="505">
                  <c:v>0.0122233829597799</c:v>
                </c:pt>
                <c:pt idx="506">
                  <c:v>-0.00648455756219149</c:v>
                </c:pt>
                <c:pt idx="507">
                  <c:v>-0.00963077209905734</c:v>
                </c:pt>
                <c:pt idx="508">
                  <c:v>0.0141261402626818</c:v>
                </c:pt>
                <c:pt idx="509">
                  <c:v>-0.00864463515918937</c:v>
                </c:pt>
                <c:pt idx="510">
                  <c:v>0.0156057997841213</c:v>
                </c:pt>
                <c:pt idx="511">
                  <c:v>0.010129100575089</c:v>
                </c:pt>
                <c:pt idx="512">
                  <c:v>-0.010368972047706</c:v>
                </c:pt>
                <c:pt idx="513">
                  <c:v>-0.0125026366652028</c:v>
                </c:pt>
                <c:pt idx="514">
                  <c:v>-0.0121561044515228</c:v>
                </c:pt>
                <c:pt idx="515">
                  <c:v>0.0162519077264791</c:v>
                </c:pt>
                <c:pt idx="516">
                  <c:v>0.0141562681941108</c:v>
                </c:pt>
                <c:pt idx="517">
                  <c:v>-0.00664729966438728</c:v>
                </c:pt>
                <c:pt idx="518">
                  <c:v>-0.0139514842060762</c:v>
                </c:pt>
                <c:pt idx="519">
                  <c:v>0.0126350152669158</c:v>
                </c:pt>
                <c:pt idx="520">
                  <c:v>-0.009914144707688</c:v>
                </c:pt>
                <c:pt idx="521">
                  <c:v>-0.0132615986549126</c:v>
                </c:pt>
                <c:pt idx="522">
                  <c:v>-0.0132660478230453</c:v>
                </c:pt>
                <c:pt idx="523">
                  <c:v>0.0166694018128576</c:v>
                </c:pt>
                <c:pt idx="524">
                  <c:v>-0.0107566529158434</c:v>
                </c:pt>
                <c:pt idx="525">
                  <c:v>-0.0137682228712965</c:v>
                </c:pt>
                <c:pt idx="526">
                  <c:v>0.0135204756352559</c:v>
                </c:pt>
                <c:pt idx="527">
                  <c:v>0.0130334118544099</c:v>
                </c:pt>
                <c:pt idx="528">
                  <c:v>-0.0124903024028558</c:v>
                </c:pt>
                <c:pt idx="529">
                  <c:v>0.0122494181456208</c:v>
                </c:pt>
                <c:pt idx="530">
                  <c:v>0.0209228211121742</c:v>
                </c:pt>
                <c:pt idx="531">
                  <c:v>-0.0123200342677479</c:v>
                </c:pt>
                <c:pt idx="532">
                  <c:v>-0.0120780932278762</c:v>
                </c:pt>
                <c:pt idx="533">
                  <c:v>0.0147863794177282</c:v>
                </c:pt>
                <c:pt idx="534">
                  <c:v>-0.0141199817946847</c:v>
                </c:pt>
                <c:pt idx="535">
                  <c:v>0.0159773949697834</c:v>
                </c:pt>
                <c:pt idx="536">
                  <c:v>0.0153042453809506</c:v>
                </c:pt>
                <c:pt idx="537">
                  <c:v>-0.0133467018973457</c:v>
                </c:pt>
                <c:pt idx="538">
                  <c:v>0.0169797426838782</c:v>
                </c:pt>
                <c:pt idx="539">
                  <c:v>-0.0146774233037961</c:v>
                </c:pt>
                <c:pt idx="540">
                  <c:v>-0.013151827806758</c:v>
                </c:pt>
                <c:pt idx="541">
                  <c:v>0.0162981596476387</c:v>
                </c:pt>
                <c:pt idx="542">
                  <c:v>-0.0118344085684245</c:v>
                </c:pt>
                <c:pt idx="543">
                  <c:v>-0.0149482698269827</c:v>
                </c:pt>
                <c:pt idx="544">
                  <c:v>0.0173781799207841</c:v>
                </c:pt>
                <c:pt idx="545">
                  <c:v>-0.0145979315408941</c:v>
                </c:pt>
                <c:pt idx="546">
                  <c:v>-0.0160637461411606</c:v>
                </c:pt>
                <c:pt idx="547">
                  <c:v>0.0153175757532957</c:v>
                </c:pt>
                <c:pt idx="548">
                  <c:v>0.0168041963734406</c:v>
                </c:pt>
                <c:pt idx="549">
                  <c:v>-0.013935970109507</c:v>
                </c:pt>
                <c:pt idx="550">
                  <c:v>-0.0197454529603343</c:v>
                </c:pt>
                <c:pt idx="551">
                  <c:v>-0.0164586882264421</c:v>
                </c:pt>
                <c:pt idx="552">
                  <c:v>0.0168419557326392</c:v>
                </c:pt>
                <c:pt idx="553">
                  <c:v>0.0184735539958644</c:v>
                </c:pt>
                <c:pt idx="554">
                  <c:v>-0.0247063854415593</c:v>
                </c:pt>
                <c:pt idx="555">
                  <c:v>-0.0154259812678576</c:v>
                </c:pt>
                <c:pt idx="556">
                  <c:v>0.0126250154978238</c:v>
                </c:pt>
                <c:pt idx="557">
                  <c:v>-0.014218256967764</c:v>
                </c:pt>
                <c:pt idx="558">
                  <c:v>0.0166528026366692</c:v>
                </c:pt>
                <c:pt idx="559">
                  <c:v>0.0152502520919769</c:v>
                </c:pt>
                <c:pt idx="560">
                  <c:v>-0.0168021354053242</c:v>
                </c:pt>
                <c:pt idx="561">
                  <c:v>0.0219268518557932</c:v>
                </c:pt>
                <c:pt idx="562">
                  <c:v>0.0173490902699187</c:v>
                </c:pt>
                <c:pt idx="563">
                  <c:v>0.0129299303913759</c:v>
                </c:pt>
                <c:pt idx="564">
                  <c:v>0.0184183131170455</c:v>
                </c:pt>
                <c:pt idx="565">
                  <c:v>0.0205551110926006</c:v>
                </c:pt>
                <c:pt idx="566">
                  <c:v>-0.0149468437208081</c:v>
                </c:pt>
                <c:pt idx="567">
                  <c:v>0.0159895636161507</c:v>
                </c:pt>
                <c:pt idx="568">
                  <c:v>0.0133440938827778</c:v>
                </c:pt>
                <c:pt idx="569">
                  <c:v>-0.0158027142597907</c:v>
                </c:pt>
                <c:pt idx="570">
                  <c:v>-0.0181790274953403</c:v>
                </c:pt>
                <c:pt idx="571">
                  <c:v>-0.0156955662594043</c:v>
                </c:pt>
                <c:pt idx="572">
                  <c:v>0.0131977972758543</c:v>
                </c:pt>
                <c:pt idx="573">
                  <c:v>-0.0296420754038646</c:v>
                </c:pt>
                <c:pt idx="574">
                  <c:v>0.0163013710539674</c:v>
                </c:pt>
                <c:pt idx="575">
                  <c:v>-0.0178368815196319</c:v>
                </c:pt>
                <c:pt idx="576">
                  <c:v>-0.0183656590755453</c:v>
                </c:pt>
                <c:pt idx="577">
                  <c:v>-0.0201724474761048</c:v>
                </c:pt>
                <c:pt idx="578">
                  <c:v>-0.0304249275114729</c:v>
                </c:pt>
                <c:pt idx="579">
                  <c:v>-0.0185095113113438</c:v>
                </c:pt>
                <c:pt idx="580">
                  <c:v>0.0327828723962689</c:v>
                </c:pt>
                <c:pt idx="581">
                  <c:v>0.0177301155091711</c:v>
                </c:pt>
                <c:pt idx="582">
                  <c:v>0.0194211777720821</c:v>
                </c:pt>
                <c:pt idx="583">
                  <c:v>-0.0229888428106208</c:v>
                </c:pt>
                <c:pt idx="584">
                  <c:v>-0.0217917180301327</c:v>
                </c:pt>
                <c:pt idx="585">
                  <c:v>0.0179747841722981</c:v>
                </c:pt>
                <c:pt idx="586">
                  <c:v>0.0180945810570986</c:v>
                </c:pt>
                <c:pt idx="587">
                  <c:v>0.0173075452732117</c:v>
                </c:pt>
                <c:pt idx="588">
                  <c:v>0.0222244934176383</c:v>
                </c:pt>
                <c:pt idx="589">
                  <c:v>-0.0209897495075332</c:v>
                </c:pt>
                <c:pt idx="590">
                  <c:v>-0.0191868936013004</c:v>
                </c:pt>
                <c:pt idx="591">
                  <c:v>-0.0228144794303119</c:v>
                </c:pt>
                <c:pt idx="592">
                  <c:v>-0.0188672011925124</c:v>
                </c:pt>
                <c:pt idx="593">
                  <c:v>-0.0165020669760171</c:v>
                </c:pt>
                <c:pt idx="594">
                  <c:v>-0.0152224220950649</c:v>
                </c:pt>
                <c:pt idx="595">
                  <c:v>-0.0211411818349319</c:v>
                </c:pt>
                <c:pt idx="596">
                  <c:v>-0.0180140660009351</c:v>
                </c:pt>
                <c:pt idx="597">
                  <c:v>0.0153385517860862</c:v>
                </c:pt>
                <c:pt idx="598">
                  <c:v>-0.0171692327588156</c:v>
                </c:pt>
                <c:pt idx="599">
                  <c:v>-0.0218916061472506</c:v>
                </c:pt>
                <c:pt idx="600">
                  <c:v>-0.0239150196302294</c:v>
                </c:pt>
                <c:pt idx="601">
                  <c:v>0.0197744477638258</c:v>
                </c:pt>
                <c:pt idx="602">
                  <c:v>0.0216212094967442</c:v>
                </c:pt>
                <c:pt idx="603">
                  <c:v>-0.0169816163887609</c:v>
                </c:pt>
                <c:pt idx="604">
                  <c:v>-0.0277244515895133</c:v>
                </c:pt>
                <c:pt idx="605">
                  <c:v>0.0205533241051923</c:v>
                </c:pt>
                <c:pt idx="606">
                  <c:v>0.0165748616973893</c:v>
                </c:pt>
                <c:pt idx="607">
                  <c:v>0.0238725192310953</c:v>
                </c:pt>
                <c:pt idx="608">
                  <c:v>0.0203728735087654</c:v>
                </c:pt>
                <c:pt idx="609">
                  <c:v>-0.0167106240055498</c:v>
                </c:pt>
                <c:pt idx="610">
                  <c:v>0.0252111146780404</c:v>
                </c:pt>
                <c:pt idx="611">
                  <c:v>-0.0213839061213899</c:v>
                </c:pt>
                <c:pt idx="612">
                  <c:v>-0.0216502579555174</c:v>
                </c:pt>
                <c:pt idx="613">
                  <c:v>-0.0209800605584446</c:v>
                </c:pt>
                <c:pt idx="614">
                  <c:v>-0.0231789971596295</c:v>
                </c:pt>
                <c:pt idx="615">
                  <c:v>0.0218703887004196</c:v>
                </c:pt>
                <c:pt idx="616">
                  <c:v>0.0172426642856874</c:v>
                </c:pt>
                <c:pt idx="617">
                  <c:v>0.0242147733668915</c:v>
                </c:pt>
                <c:pt idx="618">
                  <c:v>-0.0176669336614575</c:v>
                </c:pt>
                <c:pt idx="619">
                  <c:v>-0.0186909604144657</c:v>
                </c:pt>
                <c:pt idx="620">
                  <c:v>0.0179606727307935</c:v>
                </c:pt>
                <c:pt idx="621">
                  <c:v>-0.0197231706958454</c:v>
                </c:pt>
                <c:pt idx="622">
                  <c:v>-0.0167433188505336</c:v>
                </c:pt>
                <c:pt idx="623">
                  <c:v>-0.0208143004015741</c:v>
                </c:pt>
                <c:pt idx="624">
                  <c:v>-0.0252202598077289</c:v>
                </c:pt>
                <c:pt idx="625">
                  <c:v>-0.0240292801328099</c:v>
                </c:pt>
                <c:pt idx="626">
                  <c:v>-0.0251472611025819</c:v>
                </c:pt>
                <c:pt idx="627">
                  <c:v>-0.0184883743760786</c:v>
                </c:pt>
                <c:pt idx="628">
                  <c:v>0.0263064151576648</c:v>
                </c:pt>
                <c:pt idx="629">
                  <c:v>0.0234727319511313</c:v>
                </c:pt>
                <c:pt idx="630">
                  <c:v>-0.0165956110898105</c:v>
                </c:pt>
                <c:pt idx="631">
                  <c:v>-0.0188734731349902</c:v>
                </c:pt>
                <c:pt idx="632">
                  <c:v>0.0238807696256335</c:v>
                </c:pt>
                <c:pt idx="633">
                  <c:v>-0.0218100993031927</c:v>
                </c:pt>
                <c:pt idx="634">
                  <c:v>0.026817656304282</c:v>
                </c:pt>
                <c:pt idx="635">
                  <c:v>0.0233088282804927</c:v>
                </c:pt>
                <c:pt idx="636">
                  <c:v>0.0196615237546731</c:v>
                </c:pt>
                <c:pt idx="637">
                  <c:v>0.0217979584884542</c:v>
                </c:pt>
                <c:pt idx="638">
                  <c:v>-0.0279630815377653</c:v>
                </c:pt>
                <c:pt idx="639">
                  <c:v>0.0211617314068197</c:v>
                </c:pt>
                <c:pt idx="640">
                  <c:v>0.0239418526103614</c:v>
                </c:pt>
                <c:pt idx="641">
                  <c:v>0.0263816814109752</c:v>
                </c:pt>
                <c:pt idx="642">
                  <c:v>0.0219065790123969</c:v>
                </c:pt>
                <c:pt idx="643">
                  <c:v>-0.0209587932321852</c:v>
                </c:pt>
                <c:pt idx="644">
                  <c:v>0.0250431644253281</c:v>
                </c:pt>
                <c:pt idx="645">
                  <c:v>0.0173067895229535</c:v>
                </c:pt>
                <c:pt idx="646">
                  <c:v>0.023109629585624</c:v>
                </c:pt>
                <c:pt idx="647">
                  <c:v>-0.024089055647471</c:v>
                </c:pt>
                <c:pt idx="648">
                  <c:v>0.022636416260876</c:v>
                </c:pt>
                <c:pt idx="649">
                  <c:v>-0.0254900164484194</c:v>
                </c:pt>
                <c:pt idx="650">
                  <c:v>-0.0187753140294675</c:v>
                </c:pt>
                <c:pt idx="651">
                  <c:v>-0.0211678875953668</c:v>
                </c:pt>
                <c:pt idx="652">
                  <c:v>0.0281696528277571</c:v>
                </c:pt>
                <c:pt idx="653">
                  <c:v>0.0252305304453269</c:v>
                </c:pt>
                <c:pt idx="654">
                  <c:v>-0.0110926515632781</c:v>
                </c:pt>
                <c:pt idx="655">
                  <c:v>0.0258360993262802</c:v>
                </c:pt>
                <c:pt idx="656">
                  <c:v>0.0291417669149637</c:v>
                </c:pt>
                <c:pt idx="657">
                  <c:v>0.0302560791736136</c:v>
                </c:pt>
                <c:pt idx="658">
                  <c:v>-0.0270501556565554</c:v>
                </c:pt>
                <c:pt idx="659">
                  <c:v>-0.0223525995101849</c:v>
                </c:pt>
                <c:pt idx="660">
                  <c:v>-0.0292469248451629</c:v>
                </c:pt>
                <c:pt idx="661">
                  <c:v>-0.0208584235276604</c:v>
                </c:pt>
                <c:pt idx="662">
                  <c:v>-0.028654840427328</c:v>
                </c:pt>
                <c:pt idx="663">
                  <c:v>0.0268896779609498</c:v>
                </c:pt>
                <c:pt idx="664">
                  <c:v>-0.0259982811445754</c:v>
                </c:pt>
                <c:pt idx="665">
                  <c:v>-0.016104975710694</c:v>
                </c:pt>
                <c:pt idx="666">
                  <c:v>-0.0262146100539263</c:v>
                </c:pt>
                <c:pt idx="667">
                  <c:v>0.03243507917918</c:v>
                </c:pt>
                <c:pt idx="668">
                  <c:v>-0.0286934349047446</c:v>
                </c:pt>
                <c:pt idx="669">
                  <c:v>-0.0270607758129969</c:v>
                </c:pt>
                <c:pt idx="670">
                  <c:v>-0.0273019894820758</c:v>
                </c:pt>
                <c:pt idx="671">
                  <c:v>-0.023046128098623</c:v>
                </c:pt>
                <c:pt idx="672">
                  <c:v>0.02190657685638</c:v>
                </c:pt>
                <c:pt idx="673">
                  <c:v>0.0193428958137788</c:v>
                </c:pt>
                <c:pt idx="674">
                  <c:v>0.0221270866758737</c:v>
                </c:pt>
                <c:pt idx="675">
                  <c:v>-0.0334102671798776</c:v>
                </c:pt>
                <c:pt idx="676">
                  <c:v>-0.0212945888131682</c:v>
                </c:pt>
                <c:pt idx="677">
                  <c:v>0.0259478638745024</c:v>
                </c:pt>
                <c:pt idx="678">
                  <c:v>-0.0277225048862093</c:v>
                </c:pt>
                <c:pt idx="679">
                  <c:v>-0.0227766962764685</c:v>
                </c:pt>
                <c:pt idx="680">
                  <c:v>-0.032012022971473</c:v>
                </c:pt>
                <c:pt idx="681">
                  <c:v>0.0302873568648479</c:v>
                </c:pt>
                <c:pt idx="682">
                  <c:v>-0.0273765973838851</c:v>
                </c:pt>
                <c:pt idx="683">
                  <c:v>0.0286121366861647</c:v>
                </c:pt>
                <c:pt idx="684">
                  <c:v>0.0241465470910606</c:v>
                </c:pt>
                <c:pt idx="685">
                  <c:v>-0.0256612041250023</c:v>
                </c:pt>
                <c:pt idx="686">
                  <c:v>0.0239906428284273</c:v>
                </c:pt>
                <c:pt idx="687">
                  <c:v>-0.0306235531201138</c:v>
                </c:pt>
                <c:pt idx="688">
                  <c:v>-0.0245249426058883</c:v>
                </c:pt>
                <c:pt idx="689">
                  <c:v>-0.0308697343905986</c:v>
                </c:pt>
                <c:pt idx="690">
                  <c:v>-0.0288269985404627</c:v>
                </c:pt>
                <c:pt idx="691">
                  <c:v>-0.0282989239348555</c:v>
                </c:pt>
                <c:pt idx="692">
                  <c:v>0.031022061543987</c:v>
                </c:pt>
                <c:pt idx="693">
                  <c:v>0.0296168511786367</c:v>
                </c:pt>
                <c:pt idx="694">
                  <c:v>0.0318167582910374</c:v>
                </c:pt>
                <c:pt idx="695">
                  <c:v>-0.0179956145904338</c:v>
                </c:pt>
                <c:pt idx="696">
                  <c:v>0.033779619260177</c:v>
                </c:pt>
                <c:pt idx="697">
                  <c:v>-0.0357034396734511</c:v>
                </c:pt>
                <c:pt idx="698">
                  <c:v>0.0179546412605626</c:v>
                </c:pt>
                <c:pt idx="699">
                  <c:v>-0.0304505295188438</c:v>
                </c:pt>
                <c:pt idx="700">
                  <c:v>0.0293290036405293</c:v>
                </c:pt>
                <c:pt idx="701">
                  <c:v>0.0377358591138012</c:v>
                </c:pt>
                <c:pt idx="702">
                  <c:v>0.0429610695297604</c:v>
                </c:pt>
                <c:pt idx="703">
                  <c:v>-0.0380093693868693</c:v>
                </c:pt>
                <c:pt idx="704">
                  <c:v>0.0254991135142809</c:v>
                </c:pt>
                <c:pt idx="705">
                  <c:v>0.0407987584811278</c:v>
                </c:pt>
                <c:pt idx="706">
                  <c:v>0.0347380955335362</c:v>
                </c:pt>
                <c:pt idx="707">
                  <c:v>0.0431827358692827</c:v>
                </c:pt>
                <c:pt idx="708">
                  <c:v>0.0309371467001044</c:v>
                </c:pt>
                <c:pt idx="709">
                  <c:v>-0.0325238803120386</c:v>
                </c:pt>
                <c:pt idx="710">
                  <c:v>0.0292723359471792</c:v>
                </c:pt>
                <c:pt idx="711">
                  <c:v>-0.0294544797551889</c:v>
                </c:pt>
                <c:pt idx="712">
                  <c:v>0.0299790966747947</c:v>
                </c:pt>
                <c:pt idx="713">
                  <c:v>-0.031187371007945</c:v>
                </c:pt>
                <c:pt idx="714">
                  <c:v>0.0296361994613378</c:v>
                </c:pt>
                <c:pt idx="715">
                  <c:v>-0.0333763028793842</c:v>
                </c:pt>
                <c:pt idx="716">
                  <c:v>0.0357953714779777</c:v>
                </c:pt>
                <c:pt idx="717">
                  <c:v>0.0404843102065114</c:v>
                </c:pt>
                <c:pt idx="718">
                  <c:v>-0.0256644969632411</c:v>
                </c:pt>
                <c:pt idx="719">
                  <c:v>0.0251383131863023</c:v>
                </c:pt>
                <c:pt idx="720">
                  <c:v>0.0352559826855158</c:v>
                </c:pt>
                <c:pt idx="721">
                  <c:v>0.0341011797385994</c:v>
                </c:pt>
                <c:pt idx="722">
                  <c:v>0.029958916690363</c:v>
                </c:pt>
                <c:pt idx="723">
                  <c:v>-0.0322947558410672</c:v>
                </c:pt>
                <c:pt idx="724">
                  <c:v>0.0251855985069298</c:v>
                </c:pt>
                <c:pt idx="725">
                  <c:v>0.0220921825662285</c:v>
                </c:pt>
                <c:pt idx="726">
                  <c:v>0.0343122870766778</c:v>
                </c:pt>
                <c:pt idx="727">
                  <c:v>0.0352093391181416</c:v>
                </c:pt>
                <c:pt idx="728">
                  <c:v>-0.0190050832234049</c:v>
                </c:pt>
                <c:pt idx="729">
                  <c:v>0.0496309277799339</c:v>
                </c:pt>
                <c:pt idx="730">
                  <c:v>-0.0359687334006961</c:v>
                </c:pt>
                <c:pt idx="731">
                  <c:v>-0.026346869765817</c:v>
                </c:pt>
                <c:pt idx="732">
                  <c:v>0.0324214582586151</c:v>
                </c:pt>
                <c:pt idx="733">
                  <c:v>0.0247957509959458</c:v>
                </c:pt>
                <c:pt idx="734">
                  <c:v>0.0316460873217218</c:v>
                </c:pt>
                <c:pt idx="735">
                  <c:v>0.0305962788753079</c:v>
                </c:pt>
                <c:pt idx="736">
                  <c:v>0.0352981045615087</c:v>
                </c:pt>
                <c:pt idx="737">
                  <c:v>-0.0260114391110005</c:v>
                </c:pt>
                <c:pt idx="738">
                  <c:v>0.0339165912001379</c:v>
                </c:pt>
                <c:pt idx="739">
                  <c:v>0.039222105542878</c:v>
                </c:pt>
                <c:pt idx="740">
                  <c:v>0.0345041456331252</c:v>
                </c:pt>
                <c:pt idx="741">
                  <c:v>0.0339209238696561</c:v>
                </c:pt>
                <c:pt idx="742">
                  <c:v>-0.0190185341735042</c:v>
                </c:pt>
                <c:pt idx="743">
                  <c:v>0.0253901580000334</c:v>
                </c:pt>
                <c:pt idx="744">
                  <c:v>-0.0273538725113813</c:v>
                </c:pt>
                <c:pt idx="745">
                  <c:v>-0.0334978034843348</c:v>
                </c:pt>
                <c:pt idx="746">
                  <c:v>0.0386126487791471</c:v>
                </c:pt>
                <c:pt idx="747">
                  <c:v>0.0328059500166851</c:v>
                </c:pt>
                <c:pt idx="748">
                  <c:v>0.0366965853143316</c:v>
                </c:pt>
                <c:pt idx="749">
                  <c:v>-0.0402038705111211</c:v>
                </c:pt>
                <c:pt idx="750">
                  <c:v>-0.031106378904927</c:v>
                </c:pt>
                <c:pt idx="751">
                  <c:v>-0.0368695419215592</c:v>
                </c:pt>
                <c:pt idx="752">
                  <c:v>0.0330192833866272</c:v>
                </c:pt>
                <c:pt idx="753">
                  <c:v>-0.0352338960384431</c:v>
                </c:pt>
                <c:pt idx="754">
                  <c:v>-0.0368345981849153</c:v>
                </c:pt>
                <c:pt idx="755">
                  <c:v>0.0299717523562248</c:v>
                </c:pt>
                <c:pt idx="756">
                  <c:v>0.0387071126444497</c:v>
                </c:pt>
                <c:pt idx="757">
                  <c:v>0.0302028010104265</c:v>
                </c:pt>
                <c:pt idx="758">
                  <c:v>0.0338523515767727</c:v>
                </c:pt>
                <c:pt idx="759">
                  <c:v>0.0215151809502339</c:v>
                </c:pt>
                <c:pt idx="760">
                  <c:v>0.0357817949210007</c:v>
                </c:pt>
                <c:pt idx="761">
                  <c:v>-0.0311627333275858</c:v>
                </c:pt>
                <c:pt idx="762">
                  <c:v>0.035251292847041</c:v>
                </c:pt>
                <c:pt idx="763">
                  <c:v>-0.0347253365368409</c:v>
                </c:pt>
                <c:pt idx="764">
                  <c:v>0.0336580737083722</c:v>
                </c:pt>
                <c:pt idx="765">
                  <c:v>0.0382356305142005</c:v>
                </c:pt>
                <c:pt idx="766">
                  <c:v>0.053069652874963</c:v>
                </c:pt>
                <c:pt idx="767">
                  <c:v>-0.0357347843339218</c:v>
                </c:pt>
                <c:pt idx="768">
                  <c:v>0.0433203678267283</c:v>
                </c:pt>
                <c:pt idx="769">
                  <c:v>-0.0369583988992234</c:v>
                </c:pt>
                <c:pt idx="770">
                  <c:v>-0.0419464846174307</c:v>
                </c:pt>
                <c:pt idx="771">
                  <c:v>-0.0360886736105968</c:v>
                </c:pt>
                <c:pt idx="772">
                  <c:v>-0.0257894787014959</c:v>
                </c:pt>
                <c:pt idx="773">
                  <c:v>0.0433247014548456</c:v>
                </c:pt>
                <c:pt idx="774">
                  <c:v>0.0252217536132092</c:v>
                </c:pt>
                <c:pt idx="775">
                  <c:v>-0.0437646084921514</c:v>
                </c:pt>
                <c:pt idx="776">
                  <c:v>0.0401504823437905</c:v>
                </c:pt>
                <c:pt idx="777">
                  <c:v>0.0379141046927272</c:v>
                </c:pt>
                <c:pt idx="778">
                  <c:v>0.0414266213022039</c:v>
                </c:pt>
                <c:pt idx="779">
                  <c:v>-0.0400482126929105</c:v>
                </c:pt>
                <c:pt idx="780">
                  <c:v>-0.0327286086887417</c:v>
                </c:pt>
                <c:pt idx="781">
                  <c:v>-0.0422946050847216</c:v>
                </c:pt>
                <c:pt idx="782">
                  <c:v>0.0423966368089201</c:v>
                </c:pt>
                <c:pt idx="783">
                  <c:v>0.0403200619349275</c:v>
                </c:pt>
                <c:pt idx="784">
                  <c:v>-0.0329777025269723</c:v>
                </c:pt>
                <c:pt idx="785">
                  <c:v>0.0367853319907722</c:v>
                </c:pt>
                <c:pt idx="786">
                  <c:v>-0.0455133684362031</c:v>
                </c:pt>
                <c:pt idx="787">
                  <c:v>0.0455560164482729</c:v>
                </c:pt>
                <c:pt idx="788">
                  <c:v>0.0440032685202981</c:v>
                </c:pt>
                <c:pt idx="789">
                  <c:v>0.0423329915975545</c:v>
                </c:pt>
                <c:pt idx="790">
                  <c:v>0.0349367902346094</c:v>
                </c:pt>
                <c:pt idx="791">
                  <c:v>-0.0319873161890797</c:v>
                </c:pt>
                <c:pt idx="792">
                  <c:v>-0.0454557477455537</c:v>
                </c:pt>
                <c:pt idx="793">
                  <c:v>0.0331009659794715</c:v>
                </c:pt>
                <c:pt idx="794">
                  <c:v>0.0390952201204507</c:v>
                </c:pt>
                <c:pt idx="795">
                  <c:v>-0.0481983115493358</c:v>
                </c:pt>
                <c:pt idx="796">
                  <c:v>-0.038232011678354</c:v>
                </c:pt>
                <c:pt idx="797">
                  <c:v>0.036907936901585</c:v>
                </c:pt>
                <c:pt idx="798">
                  <c:v>-0.0418480086472112</c:v>
                </c:pt>
                <c:pt idx="799">
                  <c:v>-0.0455146357863606</c:v>
                </c:pt>
                <c:pt idx="800">
                  <c:v>0.039324856539987</c:v>
                </c:pt>
                <c:pt idx="801">
                  <c:v>0.0210063064827893</c:v>
                </c:pt>
                <c:pt idx="802">
                  <c:v>-0.0529134712854992</c:v>
                </c:pt>
                <c:pt idx="803">
                  <c:v>-0.0328228517452294</c:v>
                </c:pt>
                <c:pt idx="804">
                  <c:v>0.0300794928351399</c:v>
                </c:pt>
                <c:pt idx="805">
                  <c:v>-0.0354231172127212</c:v>
                </c:pt>
                <c:pt idx="806">
                  <c:v>0.0388374064189382</c:v>
                </c:pt>
                <c:pt idx="807">
                  <c:v>-0.0180027752512197</c:v>
                </c:pt>
                <c:pt idx="808">
                  <c:v>0.0420872159823291</c:v>
                </c:pt>
                <c:pt idx="809">
                  <c:v>0.0302908194487563</c:v>
                </c:pt>
                <c:pt idx="810">
                  <c:v>0.0427384153123829</c:v>
                </c:pt>
                <c:pt idx="811">
                  <c:v>0.0379434885561544</c:v>
                </c:pt>
                <c:pt idx="812">
                  <c:v>0.0509139326456457</c:v>
                </c:pt>
                <c:pt idx="813">
                  <c:v>-0.0455643357173691</c:v>
                </c:pt>
                <c:pt idx="814">
                  <c:v>0.0455631197472037</c:v>
                </c:pt>
                <c:pt idx="815">
                  <c:v>0.0505016723030859</c:v>
                </c:pt>
                <c:pt idx="816">
                  <c:v>-0.0459455519373012</c:v>
                </c:pt>
                <c:pt idx="817">
                  <c:v>0.0395400330792026</c:v>
                </c:pt>
                <c:pt idx="818">
                  <c:v>-0.0437784190806797</c:v>
                </c:pt>
                <c:pt idx="819">
                  <c:v>0.0395853009856038</c:v>
                </c:pt>
                <c:pt idx="820">
                  <c:v>-0.0412746989989224</c:v>
                </c:pt>
                <c:pt idx="821">
                  <c:v>-0.034041935137864</c:v>
                </c:pt>
                <c:pt idx="822">
                  <c:v>0.0387090606902342</c:v>
                </c:pt>
                <c:pt idx="823">
                  <c:v>-0.0394229789369536</c:v>
                </c:pt>
                <c:pt idx="824">
                  <c:v>0.0399469807688896</c:v>
                </c:pt>
                <c:pt idx="825">
                  <c:v>0.043126845735303</c:v>
                </c:pt>
                <c:pt idx="826">
                  <c:v>-0.0399413837437771</c:v>
                </c:pt>
                <c:pt idx="827">
                  <c:v>0.0473391037999812</c:v>
                </c:pt>
                <c:pt idx="828">
                  <c:v>0.044719489299324</c:v>
                </c:pt>
                <c:pt idx="829">
                  <c:v>-0.0402529211722355</c:v>
                </c:pt>
                <c:pt idx="830">
                  <c:v>0.035999764029272</c:v>
                </c:pt>
                <c:pt idx="831">
                  <c:v>-0.0452701659185696</c:v>
                </c:pt>
                <c:pt idx="832">
                  <c:v>0.0536173706435154</c:v>
                </c:pt>
                <c:pt idx="833">
                  <c:v>0.0394240345650396</c:v>
                </c:pt>
                <c:pt idx="834">
                  <c:v>0.0446614418711049</c:v>
                </c:pt>
                <c:pt idx="835">
                  <c:v>0.0439967003080265</c:v>
                </c:pt>
                <c:pt idx="836">
                  <c:v>-0.038702864848198</c:v>
                </c:pt>
                <c:pt idx="837">
                  <c:v>-0.0372006432603406</c:v>
                </c:pt>
                <c:pt idx="838">
                  <c:v>-0.0385899022537648</c:v>
                </c:pt>
                <c:pt idx="839">
                  <c:v>-0.035067437177812</c:v>
                </c:pt>
                <c:pt idx="840">
                  <c:v>0.0358440010027589</c:v>
                </c:pt>
                <c:pt idx="841">
                  <c:v>0.0386205311991658</c:v>
                </c:pt>
                <c:pt idx="842">
                  <c:v>0.0502017298879516</c:v>
                </c:pt>
                <c:pt idx="843">
                  <c:v>-0.0448634784980719</c:v>
                </c:pt>
                <c:pt idx="844">
                  <c:v>-0.0320224511500683</c:v>
                </c:pt>
                <c:pt idx="845">
                  <c:v>0.0418767517841989</c:v>
                </c:pt>
                <c:pt idx="846">
                  <c:v>-0.0365670087456996</c:v>
                </c:pt>
                <c:pt idx="847">
                  <c:v>-0.043453315844566</c:v>
                </c:pt>
                <c:pt idx="848">
                  <c:v>0.0457101182945442</c:v>
                </c:pt>
                <c:pt idx="849">
                  <c:v>0.0466340441929388</c:v>
                </c:pt>
                <c:pt idx="850">
                  <c:v>0.0516683785570933</c:v>
                </c:pt>
                <c:pt idx="851">
                  <c:v>-0.0275267814932727</c:v>
                </c:pt>
                <c:pt idx="852">
                  <c:v>0.0460181252552959</c:v>
                </c:pt>
                <c:pt idx="853">
                  <c:v>0.0454515559982857</c:v>
                </c:pt>
                <c:pt idx="854">
                  <c:v>0.0433623064884561</c:v>
                </c:pt>
                <c:pt idx="855">
                  <c:v>0.0640791353148325</c:v>
                </c:pt>
                <c:pt idx="856">
                  <c:v>0.0455339356767486</c:v>
                </c:pt>
                <c:pt idx="857">
                  <c:v>0.032987445599579</c:v>
                </c:pt>
                <c:pt idx="858">
                  <c:v>0.0469202746284045</c:v>
                </c:pt>
                <c:pt idx="859">
                  <c:v>-0.0316011761730407</c:v>
                </c:pt>
                <c:pt idx="860">
                  <c:v>0.0483012021789309</c:v>
                </c:pt>
                <c:pt idx="861">
                  <c:v>0.0402617850317171</c:v>
                </c:pt>
                <c:pt idx="862">
                  <c:v>-0.0482256371688548</c:v>
                </c:pt>
                <c:pt idx="863">
                  <c:v>0.0441114622194967</c:v>
                </c:pt>
                <c:pt idx="864">
                  <c:v>-0.0422506101810676</c:v>
                </c:pt>
                <c:pt idx="865">
                  <c:v>0.0440833180104627</c:v>
                </c:pt>
                <c:pt idx="866">
                  <c:v>0.0369834407343161</c:v>
                </c:pt>
                <c:pt idx="867">
                  <c:v>-0.0511917676098324</c:v>
                </c:pt>
                <c:pt idx="868">
                  <c:v>0.0444279377352156</c:v>
                </c:pt>
                <c:pt idx="869">
                  <c:v>-0.023085738160112</c:v>
                </c:pt>
                <c:pt idx="870">
                  <c:v>-0.0452341053686432</c:v>
                </c:pt>
                <c:pt idx="871">
                  <c:v>-0.0373444043757373</c:v>
                </c:pt>
                <c:pt idx="872">
                  <c:v>-0.0418924764079211</c:v>
                </c:pt>
                <c:pt idx="873">
                  <c:v>0.044103893724425</c:v>
                </c:pt>
                <c:pt idx="874">
                  <c:v>-0.0340887671527143</c:v>
                </c:pt>
                <c:pt idx="875">
                  <c:v>0.0538673522679676</c:v>
                </c:pt>
                <c:pt idx="876">
                  <c:v>-0.0414503338079332</c:v>
                </c:pt>
                <c:pt idx="877">
                  <c:v>-0.0423812739997328</c:v>
                </c:pt>
                <c:pt idx="878">
                  <c:v>-0.0324787815751037</c:v>
                </c:pt>
                <c:pt idx="879">
                  <c:v>0.0531147986747845</c:v>
                </c:pt>
                <c:pt idx="880">
                  <c:v>-0.0372588253389919</c:v>
                </c:pt>
                <c:pt idx="881">
                  <c:v>0.0491836401607383</c:v>
                </c:pt>
                <c:pt idx="882">
                  <c:v>0.0399952285684276</c:v>
                </c:pt>
                <c:pt idx="883">
                  <c:v>0.041144059679937</c:v>
                </c:pt>
                <c:pt idx="884">
                  <c:v>0.0529116867447322</c:v>
                </c:pt>
                <c:pt idx="885">
                  <c:v>-0.0403822339098466</c:v>
                </c:pt>
                <c:pt idx="886">
                  <c:v>-0.0451345030300652</c:v>
                </c:pt>
                <c:pt idx="887">
                  <c:v>0.0509641736793263</c:v>
                </c:pt>
                <c:pt idx="888">
                  <c:v>-0.0400036949434124</c:v>
                </c:pt>
                <c:pt idx="889">
                  <c:v>0.0478824302643283</c:v>
                </c:pt>
                <c:pt idx="890">
                  <c:v>-0.0501385619123276</c:v>
                </c:pt>
                <c:pt idx="891">
                  <c:v>0.044431105078849</c:v>
                </c:pt>
                <c:pt idx="892">
                  <c:v>0.0449979073615131</c:v>
                </c:pt>
                <c:pt idx="893">
                  <c:v>0.0435948808855322</c:v>
                </c:pt>
                <c:pt idx="894">
                  <c:v>-0.048807413342424</c:v>
                </c:pt>
                <c:pt idx="895">
                  <c:v>0.0470723512754863</c:v>
                </c:pt>
                <c:pt idx="896">
                  <c:v>-0.0396276766998849</c:v>
                </c:pt>
                <c:pt idx="897">
                  <c:v>0.0441837806966739</c:v>
                </c:pt>
                <c:pt idx="898">
                  <c:v>0.0483099967020439</c:v>
                </c:pt>
                <c:pt idx="899">
                  <c:v>0.0479050882534735</c:v>
                </c:pt>
                <c:pt idx="900">
                  <c:v>-0.0474107292661584</c:v>
                </c:pt>
                <c:pt idx="901">
                  <c:v>0.0449024078449259</c:v>
                </c:pt>
                <c:pt idx="902">
                  <c:v>0.0362721644351525</c:v>
                </c:pt>
                <c:pt idx="903">
                  <c:v>-0.0430479824441633</c:v>
                </c:pt>
                <c:pt idx="904">
                  <c:v>-0.0505824543400718</c:v>
                </c:pt>
                <c:pt idx="905">
                  <c:v>-0.0187725246120387</c:v>
                </c:pt>
                <c:pt idx="906">
                  <c:v>-0.0563388481565622</c:v>
                </c:pt>
                <c:pt idx="907">
                  <c:v>0.0511147526539924</c:v>
                </c:pt>
                <c:pt idx="908">
                  <c:v>-0.0341324175592632</c:v>
                </c:pt>
                <c:pt idx="909">
                  <c:v>0.0446734167141962</c:v>
                </c:pt>
                <c:pt idx="910">
                  <c:v>0.0476829433971543</c:v>
                </c:pt>
                <c:pt idx="911">
                  <c:v>0.0517780206282574</c:v>
                </c:pt>
                <c:pt idx="912">
                  <c:v>-0.0482760252820376</c:v>
                </c:pt>
                <c:pt idx="913">
                  <c:v>-0.047630749794139</c:v>
                </c:pt>
                <c:pt idx="914">
                  <c:v>0.0465203681906284</c:v>
                </c:pt>
                <c:pt idx="915">
                  <c:v>0.0494093275312379</c:v>
                </c:pt>
                <c:pt idx="916">
                  <c:v>0.0485713103010911</c:v>
                </c:pt>
                <c:pt idx="917">
                  <c:v>-0.0417274117101277</c:v>
                </c:pt>
                <c:pt idx="918">
                  <c:v>-0.0465726097673099</c:v>
                </c:pt>
                <c:pt idx="919">
                  <c:v>0.0539401096446036</c:v>
                </c:pt>
                <c:pt idx="920">
                  <c:v>0.0505413858464326</c:v>
                </c:pt>
                <c:pt idx="921">
                  <c:v>-0.0525184705340099</c:v>
                </c:pt>
                <c:pt idx="922">
                  <c:v>-0.0522436533553809</c:v>
                </c:pt>
                <c:pt idx="923">
                  <c:v>0.0529081240381239</c:v>
                </c:pt>
                <c:pt idx="924">
                  <c:v>-0.0548862423834707</c:v>
                </c:pt>
                <c:pt idx="925">
                  <c:v>-0.0562981203670091</c:v>
                </c:pt>
                <c:pt idx="926">
                  <c:v>0.0359432144853164</c:v>
                </c:pt>
                <c:pt idx="927">
                  <c:v>-0.0425935279120106</c:v>
                </c:pt>
                <c:pt idx="928">
                  <c:v>0.0341909518831944</c:v>
                </c:pt>
                <c:pt idx="929">
                  <c:v>0.0578311053105847</c:v>
                </c:pt>
                <c:pt idx="930">
                  <c:v>0.0523303328167225</c:v>
                </c:pt>
                <c:pt idx="931">
                  <c:v>0.0499384963614826</c:v>
                </c:pt>
                <c:pt idx="932">
                  <c:v>0.0545096542526664</c:v>
                </c:pt>
                <c:pt idx="933">
                  <c:v>0.0527393803854963</c:v>
                </c:pt>
                <c:pt idx="934">
                  <c:v>-0.0480040382702079</c:v>
                </c:pt>
                <c:pt idx="935">
                  <c:v>-0.051760399565445</c:v>
                </c:pt>
                <c:pt idx="936">
                  <c:v>-0.0427595477058178</c:v>
                </c:pt>
                <c:pt idx="937">
                  <c:v>0.0510560076889401</c:v>
                </c:pt>
                <c:pt idx="938">
                  <c:v>-0.0543896576324501</c:v>
                </c:pt>
                <c:pt idx="939">
                  <c:v>0.0481809880673417</c:v>
                </c:pt>
                <c:pt idx="940">
                  <c:v>-0.0587262325939303</c:v>
                </c:pt>
                <c:pt idx="941">
                  <c:v>0.0489410282815022</c:v>
                </c:pt>
                <c:pt idx="942">
                  <c:v>-0.0475611478941737</c:v>
                </c:pt>
                <c:pt idx="943">
                  <c:v>0.0633972064844361</c:v>
                </c:pt>
                <c:pt idx="944">
                  <c:v>-0.0574415399325567</c:v>
                </c:pt>
                <c:pt idx="945">
                  <c:v>-0.0414928904618896</c:v>
                </c:pt>
                <c:pt idx="946">
                  <c:v>0.057326558782156</c:v>
                </c:pt>
                <c:pt idx="947">
                  <c:v>0.0370507411397053</c:v>
                </c:pt>
                <c:pt idx="948">
                  <c:v>-0.0318036882284197</c:v>
                </c:pt>
                <c:pt idx="949">
                  <c:v>0.051459882929752</c:v>
                </c:pt>
                <c:pt idx="950">
                  <c:v>-0.0573483977299912</c:v>
                </c:pt>
                <c:pt idx="951">
                  <c:v>-0.0579682589038278</c:v>
                </c:pt>
                <c:pt idx="952">
                  <c:v>-0.058029424838385</c:v>
                </c:pt>
                <c:pt idx="953">
                  <c:v>-0.0485073008891559</c:v>
                </c:pt>
                <c:pt idx="954">
                  <c:v>-0.050586366861986</c:v>
                </c:pt>
                <c:pt idx="955">
                  <c:v>-0.0584574944091685</c:v>
                </c:pt>
                <c:pt idx="956">
                  <c:v>0.0550360470113235</c:v>
                </c:pt>
                <c:pt idx="957">
                  <c:v>-0.053581679434353</c:v>
                </c:pt>
                <c:pt idx="958">
                  <c:v>-0.0573873610211365</c:v>
                </c:pt>
                <c:pt idx="959">
                  <c:v>0.0643730069660112</c:v>
                </c:pt>
                <c:pt idx="960">
                  <c:v>-0.0508930915390326</c:v>
                </c:pt>
                <c:pt idx="961">
                  <c:v>-0.0465019992041283</c:v>
                </c:pt>
                <c:pt idx="962">
                  <c:v>0.0463218199967299</c:v>
                </c:pt>
                <c:pt idx="963">
                  <c:v>0.0480510667894308</c:v>
                </c:pt>
                <c:pt idx="964">
                  <c:v>0.0557937961041601</c:v>
                </c:pt>
                <c:pt idx="965">
                  <c:v>0.0585204140985449</c:v>
                </c:pt>
                <c:pt idx="966">
                  <c:v>-0.044300857821379</c:v>
                </c:pt>
                <c:pt idx="967">
                  <c:v>0.0383139815580199</c:v>
                </c:pt>
                <c:pt idx="968">
                  <c:v>0.0585655981722948</c:v>
                </c:pt>
                <c:pt idx="969">
                  <c:v>0.0580355016552526</c:v>
                </c:pt>
                <c:pt idx="970">
                  <c:v>-0.0517866758920879</c:v>
                </c:pt>
                <c:pt idx="971">
                  <c:v>-0.0558307805408083</c:v>
                </c:pt>
                <c:pt idx="972">
                  <c:v>-0.0592652033901257</c:v>
                </c:pt>
                <c:pt idx="973">
                  <c:v>0.0583585841131251</c:v>
                </c:pt>
                <c:pt idx="974">
                  <c:v>0.0500248805255864</c:v>
                </c:pt>
                <c:pt idx="975">
                  <c:v>-0.0571525945899883</c:v>
                </c:pt>
                <c:pt idx="976">
                  <c:v>-0.0662236316048331</c:v>
                </c:pt>
                <c:pt idx="977">
                  <c:v>0.0485429505734103</c:v>
                </c:pt>
                <c:pt idx="978">
                  <c:v>0.0335449339781845</c:v>
                </c:pt>
                <c:pt idx="979">
                  <c:v>0.0546947715933707</c:v>
                </c:pt>
                <c:pt idx="980">
                  <c:v>-0.0522738597589972</c:v>
                </c:pt>
                <c:pt idx="981">
                  <c:v>-0.0601871085008273</c:v>
                </c:pt>
                <c:pt idx="982">
                  <c:v>-0.0417387555151731</c:v>
                </c:pt>
                <c:pt idx="983">
                  <c:v>0.0572233801349689</c:v>
                </c:pt>
                <c:pt idx="984">
                  <c:v>0.0474311184788976</c:v>
                </c:pt>
                <c:pt idx="985">
                  <c:v>-0.0535875739541781</c:v>
                </c:pt>
                <c:pt idx="986">
                  <c:v>0.0578370203051786</c:v>
                </c:pt>
                <c:pt idx="987">
                  <c:v>-0.0453880967297551</c:v>
                </c:pt>
                <c:pt idx="988">
                  <c:v>-0.055956051223809</c:v>
                </c:pt>
                <c:pt idx="989">
                  <c:v>-0.0497742609488212</c:v>
                </c:pt>
                <c:pt idx="990">
                  <c:v>0.0669106665734447</c:v>
                </c:pt>
                <c:pt idx="991">
                  <c:v>-0.063081968131417</c:v>
                </c:pt>
                <c:pt idx="992">
                  <c:v>0.0573492586501299</c:v>
                </c:pt>
                <c:pt idx="993">
                  <c:v>0.0985858147775701</c:v>
                </c:pt>
                <c:pt idx="994">
                  <c:v>0.0543556560060863</c:v>
                </c:pt>
                <c:pt idx="995">
                  <c:v>0.0647259211402667</c:v>
                </c:pt>
                <c:pt idx="996">
                  <c:v>0.0512560635651044</c:v>
                </c:pt>
                <c:pt idx="997">
                  <c:v>0.050466956554149</c:v>
                </c:pt>
                <c:pt idx="998">
                  <c:v>0.0453492179767527</c:v>
                </c:pt>
                <c:pt idx="999">
                  <c:v>-0.0453073088444244</c:v>
                </c:pt>
                <c:pt idx="1000">
                  <c:v>-0.0542391363261433</c:v>
                </c:pt>
                <c:pt idx="1001">
                  <c:v>-0.0551618589526441</c:v>
                </c:pt>
                <c:pt idx="1002">
                  <c:v>-0.0441197401471736</c:v>
                </c:pt>
                <c:pt idx="1003">
                  <c:v>0.0574069163622955</c:v>
                </c:pt>
                <c:pt idx="1004">
                  <c:v>-0.058118743945569</c:v>
                </c:pt>
                <c:pt idx="1005">
                  <c:v>-0.0534222813780778</c:v>
                </c:pt>
                <c:pt idx="1006">
                  <c:v>0.0590110529476796</c:v>
                </c:pt>
                <c:pt idx="1007">
                  <c:v>-0.046633191200426</c:v>
                </c:pt>
                <c:pt idx="1008">
                  <c:v>0.0923456232707299</c:v>
                </c:pt>
                <c:pt idx="1009">
                  <c:v>0.054754419185601</c:v>
                </c:pt>
                <c:pt idx="1010">
                  <c:v>-0.0323217595857173</c:v>
                </c:pt>
                <c:pt idx="1011">
                  <c:v>-0.0830029068977931</c:v>
                </c:pt>
                <c:pt idx="1012">
                  <c:v>0.0566879308271691</c:v>
                </c:pt>
                <c:pt idx="1013">
                  <c:v>0.0686143869458005</c:v>
                </c:pt>
                <c:pt idx="1014">
                  <c:v>-0.0608895852821696</c:v>
                </c:pt>
                <c:pt idx="1015">
                  <c:v>-0.0407466636760537</c:v>
                </c:pt>
                <c:pt idx="1016">
                  <c:v>0.061157449576345</c:v>
                </c:pt>
                <c:pt idx="1017">
                  <c:v>0.0523410506895881</c:v>
                </c:pt>
                <c:pt idx="1018">
                  <c:v>0.0606712659317394</c:v>
                </c:pt>
                <c:pt idx="1019">
                  <c:v>-0.0495523935253677</c:v>
                </c:pt>
                <c:pt idx="1020">
                  <c:v>-0.0553630303204002</c:v>
                </c:pt>
                <c:pt idx="1021">
                  <c:v>0.0457490472066332</c:v>
                </c:pt>
                <c:pt idx="1022">
                  <c:v>-0.0610046963129908</c:v>
                </c:pt>
                <c:pt idx="1023">
                  <c:v>-0.0490297823738832</c:v>
                </c:pt>
                <c:pt idx="1024">
                  <c:v>-0.0853591494175673</c:v>
                </c:pt>
                <c:pt idx="1025">
                  <c:v>-0.054747152227313</c:v>
                </c:pt>
                <c:pt idx="1026">
                  <c:v>-0.0556812183406573</c:v>
                </c:pt>
                <c:pt idx="1027">
                  <c:v>-0.052240991142155</c:v>
                </c:pt>
                <c:pt idx="1028">
                  <c:v>-0.0516927767183107</c:v>
                </c:pt>
                <c:pt idx="1029">
                  <c:v>-0.0991313003425837</c:v>
                </c:pt>
                <c:pt idx="1030">
                  <c:v>0.065328840226362</c:v>
                </c:pt>
                <c:pt idx="1031">
                  <c:v>-0.0622222225518352</c:v>
                </c:pt>
                <c:pt idx="1032">
                  <c:v>0.0738876756107776</c:v>
                </c:pt>
                <c:pt idx="1033">
                  <c:v>0.0900745518489226</c:v>
                </c:pt>
                <c:pt idx="1034">
                  <c:v>0.0555217376772674</c:v>
                </c:pt>
                <c:pt idx="1035">
                  <c:v>-0.0889727069069141</c:v>
                </c:pt>
                <c:pt idx="1036">
                  <c:v>-0.0517034253806613</c:v>
                </c:pt>
                <c:pt idx="1037">
                  <c:v>-0.0481632764382995</c:v>
                </c:pt>
                <c:pt idx="1038">
                  <c:v>0.0566043685071288</c:v>
                </c:pt>
                <c:pt idx="1039">
                  <c:v>-0.093837752240018</c:v>
                </c:pt>
                <c:pt idx="1040">
                  <c:v>-0.0465296171670963</c:v>
                </c:pt>
                <c:pt idx="1041">
                  <c:v>-0.0545287413640291</c:v>
                </c:pt>
                <c:pt idx="1042">
                  <c:v>0.0633381712446932</c:v>
                </c:pt>
                <c:pt idx="1043">
                  <c:v>-0.0725299889105745</c:v>
                </c:pt>
                <c:pt idx="1044">
                  <c:v>-0.053331808922148</c:v>
                </c:pt>
                <c:pt idx="1045">
                  <c:v>0.0522109375006105</c:v>
                </c:pt>
                <c:pt idx="1046">
                  <c:v>0.0709758852475636</c:v>
                </c:pt>
                <c:pt idx="1047">
                  <c:v>0.0829789796108859</c:v>
                </c:pt>
                <c:pt idx="1048">
                  <c:v>0.0536217107808884</c:v>
                </c:pt>
                <c:pt idx="1049">
                  <c:v>-0.0606518708931415</c:v>
                </c:pt>
                <c:pt idx="1050">
                  <c:v>0.076847200476289</c:v>
                </c:pt>
                <c:pt idx="1051">
                  <c:v>0.0606000047290064</c:v>
                </c:pt>
                <c:pt idx="1052">
                  <c:v>-0.0644450622501319</c:v>
                </c:pt>
                <c:pt idx="1053">
                  <c:v>-0.0630947996035232</c:v>
                </c:pt>
                <c:pt idx="1054">
                  <c:v>0.061981580029636</c:v>
                </c:pt>
                <c:pt idx="1055">
                  <c:v>0.0497236566500724</c:v>
                </c:pt>
                <c:pt idx="1056">
                  <c:v>0.061013210733671</c:v>
                </c:pt>
                <c:pt idx="1057">
                  <c:v>-0.0415187445043859</c:v>
                </c:pt>
                <c:pt idx="1058">
                  <c:v>-0.0639610261346701</c:v>
                </c:pt>
                <c:pt idx="1059">
                  <c:v>0.0615671279907485</c:v>
                </c:pt>
                <c:pt idx="1060">
                  <c:v>-0.0868752636596471</c:v>
                </c:pt>
                <c:pt idx="1061">
                  <c:v>0.0552841801927483</c:v>
                </c:pt>
                <c:pt idx="1062">
                  <c:v>0.061042723061539</c:v>
                </c:pt>
                <c:pt idx="1063">
                  <c:v>-0.0548878139947932</c:v>
                </c:pt>
                <c:pt idx="1064">
                  <c:v>0.0840083845475513</c:v>
                </c:pt>
                <c:pt idx="1065">
                  <c:v>-0.0625262264428524</c:v>
                </c:pt>
                <c:pt idx="1066">
                  <c:v>0.0632226300853514</c:v>
                </c:pt>
                <c:pt idx="1067">
                  <c:v>0.0666911282809804</c:v>
                </c:pt>
                <c:pt idx="1068">
                  <c:v>-0.0657873964345056</c:v>
                </c:pt>
                <c:pt idx="1069">
                  <c:v>-0.0621354940324199</c:v>
                </c:pt>
                <c:pt idx="1070">
                  <c:v>0.0608359566288515</c:v>
                </c:pt>
                <c:pt idx="1071">
                  <c:v>-0.0671816285547602</c:v>
                </c:pt>
                <c:pt idx="1072">
                  <c:v>-0.0369183779203107</c:v>
                </c:pt>
                <c:pt idx="1073">
                  <c:v>-0.0705238397989604</c:v>
                </c:pt>
                <c:pt idx="1074">
                  <c:v>0.0766858829097059</c:v>
                </c:pt>
                <c:pt idx="1075">
                  <c:v>0.0796689368810758</c:v>
                </c:pt>
                <c:pt idx="1076">
                  <c:v>-0.062768282294751</c:v>
                </c:pt>
                <c:pt idx="1077">
                  <c:v>0.0738452725490052</c:v>
                </c:pt>
                <c:pt idx="1078">
                  <c:v>-0.0482844764751797</c:v>
                </c:pt>
                <c:pt idx="1079">
                  <c:v>0.0565638559456168</c:v>
                </c:pt>
                <c:pt idx="1080">
                  <c:v>-0.0684653016334291</c:v>
                </c:pt>
                <c:pt idx="1081">
                  <c:v>0.0593131387038206</c:v>
                </c:pt>
                <c:pt idx="1082">
                  <c:v>-0.0530201902152554</c:v>
                </c:pt>
                <c:pt idx="1083">
                  <c:v>-0.0657600957610454</c:v>
                </c:pt>
                <c:pt idx="1084">
                  <c:v>-0.0650167755891288</c:v>
                </c:pt>
                <c:pt idx="1085">
                  <c:v>-0.0550231137813923</c:v>
                </c:pt>
                <c:pt idx="1086">
                  <c:v>0.0663560847069069</c:v>
                </c:pt>
                <c:pt idx="1087">
                  <c:v>0.0715760800452031</c:v>
                </c:pt>
                <c:pt idx="1088">
                  <c:v>0.0750709529523883</c:v>
                </c:pt>
                <c:pt idx="1089">
                  <c:v>-0.0761301443150652</c:v>
                </c:pt>
                <c:pt idx="1090">
                  <c:v>-0.0602529546272538</c:v>
                </c:pt>
                <c:pt idx="1091">
                  <c:v>0.0532630533963396</c:v>
                </c:pt>
                <c:pt idx="1092">
                  <c:v>0.065470354732275</c:v>
                </c:pt>
                <c:pt idx="1093">
                  <c:v>-0.0582308306939884</c:v>
                </c:pt>
                <c:pt idx="1094">
                  <c:v>-0.0443774667683356</c:v>
                </c:pt>
                <c:pt idx="1095">
                  <c:v>0.0615438057083859</c:v>
                </c:pt>
                <c:pt idx="1096">
                  <c:v>0.0663815386882855</c:v>
                </c:pt>
                <c:pt idx="1097">
                  <c:v>-0.0598262043825926</c:v>
                </c:pt>
                <c:pt idx="1098">
                  <c:v>0.0587397024330814</c:v>
                </c:pt>
                <c:pt idx="1099">
                  <c:v>0.0566719890299136</c:v>
                </c:pt>
                <c:pt idx="1100">
                  <c:v>0.0586534634650988</c:v>
                </c:pt>
                <c:pt idx="1101">
                  <c:v>0.0668059805692929</c:v>
                </c:pt>
                <c:pt idx="1102">
                  <c:v>-0.0666495759789044</c:v>
                </c:pt>
                <c:pt idx="1103">
                  <c:v>0.0545737965027143</c:v>
                </c:pt>
                <c:pt idx="1104">
                  <c:v>-0.0723692386714094</c:v>
                </c:pt>
                <c:pt idx="1105">
                  <c:v>0.0698057821588263</c:v>
                </c:pt>
                <c:pt idx="1106">
                  <c:v>0.0626948856128837</c:v>
                </c:pt>
                <c:pt idx="1107">
                  <c:v>-0.0858978288224487</c:v>
                </c:pt>
                <c:pt idx="1108">
                  <c:v>-0.0433541910575463</c:v>
                </c:pt>
                <c:pt idx="1109">
                  <c:v>-0.0787553245967274</c:v>
                </c:pt>
                <c:pt idx="1110">
                  <c:v>0.0639920088499924</c:v>
                </c:pt>
                <c:pt idx="1111">
                  <c:v>-0.068558277884091</c:v>
                </c:pt>
                <c:pt idx="1112">
                  <c:v>-0.0568273968632993</c:v>
                </c:pt>
                <c:pt idx="1113">
                  <c:v>-0.067565297162308</c:v>
                </c:pt>
                <c:pt idx="1114">
                  <c:v>-0.0620879859932367</c:v>
                </c:pt>
                <c:pt idx="1115">
                  <c:v>-0.071240741461847</c:v>
                </c:pt>
                <c:pt idx="1116">
                  <c:v>0.0666801631761661</c:v>
                </c:pt>
                <c:pt idx="1117">
                  <c:v>0.0839654507145025</c:v>
                </c:pt>
                <c:pt idx="1118">
                  <c:v>0.0629828786667653</c:v>
                </c:pt>
                <c:pt idx="1119">
                  <c:v>-0.0757480881486348</c:v>
                </c:pt>
                <c:pt idx="1120">
                  <c:v>-0.073284924217551</c:v>
                </c:pt>
                <c:pt idx="1121">
                  <c:v>0.0588036188516906</c:v>
                </c:pt>
                <c:pt idx="1122">
                  <c:v>0.0694291803056143</c:v>
                </c:pt>
                <c:pt idx="1123">
                  <c:v>-0.0638874933954518</c:v>
                </c:pt>
                <c:pt idx="1124">
                  <c:v>0.0597027776007678</c:v>
                </c:pt>
                <c:pt idx="1125">
                  <c:v>-0.051271988187236</c:v>
                </c:pt>
                <c:pt idx="1126">
                  <c:v>-0.0530449369507101</c:v>
                </c:pt>
                <c:pt idx="1127">
                  <c:v>0.0887008798217628</c:v>
                </c:pt>
                <c:pt idx="1128">
                  <c:v>0.0643151780120716</c:v>
                </c:pt>
                <c:pt idx="1129">
                  <c:v>0.0972421544891586</c:v>
                </c:pt>
                <c:pt idx="1130">
                  <c:v>0.0762485921650803</c:v>
                </c:pt>
                <c:pt idx="1131">
                  <c:v>0.0646194898876984</c:v>
                </c:pt>
                <c:pt idx="1132">
                  <c:v>0.0731002645796629</c:v>
                </c:pt>
                <c:pt idx="1133">
                  <c:v>-0.0607223019950373</c:v>
                </c:pt>
                <c:pt idx="1134">
                  <c:v>-0.0550279912028065</c:v>
                </c:pt>
                <c:pt idx="1135">
                  <c:v>-0.0864401855817575</c:v>
                </c:pt>
                <c:pt idx="1136">
                  <c:v>0.066800273439009</c:v>
                </c:pt>
                <c:pt idx="1137">
                  <c:v>-0.0680843499387113</c:v>
                </c:pt>
                <c:pt idx="1138">
                  <c:v>0.074755667602513</c:v>
                </c:pt>
                <c:pt idx="1139">
                  <c:v>-0.0723487562312772</c:v>
                </c:pt>
                <c:pt idx="1140">
                  <c:v>0.0812042831363831</c:v>
                </c:pt>
                <c:pt idx="1141">
                  <c:v>0.0748984378543934</c:v>
                </c:pt>
                <c:pt idx="1142">
                  <c:v>0.0831275386710394</c:v>
                </c:pt>
                <c:pt idx="1143">
                  <c:v>-0.0623054996059874</c:v>
                </c:pt>
                <c:pt idx="1144">
                  <c:v>0.0571019410903005</c:v>
                </c:pt>
                <c:pt idx="1145">
                  <c:v>0.0815902269940474</c:v>
                </c:pt>
                <c:pt idx="1146">
                  <c:v>-0.0745472659656742</c:v>
                </c:pt>
                <c:pt idx="1147">
                  <c:v>0.0706145884364879</c:v>
                </c:pt>
                <c:pt idx="1148">
                  <c:v>-0.0719632102736959</c:v>
                </c:pt>
                <c:pt idx="1149">
                  <c:v>-0.0685301370938064</c:v>
                </c:pt>
                <c:pt idx="1150">
                  <c:v>-0.0615387756140158</c:v>
                </c:pt>
                <c:pt idx="1151">
                  <c:v>-0.0715507576286091</c:v>
                </c:pt>
                <c:pt idx="1152">
                  <c:v>-0.0852807827413093</c:v>
                </c:pt>
                <c:pt idx="1153">
                  <c:v>-0.0510134362653386</c:v>
                </c:pt>
                <c:pt idx="1154">
                  <c:v>-0.0573381130364215</c:v>
                </c:pt>
                <c:pt idx="1155">
                  <c:v>-0.075956250273475</c:v>
                </c:pt>
                <c:pt idx="1156">
                  <c:v>-0.0666548660695876</c:v>
                </c:pt>
                <c:pt idx="1157">
                  <c:v>-0.0719871747110488</c:v>
                </c:pt>
                <c:pt idx="1158">
                  <c:v>-0.0578143605245261</c:v>
                </c:pt>
                <c:pt idx="1159">
                  <c:v>-0.0789907897124424</c:v>
                </c:pt>
                <c:pt idx="1160">
                  <c:v>0.0714308463365464</c:v>
                </c:pt>
                <c:pt idx="1161">
                  <c:v>-0.0872817214045447</c:v>
                </c:pt>
                <c:pt idx="1162">
                  <c:v>0.0733867981162029</c:v>
                </c:pt>
                <c:pt idx="1163">
                  <c:v>0.0808378402520682</c:v>
                </c:pt>
                <c:pt idx="1164">
                  <c:v>-0.0788414080247538</c:v>
                </c:pt>
                <c:pt idx="1165">
                  <c:v>-0.0685972057955272</c:v>
                </c:pt>
                <c:pt idx="1166">
                  <c:v>0.0852907675021231</c:v>
                </c:pt>
                <c:pt idx="1167">
                  <c:v>0.0693102044080748</c:v>
                </c:pt>
                <c:pt idx="1168">
                  <c:v>0.0651978090024247</c:v>
                </c:pt>
                <c:pt idx="1169">
                  <c:v>-0.0670703668250374</c:v>
                </c:pt>
                <c:pt idx="1170">
                  <c:v>0.074585087737135</c:v>
                </c:pt>
                <c:pt idx="1171">
                  <c:v>0.0755153434914231</c:v>
                </c:pt>
                <c:pt idx="1172">
                  <c:v>0.0759976098792573</c:v>
                </c:pt>
                <c:pt idx="1173">
                  <c:v>-0.0727829091555583</c:v>
                </c:pt>
                <c:pt idx="1174">
                  <c:v>0.0672854875943728</c:v>
                </c:pt>
                <c:pt idx="1175">
                  <c:v>0.0744765983903476</c:v>
                </c:pt>
                <c:pt idx="1176">
                  <c:v>-0.0667076101921035</c:v>
                </c:pt>
                <c:pt idx="1177">
                  <c:v>-0.083678756640744</c:v>
                </c:pt>
                <c:pt idx="1178">
                  <c:v>-0.0614685499327525</c:v>
                </c:pt>
                <c:pt idx="1179">
                  <c:v>0.10802680813402</c:v>
                </c:pt>
                <c:pt idx="1180">
                  <c:v>-0.0767049054511572</c:v>
                </c:pt>
                <c:pt idx="1181">
                  <c:v>0.0861083458386581</c:v>
                </c:pt>
                <c:pt idx="1182">
                  <c:v>0.0882337183853715</c:v>
                </c:pt>
                <c:pt idx="1183">
                  <c:v>0.0787090073870587</c:v>
                </c:pt>
                <c:pt idx="1184">
                  <c:v>-0.0833165984999365</c:v>
                </c:pt>
                <c:pt idx="1185">
                  <c:v>-0.0646379528502041</c:v>
                </c:pt>
                <c:pt idx="1186">
                  <c:v>-0.0835154114414685</c:v>
                </c:pt>
                <c:pt idx="1187">
                  <c:v>0.0661526184897781</c:v>
                </c:pt>
                <c:pt idx="1188">
                  <c:v>-0.0695671146273924</c:v>
                </c:pt>
                <c:pt idx="1189">
                  <c:v>-0.0644433590506426</c:v>
                </c:pt>
                <c:pt idx="1190">
                  <c:v>-0.0782236148425622</c:v>
                </c:pt>
                <c:pt idx="1191">
                  <c:v>-0.0945075222781682</c:v>
                </c:pt>
                <c:pt idx="1192">
                  <c:v>0.0634815977318056</c:v>
                </c:pt>
                <c:pt idx="1193">
                  <c:v>-0.081393394727576</c:v>
                </c:pt>
                <c:pt idx="1194">
                  <c:v>-0.0709800648876461</c:v>
                </c:pt>
                <c:pt idx="1195">
                  <c:v>0.0529549652467543</c:v>
                </c:pt>
                <c:pt idx="1196">
                  <c:v>-0.0783185706610575</c:v>
                </c:pt>
                <c:pt idx="1197">
                  <c:v>0.0664209098521694</c:v>
                </c:pt>
                <c:pt idx="1198">
                  <c:v>-0.0691446070097815</c:v>
                </c:pt>
                <c:pt idx="1199">
                  <c:v>0.0780986788753792</c:v>
                </c:pt>
                <c:pt idx="1200">
                  <c:v>0.0680037320571437</c:v>
                </c:pt>
                <c:pt idx="1201">
                  <c:v>0.0844236364395812</c:v>
                </c:pt>
                <c:pt idx="1202">
                  <c:v>0.0727617626935856</c:v>
                </c:pt>
                <c:pt idx="1203">
                  <c:v>0.0725763007940801</c:v>
                </c:pt>
                <c:pt idx="1204">
                  <c:v>0.0764129189531769</c:v>
                </c:pt>
                <c:pt idx="1205">
                  <c:v>0.0615668357778411</c:v>
                </c:pt>
                <c:pt idx="1206">
                  <c:v>0.0796438922182755</c:v>
                </c:pt>
                <c:pt idx="1207">
                  <c:v>-0.0548316093870523</c:v>
                </c:pt>
                <c:pt idx="1208">
                  <c:v>0.0690971972342658</c:v>
                </c:pt>
                <c:pt idx="1209">
                  <c:v>-0.0682360261313934</c:v>
                </c:pt>
                <c:pt idx="1210">
                  <c:v>0.0644612870418702</c:v>
                </c:pt>
                <c:pt idx="1211">
                  <c:v>0.0985759309146715</c:v>
                </c:pt>
                <c:pt idx="1212">
                  <c:v>-0.0823191246533844</c:v>
                </c:pt>
                <c:pt idx="1213">
                  <c:v>-0.0809824265108634</c:v>
                </c:pt>
                <c:pt idx="1214">
                  <c:v>-0.0811653374469692</c:v>
                </c:pt>
                <c:pt idx="1215">
                  <c:v>0.0738072825887907</c:v>
                </c:pt>
                <c:pt idx="1216">
                  <c:v>0.0852132334727897</c:v>
                </c:pt>
                <c:pt idx="1217">
                  <c:v>-0.06985299216065</c:v>
                </c:pt>
                <c:pt idx="1218">
                  <c:v>-0.0680754782219063</c:v>
                </c:pt>
                <c:pt idx="1219">
                  <c:v>0.0808922513767194</c:v>
                </c:pt>
                <c:pt idx="1220">
                  <c:v>0.0568992354661075</c:v>
                </c:pt>
                <c:pt idx="1221">
                  <c:v>0.0792034890084821</c:v>
                </c:pt>
                <c:pt idx="1222">
                  <c:v>-0.0869650503886708</c:v>
                </c:pt>
                <c:pt idx="1223">
                  <c:v>-0.0886841186448264</c:v>
                </c:pt>
                <c:pt idx="1224">
                  <c:v>0.107938090511771</c:v>
                </c:pt>
                <c:pt idx="1225">
                  <c:v>-0.0781140292908603</c:v>
                </c:pt>
                <c:pt idx="1226">
                  <c:v>-0.0799452889496392</c:v>
                </c:pt>
                <c:pt idx="1227">
                  <c:v>-0.0711910035247505</c:v>
                </c:pt>
                <c:pt idx="1228">
                  <c:v>0.0840301589578899</c:v>
                </c:pt>
                <c:pt idx="1229">
                  <c:v>-0.0709639255888602</c:v>
                </c:pt>
                <c:pt idx="1230">
                  <c:v>-0.0757023086590375</c:v>
                </c:pt>
                <c:pt idx="1231">
                  <c:v>-0.0401506215575813</c:v>
                </c:pt>
                <c:pt idx="1232">
                  <c:v>-0.0656957964455445</c:v>
                </c:pt>
                <c:pt idx="1233">
                  <c:v>0.0884380903696058</c:v>
                </c:pt>
                <c:pt idx="1234">
                  <c:v>0.0818432520892346</c:v>
                </c:pt>
                <c:pt idx="1235">
                  <c:v>0.0695163572523384</c:v>
                </c:pt>
                <c:pt idx="1236">
                  <c:v>-0.077670186805026</c:v>
                </c:pt>
                <c:pt idx="1237">
                  <c:v>-0.0705761801196198</c:v>
                </c:pt>
                <c:pt idx="1238">
                  <c:v>0.0702089544475406</c:v>
                </c:pt>
                <c:pt idx="1239">
                  <c:v>0.0834030747410232</c:v>
                </c:pt>
                <c:pt idx="1240">
                  <c:v>0.0743603605187746</c:v>
                </c:pt>
                <c:pt idx="1241">
                  <c:v>0.0881226615035027</c:v>
                </c:pt>
                <c:pt idx="1242">
                  <c:v>-0.0775267998872466</c:v>
                </c:pt>
                <c:pt idx="1243">
                  <c:v>0.069766211158398</c:v>
                </c:pt>
                <c:pt idx="1244">
                  <c:v>-0.113374706186886</c:v>
                </c:pt>
                <c:pt idx="1245">
                  <c:v>0.0602360347558678</c:v>
                </c:pt>
                <c:pt idx="1246">
                  <c:v>-0.0718544778091502</c:v>
                </c:pt>
                <c:pt idx="1247">
                  <c:v>-0.0607953068042558</c:v>
                </c:pt>
                <c:pt idx="1248">
                  <c:v>-0.0821303901974317</c:v>
                </c:pt>
                <c:pt idx="1249">
                  <c:v>0.0763180137408236</c:v>
                </c:pt>
                <c:pt idx="1250">
                  <c:v>-0.0796221510662817</c:v>
                </c:pt>
                <c:pt idx="1251">
                  <c:v>-0.0546297444218846</c:v>
                </c:pt>
                <c:pt idx="1252">
                  <c:v>-0.0583301611438425</c:v>
                </c:pt>
                <c:pt idx="1253">
                  <c:v>0.0623424856019484</c:v>
                </c:pt>
                <c:pt idx="1254">
                  <c:v>0.0827944364164363</c:v>
                </c:pt>
                <c:pt idx="1255">
                  <c:v>-0.0774967160952075</c:v>
                </c:pt>
                <c:pt idx="1256">
                  <c:v>0.100033547018671</c:v>
                </c:pt>
                <c:pt idx="1257">
                  <c:v>0.100830739663115</c:v>
                </c:pt>
                <c:pt idx="1258">
                  <c:v>0.0970371198784622</c:v>
                </c:pt>
                <c:pt idx="1259">
                  <c:v>0.0901797138650535</c:v>
                </c:pt>
                <c:pt idx="1260">
                  <c:v>-0.0801602546158405</c:v>
                </c:pt>
                <c:pt idx="1261">
                  <c:v>-0.0795684093780578</c:v>
                </c:pt>
                <c:pt idx="1262">
                  <c:v>-0.0723635149506238</c:v>
                </c:pt>
                <c:pt idx="1263">
                  <c:v>-0.0755095772793378</c:v>
                </c:pt>
                <c:pt idx="1264">
                  <c:v>0.0869964789188604</c:v>
                </c:pt>
                <c:pt idx="1265">
                  <c:v>0.0784242678922753</c:v>
                </c:pt>
                <c:pt idx="1266">
                  <c:v>0.0960468380286926</c:v>
                </c:pt>
                <c:pt idx="1267">
                  <c:v>0.0970446153299823</c:v>
                </c:pt>
                <c:pt idx="1268">
                  <c:v>0.0926520112088328</c:v>
                </c:pt>
                <c:pt idx="1269">
                  <c:v>-0.0934901383136938</c:v>
                </c:pt>
                <c:pt idx="1270">
                  <c:v>0.0802289800396075</c:v>
                </c:pt>
                <c:pt idx="1271">
                  <c:v>-0.0635077316305048</c:v>
                </c:pt>
                <c:pt idx="1272">
                  <c:v>0.100156708315663</c:v>
                </c:pt>
                <c:pt idx="1273">
                  <c:v>-0.0920097107473001</c:v>
                </c:pt>
                <c:pt idx="1274">
                  <c:v>0.0802950720967225</c:v>
                </c:pt>
                <c:pt idx="1275">
                  <c:v>-0.0626498714024308</c:v>
                </c:pt>
                <c:pt idx="1276">
                  <c:v>0.0781646848874217</c:v>
                </c:pt>
                <c:pt idx="1277">
                  <c:v>-0.113567394445281</c:v>
                </c:pt>
                <c:pt idx="1278">
                  <c:v>-0.0719864189986554</c:v>
                </c:pt>
                <c:pt idx="1279">
                  <c:v>0.0749292262542831</c:v>
                </c:pt>
                <c:pt idx="1280">
                  <c:v>0.0939175240497526</c:v>
                </c:pt>
                <c:pt idx="1281">
                  <c:v>0.0832661315426269</c:v>
                </c:pt>
                <c:pt idx="1282">
                  <c:v>0.0829832685886477</c:v>
                </c:pt>
                <c:pt idx="1283">
                  <c:v>0.0776610559429902</c:v>
                </c:pt>
                <c:pt idx="1284">
                  <c:v>-0.0921368763384684</c:v>
                </c:pt>
                <c:pt idx="1285">
                  <c:v>0.0791134737875174</c:v>
                </c:pt>
                <c:pt idx="1286">
                  <c:v>-0.0814781559473019</c:v>
                </c:pt>
                <c:pt idx="1287">
                  <c:v>0.0786953005279603</c:v>
                </c:pt>
                <c:pt idx="1288">
                  <c:v>-0.101373525068379</c:v>
                </c:pt>
                <c:pt idx="1289">
                  <c:v>0.0817585462285522</c:v>
                </c:pt>
                <c:pt idx="1290">
                  <c:v>0.0942637214101896</c:v>
                </c:pt>
                <c:pt idx="1291">
                  <c:v>-0.0543331023389633</c:v>
                </c:pt>
                <c:pt idx="1292">
                  <c:v>-0.0729010877256497</c:v>
                </c:pt>
                <c:pt idx="1293">
                  <c:v>-0.0767692284837467</c:v>
                </c:pt>
                <c:pt idx="1294">
                  <c:v>0.117938600825088</c:v>
                </c:pt>
                <c:pt idx="1295">
                  <c:v>0.0636557009960282</c:v>
                </c:pt>
                <c:pt idx="1296">
                  <c:v>-0.115596539141283</c:v>
                </c:pt>
                <c:pt idx="1297">
                  <c:v>-0.079246673849571</c:v>
                </c:pt>
                <c:pt idx="1298">
                  <c:v>0.0893912001363436</c:v>
                </c:pt>
                <c:pt idx="1299">
                  <c:v>-0.0864283154687165</c:v>
                </c:pt>
                <c:pt idx="1300">
                  <c:v>0.0906909083687907</c:v>
                </c:pt>
                <c:pt idx="1301">
                  <c:v>0.0882037629525123</c:v>
                </c:pt>
                <c:pt idx="1302">
                  <c:v>-0.101089817638959</c:v>
                </c:pt>
                <c:pt idx="1303">
                  <c:v>-0.0701782156127134</c:v>
                </c:pt>
                <c:pt idx="1304">
                  <c:v>0.0965190102666202</c:v>
                </c:pt>
                <c:pt idx="1305">
                  <c:v>0.086826989565227</c:v>
                </c:pt>
                <c:pt idx="1306">
                  <c:v>0.0821765501774282</c:v>
                </c:pt>
                <c:pt idx="1307">
                  <c:v>0.0987101760716709</c:v>
                </c:pt>
                <c:pt idx="1308">
                  <c:v>-0.0989815390808682</c:v>
                </c:pt>
                <c:pt idx="1309">
                  <c:v>0.0920543959974826</c:v>
                </c:pt>
                <c:pt idx="1310">
                  <c:v>-0.128707351654857</c:v>
                </c:pt>
                <c:pt idx="1311">
                  <c:v>-0.104108450066095</c:v>
                </c:pt>
                <c:pt idx="1312">
                  <c:v>0.0790211221576189</c:v>
                </c:pt>
                <c:pt idx="1313">
                  <c:v>0.148789526711543</c:v>
                </c:pt>
                <c:pt idx="1314">
                  <c:v>0.0949540585533949</c:v>
                </c:pt>
                <c:pt idx="1315">
                  <c:v>-0.0689565041925975</c:v>
                </c:pt>
                <c:pt idx="1316">
                  <c:v>0.0994923180397811</c:v>
                </c:pt>
                <c:pt idx="1317">
                  <c:v>0.0890086522986351</c:v>
                </c:pt>
                <c:pt idx="1318">
                  <c:v>-0.0741313373863051</c:v>
                </c:pt>
                <c:pt idx="1319">
                  <c:v>-0.0863647306007822</c:v>
                </c:pt>
                <c:pt idx="1320">
                  <c:v>-0.105862998298941</c:v>
                </c:pt>
                <c:pt idx="1321">
                  <c:v>-0.0879946593509069</c:v>
                </c:pt>
                <c:pt idx="1322">
                  <c:v>-0.0699359900771025</c:v>
                </c:pt>
                <c:pt idx="1323">
                  <c:v>-0.0973185528827212</c:v>
                </c:pt>
                <c:pt idx="1324">
                  <c:v>-0.052714738644518</c:v>
                </c:pt>
                <c:pt idx="1325">
                  <c:v>-0.100802510314239</c:v>
                </c:pt>
                <c:pt idx="1326">
                  <c:v>-0.0940916377887558</c:v>
                </c:pt>
                <c:pt idx="1327">
                  <c:v>0.0919993087633136</c:v>
                </c:pt>
                <c:pt idx="1328">
                  <c:v>-0.112793618935517</c:v>
                </c:pt>
                <c:pt idx="1329">
                  <c:v>-0.0887535930296507</c:v>
                </c:pt>
                <c:pt idx="1330">
                  <c:v>0.0914380876627469</c:v>
                </c:pt>
                <c:pt idx="1331">
                  <c:v>0.0675356394720213</c:v>
                </c:pt>
                <c:pt idx="1332">
                  <c:v>0.0924670426948289</c:v>
                </c:pt>
                <c:pt idx="1333">
                  <c:v>-0.0601580586734603</c:v>
                </c:pt>
                <c:pt idx="1334">
                  <c:v>-0.0894934317050671</c:v>
                </c:pt>
                <c:pt idx="1335">
                  <c:v>0.0797074619458792</c:v>
                </c:pt>
                <c:pt idx="1336">
                  <c:v>0.0780174653233904</c:v>
                </c:pt>
                <c:pt idx="1337">
                  <c:v>-0.0626887629231233</c:v>
                </c:pt>
                <c:pt idx="1338">
                  <c:v>0.0867090892040421</c:v>
                </c:pt>
                <c:pt idx="1339">
                  <c:v>0.0932113778012095</c:v>
                </c:pt>
                <c:pt idx="1340">
                  <c:v>0.105033779765502</c:v>
                </c:pt>
                <c:pt idx="1341">
                  <c:v>-0.0543190083942062</c:v>
                </c:pt>
                <c:pt idx="1342">
                  <c:v>-0.0905547049061654</c:v>
                </c:pt>
                <c:pt idx="1343">
                  <c:v>-0.0570418712874279</c:v>
                </c:pt>
                <c:pt idx="1344">
                  <c:v>0.0976394679619454</c:v>
                </c:pt>
                <c:pt idx="1345">
                  <c:v>0.0830450119962395</c:v>
                </c:pt>
                <c:pt idx="1346">
                  <c:v>0.0882692406283606</c:v>
                </c:pt>
                <c:pt idx="1347">
                  <c:v>-0.0724621343265222</c:v>
                </c:pt>
                <c:pt idx="1348">
                  <c:v>-0.0871979499421951</c:v>
                </c:pt>
                <c:pt idx="1349">
                  <c:v>0.0919467709327629</c:v>
                </c:pt>
                <c:pt idx="1350">
                  <c:v>-0.0838703235941017</c:v>
                </c:pt>
                <c:pt idx="1351">
                  <c:v>-0.081242342643193</c:v>
                </c:pt>
                <c:pt idx="1352">
                  <c:v>-0.0959054117019468</c:v>
                </c:pt>
                <c:pt idx="1353">
                  <c:v>0.0864488972324055</c:v>
                </c:pt>
                <c:pt idx="1354">
                  <c:v>-0.0709359889194391</c:v>
                </c:pt>
                <c:pt idx="1355">
                  <c:v>0.0882429513454173</c:v>
                </c:pt>
                <c:pt idx="1356">
                  <c:v>0.08590075864784</c:v>
                </c:pt>
                <c:pt idx="1357">
                  <c:v>-0.0749031571382688</c:v>
                </c:pt>
                <c:pt idx="1358">
                  <c:v>0.140181928992714</c:v>
                </c:pt>
                <c:pt idx="1359">
                  <c:v>0.105389928616247</c:v>
                </c:pt>
                <c:pt idx="1360">
                  <c:v>0.111629045052962</c:v>
                </c:pt>
                <c:pt idx="1361">
                  <c:v>0.089906057804303</c:v>
                </c:pt>
                <c:pt idx="1362">
                  <c:v>0.0885421529877616</c:v>
                </c:pt>
                <c:pt idx="1363">
                  <c:v>0.0739671756799201</c:v>
                </c:pt>
                <c:pt idx="1364">
                  <c:v>-0.0724145393485888</c:v>
                </c:pt>
                <c:pt idx="1365">
                  <c:v>0.0982603317451854</c:v>
                </c:pt>
                <c:pt idx="1366">
                  <c:v>0.0973952494601732</c:v>
                </c:pt>
                <c:pt idx="1367">
                  <c:v>-0.0911552772941045</c:v>
                </c:pt>
                <c:pt idx="1368">
                  <c:v>0.093157129461464</c:v>
                </c:pt>
                <c:pt idx="1369">
                  <c:v>0.0825761289419403</c:v>
                </c:pt>
                <c:pt idx="1370">
                  <c:v>-0.0879056104835086</c:v>
                </c:pt>
                <c:pt idx="1371">
                  <c:v>-0.0833835240420219</c:v>
                </c:pt>
                <c:pt idx="1372">
                  <c:v>0.0753724368675504</c:v>
                </c:pt>
                <c:pt idx="1373">
                  <c:v>-0.0742763601768172</c:v>
                </c:pt>
                <c:pt idx="1374">
                  <c:v>-0.103863177615186</c:v>
                </c:pt>
                <c:pt idx="1375">
                  <c:v>0.0963252474609061</c:v>
                </c:pt>
                <c:pt idx="1376">
                  <c:v>0.0540755976128575</c:v>
                </c:pt>
                <c:pt idx="1377">
                  <c:v>0.106450222639663</c:v>
                </c:pt>
                <c:pt idx="1378">
                  <c:v>-0.0902113888360549</c:v>
                </c:pt>
                <c:pt idx="1379">
                  <c:v>0.0918341962503324</c:v>
                </c:pt>
                <c:pt idx="1380">
                  <c:v>-0.0965835574873989</c:v>
                </c:pt>
                <c:pt idx="1381">
                  <c:v>-0.0918338816204762</c:v>
                </c:pt>
                <c:pt idx="1382">
                  <c:v>0.0469059850634346</c:v>
                </c:pt>
                <c:pt idx="1383">
                  <c:v>0.104183657010544</c:v>
                </c:pt>
                <c:pt idx="1384">
                  <c:v>0.0873778286518464</c:v>
                </c:pt>
                <c:pt idx="1385">
                  <c:v>0.0904175871914023</c:v>
                </c:pt>
                <c:pt idx="1386">
                  <c:v>-0.102746861384098</c:v>
                </c:pt>
                <c:pt idx="1387">
                  <c:v>0.0919102020267786</c:v>
                </c:pt>
                <c:pt idx="1388">
                  <c:v>-0.0706867518927115</c:v>
                </c:pt>
                <c:pt idx="1389">
                  <c:v>0.10167881158959</c:v>
                </c:pt>
                <c:pt idx="1390">
                  <c:v>-0.0801760490065521</c:v>
                </c:pt>
                <c:pt idx="1391">
                  <c:v>0.103506094519557</c:v>
                </c:pt>
                <c:pt idx="1392">
                  <c:v>0.0935210769176658</c:v>
                </c:pt>
                <c:pt idx="1393">
                  <c:v>0.116473346435386</c:v>
                </c:pt>
                <c:pt idx="1394">
                  <c:v>0.0914461494531173</c:v>
                </c:pt>
                <c:pt idx="1395">
                  <c:v>0.0722628645505908</c:v>
                </c:pt>
                <c:pt idx="1396">
                  <c:v>0.101594088806802</c:v>
                </c:pt>
                <c:pt idx="1397">
                  <c:v>-0.0957321576952435</c:v>
                </c:pt>
                <c:pt idx="1398">
                  <c:v>0.0749312785806876</c:v>
                </c:pt>
                <c:pt idx="1399">
                  <c:v>0.0993022578827347</c:v>
                </c:pt>
                <c:pt idx="1400">
                  <c:v>0.108038545207828</c:v>
                </c:pt>
                <c:pt idx="1401">
                  <c:v>0.131455069846746</c:v>
                </c:pt>
                <c:pt idx="1402">
                  <c:v>0.107763417064897</c:v>
                </c:pt>
                <c:pt idx="1403">
                  <c:v>-0.117867208064235</c:v>
                </c:pt>
                <c:pt idx="1404">
                  <c:v>0.0902438663111609</c:v>
                </c:pt>
                <c:pt idx="1405">
                  <c:v>0.0710389509393565</c:v>
                </c:pt>
                <c:pt idx="1406">
                  <c:v>-0.154337151260268</c:v>
                </c:pt>
                <c:pt idx="1407">
                  <c:v>-0.102121508604748</c:v>
                </c:pt>
                <c:pt idx="1408">
                  <c:v>0.0995048559853706</c:v>
                </c:pt>
                <c:pt idx="1409">
                  <c:v>0.0510460400534977</c:v>
                </c:pt>
                <c:pt idx="1410">
                  <c:v>-0.0740027870402884</c:v>
                </c:pt>
                <c:pt idx="1411">
                  <c:v>-0.110587105752052</c:v>
                </c:pt>
                <c:pt idx="1412">
                  <c:v>0.0879231593384874</c:v>
                </c:pt>
                <c:pt idx="1413">
                  <c:v>0.0886832295055371</c:v>
                </c:pt>
                <c:pt idx="1414">
                  <c:v>0.0920153568591889</c:v>
                </c:pt>
                <c:pt idx="1415">
                  <c:v>0.124322880705936</c:v>
                </c:pt>
                <c:pt idx="1416">
                  <c:v>-0.108387070420485</c:v>
                </c:pt>
                <c:pt idx="1417">
                  <c:v>0.094000021360348</c:v>
                </c:pt>
                <c:pt idx="1418">
                  <c:v>0.105494270535017</c:v>
                </c:pt>
                <c:pt idx="1419">
                  <c:v>-0.0721776970557171</c:v>
                </c:pt>
                <c:pt idx="1420">
                  <c:v>0.0843484772310128</c:v>
                </c:pt>
                <c:pt idx="1421">
                  <c:v>0.145352380349154</c:v>
                </c:pt>
                <c:pt idx="1422">
                  <c:v>0.0887450198166864</c:v>
                </c:pt>
                <c:pt idx="1423">
                  <c:v>0.103580686562684</c:v>
                </c:pt>
                <c:pt idx="1424">
                  <c:v>0.095066255547295</c:v>
                </c:pt>
                <c:pt idx="1425">
                  <c:v>-0.0942285232324512</c:v>
                </c:pt>
                <c:pt idx="1426">
                  <c:v>-0.0903727666845065</c:v>
                </c:pt>
                <c:pt idx="1427">
                  <c:v>-0.0883596454817996</c:v>
                </c:pt>
                <c:pt idx="1428">
                  <c:v>0.0921694271103763</c:v>
                </c:pt>
                <c:pt idx="1429">
                  <c:v>-0.0944936628812883</c:v>
                </c:pt>
                <c:pt idx="1430">
                  <c:v>0.10737970668484</c:v>
                </c:pt>
                <c:pt idx="1431">
                  <c:v>0.113608910130351</c:v>
                </c:pt>
                <c:pt idx="1432">
                  <c:v>-0.0911294338509437</c:v>
                </c:pt>
                <c:pt idx="1433">
                  <c:v>-0.0911056443444681</c:v>
                </c:pt>
                <c:pt idx="1434">
                  <c:v>0.115234890897147</c:v>
                </c:pt>
                <c:pt idx="1435">
                  <c:v>0.0826959258568275</c:v>
                </c:pt>
                <c:pt idx="1436">
                  <c:v>0.111098543362707</c:v>
                </c:pt>
                <c:pt idx="1437">
                  <c:v>-0.0857703539954473</c:v>
                </c:pt>
                <c:pt idx="1438">
                  <c:v>0.10429270310688</c:v>
                </c:pt>
                <c:pt idx="1439">
                  <c:v>0.11731254128577</c:v>
                </c:pt>
                <c:pt idx="1440">
                  <c:v>0.103354702909444</c:v>
                </c:pt>
                <c:pt idx="1441">
                  <c:v>0.103474433803782</c:v>
                </c:pt>
                <c:pt idx="1442">
                  <c:v>0.103118553552363</c:v>
                </c:pt>
                <c:pt idx="1443">
                  <c:v>-0.0716163230091036</c:v>
                </c:pt>
                <c:pt idx="1444">
                  <c:v>-0.093235484222338</c:v>
                </c:pt>
                <c:pt idx="1445">
                  <c:v>-0.115247373676609</c:v>
                </c:pt>
                <c:pt idx="1446">
                  <c:v>0.0851415083831822</c:v>
                </c:pt>
                <c:pt idx="1447">
                  <c:v>0.0986335880571324</c:v>
                </c:pt>
                <c:pt idx="1448">
                  <c:v>-0.140634768473921</c:v>
                </c:pt>
                <c:pt idx="1449">
                  <c:v>0.0987638838253171</c:v>
                </c:pt>
                <c:pt idx="1450">
                  <c:v>0.10590809025918</c:v>
                </c:pt>
                <c:pt idx="1451">
                  <c:v>0.109223110185733</c:v>
                </c:pt>
                <c:pt idx="1452">
                  <c:v>-0.0816899516930416</c:v>
                </c:pt>
                <c:pt idx="1453">
                  <c:v>-0.11440617756267</c:v>
                </c:pt>
                <c:pt idx="1454">
                  <c:v>0.164504204488273</c:v>
                </c:pt>
                <c:pt idx="1455">
                  <c:v>0.124571903268703</c:v>
                </c:pt>
                <c:pt idx="1456">
                  <c:v>-0.0860264950889593</c:v>
                </c:pt>
                <c:pt idx="1457">
                  <c:v>0.116425424146451</c:v>
                </c:pt>
                <c:pt idx="1458">
                  <c:v>0.135064993009651</c:v>
                </c:pt>
                <c:pt idx="1459">
                  <c:v>0.0891225177015365</c:v>
                </c:pt>
                <c:pt idx="1460">
                  <c:v>0.100702177487169</c:v>
                </c:pt>
                <c:pt idx="1461">
                  <c:v>-0.0958549648190987</c:v>
                </c:pt>
                <c:pt idx="1462">
                  <c:v>0.0764825448503477</c:v>
                </c:pt>
                <c:pt idx="1463">
                  <c:v>0.105343548596899</c:v>
                </c:pt>
                <c:pt idx="1464">
                  <c:v>0.107331416026049</c:v>
                </c:pt>
                <c:pt idx="1465">
                  <c:v>-0.0842944397513493</c:v>
                </c:pt>
                <c:pt idx="1466">
                  <c:v>0.0921178851715602</c:v>
                </c:pt>
                <c:pt idx="1467">
                  <c:v>0.0947779105139237</c:v>
                </c:pt>
                <c:pt idx="1468">
                  <c:v>0.110402091337013</c:v>
                </c:pt>
                <c:pt idx="1469">
                  <c:v>0.104062769113699</c:v>
                </c:pt>
                <c:pt idx="1470">
                  <c:v>-0.0865982968236978</c:v>
                </c:pt>
                <c:pt idx="1471">
                  <c:v>-0.0860591911439772</c:v>
                </c:pt>
                <c:pt idx="1472">
                  <c:v>0.114919599066413</c:v>
                </c:pt>
                <c:pt idx="1473">
                  <c:v>-0.112905678876477</c:v>
                </c:pt>
                <c:pt idx="1474">
                  <c:v>0.0905128335554122</c:v>
                </c:pt>
                <c:pt idx="1475">
                  <c:v>-0.110340889912177</c:v>
                </c:pt>
                <c:pt idx="1476">
                  <c:v>0.0749619921408564</c:v>
                </c:pt>
                <c:pt idx="1477">
                  <c:v>0.0902162466484795</c:v>
                </c:pt>
                <c:pt idx="1478">
                  <c:v>-0.0849262889299284</c:v>
                </c:pt>
                <c:pt idx="1479">
                  <c:v>-0.0941627346308007</c:v>
                </c:pt>
                <c:pt idx="1480">
                  <c:v>0.124042017245165</c:v>
                </c:pt>
                <c:pt idx="1481">
                  <c:v>-0.073285946924786</c:v>
                </c:pt>
                <c:pt idx="1482">
                  <c:v>0.110620828115086</c:v>
                </c:pt>
                <c:pt idx="1483">
                  <c:v>0.089722324100641</c:v>
                </c:pt>
                <c:pt idx="1484">
                  <c:v>-0.103019888523864</c:v>
                </c:pt>
                <c:pt idx="1485">
                  <c:v>0.0945917941900204</c:v>
                </c:pt>
                <c:pt idx="1486">
                  <c:v>0.110761176885904</c:v>
                </c:pt>
                <c:pt idx="1487">
                  <c:v>-0.0862822288503843</c:v>
                </c:pt>
                <c:pt idx="1488">
                  <c:v>0.107021354129284</c:v>
                </c:pt>
                <c:pt idx="1489">
                  <c:v>0.107844433320804</c:v>
                </c:pt>
                <c:pt idx="1490">
                  <c:v>-0.0848399257945122</c:v>
                </c:pt>
                <c:pt idx="1491">
                  <c:v>0.12138090851816</c:v>
                </c:pt>
                <c:pt idx="1492">
                  <c:v>0.113718100803195</c:v>
                </c:pt>
                <c:pt idx="1493">
                  <c:v>0.108422810989449</c:v>
                </c:pt>
                <c:pt idx="1494">
                  <c:v>0.0916428270417056</c:v>
                </c:pt>
                <c:pt idx="1495">
                  <c:v>0.110640893352819</c:v>
                </c:pt>
                <c:pt idx="1496">
                  <c:v>0.0930677237832163</c:v>
                </c:pt>
                <c:pt idx="1497">
                  <c:v>0.0903122751082405</c:v>
                </c:pt>
                <c:pt idx="1498">
                  <c:v>0.114919115184042</c:v>
                </c:pt>
                <c:pt idx="1499">
                  <c:v>-0.108224306548387</c:v>
                </c:pt>
                <c:pt idx="1500">
                  <c:v>0.12020499891215</c:v>
                </c:pt>
                <c:pt idx="1501">
                  <c:v>0.0990612079998557</c:v>
                </c:pt>
                <c:pt idx="1502">
                  <c:v>-0.0983805930061995</c:v>
                </c:pt>
                <c:pt idx="1503">
                  <c:v>-0.115340679280128</c:v>
                </c:pt>
                <c:pt idx="1504">
                  <c:v>-0.110088397623134</c:v>
                </c:pt>
                <c:pt idx="1505">
                  <c:v>-0.102806056519199</c:v>
                </c:pt>
                <c:pt idx="1506">
                  <c:v>-0.095920427214941</c:v>
                </c:pt>
                <c:pt idx="1507">
                  <c:v>0.190156865872821</c:v>
                </c:pt>
                <c:pt idx="1508">
                  <c:v>0.115521701450124</c:v>
                </c:pt>
                <c:pt idx="1509">
                  <c:v>0.0997774783766321</c:v>
                </c:pt>
                <c:pt idx="1510">
                  <c:v>0.103120772745476</c:v>
                </c:pt>
                <c:pt idx="1511">
                  <c:v>-0.126878048781174</c:v>
                </c:pt>
                <c:pt idx="1512">
                  <c:v>-0.100966303809637</c:v>
                </c:pt>
                <c:pt idx="1513">
                  <c:v>0.0918938969312486</c:v>
                </c:pt>
                <c:pt idx="1514">
                  <c:v>-0.0932030844268294</c:v>
                </c:pt>
                <c:pt idx="1515">
                  <c:v>0.133303703725572</c:v>
                </c:pt>
                <c:pt idx="1516">
                  <c:v>-0.0966115533978826</c:v>
                </c:pt>
                <c:pt idx="1517">
                  <c:v>-0.0841831786987777</c:v>
                </c:pt>
                <c:pt idx="1518">
                  <c:v>0.133341283099684</c:v>
                </c:pt>
                <c:pt idx="1519">
                  <c:v>0.0989099735553335</c:v>
                </c:pt>
                <c:pt idx="1520">
                  <c:v>0.150988931254773</c:v>
                </c:pt>
                <c:pt idx="1521">
                  <c:v>-0.180509217709625</c:v>
                </c:pt>
                <c:pt idx="1522">
                  <c:v>0.0991540978757574</c:v>
                </c:pt>
                <c:pt idx="1523">
                  <c:v>0.113168908800338</c:v>
                </c:pt>
                <c:pt idx="1524">
                  <c:v>0.100539087208325</c:v>
                </c:pt>
                <c:pt idx="1525">
                  <c:v>0.104403236847691</c:v>
                </c:pt>
                <c:pt idx="1526">
                  <c:v>0.0861439900863501</c:v>
                </c:pt>
                <c:pt idx="1527">
                  <c:v>-0.0866678703918802</c:v>
                </c:pt>
                <c:pt idx="1528">
                  <c:v>0.114631869954784</c:v>
                </c:pt>
                <c:pt idx="1529">
                  <c:v>0.105796014336318</c:v>
                </c:pt>
                <c:pt idx="1530">
                  <c:v>0.106463506792245</c:v>
                </c:pt>
                <c:pt idx="1531">
                  <c:v>0.0988946428304448</c:v>
                </c:pt>
                <c:pt idx="1532">
                  <c:v>-0.0906830660027208</c:v>
                </c:pt>
                <c:pt idx="1533">
                  <c:v>-0.0580586177257652</c:v>
                </c:pt>
                <c:pt idx="1534">
                  <c:v>-0.104205358462879</c:v>
                </c:pt>
                <c:pt idx="1535">
                  <c:v>0.110222618906353</c:v>
                </c:pt>
                <c:pt idx="1536">
                  <c:v>-0.0755996784319646</c:v>
                </c:pt>
                <c:pt idx="1537">
                  <c:v>0.123112553520281</c:v>
                </c:pt>
                <c:pt idx="1538">
                  <c:v>0.129265608520039</c:v>
                </c:pt>
                <c:pt idx="1539">
                  <c:v>0.167288184975385</c:v>
                </c:pt>
                <c:pt idx="1540">
                  <c:v>0.160558238433618</c:v>
                </c:pt>
                <c:pt idx="1541">
                  <c:v>-0.114564399701689</c:v>
                </c:pt>
                <c:pt idx="1542">
                  <c:v>-0.102327138231703</c:v>
                </c:pt>
                <c:pt idx="1543">
                  <c:v>-0.0939602313350939</c:v>
                </c:pt>
                <c:pt idx="1544">
                  <c:v>0.093261240353867</c:v>
                </c:pt>
                <c:pt idx="1545">
                  <c:v>0.135127101203434</c:v>
                </c:pt>
                <c:pt idx="1546">
                  <c:v>-0.0976317560711751</c:v>
                </c:pt>
                <c:pt idx="1547">
                  <c:v>0.0911841884920484</c:v>
                </c:pt>
                <c:pt idx="1548">
                  <c:v>0.0951833803381194</c:v>
                </c:pt>
                <c:pt idx="1549">
                  <c:v>0.10492601404551</c:v>
                </c:pt>
                <c:pt idx="1550">
                  <c:v>-0.0559702616619955</c:v>
                </c:pt>
                <c:pt idx="1551">
                  <c:v>0.10162916121735</c:v>
                </c:pt>
                <c:pt idx="1552">
                  <c:v>0.127509727062886</c:v>
                </c:pt>
                <c:pt idx="1553">
                  <c:v>0.112943851179751</c:v>
                </c:pt>
                <c:pt idx="1554">
                  <c:v>-0.092784965370741</c:v>
                </c:pt>
                <c:pt idx="1555">
                  <c:v>0.130972693103313</c:v>
                </c:pt>
                <c:pt idx="1556">
                  <c:v>0.113201020940995</c:v>
                </c:pt>
                <c:pt idx="1557">
                  <c:v>0.150752184413321</c:v>
                </c:pt>
                <c:pt idx="1558">
                  <c:v>0.123418251937997</c:v>
                </c:pt>
                <c:pt idx="1559">
                  <c:v>-0.145545328713528</c:v>
                </c:pt>
                <c:pt idx="1560">
                  <c:v>0.123098388701553</c:v>
                </c:pt>
                <c:pt idx="1561">
                  <c:v>0.114576745910321</c:v>
                </c:pt>
                <c:pt idx="1562">
                  <c:v>-0.111289625082098</c:v>
                </c:pt>
                <c:pt idx="1563">
                  <c:v>-0.123535326780982</c:v>
                </c:pt>
                <c:pt idx="1564">
                  <c:v>0.180886740744788</c:v>
                </c:pt>
                <c:pt idx="1565">
                  <c:v>0.119629612648705</c:v>
                </c:pt>
                <c:pt idx="1566">
                  <c:v>0.0874968969804403</c:v>
                </c:pt>
                <c:pt idx="1567">
                  <c:v>0.118816453928541</c:v>
                </c:pt>
                <c:pt idx="1568">
                  <c:v>-0.111846114771685</c:v>
                </c:pt>
                <c:pt idx="1569">
                  <c:v>0.144401433149939</c:v>
                </c:pt>
                <c:pt idx="1570">
                  <c:v>-0.121454324845212</c:v>
                </c:pt>
                <c:pt idx="1571">
                  <c:v>0.112850892844998</c:v>
                </c:pt>
                <c:pt idx="1572">
                  <c:v>0.106494041640158</c:v>
                </c:pt>
                <c:pt idx="1573">
                  <c:v>0.129508497961818</c:v>
                </c:pt>
                <c:pt idx="1574">
                  <c:v>0.121827199968585</c:v>
                </c:pt>
                <c:pt idx="1575">
                  <c:v>0.0844548608372827</c:v>
                </c:pt>
                <c:pt idx="1576">
                  <c:v>0.104988358359937</c:v>
                </c:pt>
                <c:pt idx="1577">
                  <c:v>-0.116826483765535</c:v>
                </c:pt>
                <c:pt idx="1578">
                  <c:v>-0.0945239254858025</c:v>
                </c:pt>
                <c:pt idx="1579">
                  <c:v>-0.103293798850464</c:v>
                </c:pt>
                <c:pt idx="1580">
                  <c:v>-0.125864021564587</c:v>
                </c:pt>
                <c:pt idx="1581">
                  <c:v>0.124153146393324</c:v>
                </c:pt>
                <c:pt idx="1582">
                  <c:v>0.114490614055947</c:v>
                </c:pt>
                <c:pt idx="1583">
                  <c:v>-0.0971892484416078</c:v>
                </c:pt>
                <c:pt idx="1584">
                  <c:v>0.108650805780207</c:v>
                </c:pt>
                <c:pt idx="1585">
                  <c:v>0.126109091655376</c:v>
                </c:pt>
                <c:pt idx="1586">
                  <c:v>0.110020262732087</c:v>
                </c:pt>
                <c:pt idx="1587">
                  <c:v>-0.120102993740323</c:v>
                </c:pt>
                <c:pt idx="1588">
                  <c:v>-0.104729787400867</c:v>
                </c:pt>
                <c:pt idx="1589">
                  <c:v>-0.0767727473961253</c:v>
                </c:pt>
                <c:pt idx="1590">
                  <c:v>0.124413736243517</c:v>
                </c:pt>
                <c:pt idx="1591">
                  <c:v>-0.109894773672617</c:v>
                </c:pt>
                <c:pt idx="1592">
                  <c:v>0.0900666343145676</c:v>
                </c:pt>
                <c:pt idx="1593">
                  <c:v>-0.123425686454314</c:v>
                </c:pt>
                <c:pt idx="1594">
                  <c:v>0.104837284642121</c:v>
                </c:pt>
                <c:pt idx="1595">
                  <c:v>0.110431759403923</c:v>
                </c:pt>
                <c:pt idx="1596">
                  <c:v>-0.0975416499559488</c:v>
                </c:pt>
                <c:pt idx="1597">
                  <c:v>-0.10998604684714</c:v>
                </c:pt>
                <c:pt idx="1598">
                  <c:v>0.114045245063475</c:v>
                </c:pt>
                <c:pt idx="1599">
                  <c:v>0.117904041826135</c:v>
                </c:pt>
                <c:pt idx="1600">
                  <c:v>-0.107440067016226</c:v>
                </c:pt>
                <c:pt idx="1601">
                  <c:v>0.0986122641599964</c:v>
                </c:pt>
                <c:pt idx="1602">
                  <c:v>0.114268449535681</c:v>
                </c:pt>
                <c:pt idx="1603">
                  <c:v>0.113043153326467</c:v>
                </c:pt>
                <c:pt idx="1604">
                  <c:v>-0.0702008125932404</c:v>
                </c:pt>
                <c:pt idx="1605">
                  <c:v>-0.0929323975382482</c:v>
                </c:pt>
                <c:pt idx="1606">
                  <c:v>0.131299506375923</c:v>
                </c:pt>
                <c:pt idx="1607">
                  <c:v>0.102913167465525</c:v>
                </c:pt>
                <c:pt idx="1608">
                  <c:v>-0.114190441191068</c:v>
                </c:pt>
                <c:pt idx="1609">
                  <c:v>0.109630438755842</c:v>
                </c:pt>
                <c:pt idx="1610">
                  <c:v>0.125083077203323</c:v>
                </c:pt>
                <c:pt idx="1611">
                  <c:v>0.106661093036751</c:v>
                </c:pt>
                <c:pt idx="1612">
                  <c:v>-0.109894937696362</c:v>
                </c:pt>
                <c:pt idx="1613">
                  <c:v>-0.129489432583211</c:v>
                </c:pt>
                <c:pt idx="1614">
                  <c:v>0.114902062189442</c:v>
                </c:pt>
                <c:pt idx="1615">
                  <c:v>0.123021932791042</c:v>
                </c:pt>
                <c:pt idx="1616">
                  <c:v>-0.0950762016589514</c:v>
                </c:pt>
                <c:pt idx="1617">
                  <c:v>0.127392383692094</c:v>
                </c:pt>
                <c:pt idx="1618">
                  <c:v>0.10396760262333</c:v>
                </c:pt>
                <c:pt idx="1619">
                  <c:v>-0.0871031267555173</c:v>
                </c:pt>
                <c:pt idx="1620">
                  <c:v>-0.138947221953549</c:v>
                </c:pt>
                <c:pt idx="1621">
                  <c:v>-0.121676425412239</c:v>
                </c:pt>
                <c:pt idx="1622">
                  <c:v>-0.0691580819502606</c:v>
                </c:pt>
                <c:pt idx="1623">
                  <c:v>0.119542685658654</c:v>
                </c:pt>
                <c:pt idx="1624">
                  <c:v>0.102599768922152</c:v>
                </c:pt>
                <c:pt idx="1625">
                  <c:v>0.105437191007169</c:v>
                </c:pt>
                <c:pt idx="1626">
                  <c:v>-0.174143683018321</c:v>
                </c:pt>
                <c:pt idx="1627">
                  <c:v>0.103796693567607</c:v>
                </c:pt>
                <c:pt idx="1628">
                  <c:v>-0.0965688013188727</c:v>
                </c:pt>
                <c:pt idx="1629">
                  <c:v>0.116687661938294</c:v>
                </c:pt>
                <c:pt idx="1630">
                  <c:v>-0.107682893648158</c:v>
                </c:pt>
                <c:pt idx="1631">
                  <c:v>0.111149798957493</c:v>
                </c:pt>
                <c:pt idx="1632">
                  <c:v>-0.110797829758625</c:v>
                </c:pt>
                <c:pt idx="1633">
                  <c:v>0.11674997542804</c:v>
                </c:pt>
                <c:pt idx="1634">
                  <c:v>-0.0923440960089399</c:v>
                </c:pt>
                <c:pt idx="1635">
                  <c:v>0.130842550063762</c:v>
                </c:pt>
                <c:pt idx="1636">
                  <c:v>-0.160149454331784</c:v>
                </c:pt>
                <c:pt idx="1637">
                  <c:v>-0.122384104552407</c:v>
                </c:pt>
                <c:pt idx="1638">
                  <c:v>-0.0961385910368288</c:v>
                </c:pt>
                <c:pt idx="1639">
                  <c:v>-0.108136806720172</c:v>
                </c:pt>
                <c:pt idx="1640">
                  <c:v>0.120285395348651</c:v>
                </c:pt>
                <c:pt idx="1641">
                  <c:v>0.141573338144317</c:v>
                </c:pt>
                <c:pt idx="1642">
                  <c:v>0.122529460639728</c:v>
                </c:pt>
                <c:pt idx="1643">
                  <c:v>-0.10230410233897</c:v>
                </c:pt>
                <c:pt idx="1644">
                  <c:v>-0.097969734430543</c:v>
                </c:pt>
                <c:pt idx="1645">
                  <c:v>0.137715607961462</c:v>
                </c:pt>
                <c:pt idx="1646">
                  <c:v>0.0961830863681362</c:v>
                </c:pt>
                <c:pt idx="1647">
                  <c:v>0.128778845782522</c:v>
                </c:pt>
                <c:pt idx="1648">
                  <c:v>0.115908692586379</c:v>
                </c:pt>
                <c:pt idx="1649">
                  <c:v>0.115237710625934</c:v>
                </c:pt>
                <c:pt idx="1650">
                  <c:v>0.0963157838334259</c:v>
                </c:pt>
                <c:pt idx="1651">
                  <c:v>-0.107206018829318</c:v>
                </c:pt>
                <c:pt idx="1652">
                  <c:v>0.11084784972439</c:v>
                </c:pt>
                <c:pt idx="1653">
                  <c:v>-0.101322558746989</c:v>
                </c:pt>
                <c:pt idx="1654">
                  <c:v>0.124221756452493</c:v>
                </c:pt>
                <c:pt idx="1655">
                  <c:v>0.130169265756763</c:v>
                </c:pt>
                <c:pt idx="1656">
                  <c:v>0.110259117651523</c:v>
                </c:pt>
                <c:pt idx="1657">
                  <c:v>0.142994782655238</c:v>
                </c:pt>
                <c:pt idx="1658">
                  <c:v>0.126452550756434</c:v>
                </c:pt>
                <c:pt idx="1659">
                  <c:v>-0.136258556889715</c:v>
                </c:pt>
                <c:pt idx="1660">
                  <c:v>-0.125031470884008</c:v>
                </c:pt>
                <c:pt idx="1661">
                  <c:v>-0.107733947193036</c:v>
                </c:pt>
                <c:pt idx="1662">
                  <c:v>-0.107734021174399</c:v>
                </c:pt>
                <c:pt idx="1663">
                  <c:v>-0.116812742287921</c:v>
                </c:pt>
                <c:pt idx="1664">
                  <c:v>-0.125447126651726</c:v>
                </c:pt>
                <c:pt idx="1665">
                  <c:v>0.126965442379845</c:v>
                </c:pt>
                <c:pt idx="1666">
                  <c:v>-0.122457268844639</c:v>
                </c:pt>
                <c:pt idx="1667">
                  <c:v>-0.129860236442843</c:v>
                </c:pt>
                <c:pt idx="1668">
                  <c:v>-0.0762625754754133</c:v>
                </c:pt>
                <c:pt idx="1669">
                  <c:v>0.115930984697907</c:v>
                </c:pt>
                <c:pt idx="1670">
                  <c:v>0.121720394063419</c:v>
                </c:pt>
                <c:pt idx="1671">
                  <c:v>0.111890424186957</c:v>
                </c:pt>
                <c:pt idx="1672">
                  <c:v>0.101496415234554</c:v>
                </c:pt>
                <c:pt idx="1673">
                  <c:v>-0.113606687931386</c:v>
                </c:pt>
                <c:pt idx="1674">
                  <c:v>0.119724388301333</c:v>
                </c:pt>
                <c:pt idx="1675">
                  <c:v>0.21337560734592</c:v>
                </c:pt>
                <c:pt idx="1676">
                  <c:v>-0.0888287678416149</c:v>
                </c:pt>
                <c:pt idx="1677">
                  <c:v>0.129647683263867</c:v>
                </c:pt>
                <c:pt idx="1678">
                  <c:v>-0.0957020317513851</c:v>
                </c:pt>
                <c:pt idx="1679">
                  <c:v>0.133548480076613</c:v>
                </c:pt>
                <c:pt idx="1680">
                  <c:v>-0.0573833571597736</c:v>
                </c:pt>
                <c:pt idx="1681">
                  <c:v>-0.0964227122490471</c:v>
                </c:pt>
                <c:pt idx="1682">
                  <c:v>0.124328465217483</c:v>
                </c:pt>
                <c:pt idx="1683">
                  <c:v>0.133687489384609</c:v>
                </c:pt>
                <c:pt idx="1684">
                  <c:v>-0.123800525673315</c:v>
                </c:pt>
                <c:pt idx="1685">
                  <c:v>0.119002401445903</c:v>
                </c:pt>
                <c:pt idx="1686">
                  <c:v>-0.071923704069545</c:v>
                </c:pt>
                <c:pt idx="1687">
                  <c:v>0.108392062643054</c:v>
                </c:pt>
                <c:pt idx="1688">
                  <c:v>0.127250031611903</c:v>
                </c:pt>
                <c:pt idx="1689">
                  <c:v>0.116774113104401</c:v>
                </c:pt>
                <c:pt idx="1690">
                  <c:v>-0.104070076150669</c:v>
                </c:pt>
                <c:pt idx="1691">
                  <c:v>0.11133999961446</c:v>
                </c:pt>
                <c:pt idx="1692">
                  <c:v>-0.123421970844034</c:v>
                </c:pt>
                <c:pt idx="1693">
                  <c:v>0.120633454959186</c:v>
                </c:pt>
                <c:pt idx="1694">
                  <c:v>0.1504816526398</c:v>
                </c:pt>
                <c:pt idx="1695">
                  <c:v>-0.11594865720091</c:v>
                </c:pt>
                <c:pt idx="1696">
                  <c:v>0.0862226094809349</c:v>
                </c:pt>
                <c:pt idx="1697">
                  <c:v>0.133459105373751</c:v>
                </c:pt>
                <c:pt idx="1698">
                  <c:v>0.0889054915572595</c:v>
                </c:pt>
                <c:pt idx="1699">
                  <c:v>0.129293574665256</c:v>
                </c:pt>
                <c:pt idx="1700">
                  <c:v>-0.122858084436874</c:v>
                </c:pt>
                <c:pt idx="1701">
                  <c:v>-0.097391192254521</c:v>
                </c:pt>
                <c:pt idx="1702">
                  <c:v>0.131542242797367</c:v>
                </c:pt>
                <c:pt idx="1703">
                  <c:v>0.109633037614878</c:v>
                </c:pt>
                <c:pt idx="1704">
                  <c:v>0.106852337760311</c:v>
                </c:pt>
                <c:pt idx="1705">
                  <c:v>0.141515325639761</c:v>
                </c:pt>
                <c:pt idx="1706">
                  <c:v>0.121392049135679</c:v>
                </c:pt>
                <c:pt idx="1707">
                  <c:v>0.124269965434499</c:v>
                </c:pt>
                <c:pt idx="1708">
                  <c:v>0.113917944482055</c:v>
                </c:pt>
                <c:pt idx="1709">
                  <c:v>-0.0543301073949765</c:v>
                </c:pt>
                <c:pt idx="1710">
                  <c:v>0.125434142222192</c:v>
                </c:pt>
                <c:pt idx="1711">
                  <c:v>0.144361217669372</c:v>
                </c:pt>
                <c:pt idx="1712">
                  <c:v>0.11234969758966</c:v>
                </c:pt>
                <c:pt idx="1713">
                  <c:v>-0.108124879477937</c:v>
                </c:pt>
                <c:pt idx="1714">
                  <c:v>0.106353056888818</c:v>
                </c:pt>
                <c:pt idx="1715">
                  <c:v>-0.121546874564905</c:v>
                </c:pt>
                <c:pt idx="1716">
                  <c:v>-0.078172401667141</c:v>
                </c:pt>
                <c:pt idx="1717">
                  <c:v>0.118877723307578</c:v>
                </c:pt>
                <c:pt idx="1718">
                  <c:v>-0.155610255212858</c:v>
                </c:pt>
                <c:pt idx="1719">
                  <c:v>-0.118612397413413</c:v>
                </c:pt>
                <c:pt idx="1720">
                  <c:v>0.120413924681085</c:v>
                </c:pt>
                <c:pt idx="1721">
                  <c:v>0.117324369734402</c:v>
                </c:pt>
                <c:pt idx="1722">
                  <c:v>0.168290086414262</c:v>
                </c:pt>
                <c:pt idx="1723">
                  <c:v>-0.107616264254473</c:v>
                </c:pt>
                <c:pt idx="1724">
                  <c:v>0.1272341317773</c:v>
                </c:pt>
                <c:pt idx="1725">
                  <c:v>0.113559875637237</c:v>
                </c:pt>
                <c:pt idx="1726">
                  <c:v>-0.125401840854101</c:v>
                </c:pt>
                <c:pt idx="1727">
                  <c:v>-0.130431318201712</c:v>
                </c:pt>
                <c:pt idx="1728">
                  <c:v>0.114942344304573</c:v>
                </c:pt>
                <c:pt idx="1729">
                  <c:v>-0.111482767602626</c:v>
                </c:pt>
                <c:pt idx="1730">
                  <c:v>-0.110717889774437</c:v>
                </c:pt>
                <c:pt idx="1731">
                  <c:v>-0.123102990457625</c:v>
                </c:pt>
                <c:pt idx="1732">
                  <c:v>0.138999891537757</c:v>
                </c:pt>
                <c:pt idx="1733">
                  <c:v>-0.116361112736684</c:v>
                </c:pt>
                <c:pt idx="1734">
                  <c:v>0.112875610558179</c:v>
                </c:pt>
                <c:pt idx="1735">
                  <c:v>0.141924181735256</c:v>
                </c:pt>
                <c:pt idx="1736">
                  <c:v>-0.103460284601924</c:v>
                </c:pt>
                <c:pt idx="1737">
                  <c:v>0.11306687670906</c:v>
                </c:pt>
                <c:pt idx="1738">
                  <c:v>-0.0747471902321121</c:v>
                </c:pt>
                <c:pt idx="1739">
                  <c:v>0.129592477862329</c:v>
                </c:pt>
                <c:pt idx="1740">
                  <c:v>0.144171760576619</c:v>
                </c:pt>
                <c:pt idx="1741">
                  <c:v>0.1103072049272</c:v>
                </c:pt>
                <c:pt idx="1742">
                  <c:v>0.134175628806075</c:v>
                </c:pt>
                <c:pt idx="1743">
                  <c:v>-0.0962573473706033</c:v>
                </c:pt>
                <c:pt idx="1744">
                  <c:v>-0.126305795038506</c:v>
                </c:pt>
                <c:pt idx="1745">
                  <c:v>-0.141294629630081</c:v>
                </c:pt>
                <c:pt idx="1746">
                  <c:v>0.139912052687669</c:v>
                </c:pt>
                <c:pt idx="1747">
                  <c:v>-0.113683099845106</c:v>
                </c:pt>
                <c:pt idx="1748">
                  <c:v>0.12669143333312</c:v>
                </c:pt>
                <c:pt idx="1749">
                  <c:v>0.129323404338847</c:v>
                </c:pt>
                <c:pt idx="1750">
                  <c:v>-0.128609427835886</c:v>
                </c:pt>
                <c:pt idx="1751">
                  <c:v>0.128926940956877</c:v>
                </c:pt>
                <c:pt idx="1752">
                  <c:v>0.147951896304934</c:v>
                </c:pt>
                <c:pt idx="1753">
                  <c:v>0.121162788142897</c:v>
                </c:pt>
                <c:pt idx="1754">
                  <c:v>0.141429822221476</c:v>
                </c:pt>
                <c:pt idx="1755">
                  <c:v>-0.128383608439626</c:v>
                </c:pt>
                <c:pt idx="1756">
                  <c:v>-0.111656404650443</c:v>
                </c:pt>
                <c:pt idx="1757">
                  <c:v>0.17025869886575</c:v>
                </c:pt>
                <c:pt idx="1758">
                  <c:v>-0.140120503739303</c:v>
                </c:pt>
                <c:pt idx="1759">
                  <c:v>0.173184528340371</c:v>
                </c:pt>
                <c:pt idx="1760">
                  <c:v>0.129456861305797</c:v>
                </c:pt>
                <c:pt idx="1761">
                  <c:v>-0.097758447523489</c:v>
                </c:pt>
                <c:pt idx="1762">
                  <c:v>-0.0608137811533915</c:v>
                </c:pt>
                <c:pt idx="1763">
                  <c:v>-0.105501064723398</c:v>
                </c:pt>
                <c:pt idx="1764">
                  <c:v>0.13608847364612</c:v>
                </c:pt>
                <c:pt idx="1765">
                  <c:v>0.124093163548199</c:v>
                </c:pt>
                <c:pt idx="1766">
                  <c:v>0.132188460646836</c:v>
                </c:pt>
                <c:pt idx="1767">
                  <c:v>0.157040390337212</c:v>
                </c:pt>
                <c:pt idx="1768">
                  <c:v>0.147636982262896</c:v>
                </c:pt>
                <c:pt idx="1769">
                  <c:v>0.154439750460908</c:v>
                </c:pt>
                <c:pt idx="1770">
                  <c:v>0.156401231263969</c:v>
                </c:pt>
                <c:pt idx="1771">
                  <c:v>-0.106970624352548</c:v>
                </c:pt>
                <c:pt idx="1772">
                  <c:v>-0.115317911435104</c:v>
                </c:pt>
                <c:pt idx="1773">
                  <c:v>-0.131846176436226</c:v>
                </c:pt>
                <c:pt idx="1774">
                  <c:v>0.12674445362108</c:v>
                </c:pt>
                <c:pt idx="1775">
                  <c:v>0.160664023883635</c:v>
                </c:pt>
                <c:pt idx="1776">
                  <c:v>0.109855844721037</c:v>
                </c:pt>
                <c:pt idx="1777">
                  <c:v>-0.132856990915721</c:v>
                </c:pt>
                <c:pt idx="1778">
                  <c:v>0.113046809600312</c:v>
                </c:pt>
                <c:pt idx="1779">
                  <c:v>0.123669319479972</c:v>
                </c:pt>
                <c:pt idx="1780">
                  <c:v>-0.144926747698289</c:v>
                </c:pt>
                <c:pt idx="1781">
                  <c:v>-0.122119269437977</c:v>
                </c:pt>
                <c:pt idx="1782">
                  <c:v>0.141676119950311</c:v>
                </c:pt>
                <c:pt idx="1783">
                  <c:v>0.116505795392396</c:v>
                </c:pt>
                <c:pt idx="1784">
                  <c:v>0.136560453923618</c:v>
                </c:pt>
                <c:pt idx="1785">
                  <c:v>0.134088355395441</c:v>
                </c:pt>
                <c:pt idx="1786">
                  <c:v>-0.156971707489532</c:v>
                </c:pt>
                <c:pt idx="1787">
                  <c:v>-0.161009997439598</c:v>
                </c:pt>
                <c:pt idx="1788">
                  <c:v>-0.136064888869455</c:v>
                </c:pt>
                <c:pt idx="1789">
                  <c:v>0.139868914104429</c:v>
                </c:pt>
                <c:pt idx="1790">
                  <c:v>0.137001311579391</c:v>
                </c:pt>
                <c:pt idx="1791">
                  <c:v>0.125406128064725</c:v>
                </c:pt>
                <c:pt idx="1792">
                  <c:v>0.134520219427001</c:v>
                </c:pt>
                <c:pt idx="1793">
                  <c:v>-0.139033176983434</c:v>
                </c:pt>
                <c:pt idx="1794">
                  <c:v>-0.140331177173838</c:v>
                </c:pt>
                <c:pt idx="1795">
                  <c:v>0.146751425723078</c:v>
                </c:pt>
                <c:pt idx="1796">
                  <c:v>-0.130466137229624</c:v>
                </c:pt>
                <c:pt idx="1797">
                  <c:v>-0.101342221663117</c:v>
                </c:pt>
                <c:pt idx="1798">
                  <c:v>0.195804155342571</c:v>
                </c:pt>
                <c:pt idx="1799">
                  <c:v>0.153796564491192</c:v>
                </c:pt>
                <c:pt idx="1800">
                  <c:v>0.131770131375138</c:v>
                </c:pt>
                <c:pt idx="1801">
                  <c:v>-0.103072000009815</c:v>
                </c:pt>
                <c:pt idx="1802">
                  <c:v>-0.152447895890676</c:v>
                </c:pt>
                <c:pt idx="1803">
                  <c:v>0.126482401341068</c:v>
                </c:pt>
                <c:pt idx="1804">
                  <c:v>-0.103485829969177</c:v>
                </c:pt>
                <c:pt idx="1805">
                  <c:v>0.137080566391769</c:v>
                </c:pt>
                <c:pt idx="1806">
                  <c:v>0.14163357812505</c:v>
                </c:pt>
                <c:pt idx="1807">
                  <c:v>0.150114597734374</c:v>
                </c:pt>
                <c:pt idx="1808">
                  <c:v>0.153823645282289</c:v>
                </c:pt>
                <c:pt idx="1809">
                  <c:v>0.127698812814968</c:v>
                </c:pt>
                <c:pt idx="1810">
                  <c:v>-0.171800823681398</c:v>
                </c:pt>
                <c:pt idx="1811">
                  <c:v>-0.0956233438162475</c:v>
                </c:pt>
                <c:pt idx="1812">
                  <c:v>0.115688520907393</c:v>
                </c:pt>
                <c:pt idx="1813">
                  <c:v>0.136212642988036</c:v>
                </c:pt>
                <c:pt idx="1814">
                  <c:v>-0.104459681950795</c:v>
                </c:pt>
                <c:pt idx="1815">
                  <c:v>-0.122871506431631</c:v>
                </c:pt>
                <c:pt idx="1816">
                  <c:v>0.135401564351813</c:v>
                </c:pt>
                <c:pt idx="1817">
                  <c:v>-0.144100072065445</c:v>
                </c:pt>
                <c:pt idx="1818">
                  <c:v>0.15024819465675</c:v>
                </c:pt>
                <c:pt idx="1819">
                  <c:v>-0.128940276768635</c:v>
                </c:pt>
                <c:pt idx="1820">
                  <c:v>0.125566617757287</c:v>
                </c:pt>
                <c:pt idx="1821">
                  <c:v>-0.104107983839941</c:v>
                </c:pt>
                <c:pt idx="1822">
                  <c:v>-0.162099850479305</c:v>
                </c:pt>
                <c:pt idx="1823">
                  <c:v>0.141017198499313</c:v>
                </c:pt>
                <c:pt idx="1824">
                  <c:v>-0.127538401534931</c:v>
                </c:pt>
                <c:pt idx="1825">
                  <c:v>-0.120009257433918</c:v>
                </c:pt>
                <c:pt idx="1826">
                  <c:v>0.123464416205772</c:v>
                </c:pt>
                <c:pt idx="1827">
                  <c:v>-0.13042524419503</c:v>
                </c:pt>
                <c:pt idx="1828">
                  <c:v>-0.126343618419357</c:v>
                </c:pt>
                <c:pt idx="1829">
                  <c:v>0.14329576814737</c:v>
                </c:pt>
                <c:pt idx="1830">
                  <c:v>-0.109874706486958</c:v>
                </c:pt>
                <c:pt idx="1831">
                  <c:v>0.0912373722316563</c:v>
                </c:pt>
                <c:pt idx="1832">
                  <c:v>-0.156364281959037</c:v>
                </c:pt>
                <c:pt idx="1833">
                  <c:v>0.151858457877087</c:v>
                </c:pt>
                <c:pt idx="1834">
                  <c:v>0.148482763156796</c:v>
                </c:pt>
                <c:pt idx="1835">
                  <c:v>0.155424755311674</c:v>
                </c:pt>
                <c:pt idx="1836">
                  <c:v>0.123022251908909</c:v>
                </c:pt>
                <c:pt idx="1837">
                  <c:v>0.151667115472035</c:v>
                </c:pt>
                <c:pt idx="1838">
                  <c:v>-0.116977845536796</c:v>
                </c:pt>
                <c:pt idx="1839">
                  <c:v>0.13301114472275</c:v>
                </c:pt>
                <c:pt idx="1840">
                  <c:v>0.0929667401786824</c:v>
                </c:pt>
                <c:pt idx="1841">
                  <c:v>0.136938864892482</c:v>
                </c:pt>
                <c:pt idx="1842">
                  <c:v>-0.155731047766581</c:v>
                </c:pt>
                <c:pt idx="1843">
                  <c:v>-0.0979838707540511</c:v>
                </c:pt>
                <c:pt idx="1844">
                  <c:v>-0.12762388586848</c:v>
                </c:pt>
                <c:pt idx="1845">
                  <c:v>0.137319817400628</c:v>
                </c:pt>
                <c:pt idx="1846">
                  <c:v>-0.148706374770965</c:v>
                </c:pt>
                <c:pt idx="1847">
                  <c:v>-0.122670301936704</c:v>
                </c:pt>
                <c:pt idx="1848">
                  <c:v>0.132200898918254</c:v>
                </c:pt>
                <c:pt idx="1849">
                  <c:v>0.132815071291327</c:v>
                </c:pt>
                <c:pt idx="1850">
                  <c:v>0.130197930459822</c:v>
                </c:pt>
                <c:pt idx="1851">
                  <c:v>-0.119614869617985</c:v>
                </c:pt>
                <c:pt idx="1852">
                  <c:v>-0.145173988709399</c:v>
                </c:pt>
                <c:pt idx="1853">
                  <c:v>-0.0901035878012584</c:v>
                </c:pt>
                <c:pt idx="1854">
                  <c:v>-0.165011367526131</c:v>
                </c:pt>
                <c:pt idx="1855">
                  <c:v>-0.140653982825131</c:v>
                </c:pt>
                <c:pt idx="1856">
                  <c:v>0.226830776360448</c:v>
                </c:pt>
                <c:pt idx="1857">
                  <c:v>-0.0855955970342765</c:v>
                </c:pt>
                <c:pt idx="1858">
                  <c:v>0.169525460359488</c:v>
                </c:pt>
                <c:pt idx="1859">
                  <c:v>-0.0675357850923004</c:v>
                </c:pt>
                <c:pt idx="1860">
                  <c:v>0.13570470887072</c:v>
                </c:pt>
                <c:pt idx="1861">
                  <c:v>0.159209970541607</c:v>
                </c:pt>
                <c:pt idx="1862">
                  <c:v>0.134298665454996</c:v>
                </c:pt>
                <c:pt idx="1863">
                  <c:v>0.145703795518322</c:v>
                </c:pt>
                <c:pt idx="1864">
                  <c:v>0.120618311657757</c:v>
                </c:pt>
                <c:pt idx="1865">
                  <c:v>0.13399055098841</c:v>
                </c:pt>
                <c:pt idx="1866">
                  <c:v>-0.145902356023387</c:v>
                </c:pt>
                <c:pt idx="1867">
                  <c:v>0.144948188163243</c:v>
                </c:pt>
                <c:pt idx="1868">
                  <c:v>-0.0753677959444098</c:v>
                </c:pt>
                <c:pt idx="1869">
                  <c:v>0.155185193480873</c:v>
                </c:pt>
                <c:pt idx="1870">
                  <c:v>0.110257929623118</c:v>
                </c:pt>
                <c:pt idx="1871">
                  <c:v>-0.151096796943495</c:v>
                </c:pt>
                <c:pt idx="1872">
                  <c:v>-0.12408189229264</c:v>
                </c:pt>
                <c:pt idx="1873">
                  <c:v>0.138204231734573</c:v>
                </c:pt>
                <c:pt idx="1874">
                  <c:v>0.161380381569145</c:v>
                </c:pt>
                <c:pt idx="1875">
                  <c:v>0.11846062190512</c:v>
                </c:pt>
                <c:pt idx="1876">
                  <c:v>0.175419034444438</c:v>
                </c:pt>
                <c:pt idx="1877">
                  <c:v>-0.114647285607364</c:v>
                </c:pt>
                <c:pt idx="1878">
                  <c:v>0.148278323610857</c:v>
                </c:pt>
                <c:pt idx="1879">
                  <c:v>-0.124585272516547</c:v>
                </c:pt>
                <c:pt idx="1880">
                  <c:v>0.199007134061657</c:v>
                </c:pt>
                <c:pt idx="1881">
                  <c:v>-0.153826483072204</c:v>
                </c:pt>
                <c:pt idx="1882">
                  <c:v>0.164756698559368</c:v>
                </c:pt>
                <c:pt idx="1883">
                  <c:v>-0.0981488543950886</c:v>
                </c:pt>
                <c:pt idx="1884">
                  <c:v>0.163694895680243</c:v>
                </c:pt>
                <c:pt idx="1885">
                  <c:v>-0.147278438015444</c:v>
                </c:pt>
                <c:pt idx="1886">
                  <c:v>0.101364481210214</c:v>
                </c:pt>
                <c:pt idx="1887">
                  <c:v>0.154154807406697</c:v>
                </c:pt>
                <c:pt idx="1888">
                  <c:v>0.0996475633010742</c:v>
                </c:pt>
                <c:pt idx="1889">
                  <c:v>0.159761987683206</c:v>
                </c:pt>
                <c:pt idx="1890">
                  <c:v>0.0949677758705086</c:v>
                </c:pt>
                <c:pt idx="1891">
                  <c:v>-0.128884434754245</c:v>
                </c:pt>
                <c:pt idx="1892">
                  <c:v>-0.103569600218586</c:v>
                </c:pt>
                <c:pt idx="1893">
                  <c:v>-0.127410559882469</c:v>
                </c:pt>
                <c:pt idx="1894">
                  <c:v>-0.140282824916738</c:v>
                </c:pt>
                <c:pt idx="1895">
                  <c:v>-0.120505386366138</c:v>
                </c:pt>
                <c:pt idx="1896">
                  <c:v>-0.164257764690009</c:v>
                </c:pt>
                <c:pt idx="1897">
                  <c:v>0.117667879581871</c:v>
                </c:pt>
                <c:pt idx="1898">
                  <c:v>0.197872112202372</c:v>
                </c:pt>
                <c:pt idx="1899">
                  <c:v>0.0918445479041822</c:v>
                </c:pt>
                <c:pt idx="1900">
                  <c:v>-0.119550227296645</c:v>
                </c:pt>
                <c:pt idx="1901">
                  <c:v>0.145269407100391</c:v>
                </c:pt>
                <c:pt idx="1902">
                  <c:v>0.173642410395152</c:v>
                </c:pt>
                <c:pt idx="1903">
                  <c:v>-0.117138153297216</c:v>
                </c:pt>
                <c:pt idx="1904">
                  <c:v>0.130894942371932</c:v>
                </c:pt>
                <c:pt idx="1905">
                  <c:v>0.148117397155694</c:v>
                </c:pt>
                <c:pt idx="1906">
                  <c:v>-0.0794000325888842</c:v>
                </c:pt>
                <c:pt idx="1907">
                  <c:v>0.145673571414285</c:v>
                </c:pt>
                <c:pt idx="1908">
                  <c:v>-0.0618148647272232</c:v>
                </c:pt>
                <c:pt idx="1909">
                  <c:v>-0.138473450169121</c:v>
                </c:pt>
                <c:pt idx="1910">
                  <c:v>-0.120626242320457</c:v>
                </c:pt>
                <c:pt idx="1911">
                  <c:v>0.133438260523827</c:v>
                </c:pt>
                <c:pt idx="1912">
                  <c:v>0.119273146394513</c:v>
                </c:pt>
                <c:pt idx="1913">
                  <c:v>0.176443477144422</c:v>
                </c:pt>
                <c:pt idx="1914">
                  <c:v>-0.140155521869635</c:v>
                </c:pt>
                <c:pt idx="1915">
                  <c:v>-0.09336886231439</c:v>
                </c:pt>
                <c:pt idx="1916">
                  <c:v>-0.186276952783282</c:v>
                </c:pt>
                <c:pt idx="1917">
                  <c:v>0.144700772699975</c:v>
                </c:pt>
                <c:pt idx="1918">
                  <c:v>0.154728725864268</c:v>
                </c:pt>
                <c:pt idx="1919">
                  <c:v>0.124414745891473</c:v>
                </c:pt>
                <c:pt idx="1920">
                  <c:v>0.152784192663696</c:v>
                </c:pt>
                <c:pt idx="1921">
                  <c:v>-0.147164847130351</c:v>
                </c:pt>
                <c:pt idx="1922">
                  <c:v>-0.158486813411904</c:v>
                </c:pt>
                <c:pt idx="1923">
                  <c:v>0.185613064008233</c:v>
                </c:pt>
                <c:pt idx="1924">
                  <c:v>-0.13897692759059</c:v>
                </c:pt>
                <c:pt idx="1925">
                  <c:v>0.151798483837133</c:v>
                </c:pt>
                <c:pt idx="1926">
                  <c:v>0.153105382268548</c:v>
                </c:pt>
                <c:pt idx="1927">
                  <c:v>-0.0817093647750506</c:v>
                </c:pt>
                <c:pt idx="1928">
                  <c:v>0.142643139208533</c:v>
                </c:pt>
                <c:pt idx="1929">
                  <c:v>-0.116938545792952</c:v>
                </c:pt>
                <c:pt idx="1930">
                  <c:v>0.156064099216788</c:v>
                </c:pt>
                <c:pt idx="1931">
                  <c:v>0.148345626837649</c:v>
                </c:pt>
                <c:pt idx="1932">
                  <c:v>0.158031781057695</c:v>
                </c:pt>
                <c:pt idx="1933">
                  <c:v>-0.133161990805916</c:v>
                </c:pt>
                <c:pt idx="1934">
                  <c:v>-0.122996030509246</c:v>
                </c:pt>
                <c:pt idx="1935">
                  <c:v>0.136333649040983</c:v>
                </c:pt>
                <c:pt idx="1936">
                  <c:v>-0.156019296663625</c:v>
                </c:pt>
                <c:pt idx="1937">
                  <c:v>0.139722344618685</c:v>
                </c:pt>
                <c:pt idx="1938">
                  <c:v>0.157154093233353</c:v>
                </c:pt>
                <c:pt idx="1939">
                  <c:v>0.160112846919854</c:v>
                </c:pt>
                <c:pt idx="1940">
                  <c:v>-0.136547166064955</c:v>
                </c:pt>
                <c:pt idx="1941">
                  <c:v>-0.161076082688491</c:v>
                </c:pt>
                <c:pt idx="1942">
                  <c:v>-0.108560490360919</c:v>
                </c:pt>
                <c:pt idx="1943">
                  <c:v>-0.110500510052925</c:v>
                </c:pt>
                <c:pt idx="1944">
                  <c:v>-0.148251040000624</c:v>
                </c:pt>
                <c:pt idx="1945">
                  <c:v>0.0849270140057288</c:v>
                </c:pt>
                <c:pt idx="1946">
                  <c:v>0.116000033812068</c:v>
                </c:pt>
                <c:pt idx="1947">
                  <c:v>0.150169821675873</c:v>
                </c:pt>
                <c:pt idx="1948">
                  <c:v>0.154775687069745</c:v>
                </c:pt>
                <c:pt idx="1949">
                  <c:v>0.15452551249096</c:v>
                </c:pt>
                <c:pt idx="1950">
                  <c:v>0.177733444943317</c:v>
                </c:pt>
                <c:pt idx="1951">
                  <c:v>0.197045574824619</c:v>
                </c:pt>
                <c:pt idx="1952">
                  <c:v>-0.117711676496868</c:v>
                </c:pt>
                <c:pt idx="1953">
                  <c:v>0.162593181959409</c:v>
                </c:pt>
                <c:pt idx="1954">
                  <c:v>0.1210820298292</c:v>
                </c:pt>
                <c:pt idx="1955">
                  <c:v>-0.150541818046833</c:v>
                </c:pt>
                <c:pt idx="1956">
                  <c:v>-0.131267223604451</c:v>
                </c:pt>
                <c:pt idx="1957">
                  <c:v>0.165212796709616</c:v>
                </c:pt>
                <c:pt idx="1958">
                  <c:v>0.156144449920817</c:v>
                </c:pt>
                <c:pt idx="1959">
                  <c:v>-0.201458146246094</c:v>
                </c:pt>
                <c:pt idx="1960">
                  <c:v>-0.136394479696723</c:v>
                </c:pt>
                <c:pt idx="1961">
                  <c:v>-0.150622581645654</c:v>
                </c:pt>
                <c:pt idx="1962">
                  <c:v>-0.146715107887866</c:v>
                </c:pt>
                <c:pt idx="1963">
                  <c:v>-0.128497148904242</c:v>
                </c:pt>
                <c:pt idx="1964">
                  <c:v>-0.157829966136526</c:v>
                </c:pt>
                <c:pt idx="1965">
                  <c:v>-0.118876556092792</c:v>
                </c:pt>
                <c:pt idx="1966">
                  <c:v>-0.0770097951000142</c:v>
                </c:pt>
                <c:pt idx="1967">
                  <c:v>-0.13225316321733</c:v>
                </c:pt>
                <c:pt idx="1968">
                  <c:v>0.149177039413419</c:v>
                </c:pt>
                <c:pt idx="1969">
                  <c:v>-0.180155118082563</c:v>
                </c:pt>
                <c:pt idx="1970">
                  <c:v>-0.164258724785945</c:v>
                </c:pt>
                <c:pt idx="1971">
                  <c:v>-0.179760928897167</c:v>
                </c:pt>
                <c:pt idx="1972">
                  <c:v>0.144797040316551</c:v>
                </c:pt>
                <c:pt idx="1973">
                  <c:v>-0.21342022252436</c:v>
                </c:pt>
                <c:pt idx="1974">
                  <c:v>-0.103922190578058</c:v>
                </c:pt>
                <c:pt idx="1975">
                  <c:v>-0.190651792901763</c:v>
                </c:pt>
                <c:pt idx="1976">
                  <c:v>0.146853517743282</c:v>
                </c:pt>
                <c:pt idx="1977">
                  <c:v>0.149670159110962</c:v>
                </c:pt>
                <c:pt idx="1978">
                  <c:v>-0.124453124321371</c:v>
                </c:pt>
                <c:pt idx="1979">
                  <c:v>0.138811356448572</c:v>
                </c:pt>
                <c:pt idx="1980">
                  <c:v>0.151806037660286</c:v>
                </c:pt>
                <c:pt idx="1981">
                  <c:v>-0.161222578963707</c:v>
                </c:pt>
                <c:pt idx="1982">
                  <c:v>0.137152327417174</c:v>
                </c:pt>
                <c:pt idx="1983">
                  <c:v>-0.0812262348356277</c:v>
                </c:pt>
                <c:pt idx="1984">
                  <c:v>-0.145680721979352</c:v>
                </c:pt>
                <c:pt idx="1985">
                  <c:v>0.160591338575152</c:v>
                </c:pt>
                <c:pt idx="1986">
                  <c:v>-0.123265032474841</c:v>
                </c:pt>
                <c:pt idx="1987">
                  <c:v>0.151378424366128</c:v>
                </c:pt>
                <c:pt idx="1988">
                  <c:v>0.190692626187293</c:v>
                </c:pt>
                <c:pt idx="1989">
                  <c:v>0.162679705384079</c:v>
                </c:pt>
                <c:pt idx="1990">
                  <c:v>-0.0692218576722765</c:v>
                </c:pt>
                <c:pt idx="1991">
                  <c:v>0.155458338955213</c:v>
                </c:pt>
                <c:pt idx="1992">
                  <c:v>0.154082500742179</c:v>
                </c:pt>
                <c:pt idx="1993">
                  <c:v>0.140207033989371</c:v>
                </c:pt>
                <c:pt idx="1994">
                  <c:v>0.115750417371193</c:v>
                </c:pt>
                <c:pt idx="1995">
                  <c:v>0.180071604230494</c:v>
                </c:pt>
                <c:pt idx="1996">
                  <c:v>0.183303829530402</c:v>
                </c:pt>
                <c:pt idx="1997">
                  <c:v>-0.139435042679066</c:v>
                </c:pt>
                <c:pt idx="1998">
                  <c:v>0.160437158442955</c:v>
                </c:pt>
                <c:pt idx="1999">
                  <c:v>0.161729650043986</c:v>
                </c:pt>
                <c:pt idx="2000">
                  <c:v>0.182112131085096</c:v>
                </c:pt>
                <c:pt idx="2001">
                  <c:v>-0.0668534245492378</c:v>
                </c:pt>
                <c:pt idx="2002">
                  <c:v>0.196428164601407</c:v>
                </c:pt>
                <c:pt idx="2003">
                  <c:v>0.156566736855899</c:v>
                </c:pt>
                <c:pt idx="2004">
                  <c:v>-0.107065559446158</c:v>
                </c:pt>
                <c:pt idx="2005">
                  <c:v>0.140010468648788</c:v>
                </c:pt>
                <c:pt idx="2006">
                  <c:v>0.148592564677015</c:v>
                </c:pt>
                <c:pt idx="2007">
                  <c:v>0.147966453072695</c:v>
                </c:pt>
                <c:pt idx="2008">
                  <c:v>-0.170436936995807</c:v>
                </c:pt>
                <c:pt idx="2009">
                  <c:v>0.121775805582787</c:v>
                </c:pt>
                <c:pt idx="2010">
                  <c:v>0.149122582190077</c:v>
                </c:pt>
                <c:pt idx="2011">
                  <c:v>-0.0956440248847014</c:v>
                </c:pt>
                <c:pt idx="2012">
                  <c:v>-0.162972147067809</c:v>
                </c:pt>
                <c:pt idx="2013">
                  <c:v>-0.0843835270807017</c:v>
                </c:pt>
                <c:pt idx="2014">
                  <c:v>0.162286459811807</c:v>
                </c:pt>
                <c:pt idx="2015">
                  <c:v>0.148765401760015</c:v>
                </c:pt>
                <c:pt idx="2016">
                  <c:v>0.163164008716503</c:v>
                </c:pt>
                <c:pt idx="2017">
                  <c:v>-0.157297490709352</c:v>
                </c:pt>
                <c:pt idx="2018">
                  <c:v>0.144170382086</c:v>
                </c:pt>
                <c:pt idx="2019">
                  <c:v>0.164496881789515</c:v>
                </c:pt>
                <c:pt idx="2020">
                  <c:v>0.151047386825971</c:v>
                </c:pt>
                <c:pt idx="2021">
                  <c:v>0.175095752564145</c:v>
                </c:pt>
                <c:pt idx="2022">
                  <c:v>0.166501121986457</c:v>
                </c:pt>
                <c:pt idx="2023">
                  <c:v>0.144501373710538</c:v>
                </c:pt>
                <c:pt idx="2024">
                  <c:v>-0.154519219802634</c:v>
                </c:pt>
                <c:pt idx="2025">
                  <c:v>-0.167956892429004</c:v>
                </c:pt>
                <c:pt idx="2026">
                  <c:v>0.152826468299363</c:v>
                </c:pt>
                <c:pt idx="2027">
                  <c:v>-0.0866335011210725</c:v>
                </c:pt>
                <c:pt idx="2028">
                  <c:v>0.156983006306067</c:v>
                </c:pt>
                <c:pt idx="2029">
                  <c:v>-0.108826472901779</c:v>
                </c:pt>
                <c:pt idx="2030">
                  <c:v>-0.132122605518603</c:v>
                </c:pt>
                <c:pt idx="2031">
                  <c:v>-0.16324117204803</c:v>
                </c:pt>
                <c:pt idx="2032">
                  <c:v>-0.156158289661758</c:v>
                </c:pt>
                <c:pt idx="2033">
                  <c:v>0.231902724306551</c:v>
                </c:pt>
                <c:pt idx="2034">
                  <c:v>0.118720273272388</c:v>
                </c:pt>
                <c:pt idx="2035">
                  <c:v>0.14360316947666</c:v>
                </c:pt>
                <c:pt idx="2036">
                  <c:v>0.163754823533068</c:v>
                </c:pt>
                <c:pt idx="2037">
                  <c:v>0.181142987421414</c:v>
                </c:pt>
                <c:pt idx="2038">
                  <c:v>0.160228228404519</c:v>
                </c:pt>
                <c:pt idx="2039">
                  <c:v>0.187429488053224</c:v>
                </c:pt>
                <c:pt idx="2040">
                  <c:v>-0.148801907830758</c:v>
                </c:pt>
                <c:pt idx="2041">
                  <c:v>-0.177395500615753</c:v>
                </c:pt>
                <c:pt idx="2042">
                  <c:v>0.160946766783608</c:v>
                </c:pt>
                <c:pt idx="2043">
                  <c:v>0.185379411911064</c:v>
                </c:pt>
                <c:pt idx="2044">
                  <c:v>-0.173097598206942</c:v>
                </c:pt>
                <c:pt idx="2045">
                  <c:v>-0.141390194544191</c:v>
                </c:pt>
                <c:pt idx="2046">
                  <c:v>-0.125530412691274</c:v>
                </c:pt>
                <c:pt idx="2047">
                  <c:v>0.147331075157737</c:v>
                </c:pt>
                <c:pt idx="2048">
                  <c:v>-0.158062821304495</c:v>
                </c:pt>
                <c:pt idx="2049">
                  <c:v>-0.137025974689922</c:v>
                </c:pt>
                <c:pt idx="2050">
                  <c:v>-0.164333736769576</c:v>
                </c:pt>
                <c:pt idx="2051">
                  <c:v>0.235292794250323</c:v>
                </c:pt>
                <c:pt idx="2052">
                  <c:v>0.171573949253305</c:v>
                </c:pt>
                <c:pt idx="2053">
                  <c:v>0.168845483331904</c:v>
                </c:pt>
                <c:pt idx="2054">
                  <c:v>0.189425296376666</c:v>
                </c:pt>
                <c:pt idx="2055">
                  <c:v>-0.152248212570489</c:v>
                </c:pt>
                <c:pt idx="2056">
                  <c:v>-0.158266852107876</c:v>
                </c:pt>
                <c:pt idx="2057">
                  <c:v>0.126823469937768</c:v>
                </c:pt>
                <c:pt idx="2058">
                  <c:v>0.18612042409921</c:v>
                </c:pt>
                <c:pt idx="2059">
                  <c:v>-0.122405791081301</c:v>
                </c:pt>
                <c:pt idx="2060">
                  <c:v>0.156095152894733</c:v>
                </c:pt>
                <c:pt idx="2061">
                  <c:v>0.129438459454017</c:v>
                </c:pt>
                <c:pt idx="2062">
                  <c:v>0.157508671616572</c:v>
                </c:pt>
                <c:pt idx="2063">
                  <c:v>-0.134405532480371</c:v>
                </c:pt>
                <c:pt idx="2064">
                  <c:v>0.163567023855304</c:v>
                </c:pt>
                <c:pt idx="2065">
                  <c:v>-0.140009508887551</c:v>
                </c:pt>
                <c:pt idx="2066">
                  <c:v>-0.165729022621156</c:v>
                </c:pt>
                <c:pt idx="2067">
                  <c:v>0.157076059528199</c:v>
                </c:pt>
                <c:pt idx="2068">
                  <c:v>0.147795905070549</c:v>
                </c:pt>
                <c:pt idx="2069">
                  <c:v>-0.15091139721766</c:v>
                </c:pt>
                <c:pt idx="2070">
                  <c:v>0.14468477629093</c:v>
                </c:pt>
                <c:pt idx="2071">
                  <c:v>0.159506232909276</c:v>
                </c:pt>
                <c:pt idx="2072">
                  <c:v>-0.165384559016985</c:v>
                </c:pt>
                <c:pt idx="2073">
                  <c:v>0.175662361395381</c:v>
                </c:pt>
                <c:pt idx="2074">
                  <c:v>0.176798852254778</c:v>
                </c:pt>
                <c:pt idx="2075">
                  <c:v>-0.144300308519666</c:v>
                </c:pt>
                <c:pt idx="2076">
                  <c:v>0.184475482133751</c:v>
                </c:pt>
                <c:pt idx="2077">
                  <c:v>0.147976984757276</c:v>
                </c:pt>
                <c:pt idx="2078">
                  <c:v>0.153381083083319</c:v>
                </c:pt>
                <c:pt idx="2079">
                  <c:v>0.293668457005574</c:v>
                </c:pt>
                <c:pt idx="2080">
                  <c:v>0.168334310713619</c:v>
                </c:pt>
                <c:pt idx="2081">
                  <c:v>-0.150836812301571</c:v>
                </c:pt>
                <c:pt idx="2082">
                  <c:v>-0.131860382492875</c:v>
                </c:pt>
                <c:pt idx="2083">
                  <c:v>0.164242465451225</c:v>
                </c:pt>
                <c:pt idx="2084">
                  <c:v>0.178600854986158</c:v>
                </c:pt>
                <c:pt idx="2085">
                  <c:v>-0.188240866012067</c:v>
                </c:pt>
                <c:pt idx="2086">
                  <c:v>-0.167614584412758</c:v>
                </c:pt>
                <c:pt idx="2087">
                  <c:v>-0.0869875195860731</c:v>
                </c:pt>
                <c:pt idx="2088">
                  <c:v>-0.157612997142016</c:v>
                </c:pt>
                <c:pt idx="2089">
                  <c:v>-0.13903472698831</c:v>
                </c:pt>
                <c:pt idx="2090">
                  <c:v>-0.130787096039432</c:v>
                </c:pt>
                <c:pt idx="2091">
                  <c:v>0.192174909263436</c:v>
                </c:pt>
                <c:pt idx="2092">
                  <c:v>-0.157332913623352</c:v>
                </c:pt>
                <c:pt idx="2093">
                  <c:v>-0.141468355022955</c:v>
                </c:pt>
                <c:pt idx="2094">
                  <c:v>0.185148551660551</c:v>
                </c:pt>
                <c:pt idx="2095">
                  <c:v>-0.137655473373307</c:v>
                </c:pt>
                <c:pt idx="2096">
                  <c:v>-0.174997745516201</c:v>
                </c:pt>
                <c:pt idx="2097">
                  <c:v>0.20954006709578</c:v>
                </c:pt>
                <c:pt idx="2098">
                  <c:v>-0.137425882162878</c:v>
                </c:pt>
                <c:pt idx="2099">
                  <c:v>0.184971725106254</c:v>
                </c:pt>
                <c:pt idx="2100">
                  <c:v>-0.140177362402076</c:v>
                </c:pt>
                <c:pt idx="2101">
                  <c:v>-0.166448009912775</c:v>
                </c:pt>
                <c:pt idx="2102">
                  <c:v>-0.129990160738925</c:v>
                </c:pt>
                <c:pt idx="2103">
                  <c:v>0.15058159407417</c:v>
                </c:pt>
                <c:pt idx="2104">
                  <c:v>0.137771246222505</c:v>
                </c:pt>
                <c:pt idx="2105">
                  <c:v>-0.153207339808916</c:v>
                </c:pt>
                <c:pt idx="2106">
                  <c:v>0.181152140119495</c:v>
                </c:pt>
                <c:pt idx="2107">
                  <c:v>0.179700443701509</c:v>
                </c:pt>
                <c:pt idx="2108">
                  <c:v>0.16764268018546</c:v>
                </c:pt>
                <c:pt idx="2109">
                  <c:v>-0.0900418151450577</c:v>
                </c:pt>
                <c:pt idx="2110">
                  <c:v>-0.121699977845829</c:v>
                </c:pt>
                <c:pt idx="2111">
                  <c:v>-0.154012823703929</c:v>
                </c:pt>
                <c:pt idx="2112">
                  <c:v>0.154939523751302</c:v>
                </c:pt>
                <c:pt idx="2113">
                  <c:v>0.14608522015687</c:v>
                </c:pt>
                <c:pt idx="2114">
                  <c:v>0.174249195803854</c:v>
                </c:pt>
                <c:pt idx="2115">
                  <c:v>-0.134388685940069</c:v>
                </c:pt>
                <c:pt idx="2116">
                  <c:v>-0.141815965059939</c:v>
                </c:pt>
                <c:pt idx="2117">
                  <c:v>0.194684128822897</c:v>
                </c:pt>
                <c:pt idx="2118">
                  <c:v>0.17004197245706</c:v>
                </c:pt>
                <c:pt idx="2119">
                  <c:v>0.18713359750119</c:v>
                </c:pt>
                <c:pt idx="2120">
                  <c:v>0.187518023183752</c:v>
                </c:pt>
                <c:pt idx="2121">
                  <c:v>0.191827375515142</c:v>
                </c:pt>
                <c:pt idx="2122">
                  <c:v>0.191215084347281</c:v>
                </c:pt>
                <c:pt idx="2123">
                  <c:v>0.164050517321717</c:v>
                </c:pt>
                <c:pt idx="2124">
                  <c:v>0.204209707719072</c:v>
                </c:pt>
                <c:pt idx="2125">
                  <c:v>-0.13641173345397</c:v>
                </c:pt>
                <c:pt idx="2126">
                  <c:v>0.156256755584904</c:v>
                </c:pt>
                <c:pt idx="2127">
                  <c:v>-0.131324635754848</c:v>
                </c:pt>
                <c:pt idx="2128">
                  <c:v>-0.0983804288126956</c:v>
                </c:pt>
                <c:pt idx="2129">
                  <c:v>0.182018241370645</c:v>
                </c:pt>
                <c:pt idx="2130">
                  <c:v>-0.199709812144774</c:v>
                </c:pt>
                <c:pt idx="2131">
                  <c:v>0.19497948691445</c:v>
                </c:pt>
                <c:pt idx="2132">
                  <c:v>-0.194355688899888</c:v>
                </c:pt>
                <c:pt idx="2133">
                  <c:v>-0.151389014912852</c:v>
                </c:pt>
                <c:pt idx="2134">
                  <c:v>-0.115451546065835</c:v>
                </c:pt>
                <c:pt idx="2135">
                  <c:v>0.170596372522244</c:v>
                </c:pt>
                <c:pt idx="2136">
                  <c:v>0.197626171094004</c:v>
                </c:pt>
                <c:pt idx="2137">
                  <c:v>0.20828712104616</c:v>
                </c:pt>
                <c:pt idx="2138">
                  <c:v>0.215233906485185</c:v>
                </c:pt>
                <c:pt idx="2139">
                  <c:v>-0.194766430350942</c:v>
                </c:pt>
                <c:pt idx="2140">
                  <c:v>0.185584250776472</c:v>
                </c:pt>
                <c:pt idx="2141">
                  <c:v>0.132173708639443</c:v>
                </c:pt>
                <c:pt idx="2142">
                  <c:v>-0.15231943694685</c:v>
                </c:pt>
                <c:pt idx="2143">
                  <c:v>0.223904966550204</c:v>
                </c:pt>
                <c:pt idx="2144">
                  <c:v>0.192062768154622</c:v>
                </c:pt>
                <c:pt idx="2145">
                  <c:v>-0.189430941210977</c:v>
                </c:pt>
                <c:pt idx="2146">
                  <c:v>-0.166242890416076</c:v>
                </c:pt>
                <c:pt idx="2147">
                  <c:v>-0.193642700027865</c:v>
                </c:pt>
                <c:pt idx="2148">
                  <c:v>-0.160426524687727</c:v>
                </c:pt>
                <c:pt idx="2149">
                  <c:v>0.18195082506227</c:v>
                </c:pt>
                <c:pt idx="2150">
                  <c:v>-0.176116309037382</c:v>
                </c:pt>
                <c:pt idx="2151">
                  <c:v>-0.147569868698309</c:v>
                </c:pt>
                <c:pt idx="2152">
                  <c:v>-0.217806576475919</c:v>
                </c:pt>
                <c:pt idx="2153">
                  <c:v>-0.21394688821964</c:v>
                </c:pt>
                <c:pt idx="2154">
                  <c:v>-0.165501126557497</c:v>
                </c:pt>
                <c:pt idx="2155">
                  <c:v>-0.147698479866077</c:v>
                </c:pt>
                <c:pt idx="2156">
                  <c:v>0.191146893386868</c:v>
                </c:pt>
                <c:pt idx="2157">
                  <c:v>0.168983960937018</c:v>
                </c:pt>
                <c:pt idx="2158">
                  <c:v>-0.149332720232611</c:v>
                </c:pt>
                <c:pt idx="2159">
                  <c:v>0.180074582805486</c:v>
                </c:pt>
                <c:pt idx="2160">
                  <c:v>0.118926050198159</c:v>
                </c:pt>
                <c:pt idx="2161">
                  <c:v>-0.170520275242926</c:v>
                </c:pt>
                <c:pt idx="2162">
                  <c:v>-0.111091181309196</c:v>
                </c:pt>
                <c:pt idx="2163">
                  <c:v>0.199929079695491</c:v>
                </c:pt>
                <c:pt idx="2164">
                  <c:v>0.222838262125793</c:v>
                </c:pt>
                <c:pt idx="2165">
                  <c:v>0.170142274380855</c:v>
                </c:pt>
                <c:pt idx="2166">
                  <c:v>-0.172417871115092</c:v>
                </c:pt>
                <c:pt idx="2167">
                  <c:v>-0.155190856400647</c:v>
                </c:pt>
                <c:pt idx="2168">
                  <c:v>0.180137754271718</c:v>
                </c:pt>
                <c:pt idx="2169">
                  <c:v>0.21956474803683</c:v>
                </c:pt>
                <c:pt idx="2170">
                  <c:v>-0.204473058652688</c:v>
                </c:pt>
                <c:pt idx="2171">
                  <c:v>0.219112866499032</c:v>
                </c:pt>
                <c:pt idx="2172">
                  <c:v>-0.163227377241928</c:v>
                </c:pt>
                <c:pt idx="2173">
                  <c:v>0.19056954811833</c:v>
                </c:pt>
                <c:pt idx="2174">
                  <c:v>-0.133102500941083</c:v>
                </c:pt>
                <c:pt idx="2175">
                  <c:v>0.181077419787061</c:v>
                </c:pt>
                <c:pt idx="2176">
                  <c:v>0.183771340042932</c:v>
                </c:pt>
                <c:pt idx="2177">
                  <c:v>0.200377851066285</c:v>
                </c:pt>
                <c:pt idx="2178">
                  <c:v>0.1817101334863</c:v>
                </c:pt>
                <c:pt idx="2179">
                  <c:v>0.174001103361371</c:v>
                </c:pt>
                <c:pt idx="2180">
                  <c:v>-0.226619884027264</c:v>
                </c:pt>
                <c:pt idx="2181">
                  <c:v>0.189213678416554</c:v>
                </c:pt>
                <c:pt idx="2182">
                  <c:v>0.158339176210525</c:v>
                </c:pt>
                <c:pt idx="2183">
                  <c:v>0.166232806563853</c:v>
                </c:pt>
                <c:pt idx="2184">
                  <c:v>0.17729617277779</c:v>
                </c:pt>
                <c:pt idx="2185">
                  <c:v>0.195031719999633</c:v>
                </c:pt>
                <c:pt idx="2186">
                  <c:v>0.235231763966482</c:v>
                </c:pt>
                <c:pt idx="2187">
                  <c:v>0.171174215752776</c:v>
                </c:pt>
                <c:pt idx="2188">
                  <c:v>0.167599659648042</c:v>
                </c:pt>
                <c:pt idx="2189">
                  <c:v>-0.152019176362525</c:v>
                </c:pt>
                <c:pt idx="2190">
                  <c:v>0.200573069614465</c:v>
                </c:pt>
                <c:pt idx="2191">
                  <c:v>-0.219547246447973</c:v>
                </c:pt>
                <c:pt idx="2192">
                  <c:v>-0.19159157291739</c:v>
                </c:pt>
                <c:pt idx="2193">
                  <c:v>-0.129313202483509</c:v>
                </c:pt>
                <c:pt idx="2194">
                  <c:v>-0.125081482212184</c:v>
                </c:pt>
                <c:pt idx="2195">
                  <c:v>0.196567173217398</c:v>
                </c:pt>
                <c:pt idx="2196">
                  <c:v>0.188196614423741</c:v>
                </c:pt>
                <c:pt idx="2197">
                  <c:v>-0.175677915399066</c:v>
                </c:pt>
                <c:pt idx="2198">
                  <c:v>0.151426529390002</c:v>
                </c:pt>
                <c:pt idx="2199">
                  <c:v>0.151550682632857</c:v>
                </c:pt>
                <c:pt idx="2200">
                  <c:v>0.204062109164211</c:v>
                </c:pt>
                <c:pt idx="2201">
                  <c:v>0.212423368961694</c:v>
                </c:pt>
                <c:pt idx="2202">
                  <c:v>0.212518036543216</c:v>
                </c:pt>
                <c:pt idx="2203">
                  <c:v>0.213672821890989</c:v>
                </c:pt>
                <c:pt idx="2204">
                  <c:v>-0.149735280404861</c:v>
                </c:pt>
                <c:pt idx="2205">
                  <c:v>0.166772076021584</c:v>
                </c:pt>
                <c:pt idx="2206">
                  <c:v>-0.169938094319757</c:v>
                </c:pt>
                <c:pt idx="2207">
                  <c:v>0.278370134156596</c:v>
                </c:pt>
                <c:pt idx="2208">
                  <c:v>-0.171676888982397</c:v>
                </c:pt>
                <c:pt idx="2209">
                  <c:v>-0.162780090757069</c:v>
                </c:pt>
                <c:pt idx="2210">
                  <c:v>0.2162338354141</c:v>
                </c:pt>
                <c:pt idx="2211">
                  <c:v>-0.130027005296786</c:v>
                </c:pt>
                <c:pt idx="2212">
                  <c:v>-0.182174721608149</c:v>
                </c:pt>
                <c:pt idx="2213">
                  <c:v>0.172711648949552</c:v>
                </c:pt>
                <c:pt idx="2214">
                  <c:v>0.212995179993838</c:v>
                </c:pt>
                <c:pt idx="2215">
                  <c:v>0.17417065992924</c:v>
                </c:pt>
                <c:pt idx="2216">
                  <c:v>-0.192086696756278</c:v>
                </c:pt>
                <c:pt idx="2217">
                  <c:v>0.216447547967439</c:v>
                </c:pt>
                <c:pt idx="2218">
                  <c:v>-0.134935974422673</c:v>
                </c:pt>
                <c:pt idx="2219">
                  <c:v>0.198802908451644</c:v>
                </c:pt>
                <c:pt idx="2220">
                  <c:v>-0.157627227385193</c:v>
                </c:pt>
                <c:pt idx="2221">
                  <c:v>0.148088716739702</c:v>
                </c:pt>
                <c:pt idx="2222">
                  <c:v>-0.0970998367728424</c:v>
                </c:pt>
                <c:pt idx="2223">
                  <c:v>-0.14664604053188</c:v>
                </c:pt>
                <c:pt idx="2224">
                  <c:v>0.201377347968712</c:v>
                </c:pt>
                <c:pt idx="2225">
                  <c:v>0.181542471449459</c:v>
                </c:pt>
                <c:pt idx="2226">
                  <c:v>-0.209027199259364</c:v>
                </c:pt>
                <c:pt idx="2227">
                  <c:v>-0.180781915722705</c:v>
                </c:pt>
                <c:pt idx="2228">
                  <c:v>-0.181619086850173</c:v>
                </c:pt>
                <c:pt idx="2229">
                  <c:v>0.184097317392253</c:v>
                </c:pt>
                <c:pt idx="2230">
                  <c:v>-0.169273591994033</c:v>
                </c:pt>
                <c:pt idx="2231">
                  <c:v>-0.168745820571085</c:v>
                </c:pt>
                <c:pt idx="2232">
                  <c:v>0.172924543396479</c:v>
                </c:pt>
                <c:pt idx="2233">
                  <c:v>0.208448389067425</c:v>
                </c:pt>
                <c:pt idx="2234">
                  <c:v>-0.183940939200038</c:v>
                </c:pt>
                <c:pt idx="2235">
                  <c:v>-0.0948173157691398</c:v>
                </c:pt>
                <c:pt idx="2236">
                  <c:v>0.177309769011054</c:v>
                </c:pt>
                <c:pt idx="2237">
                  <c:v>0.213919676808868</c:v>
                </c:pt>
                <c:pt idx="2238">
                  <c:v>-0.207544909664043</c:v>
                </c:pt>
                <c:pt idx="2239">
                  <c:v>-0.176388599801923</c:v>
                </c:pt>
                <c:pt idx="2240">
                  <c:v>0.188830083214957</c:v>
                </c:pt>
                <c:pt idx="2241">
                  <c:v>0.169685048195692</c:v>
                </c:pt>
                <c:pt idx="2242">
                  <c:v>0.233842731190378</c:v>
                </c:pt>
                <c:pt idx="2243">
                  <c:v>0.199035771907713</c:v>
                </c:pt>
                <c:pt idx="2244">
                  <c:v>-0.15393566408116</c:v>
                </c:pt>
                <c:pt idx="2245">
                  <c:v>0.198928374808775</c:v>
                </c:pt>
                <c:pt idx="2246">
                  <c:v>0.177925412573968</c:v>
                </c:pt>
                <c:pt idx="2247">
                  <c:v>-0.134694297478065</c:v>
                </c:pt>
                <c:pt idx="2248">
                  <c:v>-0.171672926150217</c:v>
                </c:pt>
                <c:pt idx="2249">
                  <c:v>0.217253402881525</c:v>
                </c:pt>
                <c:pt idx="2250">
                  <c:v>-0.13680191220551</c:v>
                </c:pt>
                <c:pt idx="2251">
                  <c:v>0.182185029645647</c:v>
                </c:pt>
                <c:pt idx="2252">
                  <c:v>0.266829907112469</c:v>
                </c:pt>
                <c:pt idx="2253">
                  <c:v>0.23112850173679</c:v>
                </c:pt>
                <c:pt idx="2254">
                  <c:v>-0.154578552535007</c:v>
                </c:pt>
                <c:pt idx="2255">
                  <c:v>-0.191807531330591</c:v>
                </c:pt>
                <c:pt idx="2256">
                  <c:v>-0.12695192985339</c:v>
                </c:pt>
                <c:pt idx="2257">
                  <c:v>-0.177631855015711</c:v>
                </c:pt>
                <c:pt idx="2258">
                  <c:v>-0.334889071753116</c:v>
                </c:pt>
                <c:pt idx="2259">
                  <c:v>-0.190215066228342</c:v>
                </c:pt>
                <c:pt idx="2260">
                  <c:v>0.212303295752142</c:v>
                </c:pt>
                <c:pt idx="2261">
                  <c:v>-0.150961819945124</c:v>
                </c:pt>
                <c:pt idx="2262">
                  <c:v>-0.18454060505712</c:v>
                </c:pt>
                <c:pt idx="2263">
                  <c:v>0.167117483710999</c:v>
                </c:pt>
                <c:pt idx="2264">
                  <c:v>0.216984999599095</c:v>
                </c:pt>
                <c:pt idx="2265">
                  <c:v>0.167707598809019</c:v>
                </c:pt>
                <c:pt idx="2266">
                  <c:v>-0.152009046601859</c:v>
                </c:pt>
                <c:pt idx="2267">
                  <c:v>-0.157916605156609</c:v>
                </c:pt>
                <c:pt idx="2268">
                  <c:v>-0.229730840848544</c:v>
                </c:pt>
                <c:pt idx="2269">
                  <c:v>-0.216840315439881</c:v>
                </c:pt>
                <c:pt idx="2270">
                  <c:v>0.19577445729518</c:v>
                </c:pt>
                <c:pt idx="2271">
                  <c:v>0.1833324863983</c:v>
                </c:pt>
                <c:pt idx="2272">
                  <c:v>0.229331057143295</c:v>
                </c:pt>
                <c:pt idx="2273">
                  <c:v>-0.156555406757605</c:v>
                </c:pt>
                <c:pt idx="2274">
                  <c:v>0.197883409386506</c:v>
                </c:pt>
                <c:pt idx="2275">
                  <c:v>0.192822569793516</c:v>
                </c:pt>
                <c:pt idx="2276">
                  <c:v>0.219006661947925</c:v>
                </c:pt>
                <c:pt idx="2277">
                  <c:v>0.224606422722793</c:v>
                </c:pt>
                <c:pt idx="2278">
                  <c:v>-0.160452428810641</c:v>
                </c:pt>
                <c:pt idx="2279">
                  <c:v>0.208435530175261</c:v>
                </c:pt>
                <c:pt idx="2280">
                  <c:v>0.218679860877746</c:v>
                </c:pt>
                <c:pt idx="2281">
                  <c:v>-0.184374166183164</c:v>
                </c:pt>
                <c:pt idx="2282">
                  <c:v>0.19670742266263</c:v>
                </c:pt>
                <c:pt idx="2283">
                  <c:v>0.20957817156537</c:v>
                </c:pt>
                <c:pt idx="2284">
                  <c:v>-0.170472497526946</c:v>
                </c:pt>
                <c:pt idx="2285">
                  <c:v>0.166525989310161</c:v>
                </c:pt>
                <c:pt idx="2286">
                  <c:v>0.164681230589334</c:v>
                </c:pt>
                <c:pt idx="2287">
                  <c:v>0.180438835749211</c:v>
                </c:pt>
                <c:pt idx="2288">
                  <c:v>-0.192931722200578</c:v>
                </c:pt>
                <c:pt idx="2289">
                  <c:v>0.196329801891699</c:v>
                </c:pt>
                <c:pt idx="2290">
                  <c:v>0.177226790380253</c:v>
                </c:pt>
                <c:pt idx="2291">
                  <c:v>0.278972322104899</c:v>
                </c:pt>
                <c:pt idx="2292">
                  <c:v>-0.153465889884132</c:v>
                </c:pt>
                <c:pt idx="2293">
                  <c:v>-0.171218247257069</c:v>
                </c:pt>
                <c:pt idx="2294">
                  <c:v>0.21449129080757</c:v>
                </c:pt>
                <c:pt idx="2295">
                  <c:v>0.226877564734617</c:v>
                </c:pt>
                <c:pt idx="2296">
                  <c:v>-0.179634395591315</c:v>
                </c:pt>
                <c:pt idx="2297">
                  <c:v>0.217853796535981</c:v>
                </c:pt>
                <c:pt idx="2298">
                  <c:v>0.210182214047943</c:v>
                </c:pt>
                <c:pt idx="2299">
                  <c:v>0.214561550160102</c:v>
                </c:pt>
                <c:pt idx="2300">
                  <c:v>0.213540679559402</c:v>
                </c:pt>
                <c:pt idx="2301">
                  <c:v>-0.163715016546488</c:v>
                </c:pt>
                <c:pt idx="2302">
                  <c:v>-0.232065940216918</c:v>
                </c:pt>
                <c:pt idx="2303">
                  <c:v>-0.188622769390219</c:v>
                </c:pt>
                <c:pt idx="2304">
                  <c:v>0.17142044489856</c:v>
                </c:pt>
                <c:pt idx="2305">
                  <c:v>0.201224839334099</c:v>
                </c:pt>
                <c:pt idx="2306">
                  <c:v>0.216899473418956</c:v>
                </c:pt>
                <c:pt idx="2307">
                  <c:v>-0.147644499927338</c:v>
                </c:pt>
                <c:pt idx="2308">
                  <c:v>0.200829918565508</c:v>
                </c:pt>
                <c:pt idx="2309">
                  <c:v>-0.0979274725197419</c:v>
                </c:pt>
                <c:pt idx="2310">
                  <c:v>-0.271444407109242</c:v>
                </c:pt>
                <c:pt idx="2311">
                  <c:v>0.177116369724071</c:v>
                </c:pt>
                <c:pt idx="2312">
                  <c:v>0.188158644474894</c:v>
                </c:pt>
                <c:pt idx="2313">
                  <c:v>-0.187955883959866</c:v>
                </c:pt>
                <c:pt idx="2314">
                  <c:v>-0.16947199063821</c:v>
                </c:pt>
                <c:pt idx="2315">
                  <c:v>0.190579969166115</c:v>
                </c:pt>
                <c:pt idx="2316">
                  <c:v>0.203444419258202</c:v>
                </c:pt>
                <c:pt idx="2317">
                  <c:v>-0.224665091570464</c:v>
                </c:pt>
                <c:pt idx="2318">
                  <c:v>0.220132233787903</c:v>
                </c:pt>
                <c:pt idx="2319">
                  <c:v>0.205351813486647</c:v>
                </c:pt>
                <c:pt idx="2320">
                  <c:v>0.207037443024645</c:v>
                </c:pt>
                <c:pt idx="2321">
                  <c:v>-0.312382407654084</c:v>
                </c:pt>
                <c:pt idx="2322">
                  <c:v>-0.0979434643036932</c:v>
                </c:pt>
                <c:pt idx="2323">
                  <c:v>-0.214379578648259</c:v>
                </c:pt>
                <c:pt idx="2324">
                  <c:v>-0.123360144420248</c:v>
                </c:pt>
                <c:pt idx="2325">
                  <c:v>0.158440072311682</c:v>
                </c:pt>
                <c:pt idx="2326">
                  <c:v>0.212496302908997</c:v>
                </c:pt>
                <c:pt idx="2327">
                  <c:v>0.220316348326508</c:v>
                </c:pt>
                <c:pt idx="2328">
                  <c:v>-0.173246127355336</c:v>
                </c:pt>
                <c:pt idx="2329">
                  <c:v>0.189185839767581</c:v>
                </c:pt>
                <c:pt idx="2330">
                  <c:v>0.169101669233661</c:v>
                </c:pt>
                <c:pt idx="2331">
                  <c:v>-0.195485804486956</c:v>
                </c:pt>
                <c:pt idx="2332">
                  <c:v>-0.224029342279175</c:v>
                </c:pt>
                <c:pt idx="2333">
                  <c:v>-0.162791039958678</c:v>
                </c:pt>
                <c:pt idx="2334">
                  <c:v>0.170276097515721</c:v>
                </c:pt>
                <c:pt idx="2335">
                  <c:v>0.20781440496436</c:v>
                </c:pt>
                <c:pt idx="2336">
                  <c:v>-0.127183155883973</c:v>
                </c:pt>
                <c:pt idx="2337">
                  <c:v>-0.271440024030368</c:v>
                </c:pt>
                <c:pt idx="2338">
                  <c:v>-0.186043062567724</c:v>
                </c:pt>
                <c:pt idx="2339">
                  <c:v>-0.187821060729781</c:v>
                </c:pt>
                <c:pt idx="2340">
                  <c:v>-0.240848424186363</c:v>
                </c:pt>
                <c:pt idx="2341">
                  <c:v>0.17637173306947</c:v>
                </c:pt>
                <c:pt idx="2342">
                  <c:v>-0.193034637666681</c:v>
                </c:pt>
                <c:pt idx="2343">
                  <c:v>0.205556134592379</c:v>
                </c:pt>
                <c:pt idx="2344">
                  <c:v>0.214518445658678</c:v>
                </c:pt>
                <c:pt idx="2345">
                  <c:v>-0.215655414751954</c:v>
                </c:pt>
                <c:pt idx="2346">
                  <c:v>-0.206270196993674</c:v>
                </c:pt>
                <c:pt idx="2347">
                  <c:v>-0.196288656549219</c:v>
                </c:pt>
                <c:pt idx="2348">
                  <c:v>0.211874258148892</c:v>
                </c:pt>
                <c:pt idx="2349">
                  <c:v>0.198660042476606</c:v>
                </c:pt>
                <c:pt idx="2350">
                  <c:v>-0.191069440811731</c:v>
                </c:pt>
                <c:pt idx="2351">
                  <c:v>0.227128671327542</c:v>
                </c:pt>
                <c:pt idx="2352">
                  <c:v>-0.172315456954414</c:v>
                </c:pt>
                <c:pt idx="2353">
                  <c:v>-0.122081383001416</c:v>
                </c:pt>
                <c:pt idx="2354">
                  <c:v>-0.180244396360082</c:v>
                </c:pt>
                <c:pt idx="2355">
                  <c:v>-0.181743790650793</c:v>
                </c:pt>
                <c:pt idx="2356">
                  <c:v>-0.147807356981308</c:v>
                </c:pt>
                <c:pt idx="2357">
                  <c:v>0.229116468210209</c:v>
                </c:pt>
                <c:pt idx="2358">
                  <c:v>-0.16842215795509</c:v>
                </c:pt>
                <c:pt idx="2359">
                  <c:v>0.193142790764304</c:v>
                </c:pt>
                <c:pt idx="2360">
                  <c:v>0.181584228559896</c:v>
                </c:pt>
                <c:pt idx="2361">
                  <c:v>-0.182209368494957</c:v>
                </c:pt>
                <c:pt idx="2362">
                  <c:v>0.49416819470474</c:v>
                </c:pt>
                <c:pt idx="2363">
                  <c:v>0.187810814146412</c:v>
                </c:pt>
                <c:pt idx="2364">
                  <c:v>-0.178632477797085</c:v>
                </c:pt>
                <c:pt idx="2365">
                  <c:v>0.193199654026767</c:v>
                </c:pt>
                <c:pt idx="2366">
                  <c:v>-0.232190376615128</c:v>
                </c:pt>
                <c:pt idx="2367">
                  <c:v>-0.199310966222018</c:v>
                </c:pt>
                <c:pt idx="2368">
                  <c:v>-0.207629936854892</c:v>
                </c:pt>
                <c:pt idx="2369">
                  <c:v>-0.223529002467976</c:v>
                </c:pt>
                <c:pt idx="2370">
                  <c:v>-0.181809322551867</c:v>
                </c:pt>
                <c:pt idx="2371">
                  <c:v>0.213927769392486</c:v>
                </c:pt>
                <c:pt idx="2372">
                  <c:v>-0.167988896647797</c:v>
                </c:pt>
                <c:pt idx="2373">
                  <c:v>0.209302087421698</c:v>
                </c:pt>
                <c:pt idx="2374">
                  <c:v>0.224919970477154</c:v>
                </c:pt>
                <c:pt idx="2375">
                  <c:v>0.196719399350054</c:v>
                </c:pt>
                <c:pt idx="2376">
                  <c:v>0.230782686093731</c:v>
                </c:pt>
                <c:pt idx="2377">
                  <c:v>-0.192411812219154</c:v>
                </c:pt>
                <c:pt idx="2378">
                  <c:v>-0.192691262980552</c:v>
                </c:pt>
                <c:pt idx="2379">
                  <c:v>0.270083865174842</c:v>
                </c:pt>
                <c:pt idx="2380">
                  <c:v>-0.286549868030604</c:v>
                </c:pt>
                <c:pt idx="2381">
                  <c:v>-0.176694159053335</c:v>
                </c:pt>
                <c:pt idx="2382">
                  <c:v>-0.184979263247898</c:v>
                </c:pt>
                <c:pt idx="2383">
                  <c:v>0.168402252891248</c:v>
                </c:pt>
                <c:pt idx="2384">
                  <c:v>0.183626556184641</c:v>
                </c:pt>
                <c:pt idx="2385">
                  <c:v>0.169921422385708</c:v>
                </c:pt>
                <c:pt idx="2386">
                  <c:v>0.200564412283558</c:v>
                </c:pt>
                <c:pt idx="2387">
                  <c:v>0.212673466416256</c:v>
                </c:pt>
                <c:pt idx="2388">
                  <c:v>0.226295633558047</c:v>
                </c:pt>
                <c:pt idx="2389">
                  <c:v>-0.244078167078336</c:v>
                </c:pt>
                <c:pt idx="2390">
                  <c:v>0.197716471629876</c:v>
                </c:pt>
                <c:pt idx="2391">
                  <c:v>-0.275766367540893</c:v>
                </c:pt>
                <c:pt idx="2392">
                  <c:v>0.218123413865026</c:v>
                </c:pt>
                <c:pt idx="2393">
                  <c:v>-0.18606220739392</c:v>
                </c:pt>
                <c:pt idx="2394">
                  <c:v>0.204426059559184</c:v>
                </c:pt>
                <c:pt idx="2395">
                  <c:v>0.194201751661666</c:v>
                </c:pt>
                <c:pt idx="2396">
                  <c:v>-0.182213575010422</c:v>
                </c:pt>
                <c:pt idx="2397">
                  <c:v>0.21797636716831</c:v>
                </c:pt>
                <c:pt idx="2398">
                  <c:v>-0.150747611168819</c:v>
                </c:pt>
                <c:pt idx="2399">
                  <c:v>-0.225790450939245</c:v>
                </c:pt>
                <c:pt idx="2400">
                  <c:v>-0.168836987037031</c:v>
                </c:pt>
                <c:pt idx="2401">
                  <c:v>-0.1717897944678</c:v>
                </c:pt>
                <c:pt idx="2402">
                  <c:v>-0.243808123009157</c:v>
                </c:pt>
                <c:pt idx="2403">
                  <c:v>0.191784421968963</c:v>
                </c:pt>
                <c:pt idx="2404">
                  <c:v>-0.0907387959861791</c:v>
                </c:pt>
                <c:pt idx="2405">
                  <c:v>0.231532828012952</c:v>
                </c:pt>
                <c:pt idx="2406">
                  <c:v>0.212751290708102</c:v>
                </c:pt>
                <c:pt idx="2407">
                  <c:v>-0.227620919428845</c:v>
                </c:pt>
                <c:pt idx="2408">
                  <c:v>0.200929378813916</c:v>
                </c:pt>
                <c:pt idx="2409">
                  <c:v>-0.16589707379242</c:v>
                </c:pt>
                <c:pt idx="2410">
                  <c:v>-0.19473038594214</c:v>
                </c:pt>
                <c:pt idx="2411">
                  <c:v>0.223603717958015</c:v>
                </c:pt>
                <c:pt idx="2412">
                  <c:v>-0.182256259949243</c:v>
                </c:pt>
                <c:pt idx="2413">
                  <c:v>0.233550493661327</c:v>
                </c:pt>
                <c:pt idx="2414">
                  <c:v>-0.245010467279349</c:v>
                </c:pt>
                <c:pt idx="2415">
                  <c:v>0.229572491272998</c:v>
                </c:pt>
                <c:pt idx="2416">
                  <c:v>0.197756295415003</c:v>
                </c:pt>
                <c:pt idx="2417">
                  <c:v>0.164050160052447</c:v>
                </c:pt>
                <c:pt idx="2418">
                  <c:v>0.214318138021157</c:v>
                </c:pt>
                <c:pt idx="2419">
                  <c:v>-0.211915695495774</c:v>
                </c:pt>
                <c:pt idx="2420">
                  <c:v>-0.190935193261985</c:v>
                </c:pt>
                <c:pt idx="2421">
                  <c:v>0.207986500406416</c:v>
                </c:pt>
                <c:pt idx="2422">
                  <c:v>0.213833109570448</c:v>
                </c:pt>
                <c:pt idx="2423">
                  <c:v>0.191836618477304</c:v>
                </c:pt>
                <c:pt idx="2424">
                  <c:v>-0.163239535147417</c:v>
                </c:pt>
                <c:pt idx="2425">
                  <c:v>-0.227897325754777</c:v>
                </c:pt>
                <c:pt idx="2426">
                  <c:v>0.205951949033237</c:v>
                </c:pt>
                <c:pt idx="2427">
                  <c:v>-0.214648637318715</c:v>
                </c:pt>
                <c:pt idx="2428">
                  <c:v>0.223006337088234</c:v>
                </c:pt>
                <c:pt idx="2429">
                  <c:v>-0.181188571291085</c:v>
                </c:pt>
                <c:pt idx="2430">
                  <c:v>0.201891138094349</c:v>
                </c:pt>
                <c:pt idx="2431">
                  <c:v>0.22992666279472</c:v>
                </c:pt>
                <c:pt idx="2432">
                  <c:v>0.228592644084414</c:v>
                </c:pt>
                <c:pt idx="2433">
                  <c:v>-0.181058934380217</c:v>
                </c:pt>
                <c:pt idx="2434">
                  <c:v>-0.183664201801864</c:v>
                </c:pt>
                <c:pt idx="2435">
                  <c:v>0.230047117656291</c:v>
                </c:pt>
                <c:pt idx="2436">
                  <c:v>0.199362281574263</c:v>
                </c:pt>
                <c:pt idx="2437">
                  <c:v>-0.240539595577652</c:v>
                </c:pt>
                <c:pt idx="2438">
                  <c:v>-0.247419263684325</c:v>
                </c:pt>
                <c:pt idx="2439">
                  <c:v>0.204571991902286</c:v>
                </c:pt>
                <c:pt idx="2440">
                  <c:v>0.25520099344158</c:v>
                </c:pt>
                <c:pt idx="2441">
                  <c:v>-0.214958920845673</c:v>
                </c:pt>
                <c:pt idx="2442">
                  <c:v>0.22973569483052</c:v>
                </c:pt>
                <c:pt idx="2443">
                  <c:v>0.21380749977135</c:v>
                </c:pt>
                <c:pt idx="2444">
                  <c:v>-0.180822799771779</c:v>
                </c:pt>
                <c:pt idx="2445">
                  <c:v>0.167427340579151</c:v>
                </c:pt>
                <c:pt idx="2446">
                  <c:v>0.179102717693105</c:v>
                </c:pt>
                <c:pt idx="2447">
                  <c:v>0.205683573238304</c:v>
                </c:pt>
                <c:pt idx="2448">
                  <c:v>-0.200710911698297</c:v>
                </c:pt>
                <c:pt idx="2449">
                  <c:v>-0.184553967399223</c:v>
                </c:pt>
                <c:pt idx="2450">
                  <c:v>0.157375397097661</c:v>
                </c:pt>
                <c:pt idx="2451">
                  <c:v>0.235700800900683</c:v>
                </c:pt>
                <c:pt idx="2452">
                  <c:v>0.230076879442678</c:v>
                </c:pt>
                <c:pt idx="2453">
                  <c:v>0.200568802588028</c:v>
                </c:pt>
                <c:pt idx="2454">
                  <c:v>-0.145244070299471</c:v>
                </c:pt>
                <c:pt idx="2455">
                  <c:v>-0.177880083306452</c:v>
                </c:pt>
                <c:pt idx="2456">
                  <c:v>0.196572453897478</c:v>
                </c:pt>
                <c:pt idx="2457">
                  <c:v>-0.192565553726378</c:v>
                </c:pt>
                <c:pt idx="2458">
                  <c:v>-0.16075835694595</c:v>
                </c:pt>
                <c:pt idx="2459">
                  <c:v>-0.24623380934587</c:v>
                </c:pt>
                <c:pt idx="2460">
                  <c:v>0.20941434019781</c:v>
                </c:pt>
                <c:pt idx="2461">
                  <c:v>0.208578661198205</c:v>
                </c:pt>
                <c:pt idx="2462">
                  <c:v>-0.123849419828725</c:v>
                </c:pt>
                <c:pt idx="2463">
                  <c:v>-0.210760222311296</c:v>
                </c:pt>
                <c:pt idx="2464">
                  <c:v>-0.13062173745533</c:v>
                </c:pt>
                <c:pt idx="2465">
                  <c:v>-0.192559713880726</c:v>
                </c:pt>
                <c:pt idx="2466">
                  <c:v>0.222525455975038</c:v>
                </c:pt>
                <c:pt idx="2467">
                  <c:v>0.225219514055069</c:v>
                </c:pt>
                <c:pt idx="2468">
                  <c:v>0.230895107855328</c:v>
                </c:pt>
                <c:pt idx="2469">
                  <c:v>0.181201495166128</c:v>
                </c:pt>
                <c:pt idx="2470">
                  <c:v>0.214610570747411</c:v>
                </c:pt>
                <c:pt idx="2471">
                  <c:v>0.215247741759961</c:v>
                </c:pt>
                <c:pt idx="2472">
                  <c:v>0.240657594249032</c:v>
                </c:pt>
                <c:pt idx="2473">
                  <c:v>0.186982881586456</c:v>
                </c:pt>
                <c:pt idx="2474">
                  <c:v>0.205092222404402</c:v>
                </c:pt>
                <c:pt idx="2475">
                  <c:v>0.198951123151134</c:v>
                </c:pt>
                <c:pt idx="2476">
                  <c:v>0.218015133426061</c:v>
                </c:pt>
                <c:pt idx="2477">
                  <c:v>0.192327892399768</c:v>
                </c:pt>
                <c:pt idx="2478">
                  <c:v>0.231800571665844</c:v>
                </c:pt>
                <c:pt idx="2479">
                  <c:v>-0.182586547884717</c:v>
                </c:pt>
                <c:pt idx="2480">
                  <c:v>0.265938664848277</c:v>
                </c:pt>
                <c:pt idx="2481">
                  <c:v>-0.155187682113677</c:v>
                </c:pt>
                <c:pt idx="2482">
                  <c:v>0.22169383054303</c:v>
                </c:pt>
                <c:pt idx="2483">
                  <c:v>0.238090320044568</c:v>
                </c:pt>
                <c:pt idx="2484">
                  <c:v>0.146763093385425</c:v>
                </c:pt>
                <c:pt idx="2485">
                  <c:v>0.208652039598133</c:v>
                </c:pt>
                <c:pt idx="2486">
                  <c:v>0.235143362667167</c:v>
                </c:pt>
                <c:pt idx="2487">
                  <c:v>-0.213493776098997</c:v>
                </c:pt>
                <c:pt idx="2488">
                  <c:v>0.214750161993262</c:v>
                </c:pt>
                <c:pt idx="2489">
                  <c:v>0.2411318247574</c:v>
                </c:pt>
                <c:pt idx="2490">
                  <c:v>0.197614964751463</c:v>
                </c:pt>
                <c:pt idx="2491">
                  <c:v>0.28119010549287</c:v>
                </c:pt>
                <c:pt idx="2492">
                  <c:v>-0.198951304430269</c:v>
                </c:pt>
                <c:pt idx="2493">
                  <c:v>0.264424714284131</c:v>
                </c:pt>
                <c:pt idx="2494">
                  <c:v>0.212655937457303</c:v>
                </c:pt>
                <c:pt idx="2495">
                  <c:v>0.251535473607563</c:v>
                </c:pt>
                <c:pt idx="2496">
                  <c:v>-0.185561268272303</c:v>
                </c:pt>
                <c:pt idx="2497">
                  <c:v>0.213543009810552</c:v>
                </c:pt>
                <c:pt idx="2498">
                  <c:v>-0.0994134484858348</c:v>
                </c:pt>
                <c:pt idx="2499">
                  <c:v>0.203684140443428</c:v>
                </c:pt>
                <c:pt idx="2500">
                  <c:v>-0.224000319032926</c:v>
                </c:pt>
                <c:pt idx="2501">
                  <c:v>-0.209337393783154</c:v>
                </c:pt>
                <c:pt idx="2502">
                  <c:v>-0.224585938611823</c:v>
                </c:pt>
                <c:pt idx="2503">
                  <c:v>0.212952861455672</c:v>
                </c:pt>
                <c:pt idx="2504">
                  <c:v>-0.156148267773383</c:v>
                </c:pt>
                <c:pt idx="2505">
                  <c:v>-0.218256294759425</c:v>
                </c:pt>
                <c:pt idx="2506">
                  <c:v>0.236709786580187</c:v>
                </c:pt>
                <c:pt idx="2507">
                  <c:v>0.206161581303516</c:v>
                </c:pt>
                <c:pt idx="2508">
                  <c:v>0.248966235695103</c:v>
                </c:pt>
                <c:pt idx="2509">
                  <c:v>0.227999416820304</c:v>
                </c:pt>
                <c:pt idx="2510">
                  <c:v>0.208873732770886</c:v>
                </c:pt>
                <c:pt idx="2511">
                  <c:v>0.226183563515633</c:v>
                </c:pt>
                <c:pt idx="2512">
                  <c:v>-0.179663301801807</c:v>
                </c:pt>
                <c:pt idx="2513">
                  <c:v>0.223497168170487</c:v>
                </c:pt>
                <c:pt idx="2514">
                  <c:v>-0.169243099575351</c:v>
                </c:pt>
                <c:pt idx="2515">
                  <c:v>0.209030030007009</c:v>
                </c:pt>
                <c:pt idx="2516">
                  <c:v>0.228422289195749</c:v>
                </c:pt>
                <c:pt idx="2517">
                  <c:v>0.265452144897995</c:v>
                </c:pt>
                <c:pt idx="2518">
                  <c:v>0.215630324186676</c:v>
                </c:pt>
                <c:pt idx="2519">
                  <c:v>-0.19487482642917</c:v>
                </c:pt>
                <c:pt idx="2520">
                  <c:v>-0.130795962434116</c:v>
                </c:pt>
                <c:pt idx="2521">
                  <c:v>-0.164889820628794</c:v>
                </c:pt>
                <c:pt idx="2522">
                  <c:v>0.231609651432921</c:v>
                </c:pt>
                <c:pt idx="2523">
                  <c:v>-0.159990035171031</c:v>
                </c:pt>
                <c:pt idx="2524">
                  <c:v>0.272966933508306</c:v>
                </c:pt>
                <c:pt idx="2525">
                  <c:v>0.261532837901896</c:v>
                </c:pt>
                <c:pt idx="2526">
                  <c:v>-0.162036912219137</c:v>
                </c:pt>
                <c:pt idx="2527">
                  <c:v>0.249155330846345</c:v>
                </c:pt>
                <c:pt idx="2528">
                  <c:v>-0.104626435915371</c:v>
                </c:pt>
                <c:pt idx="2529">
                  <c:v>0.230781426279461</c:v>
                </c:pt>
                <c:pt idx="2530">
                  <c:v>0.23951971033964</c:v>
                </c:pt>
                <c:pt idx="2531">
                  <c:v>0.174931087209939</c:v>
                </c:pt>
                <c:pt idx="2532">
                  <c:v>-0.165105909912766</c:v>
                </c:pt>
                <c:pt idx="2533">
                  <c:v>0.238316474944989</c:v>
                </c:pt>
                <c:pt idx="2534">
                  <c:v>0.204776044866122</c:v>
                </c:pt>
                <c:pt idx="2535">
                  <c:v>0.189280342703636</c:v>
                </c:pt>
                <c:pt idx="2536">
                  <c:v>-0.25076149154651</c:v>
                </c:pt>
                <c:pt idx="2537">
                  <c:v>-0.163822076636488</c:v>
                </c:pt>
                <c:pt idx="2538">
                  <c:v>-0.165269312892988</c:v>
                </c:pt>
                <c:pt idx="2539">
                  <c:v>0.242933464250478</c:v>
                </c:pt>
                <c:pt idx="2540">
                  <c:v>-0.171550945602036</c:v>
                </c:pt>
                <c:pt idx="2541">
                  <c:v>0.250964236384248</c:v>
                </c:pt>
                <c:pt idx="2542">
                  <c:v>-0.171907547958573</c:v>
                </c:pt>
                <c:pt idx="2543">
                  <c:v>-0.172168123531795</c:v>
                </c:pt>
                <c:pt idx="2544">
                  <c:v>0.230871178152732</c:v>
                </c:pt>
                <c:pt idx="2545">
                  <c:v>0.202438788358324</c:v>
                </c:pt>
                <c:pt idx="2546">
                  <c:v>-0.189314223845018</c:v>
                </c:pt>
                <c:pt idx="2547">
                  <c:v>0.238877336488613</c:v>
                </c:pt>
                <c:pt idx="2548">
                  <c:v>0.27086543314873</c:v>
                </c:pt>
                <c:pt idx="2549">
                  <c:v>0.251421482678152</c:v>
                </c:pt>
                <c:pt idx="2550">
                  <c:v>-0.16172950889019</c:v>
                </c:pt>
                <c:pt idx="2551">
                  <c:v>0.302641813403773</c:v>
                </c:pt>
                <c:pt idx="2552">
                  <c:v>0.2299241785283</c:v>
                </c:pt>
                <c:pt idx="2553">
                  <c:v>-0.152045184453813</c:v>
                </c:pt>
                <c:pt idx="2554">
                  <c:v>0.22686866335346</c:v>
                </c:pt>
                <c:pt idx="2555">
                  <c:v>-0.15196097923344</c:v>
                </c:pt>
                <c:pt idx="2556">
                  <c:v>0.211488901263442</c:v>
                </c:pt>
                <c:pt idx="2557">
                  <c:v>0.305339118307389</c:v>
                </c:pt>
                <c:pt idx="2558">
                  <c:v>-0.171186072494679</c:v>
                </c:pt>
                <c:pt idx="2559">
                  <c:v>0.264976759813029</c:v>
                </c:pt>
                <c:pt idx="2560">
                  <c:v>-0.180825971455005</c:v>
                </c:pt>
                <c:pt idx="2561">
                  <c:v>0.243686126017867</c:v>
                </c:pt>
                <c:pt idx="2562">
                  <c:v>-0.191150625970172</c:v>
                </c:pt>
                <c:pt idx="2563">
                  <c:v>-0.159064517674023</c:v>
                </c:pt>
                <c:pt idx="2564">
                  <c:v>-0.201289802236692</c:v>
                </c:pt>
                <c:pt idx="2565">
                  <c:v>-0.175159117478447</c:v>
                </c:pt>
                <c:pt idx="2566">
                  <c:v>0.123310269727069</c:v>
                </c:pt>
                <c:pt idx="2567">
                  <c:v>-0.186015062991806</c:v>
                </c:pt>
                <c:pt idx="2568">
                  <c:v>-0.183325941971986</c:v>
                </c:pt>
                <c:pt idx="2569">
                  <c:v>0.257903964903803</c:v>
                </c:pt>
                <c:pt idx="2570">
                  <c:v>-0.225044382524981</c:v>
                </c:pt>
                <c:pt idx="2571">
                  <c:v>0.261535887955866</c:v>
                </c:pt>
                <c:pt idx="2572">
                  <c:v>-0.190019703751634</c:v>
                </c:pt>
                <c:pt idx="2573">
                  <c:v>0.244406496262835</c:v>
                </c:pt>
                <c:pt idx="2574">
                  <c:v>0.236951887086388</c:v>
                </c:pt>
                <c:pt idx="2575">
                  <c:v>-0.234756060096961</c:v>
                </c:pt>
                <c:pt idx="2576">
                  <c:v>-0.212013751324688</c:v>
                </c:pt>
                <c:pt idx="2577">
                  <c:v>-0.240116003506739</c:v>
                </c:pt>
                <c:pt idx="2578">
                  <c:v>0.238556724008492</c:v>
                </c:pt>
                <c:pt idx="2579">
                  <c:v>0.163964204564234</c:v>
                </c:pt>
                <c:pt idx="2580">
                  <c:v>-0.0880403935455872</c:v>
                </c:pt>
                <c:pt idx="2581">
                  <c:v>0.232045781054979</c:v>
                </c:pt>
                <c:pt idx="2582">
                  <c:v>0.270145625245543</c:v>
                </c:pt>
                <c:pt idx="2583">
                  <c:v>0.236668535237712</c:v>
                </c:pt>
                <c:pt idx="2584">
                  <c:v>0.230478510832481</c:v>
                </c:pt>
                <c:pt idx="2585">
                  <c:v>0.241900181241338</c:v>
                </c:pt>
                <c:pt idx="2586">
                  <c:v>-0.174028129923775</c:v>
                </c:pt>
                <c:pt idx="2587">
                  <c:v>0.199438141718271</c:v>
                </c:pt>
                <c:pt idx="2588">
                  <c:v>0.243639146971549</c:v>
                </c:pt>
                <c:pt idx="2589">
                  <c:v>-0.196467725476681</c:v>
                </c:pt>
                <c:pt idx="2590">
                  <c:v>-0.197861431912617</c:v>
                </c:pt>
                <c:pt idx="2591">
                  <c:v>-0.223648026284255</c:v>
                </c:pt>
                <c:pt idx="2592">
                  <c:v>0.269825173169353</c:v>
                </c:pt>
                <c:pt idx="2593">
                  <c:v>0.207570190219202</c:v>
                </c:pt>
                <c:pt idx="2594">
                  <c:v>-0.152471531371768</c:v>
                </c:pt>
                <c:pt idx="2595">
                  <c:v>0.230200731213553</c:v>
                </c:pt>
                <c:pt idx="2596">
                  <c:v>-0.24990546101171</c:v>
                </c:pt>
                <c:pt idx="2597">
                  <c:v>0.193571210230846</c:v>
                </c:pt>
                <c:pt idx="2598">
                  <c:v>0.232001480584771</c:v>
                </c:pt>
                <c:pt idx="2599">
                  <c:v>-0.153466310506979</c:v>
                </c:pt>
                <c:pt idx="2600">
                  <c:v>-0.187642146168249</c:v>
                </c:pt>
                <c:pt idx="2601">
                  <c:v>0.233239198831041</c:v>
                </c:pt>
                <c:pt idx="2602">
                  <c:v>0.286928625626018</c:v>
                </c:pt>
                <c:pt idx="2603">
                  <c:v>0.225414629914532</c:v>
                </c:pt>
                <c:pt idx="2604">
                  <c:v>-0.217210856332208</c:v>
                </c:pt>
                <c:pt idx="2605">
                  <c:v>0.169299566569562</c:v>
                </c:pt>
                <c:pt idx="2606">
                  <c:v>-0.23198286813194</c:v>
                </c:pt>
                <c:pt idx="2607">
                  <c:v>-0.128267661349528</c:v>
                </c:pt>
                <c:pt idx="2608">
                  <c:v>-0.193545644713164</c:v>
                </c:pt>
                <c:pt idx="2609">
                  <c:v>-0.217436568584797</c:v>
                </c:pt>
                <c:pt idx="2610">
                  <c:v>0.291390798947152</c:v>
                </c:pt>
                <c:pt idx="2611">
                  <c:v>0.240853585465034</c:v>
                </c:pt>
                <c:pt idx="2612">
                  <c:v>-0.222245333136732</c:v>
                </c:pt>
                <c:pt idx="2613">
                  <c:v>-0.178843466817706</c:v>
                </c:pt>
                <c:pt idx="2614">
                  <c:v>0.300070876547633</c:v>
                </c:pt>
                <c:pt idx="2615">
                  <c:v>-0.193748321091643</c:v>
                </c:pt>
                <c:pt idx="2616">
                  <c:v>-0.147738767494097</c:v>
                </c:pt>
                <c:pt idx="2617">
                  <c:v>-0.28711914250186</c:v>
                </c:pt>
                <c:pt idx="2618">
                  <c:v>-0.269208346405649</c:v>
                </c:pt>
                <c:pt idx="2619">
                  <c:v>0.239680643498638</c:v>
                </c:pt>
                <c:pt idx="2620">
                  <c:v>-0.147620753452544</c:v>
                </c:pt>
                <c:pt idx="2621">
                  <c:v>-0.188835489577921</c:v>
                </c:pt>
                <c:pt idx="2622">
                  <c:v>0.2318375905109</c:v>
                </c:pt>
                <c:pt idx="2623">
                  <c:v>0.199238829404508</c:v>
                </c:pt>
                <c:pt idx="2624">
                  <c:v>0.218690735753612</c:v>
                </c:pt>
                <c:pt idx="2625">
                  <c:v>0.282647414096</c:v>
                </c:pt>
                <c:pt idx="2626">
                  <c:v>-0.274729977151341</c:v>
                </c:pt>
                <c:pt idx="2627">
                  <c:v>0.234587556384234</c:v>
                </c:pt>
                <c:pt idx="2628">
                  <c:v>0.236620517908692</c:v>
                </c:pt>
                <c:pt idx="2629">
                  <c:v>0.256091823696366</c:v>
                </c:pt>
                <c:pt idx="2630">
                  <c:v>0.282995191409159</c:v>
                </c:pt>
                <c:pt idx="2631">
                  <c:v>0.243651086947403</c:v>
                </c:pt>
                <c:pt idx="2632">
                  <c:v>0.268781755602081</c:v>
                </c:pt>
                <c:pt idx="2633">
                  <c:v>0.219671470176065</c:v>
                </c:pt>
                <c:pt idx="2634">
                  <c:v>0.192518612616128</c:v>
                </c:pt>
                <c:pt idx="2635">
                  <c:v>-0.18000983622554</c:v>
                </c:pt>
                <c:pt idx="2636">
                  <c:v>0.24473284079559</c:v>
                </c:pt>
                <c:pt idx="2637">
                  <c:v>-0.183931575005672</c:v>
                </c:pt>
                <c:pt idx="2638">
                  <c:v>0.242455688143575</c:v>
                </c:pt>
                <c:pt idx="2639">
                  <c:v>0.239887998805958</c:v>
                </c:pt>
                <c:pt idx="2640">
                  <c:v>0.252283736255301</c:v>
                </c:pt>
                <c:pt idx="2641">
                  <c:v>-0.225182159038543</c:v>
                </c:pt>
                <c:pt idx="2642">
                  <c:v>0.275209384011265</c:v>
                </c:pt>
                <c:pt idx="2643">
                  <c:v>-0.253704791498077</c:v>
                </c:pt>
                <c:pt idx="2644">
                  <c:v>0.24834228044105</c:v>
                </c:pt>
                <c:pt idx="2645">
                  <c:v>0.260663160924422</c:v>
                </c:pt>
                <c:pt idx="2646">
                  <c:v>-0.212520937672429</c:v>
                </c:pt>
                <c:pt idx="2647">
                  <c:v>-0.118407294146001</c:v>
                </c:pt>
                <c:pt idx="2648">
                  <c:v>-0.246154601372772</c:v>
                </c:pt>
                <c:pt idx="2649">
                  <c:v>0.231695951012505</c:v>
                </c:pt>
                <c:pt idx="2650">
                  <c:v>0.250456612605609</c:v>
                </c:pt>
                <c:pt idx="2651">
                  <c:v>-0.228019680122035</c:v>
                </c:pt>
                <c:pt idx="2652">
                  <c:v>-0.18227566048856</c:v>
                </c:pt>
                <c:pt idx="2653">
                  <c:v>0.230818537585119</c:v>
                </c:pt>
                <c:pt idx="2654">
                  <c:v>0.300718467377225</c:v>
                </c:pt>
                <c:pt idx="2655">
                  <c:v>0.275795088196065</c:v>
                </c:pt>
                <c:pt idx="2656">
                  <c:v>-0.226819197180136</c:v>
                </c:pt>
                <c:pt idx="2657">
                  <c:v>-0.243166922121734</c:v>
                </c:pt>
                <c:pt idx="2658">
                  <c:v>-0.227450916119226</c:v>
                </c:pt>
                <c:pt idx="2659">
                  <c:v>-0.147983134372285</c:v>
                </c:pt>
                <c:pt idx="2660">
                  <c:v>-0.173005842933634</c:v>
                </c:pt>
                <c:pt idx="2661">
                  <c:v>0.314285210357894</c:v>
                </c:pt>
                <c:pt idx="2662">
                  <c:v>-0.111223074787282</c:v>
                </c:pt>
                <c:pt idx="2663">
                  <c:v>0.238679166738569</c:v>
                </c:pt>
                <c:pt idx="2664">
                  <c:v>0.238918862038398</c:v>
                </c:pt>
                <c:pt idx="2665">
                  <c:v>-0.194308951075217</c:v>
                </c:pt>
                <c:pt idx="2666">
                  <c:v>0.279583692929836</c:v>
                </c:pt>
                <c:pt idx="2667">
                  <c:v>-0.182710105774351</c:v>
                </c:pt>
                <c:pt idx="2668">
                  <c:v>0.273823579301448</c:v>
                </c:pt>
                <c:pt idx="2669">
                  <c:v>-0.178261217993112</c:v>
                </c:pt>
                <c:pt idx="2670">
                  <c:v>0.250236175055156</c:v>
                </c:pt>
                <c:pt idx="2671">
                  <c:v>-0.22531324777496</c:v>
                </c:pt>
                <c:pt idx="2672">
                  <c:v>0.253658454664181</c:v>
                </c:pt>
                <c:pt idx="2673">
                  <c:v>-0.154581471386243</c:v>
                </c:pt>
                <c:pt idx="2674">
                  <c:v>0.248249769563369</c:v>
                </c:pt>
                <c:pt idx="2675">
                  <c:v>-0.221128531051563</c:v>
                </c:pt>
                <c:pt idx="2676">
                  <c:v>0.234345423480472</c:v>
                </c:pt>
                <c:pt idx="2677">
                  <c:v>-0.24821468417429</c:v>
                </c:pt>
                <c:pt idx="2678">
                  <c:v>-0.209025309556619</c:v>
                </c:pt>
                <c:pt idx="2679">
                  <c:v>-0.104350276476874</c:v>
                </c:pt>
                <c:pt idx="2680">
                  <c:v>-0.257422986280073</c:v>
                </c:pt>
                <c:pt idx="2681">
                  <c:v>-0.140887684442875</c:v>
                </c:pt>
                <c:pt idx="2682">
                  <c:v>0.232059934753268</c:v>
                </c:pt>
                <c:pt idx="2683">
                  <c:v>0.277766361948661</c:v>
                </c:pt>
                <c:pt idx="2684">
                  <c:v>-0.204557072373668</c:v>
                </c:pt>
                <c:pt idx="2685">
                  <c:v>0.289398120248593</c:v>
                </c:pt>
                <c:pt idx="2686">
                  <c:v>0.226273339689598</c:v>
                </c:pt>
                <c:pt idx="2687">
                  <c:v>0.252451039940425</c:v>
                </c:pt>
                <c:pt idx="2688">
                  <c:v>0.229875305596756</c:v>
                </c:pt>
                <c:pt idx="2689">
                  <c:v>0.270436273202788</c:v>
                </c:pt>
                <c:pt idx="2690">
                  <c:v>-0.247709057322927</c:v>
                </c:pt>
                <c:pt idx="2691">
                  <c:v>0.288673194058218</c:v>
                </c:pt>
                <c:pt idx="2692">
                  <c:v>0.316222233329691</c:v>
                </c:pt>
                <c:pt idx="2693">
                  <c:v>-0.297466042730558</c:v>
                </c:pt>
                <c:pt idx="2694">
                  <c:v>0.278659624477784</c:v>
                </c:pt>
                <c:pt idx="2695">
                  <c:v>0.248345832210185</c:v>
                </c:pt>
                <c:pt idx="2696">
                  <c:v>-0.252384188044096</c:v>
                </c:pt>
                <c:pt idx="2697">
                  <c:v>-0.150779103768411</c:v>
                </c:pt>
                <c:pt idx="2698">
                  <c:v>0.26140127108112</c:v>
                </c:pt>
                <c:pt idx="2699">
                  <c:v>0.253514933447807</c:v>
                </c:pt>
                <c:pt idx="2700">
                  <c:v>-0.228316513848286</c:v>
                </c:pt>
                <c:pt idx="2701">
                  <c:v>0.239228874343089</c:v>
                </c:pt>
                <c:pt idx="2702">
                  <c:v>-0.242527985849732</c:v>
                </c:pt>
                <c:pt idx="2703">
                  <c:v>-0.17834641865336</c:v>
                </c:pt>
                <c:pt idx="2704">
                  <c:v>-0.256718291795371</c:v>
                </c:pt>
                <c:pt idx="2705">
                  <c:v>-0.211515817814105</c:v>
                </c:pt>
                <c:pt idx="2706">
                  <c:v>0.294085356293924</c:v>
                </c:pt>
                <c:pt idx="2707">
                  <c:v>-0.158714332549483</c:v>
                </c:pt>
                <c:pt idx="2708">
                  <c:v>0.213507949374657</c:v>
                </c:pt>
                <c:pt idx="2709">
                  <c:v>0.274555933651426</c:v>
                </c:pt>
                <c:pt idx="2710">
                  <c:v>-0.195431073368509</c:v>
                </c:pt>
                <c:pt idx="2711">
                  <c:v>0.227372915100889</c:v>
                </c:pt>
                <c:pt idx="2712">
                  <c:v>-0.111645257026219</c:v>
                </c:pt>
                <c:pt idx="2713">
                  <c:v>-0.180963990931898</c:v>
                </c:pt>
                <c:pt idx="2714">
                  <c:v>-0.259099008304939</c:v>
                </c:pt>
                <c:pt idx="2715">
                  <c:v>0.318282864406527</c:v>
                </c:pt>
                <c:pt idx="2716">
                  <c:v>-0.223027111391575</c:v>
                </c:pt>
                <c:pt idx="2717">
                  <c:v>-0.187341200198047</c:v>
                </c:pt>
                <c:pt idx="2718">
                  <c:v>0.261430966913151</c:v>
                </c:pt>
                <c:pt idx="2719">
                  <c:v>-0.245901078777104</c:v>
                </c:pt>
                <c:pt idx="2720">
                  <c:v>0.272159688354143</c:v>
                </c:pt>
                <c:pt idx="2721">
                  <c:v>0.235105245670543</c:v>
                </c:pt>
                <c:pt idx="2722">
                  <c:v>-0.293321861086914</c:v>
                </c:pt>
                <c:pt idx="2723">
                  <c:v>0.269079558867667</c:v>
                </c:pt>
                <c:pt idx="2724">
                  <c:v>0.262377237396201</c:v>
                </c:pt>
                <c:pt idx="2725">
                  <c:v>-0.210580766933512</c:v>
                </c:pt>
                <c:pt idx="2726">
                  <c:v>0.267518841489307</c:v>
                </c:pt>
                <c:pt idx="2727">
                  <c:v>0.260475611931142</c:v>
                </c:pt>
                <c:pt idx="2728">
                  <c:v>0.237969446664627</c:v>
                </c:pt>
                <c:pt idx="2729">
                  <c:v>-0.266795450006028</c:v>
                </c:pt>
                <c:pt idx="2730">
                  <c:v>0.246693656102341</c:v>
                </c:pt>
                <c:pt idx="2731">
                  <c:v>0.228603943413598</c:v>
                </c:pt>
                <c:pt idx="2732">
                  <c:v>0.291618429393306</c:v>
                </c:pt>
                <c:pt idx="2733">
                  <c:v>0.245108384594509</c:v>
                </c:pt>
                <c:pt idx="2734">
                  <c:v>0.259107310251795</c:v>
                </c:pt>
                <c:pt idx="2735">
                  <c:v>-0.135232600251407</c:v>
                </c:pt>
                <c:pt idx="2736">
                  <c:v>0.234604336006041</c:v>
                </c:pt>
                <c:pt idx="2737">
                  <c:v>-0.230510258851117</c:v>
                </c:pt>
                <c:pt idx="2738">
                  <c:v>0.172472519884348</c:v>
                </c:pt>
                <c:pt idx="2739">
                  <c:v>0.328679688868996</c:v>
                </c:pt>
                <c:pt idx="2740">
                  <c:v>-0.12918166858636</c:v>
                </c:pt>
                <c:pt idx="2741">
                  <c:v>-0.21193098248715</c:v>
                </c:pt>
                <c:pt idx="2742">
                  <c:v>0.273108926205848</c:v>
                </c:pt>
                <c:pt idx="2743">
                  <c:v>-0.165518929689279</c:v>
                </c:pt>
                <c:pt idx="2744">
                  <c:v>0.271620559223158</c:v>
                </c:pt>
                <c:pt idx="2745">
                  <c:v>-0.335839094605997</c:v>
                </c:pt>
                <c:pt idx="2746">
                  <c:v>-0.244800904748674</c:v>
                </c:pt>
                <c:pt idx="2747">
                  <c:v>0.301012749030064</c:v>
                </c:pt>
                <c:pt idx="2748">
                  <c:v>0.237414373200254</c:v>
                </c:pt>
                <c:pt idx="2749">
                  <c:v>0.299125118545292</c:v>
                </c:pt>
                <c:pt idx="2750">
                  <c:v>-0.221704954924184</c:v>
                </c:pt>
                <c:pt idx="2751">
                  <c:v>-0.118468674478441</c:v>
                </c:pt>
                <c:pt idx="2752">
                  <c:v>0.281748533319506</c:v>
                </c:pt>
                <c:pt idx="2753">
                  <c:v>-0.159885292702878</c:v>
                </c:pt>
                <c:pt idx="2754">
                  <c:v>0.263483597145488</c:v>
                </c:pt>
                <c:pt idx="2755">
                  <c:v>-0.27373849944561</c:v>
                </c:pt>
                <c:pt idx="2756">
                  <c:v>-0.215625083819681</c:v>
                </c:pt>
                <c:pt idx="2757">
                  <c:v>0.254064218280019</c:v>
                </c:pt>
                <c:pt idx="2758">
                  <c:v>0.245681821039537</c:v>
                </c:pt>
                <c:pt idx="2759">
                  <c:v>0.319759359253771</c:v>
                </c:pt>
                <c:pt idx="2760">
                  <c:v>0.270176220300697</c:v>
                </c:pt>
                <c:pt idx="2761">
                  <c:v>-0.227119217983076</c:v>
                </c:pt>
                <c:pt idx="2762">
                  <c:v>0.294316516920114</c:v>
                </c:pt>
                <c:pt idx="2763">
                  <c:v>0.271724556445609</c:v>
                </c:pt>
                <c:pt idx="2764">
                  <c:v>0.226170966803929</c:v>
                </c:pt>
                <c:pt idx="2765">
                  <c:v>-0.201787769723336</c:v>
                </c:pt>
                <c:pt idx="2766">
                  <c:v>0.262838607381022</c:v>
                </c:pt>
                <c:pt idx="2767">
                  <c:v>0.270279358384294</c:v>
                </c:pt>
                <c:pt idx="2768">
                  <c:v>-0.303562516338577</c:v>
                </c:pt>
                <c:pt idx="2769">
                  <c:v>0.22928665336793</c:v>
                </c:pt>
                <c:pt idx="2770">
                  <c:v>0.247430216807444</c:v>
                </c:pt>
                <c:pt idx="2771">
                  <c:v>0.264009285277045</c:v>
                </c:pt>
                <c:pt idx="2772">
                  <c:v>-0.302121886648962</c:v>
                </c:pt>
                <c:pt idx="2773">
                  <c:v>-0.231130744718488</c:v>
                </c:pt>
                <c:pt idx="2774">
                  <c:v>0.299877923030379</c:v>
                </c:pt>
                <c:pt idx="2775">
                  <c:v>-0.218812712386227</c:v>
                </c:pt>
                <c:pt idx="2776">
                  <c:v>-0.29396734429163</c:v>
                </c:pt>
                <c:pt idx="2777">
                  <c:v>0.272144512402704</c:v>
                </c:pt>
                <c:pt idx="2778">
                  <c:v>-0.236820625003272</c:v>
                </c:pt>
                <c:pt idx="2779">
                  <c:v>0.288645888521706</c:v>
                </c:pt>
                <c:pt idx="2780">
                  <c:v>0.277004313030578</c:v>
                </c:pt>
                <c:pt idx="2781">
                  <c:v>0.269326681099133</c:v>
                </c:pt>
                <c:pt idx="2782">
                  <c:v>-0.266119251479409</c:v>
                </c:pt>
                <c:pt idx="2783">
                  <c:v>-0.154420412246352</c:v>
                </c:pt>
                <c:pt idx="2784">
                  <c:v>-0.302549392110996</c:v>
                </c:pt>
                <c:pt idx="2785">
                  <c:v>0.260702987127116</c:v>
                </c:pt>
                <c:pt idx="2786">
                  <c:v>-0.207535731083283</c:v>
                </c:pt>
                <c:pt idx="2787">
                  <c:v>0.238889101396944</c:v>
                </c:pt>
                <c:pt idx="2788">
                  <c:v>0.298164514568321</c:v>
                </c:pt>
                <c:pt idx="2789">
                  <c:v>-0.211043391166638</c:v>
                </c:pt>
                <c:pt idx="2790">
                  <c:v>-0.263687287465795</c:v>
                </c:pt>
                <c:pt idx="2791">
                  <c:v>0.3034477365895</c:v>
                </c:pt>
                <c:pt idx="2792">
                  <c:v>0.269662025750562</c:v>
                </c:pt>
                <c:pt idx="2793">
                  <c:v>-0.169384659033549</c:v>
                </c:pt>
                <c:pt idx="2794">
                  <c:v>-0.241376652681936</c:v>
                </c:pt>
                <c:pt idx="2795">
                  <c:v>0.261942782016157</c:v>
                </c:pt>
                <c:pt idx="2796">
                  <c:v>-0.193113816586187</c:v>
                </c:pt>
                <c:pt idx="2797">
                  <c:v>-0.341896831805327</c:v>
                </c:pt>
                <c:pt idx="2798">
                  <c:v>0.263357776939221</c:v>
                </c:pt>
                <c:pt idx="2799">
                  <c:v>-0.271080598734875</c:v>
                </c:pt>
                <c:pt idx="2800">
                  <c:v>0.316875050570311</c:v>
                </c:pt>
                <c:pt idx="2801">
                  <c:v>0.280136205796228</c:v>
                </c:pt>
                <c:pt idx="2802">
                  <c:v>-0.21480213557055</c:v>
                </c:pt>
                <c:pt idx="2803">
                  <c:v>0.251521994809434</c:v>
                </c:pt>
                <c:pt idx="2804">
                  <c:v>-0.171110139946155</c:v>
                </c:pt>
                <c:pt idx="2805">
                  <c:v>-0.261050417128164</c:v>
                </c:pt>
                <c:pt idx="2806">
                  <c:v>0.317564283475277</c:v>
                </c:pt>
                <c:pt idx="2807">
                  <c:v>0.225366353062467</c:v>
                </c:pt>
                <c:pt idx="2808">
                  <c:v>0.217128876189955</c:v>
                </c:pt>
                <c:pt idx="2809">
                  <c:v>0.306513791377819</c:v>
                </c:pt>
                <c:pt idx="2810">
                  <c:v>0.313957673187453</c:v>
                </c:pt>
                <c:pt idx="2811">
                  <c:v>0.281482516297193</c:v>
                </c:pt>
                <c:pt idx="2812">
                  <c:v>-0.187759506612307</c:v>
                </c:pt>
                <c:pt idx="2813">
                  <c:v>0.236840503098725</c:v>
                </c:pt>
                <c:pt idx="2814">
                  <c:v>-0.227474664122729</c:v>
                </c:pt>
                <c:pt idx="2815">
                  <c:v>0.25176576820911</c:v>
                </c:pt>
                <c:pt idx="2816">
                  <c:v>-0.246460180277333</c:v>
                </c:pt>
                <c:pt idx="2817">
                  <c:v>0.288450249452391</c:v>
                </c:pt>
                <c:pt idx="2818">
                  <c:v>0.280897232523184</c:v>
                </c:pt>
                <c:pt idx="2819">
                  <c:v>0.270226845913389</c:v>
                </c:pt>
                <c:pt idx="2820">
                  <c:v>0.287650589103757</c:v>
                </c:pt>
                <c:pt idx="2821">
                  <c:v>-0.136799368443661</c:v>
                </c:pt>
                <c:pt idx="2822">
                  <c:v>0.281047136221429</c:v>
                </c:pt>
                <c:pt idx="2823">
                  <c:v>-0.246195669936729</c:v>
                </c:pt>
                <c:pt idx="2824">
                  <c:v>0.243998625930589</c:v>
                </c:pt>
                <c:pt idx="2825">
                  <c:v>0.311741437111308</c:v>
                </c:pt>
                <c:pt idx="2826">
                  <c:v>-0.331116472407912</c:v>
                </c:pt>
                <c:pt idx="2827">
                  <c:v>0.282073741619539</c:v>
                </c:pt>
                <c:pt idx="2828">
                  <c:v>0.251358241747914</c:v>
                </c:pt>
                <c:pt idx="2829">
                  <c:v>0.27786721694206</c:v>
                </c:pt>
                <c:pt idx="2830">
                  <c:v>-0.186718932462328</c:v>
                </c:pt>
                <c:pt idx="2831">
                  <c:v>-0.296537169362923</c:v>
                </c:pt>
                <c:pt idx="2832">
                  <c:v>0.230299763363959</c:v>
                </c:pt>
                <c:pt idx="2833">
                  <c:v>-0.258423376388201</c:v>
                </c:pt>
                <c:pt idx="2834">
                  <c:v>0.308685983498642</c:v>
                </c:pt>
                <c:pt idx="2835">
                  <c:v>0.251219845874455</c:v>
                </c:pt>
                <c:pt idx="2836">
                  <c:v>-0.263644772564915</c:v>
                </c:pt>
                <c:pt idx="2837">
                  <c:v>-0.164913321062644</c:v>
                </c:pt>
                <c:pt idx="2838">
                  <c:v>0.265280185700636</c:v>
                </c:pt>
                <c:pt idx="2839">
                  <c:v>0.271000533143206</c:v>
                </c:pt>
                <c:pt idx="2840">
                  <c:v>0.417547260054617</c:v>
                </c:pt>
                <c:pt idx="2841">
                  <c:v>0.212575957514654</c:v>
                </c:pt>
                <c:pt idx="2842">
                  <c:v>0.289637685295289</c:v>
                </c:pt>
                <c:pt idx="2843">
                  <c:v>-0.157784972483265</c:v>
                </c:pt>
                <c:pt idx="2844">
                  <c:v>-0.254780015731422</c:v>
                </c:pt>
                <c:pt idx="2845">
                  <c:v>-0.288742055893589</c:v>
                </c:pt>
                <c:pt idx="2846">
                  <c:v>0.241183885636069</c:v>
                </c:pt>
                <c:pt idx="2847">
                  <c:v>0.259795837758966</c:v>
                </c:pt>
                <c:pt idx="2848">
                  <c:v>-0.234474887405228</c:v>
                </c:pt>
                <c:pt idx="2849">
                  <c:v>0.301647977087168</c:v>
                </c:pt>
                <c:pt idx="2850">
                  <c:v>0.260670638124718</c:v>
                </c:pt>
                <c:pt idx="2851">
                  <c:v>0.329606790439127</c:v>
                </c:pt>
                <c:pt idx="2852">
                  <c:v>0.289003504615002</c:v>
                </c:pt>
                <c:pt idx="2853">
                  <c:v>-0.15993209562772</c:v>
                </c:pt>
                <c:pt idx="2854">
                  <c:v>-0.257335578935227</c:v>
                </c:pt>
                <c:pt idx="2855">
                  <c:v>0.293933437027097</c:v>
                </c:pt>
                <c:pt idx="2856">
                  <c:v>0.2804815706572</c:v>
                </c:pt>
                <c:pt idx="2857">
                  <c:v>-0.304589767791194</c:v>
                </c:pt>
                <c:pt idx="2858">
                  <c:v>-0.16550011099984</c:v>
                </c:pt>
                <c:pt idx="2859">
                  <c:v>-0.133782627754762</c:v>
                </c:pt>
                <c:pt idx="2860">
                  <c:v>-0.232731203613923</c:v>
                </c:pt>
                <c:pt idx="2861">
                  <c:v>-0.250006995989662</c:v>
                </c:pt>
                <c:pt idx="2862">
                  <c:v>-0.266229353632015</c:v>
                </c:pt>
                <c:pt idx="2863">
                  <c:v>-0.222939614667274</c:v>
                </c:pt>
                <c:pt idx="2864">
                  <c:v>0.253552007271286</c:v>
                </c:pt>
                <c:pt idx="2865">
                  <c:v>-0.209664869502305</c:v>
                </c:pt>
                <c:pt idx="2866">
                  <c:v>0.271094198148963</c:v>
                </c:pt>
                <c:pt idx="2867">
                  <c:v>-0.257930386580453</c:v>
                </c:pt>
                <c:pt idx="2868">
                  <c:v>-0.267291229257682</c:v>
                </c:pt>
                <c:pt idx="2869">
                  <c:v>-0.240357004019986</c:v>
                </c:pt>
                <c:pt idx="2870">
                  <c:v>0.28117857927824</c:v>
                </c:pt>
                <c:pt idx="2871">
                  <c:v>0.291798230697215</c:v>
                </c:pt>
                <c:pt idx="2872">
                  <c:v>-0.239693938450911</c:v>
                </c:pt>
                <c:pt idx="2873">
                  <c:v>0.302223065828272</c:v>
                </c:pt>
                <c:pt idx="2874">
                  <c:v>0.307306022838603</c:v>
                </c:pt>
                <c:pt idx="2875">
                  <c:v>0.278294693919385</c:v>
                </c:pt>
                <c:pt idx="2876">
                  <c:v>-0.171551822273086</c:v>
                </c:pt>
                <c:pt idx="2877">
                  <c:v>-0.139119851146331</c:v>
                </c:pt>
                <c:pt idx="2878">
                  <c:v>-0.182418809346682</c:v>
                </c:pt>
                <c:pt idx="2879">
                  <c:v>-0.258537129584768</c:v>
                </c:pt>
                <c:pt idx="2880">
                  <c:v>-0.319462451835634</c:v>
                </c:pt>
                <c:pt idx="2881">
                  <c:v>-0.238246800663906</c:v>
                </c:pt>
                <c:pt idx="2882">
                  <c:v>0.300568116927766</c:v>
                </c:pt>
                <c:pt idx="2883">
                  <c:v>0.296846498424204</c:v>
                </c:pt>
                <c:pt idx="2884">
                  <c:v>-0.193296169233105</c:v>
                </c:pt>
                <c:pt idx="2885">
                  <c:v>0.270571771017903</c:v>
                </c:pt>
                <c:pt idx="2886">
                  <c:v>-0.295556656828823</c:v>
                </c:pt>
                <c:pt idx="2887">
                  <c:v>0.265779418482751</c:v>
                </c:pt>
                <c:pt idx="2888">
                  <c:v>0.254061327696119</c:v>
                </c:pt>
                <c:pt idx="2889">
                  <c:v>0.276673784198048</c:v>
                </c:pt>
                <c:pt idx="2890">
                  <c:v>0.279244047880851</c:v>
                </c:pt>
                <c:pt idx="2891">
                  <c:v>-0.266799737608694</c:v>
                </c:pt>
                <c:pt idx="2892">
                  <c:v>-0.226982296905599</c:v>
                </c:pt>
                <c:pt idx="2893">
                  <c:v>0.255810405215435</c:v>
                </c:pt>
                <c:pt idx="2894">
                  <c:v>-0.201980706161977</c:v>
                </c:pt>
                <c:pt idx="2895">
                  <c:v>0.243105411177024</c:v>
                </c:pt>
                <c:pt idx="2896">
                  <c:v>-0.206719832702386</c:v>
                </c:pt>
                <c:pt idx="2897">
                  <c:v>-0.26060366899723</c:v>
                </c:pt>
                <c:pt idx="2898">
                  <c:v>0.317150679521488</c:v>
                </c:pt>
                <c:pt idx="2899">
                  <c:v>0.331236360223035</c:v>
                </c:pt>
                <c:pt idx="2900">
                  <c:v>0.3988891532746</c:v>
                </c:pt>
                <c:pt idx="2901">
                  <c:v>0.308702166365143</c:v>
                </c:pt>
                <c:pt idx="2902">
                  <c:v>-0.283775437179358</c:v>
                </c:pt>
                <c:pt idx="2903">
                  <c:v>-0.24544617432764</c:v>
                </c:pt>
                <c:pt idx="2904">
                  <c:v>-0.194496054349924</c:v>
                </c:pt>
                <c:pt idx="2905">
                  <c:v>0.286520730152699</c:v>
                </c:pt>
                <c:pt idx="2906">
                  <c:v>-0.213046185652956</c:v>
                </c:pt>
                <c:pt idx="2907">
                  <c:v>0.291051815068174</c:v>
                </c:pt>
                <c:pt idx="2908">
                  <c:v>0.295050892594103</c:v>
                </c:pt>
                <c:pt idx="2909">
                  <c:v>0.297006444007764</c:v>
                </c:pt>
                <c:pt idx="2910">
                  <c:v>0.293309512622403</c:v>
                </c:pt>
                <c:pt idx="2911">
                  <c:v>0.300580463975435</c:v>
                </c:pt>
                <c:pt idx="2912">
                  <c:v>0.316790325406153</c:v>
                </c:pt>
                <c:pt idx="2913">
                  <c:v>0.222033431491313</c:v>
                </c:pt>
                <c:pt idx="2914">
                  <c:v>-0.269875391027169</c:v>
                </c:pt>
                <c:pt idx="2915">
                  <c:v>0.306871231643655</c:v>
                </c:pt>
                <c:pt idx="2916">
                  <c:v>0.273871151621421</c:v>
                </c:pt>
                <c:pt idx="2917">
                  <c:v>-0.197766233156823</c:v>
                </c:pt>
                <c:pt idx="2918">
                  <c:v>-0.279769565029442</c:v>
                </c:pt>
                <c:pt idx="2919">
                  <c:v>0.245302056417112</c:v>
                </c:pt>
                <c:pt idx="2920">
                  <c:v>0.279432662004727</c:v>
                </c:pt>
                <c:pt idx="2921">
                  <c:v>0.266528801185899</c:v>
                </c:pt>
                <c:pt idx="2922">
                  <c:v>-0.266374653180471</c:v>
                </c:pt>
                <c:pt idx="2923">
                  <c:v>-0.235151595273177</c:v>
                </c:pt>
                <c:pt idx="2924">
                  <c:v>-0.157764714854922</c:v>
                </c:pt>
                <c:pt idx="2925">
                  <c:v>-0.235711317235294</c:v>
                </c:pt>
                <c:pt idx="2926">
                  <c:v>-0.237971656425757</c:v>
                </c:pt>
                <c:pt idx="2927">
                  <c:v>-0.188846319740985</c:v>
                </c:pt>
                <c:pt idx="2928">
                  <c:v>0.507614157239155</c:v>
                </c:pt>
                <c:pt idx="2929">
                  <c:v>0.267759485969419</c:v>
                </c:pt>
                <c:pt idx="2930">
                  <c:v>-0.228370070075086</c:v>
                </c:pt>
                <c:pt idx="2931">
                  <c:v>-0.212256962861613</c:v>
                </c:pt>
                <c:pt idx="2932">
                  <c:v>0.306755506198418</c:v>
                </c:pt>
                <c:pt idx="2933">
                  <c:v>-0.229644607880687</c:v>
                </c:pt>
                <c:pt idx="2934">
                  <c:v>0.327690935270587</c:v>
                </c:pt>
                <c:pt idx="2935">
                  <c:v>-0.286046865721079</c:v>
                </c:pt>
                <c:pt idx="2936">
                  <c:v>-0.211340504111503</c:v>
                </c:pt>
                <c:pt idx="2937">
                  <c:v>-0.160964184899859</c:v>
                </c:pt>
                <c:pt idx="2938">
                  <c:v>-0.225712348779607</c:v>
                </c:pt>
                <c:pt idx="2939">
                  <c:v>0.284997469079344</c:v>
                </c:pt>
                <c:pt idx="2940">
                  <c:v>0.333382603886437</c:v>
                </c:pt>
                <c:pt idx="2941">
                  <c:v>-0.159484447968182</c:v>
                </c:pt>
                <c:pt idx="2942">
                  <c:v>0.347667219342882</c:v>
                </c:pt>
                <c:pt idx="2943">
                  <c:v>0.303239703214667</c:v>
                </c:pt>
                <c:pt idx="2944">
                  <c:v>0.327085853697711</c:v>
                </c:pt>
                <c:pt idx="2945">
                  <c:v>-0.252109809411704</c:v>
                </c:pt>
                <c:pt idx="2946">
                  <c:v>0.287953553025611</c:v>
                </c:pt>
                <c:pt idx="2947">
                  <c:v>0.273289947626016</c:v>
                </c:pt>
                <c:pt idx="2948">
                  <c:v>0.303885240001017</c:v>
                </c:pt>
                <c:pt idx="2949">
                  <c:v>0.323963102496977</c:v>
                </c:pt>
                <c:pt idx="2950">
                  <c:v>-0.229619090081554</c:v>
                </c:pt>
                <c:pt idx="2951">
                  <c:v>-0.17110263963335</c:v>
                </c:pt>
                <c:pt idx="2952">
                  <c:v>-0.238633534309402</c:v>
                </c:pt>
                <c:pt idx="2953">
                  <c:v>0.277193115520352</c:v>
                </c:pt>
                <c:pt idx="2954">
                  <c:v>0.27334770111972</c:v>
                </c:pt>
                <c:pt idx="2955">
                  <c:v>-0.256429249380468</c:v>
                </c:pt>
                <c:pt idx="2956">
                  <c:v>0.383580820241381</c:v>
                </c:pt>
              </c:numCache>
            </c:numRef>
          </c:xVal>
          <c:yVal>
            <c:numRef>
              <c:f>'CHS protein (p&lt;0.015)'!$O$2:$O$2958</c:f>
              <c:numCache>
                <c:formatCode>General</c:formatCode>
                <c:ptCount val="2957"/>
                <c:pt idx="0">
                  <c:v>1.805378931383928</c:v>
                </c:pt>
                <c:pt idx="1">
                  <c:v>1.67794189369356</c:v>
                </c:pt>
                <c:pt idx="2">
                  <c:v>1.634379624062366</c:v>
                </c:pt>
                <c:pt idx="3">
                  <c:v>1.596513750858362</c:v>
                </c:pt>
                <c:pt idx="4">
                  <c:v>1.578503461167821</c:v>
                </c:pt>
                <c:pt idx="5">
                  <c:v>1.55990727965268</c:v>
                </c:pt>
                <c:pt idx="6">
                  <c:v>1.549203558677461</c:v>
                </c:pt>
                <c:pt idx="7">
                  <c:v>1.521490515747458</c:v>
                </c:pt>
                <c:pt idx="8">
                  <c:v>1.50497492982729</c:v>
                </c:pt>
                <c:pt idx="9">
                  <c:v>1.497828519631466</c:v>
                </c:pt>
                <c:pt idx="10">
                  <c:v>1.497727762900957</c:v>
                </c:pt>
                <c:pt idx="11">
                  <c:v>1.497099643631004</c:v>
                </c:pt>
                <c:pt idx="12">
                  <c:v>1.488741123292938</c:v>
                </c:pt>
                <c:pt idx="13">
                  <c:v>1.475675512708348</c:v>
                </c:pt>
                <c:pt idx="14">
                  <c:v>1.470419099428924</c:v>
                </c:pt>
                <c:pt idx="15">
                  <c:v>1.464939673895418</c:v>
                </c:pt>
                <c:pt idx="16">
                  <c:v>1.458303707414317</c:v>
                </c:pt>
                <c:pt idx="17">
                  <c:v>1.440976602782516</c:v>
                </c:pt>
                <c:pt idx="18">
                  <c:v>1.436021668363554</c:v>
                </c:pt>
                <c:pt idx="19">
                  <c:v>1.430660463217845</c:v>
                </c:pt>
                <c:pt idx="20">
                  <c:v>1.428414540812583</c:v>
                </c:pt>
                <c:pt idx="21">
                  <c:v>1.421752425834781</c:v>
                </c:pt>
                <c:pt idx="22">
                  <c:v>1.417897567088323</c:v>
                </c:pt>
                <c:pt idx="23">
                  <c:v>1.410979765099506</c:v>
                </c:pt>
                <c:pt idx="24">
                  <c:v>1.409211042080696</c:v>
                </c:pt>
                <c:pt idx="25">
                  <c:v>1.407530408189301</c:v>
                </c:pt>
                <c:pt idx="26">
                  <c:v>1.395317742807234</c:v>
                </c:pt>
                <c:pt idx="27">
                  <c:v>1.389902113729176</c:v>
                </c:pt>
                <c:pt idx="28">
                  <c:v>1.380019637430532</c:v>
                </c:pt>
                <c:pt idx="29">
                  <c:v>1.372845542550217</c:v>
                </c:pt>
                <c:pt idx="30">
                  <c:v>1.368601189496288</c:v>
                </c:pt>
                <c:pt idx="31">
                  <c:v>1.35875191963285</c:v>
                </c:pt>
                <c:pt idx="32">
                  <c:v>1.354034837721097</c:v>
                </c:pt>
                <c:pt idx="33">
                  <c:v>1.351644743281342</c:v>
                </c:pt>
                <c:pt idx="34">
                  <c:v>1.346382912912185</c:v>
                </c:pt>
                <c:pt idx="35">
                  <c:v>1.34311650754454</c:v>
                </c:pt>
                <c:pt idx="36">
                  <c:v>1.33455054953093</c:v>
                </c:pt>
                <c:pt idx="37">
                  <c:v>1.333672754349291</c:v>
                </c:pt>
                <c:pt idx="38">
                  <c:v>1.326097004540961</c:v>
                </c:pt>
                <c:pt idx="39">
                  <c:v>1.314989907435637</c:v>
                </c:pt>
                <c:pt idx="40">
                  <c:v>1.314840260992002</c:v>
                </c:pt>
                <c:pt idx="41">
                  <c:v>1.31420596415621</c:v>
                </c:pt>
                <c:pt idx="42">
                  <c:v>1.311239164987614</c:v>
                </c:pt>
                <c:pt idx="43">
                  <c:v>1.301754311973318</c:v>
                </c:pt>
                <c:pt idx="81">
                  <c:v>2.02191221800449</c:v>
                </c:pt>
                <c:pt idx="103">
                  <c:v>1.847896925661883</c:v>
                </c:pt>
                <c:pt idx="105">
                  <c:v>1.828276188479264</c:v>
                </c:pt>
                <c:pt idx="107">
                  <c:v>1.813316084729971</c:v>
                </c:pt>
                <c:pt idx="108">
                  <c:v>1.79456535971915</c:v>
                </c:pt>
                <c:pt idx="109">
                  <c:v>1.794438688254771</c:v>
                </c:pt>
                <c:pt idx="110">
                  <c:v>1.793531079434416</c:v>
                </c:pt>
                <c:pt idx="111">
                  <c:v>1.778577532450724</c:v>
                </c:pt>
                <c:pt idx="112">
                  <c:v>1.774514793098815</c:v>
                </c:pt>
                <c:pt idx="113">
                  <c:v>1.769792704972508</c:v>
                </c:pt>
                <c:pt idx="114">
                  <c:v>1.76390301907889</c:v>
                </c:pt>
                <c:pt idx="115">
                  <c:v>1.763681442586982</c:v>
                </c:pt>
                <c:pt idx="116">
                  <c:v>1.760953212490864</c:v>
                </c:pt>
                <c:pt idx="117">
                  <c:v>1.752713695637418</c:v>
                </c:pt>
                <c:pt idx="118">
                  <c:v>1.750389917383841</c:v>
                </c:pt>
                <c:pt idx="119">
                  <c:v>1.722885416339151</c:v>
                </c:pt>
                <c:pt idx="120">
                  <c:v>1.71357423142551</c:v>
                </c:pt>
                <c:pt idx="121">
                  <c:v>1.709698300999495</c:v>
                </c:pt>
                <c:pt idx="122">
                  <c:v>1.699011048077477</c:v>
                </c:pt>
                <c:pt idx="123">
                  <c:v>1.697241437461977</c:v>
                </c:pt>
                <c:pt idx="124">
                  <c:v>1.689382553441842</c:v>
                </c:pt>
                <c:pt idx="125">
                  <c:v>1.68692408478495</c:v>
                </c:pt>
                <c:pt idx="126">
                  <c:v>1.685063075400247</c:v>
                </c:pt>
                <c:pt idx="127">
                  <c:v>1.681477346913516</c:v>
                </c:pt>
                <c:pt idx="128">
                  <c:v>1.679912985165947</c:v>
                </c:pt>
                <c:pt idx="129">
                  <c:v>1.676547887577664</c:v>
                </c:pt>
                <c:pt idx="130">
                  <c:v>1.668937805067165</c:v>
                </c:pt>
                <c:pt idx="131">
                  <c:v>1.662362091231656</c:v>
                </c:pt>
                <c:pt idx="132">
                  <c:v>1.660574692309324</c:v>
                </c:pt>
                <c:pt idx="133">
                  <c:v>1.651703511579359</c:v>
                </c:pt>
                <c:pt idx="134">
                  <c:v>1.649147827401776</c:v>
                </c:pt>
                <c:pt idx="135">
                  <c:v>1.647366703766984</c:v>
                </c:pt>
                <c:pt idx="136">
                  <c:v>1.647207890075115</c:v>
                </c:pt>
                <c:pt idx="137">
                  <c:v>1.635631932428356</c:v>
                </c:pt>
                <c:pt idx="138">
                  <c:v>1.632946939243293</c:v>
                </c:pt>
                <c:pt idx="139">
                  <c:v>1.620349061073681</c:v>
                </c:pt>
                <c:pt idx="140">
                  <c:v>1.614867634219371</c:v>
                </c:pt>
                <c:pt idx="141">
                  <c:v>1.614106680454048</c:v>
                </c:pt>
                <c:pt idx="142">
                  <c:v>1.612555350214712</c:v>
                </c:pt>
                <c:pt idx="143">
                  <c:v>1.607923263669795</c:v>
                </c:pt>
                <c:pt idx="144">
                  <c:v>1.603331470431015</c:v>
                </c:pt>
                <c:pt idx="145">
                  <c:v>1.600078675413854</c:v>
                </c:pt>
                <c:pt idx="146">
                  <c:v>1.596359988907476</c:v>
                </c:pt>
                <c:pt idx="147">
                  <c:v>1.591234583915531</c:v>
                </c:pt>
                <c:pt idx="148">
                  <c:v>1.590565743642351</c:v>
                </c:pt>
                <c:pt idx="149">
                  <c:v>1.584369558257471</c:v>
                </c:pt>
                <c:pt idx="150">
                  <c:v>1.582095353087045</c:v>
                </c:pt>
                <c:pt idx="151">
                  <c:v>1.576600280064283</c:v>
                </c:pt>
                <c:pt idx="152">
                  <c:v>1.570930934136528</c:v>
                </c:pt>
                <c:pt idx="153">
                  <c:v>1.55725772385078</c:v>
                </c:pt>
                <c:pt idx="154">
                  <c:v>1.556056747788346</c:v>
                </c:pt>
                <c:pt idx="155">
                  <c:v>1.549355337056596</c:v>
                </c:pt>
                <c:pt idx="156">
                  <c:v>1.542043693076841</c:v>
                </c:pt>
                <c:pt idx="157">
                  <c:v>1.539921126429723</c:v>
                </c:pt>
                <c:pt idx="158">
                  <c:v>1.531942606691667</c:v>
                </c:pt>
                <c:pt idx="159">
                  <c:v>1.52949071457058</c:v>
                </c:pt>
                <c:pt idx="160">
                  <c:v>1.523787721450774</c:v>
                </c:pt>
                <c:pt idx="161">
                  <c:v>1.513039700083999</c:v>
                </c:pt>
                <c:pt idx="162">
                  <c:v>1.50243801439085</c:v>
                </c:pt>
                <c:pt idx="163">
                  <c:v>1.497873316979613</c:v>
                </c:pt>
                <c:pt idx="164">
                  <c:v>1.494960670451334</c:v>
                </c:pt>
                <c:pt idx="165">
                  <c:v>1.493501532448062</c:v>
                </c:pt>
                <c:pt idx="166">
                  <c:v>1.488471521507666</c:v>
                </c:pt>
                <c:pt idx="167">
                  <c:v>1.486695984736953</c:v>
                </c:pt>
                <c:pt idx="168">
                  <c:v>1.485780408253129</c:v>
                </c:pt>
                <c:pt idx="169">
                  <c:v>1.485215964765928</c:v>
                </c:pt>
                <c:pt idx="170">
                  <c:v>1.484282231480142</c:v>
                </c:pt>
                <c:pt idx="171">
                  <c:v>1.480809565508055</c:v>
                </c:pt>
                <c:pt idx="172">
                  <c:v>1.48025923989362</c:v>
                </c:pt>
                <c:pt idx="173">
                  <c:v>1.477944597111062</c:v>
                </c:pt>
                <c:pt idx="174">
                  <c:v>1.477910170456131</c:v>
                </c:pt>
                <c:pt idx="175">
                  <c:v>1.47095843625492</c:v>
                </c:pt>
                <c:pt idx="176">
                  <c:v>1.46406555753209</c:v>
                </c:pt>
                <c:pt idx="177">
                  <c:v>1.459242631465376</c:v>
                </c:pt>
                <c:pt idx="178">
                  <c:v>1.453723447766321</c:v>
                </c:pt>
                <c:pt idx="179">
                  <c:v>1.444417232440604</c:v>
                </c:pt>
                <c:pt idx="180">
                  <c:v>1.429786840598968</c:v>
                </c:pt>
                <c:pt idx="181">
                  <c:v>1.423845213798673</c:v>
                </c:pt>
                <c:pt idx="182">
                  <c:v>1.423313968692581</c:v>
                </c:pt>
                <c:pt idx="183">
                  <c:v>1.411728604518971</c:v>
                </c:pt>
                <c:pt idx="184">
                  <c:v>1.409244576022842</c:v>
                </c:pt>
                <c:pt idx="185">
                  <c:v>1.405442632150282</c:v>
                </c:pt>
                <c:pt idx="186">
                  <c:v>1.403910083366953</c:v>
                </c:pt>
                <c:pt idx="187">
                  <c:v>1.400692331396082</c:v>
                </c:pt>
                <c:pt idx="188">
                  <c:v>1.399348388404076</c:v>
                </c:pt>
                <c:pt idx="189">
                  <c:v>1.395631158494943</c:v>
                </c:pt>
                <c:pt idx="190">
                  <c:v>1.39420403790557</c:v>
                </c:pt>
                <c:pt idx="191">
                  <c:v>1.387675526398622</c:v>
                </c:pt>
                <c:pt idx="192">
                  <c:v>1.378506927738957</c:v>
                </c:pt>
                <c:pt idx="193">
                  <c:v>1.372714767580602</c:v>
                </c:pt>
                <c:pt idx="194">
                  <c:v>1.369991999961156</c:v>
                </c:pt>
                <c:pt idx="195">
                  <c:v>1.368582007163688</c:v>
                </c:pt>
                <c:pt idx="196">
                  <c:v>1.367765002667615</c:v>
                </c:pt>
                <c:pt idx="197">
                  <c:v>1.367696371411083</c:v>
                </c:pt>
                <c:pt idx="198">
                  <c:v>1.36748103143283</c:v>
                </c:pt>
                <c:pt idx="199">
                  <c:v>1.363330519355151</c:v>
                </c:pt>
                <c:pt idx="200">
                  <c:v>1.362657552374471</c:v>
                </c:pt>
                <c:pt idx="201">
                  <c:v>1.361245702376427</c:v>
                </c:pt>
                <c:pt idx="202">
                  <c:v>1.35947903944399</c:v>
                </c:pt>
                <c:pt idx="203">
                  <c:v>1.359363620163226</c:v>
                </c:pt>
                <c:pt idx="204">
                  <c:v>1.35466183012608</c:v>
                </c:pt>
                <c:pt idx="205">
                  <c:v>1.353838718682025</c:v>
                </c:pt>
                <c:pt idx="206">
                  <c:v>1.35087813375256</c:v>
                </c:pt>
                <c:pt idx="207">
                  <c:v>1.347714191234948</c:v>
                </c:pt>
                <c:pt idx="208">
                  <c:v>1.347697270936454</c:v>
                </c:pt>
                <c:pt idx="209">
                  <c:v>1.344416252924987</c:v>
                </c:pt>
                <c:pt idx="210">
                  <c:v>1.343540242969552</c:v>
                </c:pt>
                <c:pt idx="211">
                  <c:v>1.343523488079619</c:v>
                </c:pt>
                <c:pt idx="212">
                  <c:v>1.3429398530303</c:v>
                </c:pt>
                <c:pt idx="213">
                  <c:v>1.335891697248905</c:v>
                </c:pt>
                <c:pt idx="214">
                  <c:v>1.334607381078493</c:v>
                </c:pt>
                <c:pt idx="215">
                  <c:v>1.3336708907463</c:v>
                </c:pt>
                <c:pt idx="216">
                  <c:v>1.330626411329158</c:v>
                </c:pt>
                <c:pt idx="217">
                  <c:v>1.330298298403091</c:v>
                </c:pt>
                <c:pt idx="218">
                  <c:v>1.327775818081765</c:v>
                </c:pt>
                <c:pt idx="219">
                  <c:v>1.32208008990422</c:v>
                </c:pt>
                <c:pt idx="220">
                  <c:v>1.32157006254728</c:v>
                </c:pt>
                <c:pt idx="221">
                  <c:v>1.320894517975618</c:v>
                </c:pt>
                <c:pt idx="222">
                  <c:v>1.320014141185482</c:v>
                </c:pt>
                <c:pt idx="223">
                  <c:v>1.31995066408118</c:v>
                </c:pt>
                <c:pt idx="224">
                  <c:v>1.316304083431714</c:v>
                </c:pt>
                <c:pt idx="225">
                  <c:v>1.310891796097048</c:v>
                </c:pt>
                <c:pt idx="226">
                  <c:v>1.309257245062042</c:v>
                </c:pt>
                <c:pt idx="227">
                  <c:v>1.304611330871344</c:v>
                </c:pt>
                <c:pt idx="228">
                  <c:v>1.304409159447929</c:v>
                </c:pt>
                <c:pt idx="229">
                  <c:v>1.302184182082342</c:v>
                </c:pt>
                <c:pt idx="308">
                  <c:v>1.820498286484275</c:v>
                </c:pt>
                <c:pt idx="309">
                  <c:v>1.816728755056426</c:v>
                </c:pt>
                <c:pt idx="310">
                  <c:v>1.789315326835498</c:v>
                </c:pt>
                <c:pt idx="311">
                  <c:v>1.78841240183831</c:v>
                </c:pt>
                <c:pt idx="312">
                  <c:v>1.786336058791586</c:v>
                </c:pt>
                <c:pt idx="313">
                  <c:v>1.785754024041003</c:v>
                </c:pt>
                <c:pt idx="314">
                  <c:v>1.77179043486509</c:v>
                </c:pt>
                <c:pt idx="315">
                  <c:v>1.766084273978907</c:v>
                </c:pt>
                <c:pt idx="316">
                  <c:v>1.761089794415157</c:v>
                </c:pt>
                <c:pt idx="317">
                  <c:v>1.754137348690313</c:v>
                </c:pt>
                <c:pt idx="318">
                  <c:v>1.75019435578327</c:v>
                </c:pt>
                <c:pt idx="319">
                  <c:v>1.74466822508581</c:v>
                </c:pt>
                <c:pt idx="320">
                  <c:v>1.740060884026078</c:v>
                </c:pt>
                <c:pt idx="321">
                  <c:v>1.730424575712802</c:v>
                </c:pt>
                <c:pt idx="322">
                  <c:v>1.72884542895138</c:v>
                </c:pt>
                <c:pt idx="323">
                  <c:v>1.724289758641727</c:v>
                </c:pt>
                <c:pt idx="324">
                  <c:v>1.711797795913566</c:v>
                </c:pt>
                <c:pt idx="325">
                  <c:v>1.702412443179907</c:v>
                </c:pt>
                <c:pt idx="326">
                  <c:v>1.69523907657188</c:v>
                </c:pt>
                <c:pt idx="327">
                  <c:v>1.694664328742582</c:v>
                </c:pt>
                <c:pt idx="328">
                  <c:v>1.677807980446386</c:v>
                </c:pt>
                <c:pt idx="329">
                  <c:v>1.664408693502271</c:v>
                </c:pt>
                <c:pt idx="330">
                  <c:v>1.653065211338772</c:v>
                </c:pt>
                <c:pt idx="331">
                  <c:v>1.645171168089325</c:v>
                </c:pt>
                <c:pt idx="332">
                  <c:v>1.64492992767836</c:v>
                </c:pt>
                <c:pt idx="333">
                  <c:v>1.642974716194805</c:v>
                </c:pt>
                <c:pt idx="334">
                  <c:v>1.634760103216346</c:v>
                </c:pt>
                <c:pt idx="335">
                  <c:v>1.625090018229155</c:v>
                </c:pt>
                <c:pt idx="336">
                  <c:v>1.613549274507103</c:v>
                </c:pt>
                <c:pt idx="337">
                  <c:v>1.612563529078985</c:v>
                </c:pt>
                <c:pt idx="338">
                  <c:v>1.606644285978096</c:v>
                </c:pt>
                <c:pt idx="339">
                  <c:v>1.593683169280028</c:v>
                </c:pt>
                <c:pt idx="340">
                  <c:v>1.58697550097909</c:v>
                </c:pt>
                <c:pt idx="341">
                  <c:v>1.574942654118105</c:v>
                </c:pt>
                <c:pt idx="342">
                  <c:v>1.568516386671734</c:v>
                </c:pt>
                <c:pt idx="343">
                  <c:v>1.565047001737311</c:v>
                </c:pt>
                <c:pt idx="344">
                  <c:v>1.561956513214324</c:v>
                </c:pt>
                <c:pt idx="345">
                  <c:v>1.558303569215125</c:v>
                </c:pt>
                <c:pt idx="346">
                  <c:v>1.557882689980006</c:v>
                </c:pt>
                <c:pt idx="347">
                  <c:v>1.55026915483952</c:v>
                </c:pt>
                <c:pt idx="348">
                  <c:v>1.546628169912265</c:v>
                </c:pt>
                <c:pt idx="349">
                  <c:v>1.542278329505088</c:v>
                </c:pt>
                <c:pt idx="350">
                  <c:v>1.539235124480411</c:v>
                </c:pt>
                <c:pt idx="351">
                  <c:v>1.539114226861083</c:v>
                </c:pt>
                <c:pt idx="352">
                  <c:v>1.532901425869516</c:v>
                </c:pt>
                <c:pt idx="353">
                  <c:v>1.532601830273438</c:v>
                </c:pt>
                <c:pt idx="354">
                  <c:v>1.530387341530783</c:v>
                </c:pt>
                <c:pt idx="355">
                  <c:v>1.529985105792947</c:v>
                </c:pt>
                <c:pt idx="356">
                  <c:v>1.524413015232531</c:v>
                </c:pt>
                <c:pt idx="357">
                  <c:v>1.496996282498565</c:v>
                </c:pt>
                <c:pt idx="358">
                  <c:v>1.49509593556683</c:v>
                </c:pt>
                <c:pt idx="359">
                  <c:v>1.493239630629696</c:v>
                </c:pt>
                <c:pt idx="360">
                  <c:v>1.479283226289234</c:v>
                </c:pt>
                <c:pt idx="361">
                  <c:v>1.473764237083413</c:v>
                </c:pt>
                <c:pt idx="362">
                  <c:v>1.462933644996824</c:v>
                </c:pt>
                <c:pt idx="363">
                  <c:v>1.459914670257231</c:v>
                </c:pt>
                <c:pt idx="364">
                  <c:v>1.454088395291075</c:v>
                </c:pt>
                <c:pt idx="365">
                  <c:v>1.449194151941948</c:v>
                </c:pt>
                <c:pt idx="366">
                  <c:v>1.440599537170857</c:v>
                </c:pt>
                <c:pt idx="367">
                  <c:v>1.411520204634076</c:v>
                </c:pt>
                <c:pt idx="368">
                  <c:v>1.403611614865458</c:v>
                </c:pt>
                <c:pt idx="369">
                  <c:v>1.399615285090147</c:v>
                </c:pt>
                <c:pt idx="370">
                  <c:v>1.389557294583274</c:v>
                </c:pt>
                <c:pt idx="371">
                  <c:v>1.381964052077407</c:v>
                </c:pt>
                <c:pt idx="372">
                  <c:v>1.381720317251045</c:v>
                </c:pt>
                <c:pt idx="373">
                  <c:v>1.380957365219054</c:v>
                </c:pt>
                <c:pt idx="374">
                  <c:v>1.375700513886502</c:v>
                </c:pt>
                <c:pt idx="375">
                  <c:v>1.375401645311031</c:v>
                </c:pt>
                <c:pt idx="376">
                  <c:v>1.368585694188231</c:v>
                </c:pt>
                <c:pt idx="377">
                  <c:v>1.36815771793182</c:v>
                </c:pt>
                <c:pt idx="378">
                  <c:v>1.356567270761538</c:v>
                </c:pt>
                <c:pt idx="379">
                  <c:v>1.350723679873524</c:v>
                </c:pt>
                <c:pt idx="380">
                  <c:v>1.339992173620332</c:v>
                </c:pt>
                <c:pt idx="381">
                  <c:v>1.326979195239917</c:v>
                </c:pt>
                <c:pt idx="382">
                  <c:v>1.319167016948932</c:v>
                </c:pt>
                <c:pt idx="383">
                  <c:v>5.86299590126224E-5</c:v>
                </c:pt>
                <c:pt idx="384">
                  <c:v>0.000166895836420623</c:v>
                </c:pt>
                <c:pt idx="385">
                  <c:v>0.00042958975888844</c:v>
                </c:pt>
                <c:pt idx="386">
                  <c:v>0.000784223331262399</c:v>
                </c:pt>
                <c:pt idx="387">
                  <c:v>0.0011294831280253</c:v>
                </c:pt>
                <c:pt idx="388">
                  <c:v>0.00126391375810849</c:v>
                </c:pt>
                <c:pt idx="389">
                  <c:v>0.00135729632677238</c:v>
                </c:pt>
                <c:pt idx="390">
                  <c:v>0.00158331839871385</c:v>
                </c:pt>
                <c:pt idx="391">
                  <c:v>0.00171889406509073</c:v>
                </c:pt>
                <c:pt idx="392">
                  <c:v>0.00192523865337971</c:v>
                </c:pt>
                <c:pt idx="393">
                  <c:v>0.0020193464593721</c:v>
                </c:pt>
                <c:pt idx="394">
                  <c:v>0.00210411021109527</c:v>
                </c:pt>
                <c:pt idx="395">
                  <c:v>0.00273670941986101</c:v>
                </c:pt>
                <c:pt idx="396">
                  <c:v>0.00308794036789696</c:v>
                </c:pt>
                <c:pt idx="397">
                  <c:v>0.00329480187217445</c:v>
                </c:pt>
                <c:pt idx="398">
                  <c:v>0.00376722991766861</c:v>
                </c:pt>
                <c:pt idx="399">
                  <c:v>0.00404961632370961</c:v>
                </c:pt>
                <c:pt idx="400">
                  <c:v>0.00412492042850919</c:v>
                </c:pt>
                <c:pt idx="401">
                  <c:v>0.00440248150336004</c:v>
                </c:pt>
                <c:pt idx="402">
                  <c:v>0.00489263013113974</c:v>
                </c:pt>
                <c:pt idx="403">
                  <c:v>0.00498456163065892</c:v>
                </c:pt>
                <c:pt idx="404">
                  <c:v>0.00505962313989933</c:v>
                </c:pt>
                <c:pt idx="405">
                  <c:v>0.00547894889289309</c:v>
                </c:pt>
                <c:pt idx="406">
                  <c:v>0.00590287901860693</c:v>
                </c:pt>
                <c:pt idx="407">
                  <c:v>0.00603875250863412</c:v>
                </c:pt>
                <c:pt idx="408">
                  <c:v>0.00660427036968093</c:v>
                </c:pt>
                <c:pt idx="409">
                  <c:v>0.00745651952147159</c:v>
                </c:pt>
                <c:pt idx="410">
                  <c:v>0.00773606736967877</c:v>
                </c:pt>
                <c:pt idx="411">
                  <c:v>0.00776126532913756</c:v>
                </c:pt>
                <c:pt idx="412">
                  <c:v>0.00814080544113171</c:v>
                </c:pt>
                <c:pt idx="413">
                  <c:v>0.00815115035371618</c:v>
                </c:pt>
                <c:pt idx="414">
                  <c:v>0.00817504645447346</c:v>
                </c:pt>
                <c:pt idx="415">
                  <c:v>0.00826047756414247</c:v>
                </c:pt>
                <c:pt idx="416">
                  <c:v>0.00867624114399801</c:v>
                </c:pt>
                <c:pt idx="417">
                  <c:v>0.00968565742027245</c:v>
                </c:pt>
                <c:pt idx="418">
                  <c:v>0.00981621756563985</c:v>
                </c:pt>
                <c:pt idx="419">
                  <c:v>0.00998969676248693</c:v>
                </c:pt>
                <c:pt idx="420">
                  <c:v>0.0101813794582388</c:v>
                </c:pt>
                <c:pt idx="421">
                  <c:v>0.0102944775123115</c:v>
                </c:pt>
                <c:pt idx="422">
                  <c:v>0.0104213115809377</c:v>
                </c:pt>
                <c:pt idx="423">
                  <c:v>0.0105365100547862</c:v>
                </c:pt>
                <c:pt idx="424">
                  <c:v>0.0113709761004077</c:v>
                </c:pt>
                <c:pt idx="425">
                  <c:v>0.0113884847650265</c:v>
                </c:pt>
                <c:pt idx="426">
                  <c:v>0.0117165413041877</c:v>
                </c:pt>
                <c:pt idx="427">
                  <c:v>0.0118711620087935</c:v>
                </c:pt>
                <c:pt idx="428">
                  <c:v>0.0120809835483545</c:v>
                </c:pt>
                <c:pt idx="429">
                  <c:v>0.0126609241960629</c:v>
                </c:pt>
                <c:pt idx="430">
                  <c:v>0.0127222811109905</c:v>
                </c:pt>
                <c:pt idx="431">
                  <c:v>0.0128164063029458</c:v>
                </c:pt>
                <c:pt idx="432">
                  <c:v>0.0130844843216516</c:v>
                </c:pt>
                <c:pt idx="433">
                  <c:v>0.0132775487829799</c:v>
                </c:pt>
                <c:pt idx="434">
                  <c:v>0.0133437937110412</c:v>
                </c:pt>
                <c:pt idx="435">
                  <c:v>0.0134754433485353</c:v>
                </c:pt>
                <c:pt idx="436">
                  <c:v>0.0138879455461052</c:v>
                </c:pt>
                <c:pt idx="437">
                  <c:v>0.0139926556488525</c:v>
                </c:pt>
                <c:pt idx="438">
                  <c:v>0.0144343653379005</c:v>
                </c:pt>
                <c:pt idx="439">
                  <c:v>0.0146121231557471</c:v>
                </c:pt>
                <c:pt idx="440">
                  <c:v>0.0146634550166525</c:v>
                </c:pt>
                <c:pt idx="441">
                  <c:v>0.0147820386440299</c:v>
                </c:pt>
                <c:pt idx="442">
                  <c:v>0.0149527925329048</c:v>
                </c:pt>
                <c:pt idx="443">
                  <c:v>0.0156500209131971</c:v>
                </c:pt>
                <c:pt idx="444">
                  <c:v>0.0156712619110046</c:v>
                </c:pt>
                <c:pt idx="445">
                  <c:v>0.0159957624928719</c:v>
                </c:pt>
                <c:pt idx="446">
                  <c:v>0.0162603885001607</c:v>
                </c:pt>
                <c:pt idx="447">
                  <c:v>0.016576481164153</c:v>
                </c:pt>
                <c:pt idx="448">
                  <c:v>0.0168248269526338</c:v>
                </c:pt>
                <c:pt idx="449">
                  <c:v>0.0171488096234088</c:v>
                </c:pt>
                <c:pt idx="450">
                  <c:v>0.0175401089086035</c:v>
                </c:pt>
                <c:pt idx="451">
                  <c:v>0.0179655509404268</c:v>
                </c:pt>
                <c:pt idx="452">
                  <c:v>0.0182989033565673</c:v>
                </c:pt>
                <c:pt idx="453">
                  <c:v>0.0183375844518642</c:v>
                </c:pt>
                <c:pt idx="454">
                  <c:v>0.0183768598830489</c:v>
                </c:pt>
                <c:pt idx="455">
                  <c:v>0.018795666388769</c:v>
                </c:pt>
                <c:pt idx="456">
                  <c:v>0.0188724902366263</c:v>
                </c:pt>
                <c:pt idx="457">
                  <c:v>0.0194033572830046</c:v>
                </c:pt>
                <c:pt idx="458">
                  <c:v>0.0196029217724401</c:v>
                </c:pt>
                <c:pt idx="459">
                  <c:v>0.019705489461415</c:v>
                </c:pt>
                <c:pt idx="460">
                  <c:v>0.0198496289870917</c:v>
                </c:pt>
                <c:pt idx="461">
                  <c:v>0.0201210694409424</c:v>
                </c:pt>
                <c:pt idx="462">
                  <c:v>0.020138788982874</c:v>
                </c:pt>
                <c:pt idx="463">
                  <c:v>0.0201525376025601</c:v>
                </c:pt>
                <c:pt idx="464">
                  <c:v>0.0203830454130204</c:v>
                </c:pt>
                <c:pt idx="465">
                  <c:v>0.0205635796452645</c:v>
                </c:pt>
                <c:pt idx="466">
                  <c:v>0.0207248240088117</c:v>
                </c:pt>
                <c:pt idx="467">
                  <c:v>0.0208971272665207</c:v>
                </c:pt>
                <c:pt idx="468">
                  <c:v>0.0211125723909625</c:v>
                </c:pt>
                <c:pt idx="469">
                  <c:v>0.0211421084557682</c:v>
                </c:pt>
                <c:pt idx="470">
                  <c:v>0.0214731701195587</c:v>
                </c:pt>
                <c:pt idx="471">
                  <c:v>0.0214975335288618</c:v>
                </c:pt>
                <c:pt idx="472">
                  <c:v>0.0223555715454048</c:v>
                </c:pt>
                <c:pt idx="473">
                  <c:v>0.0224447836899559</c:v>
                </c:pt>
                <c:pt idx="474">
                  <c:v>0.022680322463734</c:v>
                </c:pt>
                <c:pt idx="475">
                  <c:v>0.0230901966305264</c:v>
                </c:pt>
                <c:pt idx="476">
                  <c:v>0.0231638944438233</c:v>
                </c:pt>
                <c:pt idx="477">
                  <c:v>0.0236170969263865</c:v>
                </c:pt>
                <c:pt idx="478">
                  <c:v>0.0239501913808149</c:v>
                </c:pt>
                <c:pt idx="479">
                  <c:v>0.0241666163296702</c:v>
                </c:pt>
                <c:pt idx="480">
                  <c:v>0.0242986058954477</c:v>
                </c:pt>
                <c:pt idx="481">
                  <c:v>0.0246800237044921</c:v>
                </c:pt>
                <c:pt idx="482">
                  <c:v>0.0253210119979543</c:v>
                </c:pt>
                <c:pt idx="483">
                  <c:v>0.0255280153328305</c:v>
                </c:pt>
                <c:pt idx="484">
                  <c:v>0.0255416874094938</c:v>
                </c:pt>
                <c:pt idx="485">
                  <c:v>0.0255900198127083</c:v>
                </c:pt>
                <c:pt idx="486">
                  <c:v>0.0256401353296831</c:v>
                </c:pt>
                <c:pt idx="487">
                  <c:v>0.0256892257691535</c:v>
                </c:pt>
                <c:pt idx="488">
                  <c:v>0.0258517855449162</c:v>
                </c:pt>
                <c:pt idx="489">
                  <c:v>0.0259638044638163</c:v>
                </c:pt>
                <c:pt idx="490">
                  <c:v>0.0259643673274779</c:v>
                </c:pt>
                <c:pt idx="491">
                  <c:v>0.0259889461179798</c:v>
                </c:pt>
                <c:pt idx="492">
                  <c:v>0.0263010154096473</c:v>
                </c:pt>
                <c:pt idx="493">
                  <c:v>0.0267977207558421</c:v>
                </c:pt>
                <c:pt idx="494">
                  <c:v>0.0270562726712975</c:v>
                </c:pt>
                <c:pt idx="495">
                  <c:v>0.027431827495983</c:v>
                </c:pt>
                <c:pt idx="496">
                  <c:v>0.0277152067481053</c:v>
                </c:pt>
                <c:pt idx="497">
                  <c:v>0.027776391570772</c:v>
                </c:pt>
                <c:pt idx="498">
                  <c:v>0.0277932010977674</c:v>
                </c:pt>
                <c:pt idx="499">
                  <c:v>0.0281249836871824</c:v>
                </c:pt>
                <c:pt idx="500">
                  <c:v>0.0283048178649485</c:v>
                </c:pt>
                <c:pt idx="501">
                  <c:v>0.0289598917959086</c:v>
                </c:pt>
                <c:pt idx="502">
                  <c:v>0.02905040570161</c:v>
                </c:pt>
                <c:pt idx="503">
                  <c:v>0.0291478262993042</c:v>
                </c:pt>
                <c:pt idx="504">
                  <c:v>0.0294518858586841</c:v>
                </c:pt>
                <c:pt idx="505">
                  <c:v>0.029502451889829</c:v>
                </c:pt>
                <c:pt idx="506">
                  <c:v>0.0297113296376499</c:v>
                </c:pt>
                <c:pt idx="507">
                  <c:v>0.0297869230713809</c:v>
                </c:pt>
                <c:pt idx="508">
                  <c:v>0.0299548547140628</c:v>
                </c:pt>
                <c:pt idx="509">
                  <c:v>0.0300194081548207</c:v>
                </c:pt>
                <c:pt idx="510">
                  <c:v>0.030064087282617</c:v>
                </c:pt>
                <c:pt idx="511">
                  <c:v>0.0303383141087768</c:v>
                </c:pt>
                <c:pt idx="512">
                  <c:v>0.0303738162329032</c:v>
                </c:pt>
                <c:pt idx="513">
                  <c:v>0.0303873628734396</c:v>
                </c:pt>
                <c:pt idx="514">
                  <c:v>0.0303900383154167</c:v>
                </c:pt>
                <c:pt idx="515">
                  <c:v>0.030518037881661</c:v>
                </c:pt>
                <c:pt idx="516">
                  <c:v>0.0309307430492652</c:v>
                </c:pt>
                <c:pt idx="517">
                  <c:v>0.0310419893728077</c:v>
                </c:pt>
                <c:pt idx="518">
                  <c:v>0.0315724191785343</c:v>
                </c:pt>
                <c:pt idx="519">
                  <c:v>0.0319762800505156</c:v>
                </c:pt>
                <c:pt idx="520">
                  <c:v>0.0324841482840431</c:v>
                </c:pt>
                <c:pt idx="521">
                  <c:v>0.0334233867173999</c:v>
                </c:pt>
                <c:pt idx="522">
                  <c:v>0.0334338404787087</c:v>
                </c:pt>
                <c:pt idx="523">
                  <c:v>0.0334938207091989</c:v>
                </c:pt>
                <c:pt idx="524">
                  <c:v>0.0335693680986024</c:v>
                </c:pt>
                <c:pt idx="525">
                  <c:v>0.0337097460314493</c:v>
                </c:pt>
                <c:pt idx="526">
                  <c:v>0.0339127486109505</c:v>
                </c:pt>
                <c:pt idx="527">
                  <c:v>0.0339613930175889</c:v>
                </c:pt>
                <c:pt idx="528">
                  <c:v>0.0339962330890911</c:v>
                </c:pt>
                <c:pt idx="529">
                  <c:v>0.0341858592347178</c:v>
                </c:pt>
                <c:pt idx="530">
                  <c:v>0.0342176459130052</c:v>
                </c:pt>
                <c:pt idx="531">
                  <c:v>0.0342768211997593</c:v>
                </c:pt>
                <c:pt idx="532">
                  <c:v>0.0349829173788601</c:v>
                </c:pt>
                <c:pt idx="533">
                  <c:v>0.0350278646101833</c:v>
                </c:pt>
                <c:pt idx="534">
                  <c:v>0.0357630893961882</c:v>
                </c:pt>
                <c:pt idx="535">
                  <c:v>0.0357852859170521</c:v>
                </c:pt>
                <c:pt idx="536">
                  <c:v>0.0358809221838855</c:v>
                </c:pt>
                <c:pt idx="537">
                  <c:v>0.0360506858187384</c:v>
                </c:pt>
                <c:pt idx="538">
                  <c:v>0.0360864339418801</c:v>
                </c:pt>
                <c:pt idx="539">
                  <c:v>0.0362193850046037</c:v>
                </c:pt>
                <c:pt idx="540">
                  <c:v>0.0367808428023341</c:v>
                </c:pt>
                <c:pt idx="541">
                  <c:v>0.0368345261913135</c:v>
                </c:pt>
                <c:pt idx="542">
                  <c:v>0.0371450877808949</c:v>
                </c:pt>
                <c:pt idx="543">
                  <c:v>0.0376109143948455</c:v>
                </c:pt>
                <c:pt idx="544">
                  <c:v>0.0377312904698997</c:v>
                </c:pt>
                <c:pt idx="545">
                  <c:v>0.037978695155898</c:v>
                </c:pt>
                <c:pt idx="546">
                  <c:v>0.0388195137059568</c:v>
                </c:pt>
                <c:pt idx="547">
                  <c:v>0.0390174488831441</c:v>
                </c:pt>
                <c:pt idx="548">
                  <c:v>0.0392827842046858</c:v>
                </c:pt>
                <c:pt idx="549">
                  <c:v>0.0393421290529021</c:v>
                </c:pt>
                <c:pt idx="550">
                  <c:v>0.0393585034015289</c:v>
                </c:pt>
                <c:pt idx="551">
                  <c:v>0.0396860104955966</c:v>
                </c:pt>
                <c:pt idx="552">
                  <c:v>0.0397176852297594</c:v>
                </c:pt>
                <c:pt idx="553">
                  <c:v>0.0397594174196024</c:v>
                </c:pt>
                <c:pt idx="554">
                  <c:v>0.040402474745638</c:v>
                </c:pt>
                <c:pt idx="555">
                  <c:v>0.0408435309611028</c:v>
                </c:pt>
                <c:pt idx="556">
                  <c:v>0.0419061411152318</c:v>
                </c:pt>
                <c:pt idx="557">
                  <c:v>0.0419306020289753</c:v>
                </c:pt>
                <c:pt idx="558">
                  <c:v>0.0425305876568279</c:v>
                </c:pt>
                <c:pt idx="559">
                  <c:v>0.042796946793032</c:v>
                </c:pt>
                <c:pt idx="560">
                  <c:v>0.0428405048614019</c:v>
                </c:pt>
                <c:pt idx="561">
                  <c:v>0.0431388521695522</c:v>
                </c:pt>
                <c:pt idx="562">
                  <c:v>0.0438146461644887</c:v>
                </c:pt>
                <c:pt idx="563">
                  <c:v>0.0438849114307101</c:v>
                </c:pt>
                <c:pt idx="564">
                  <c:v>0.0439261577592509</c:v>
                </c:pt>
                <c:pt idx="565">
                  <c:v>0.0443822412057533</c:v>
                </c:pt>
                <c:pt idx="566">
                  <c:v>0.0444369781665569</c:v>
                </c:pt>
                <c:pt idx="567">
                  <c:v>0.044583560662432</c:v>
                </c:pt>
                <c:pt idx="568">
                  <c:v>0.0446587890583496</c:v>
                </c:pt>
                <c:pt idx="569">
                  <c:v>0.0448939750699779</c:v>
                </c:pt>
                <c:pt idx="570">
                  <c:v>0.0449314235996443</c:v>
                </c:pt>
                <c:pt idx="571">
                  <c:v>0.0451765467905933</c:v>
                </c:pt>
                <c:pt idx="572">
                  <c:v>0.0453696209760804</c:v>
                </c:pt>
                <c:pt idx="573">
                  <c:v>0.0454253244712648</c:v>
                </c:pt>
                <c:pt idx="574">
                  <c:v>0.045436427891812</c:v>
                </c:pt>
                <c:pt idx="575">
                  <c:v>0.0458012282965528</c:v>
                </c:pt>
                <c:pt idx="576">
                  <c:v>0.0463056496592944</c:v>
                </c:pt>
                <c:pt idx="577">
                  <c:v>0.0467826276273818</c:v>
                </c:pt>
                <c:pt idx="578">
                  <c:v>0.047246523842158</c:v>
                </c:pt>
                <c:pt idx="579">
                  <c:v>0.047258526719195</c:v>
                </c:pt>
                <c:pt idx="580">
                  <c:v>0.0474364490570802</c:v>
                </c:pt>
                <c:pt idx="581">
                  <c:v>0.0474387783386754</c:v>
                </c:pt>
                <c:pt idx="582">
                  <c:v>0.047795504003691</c:v>
                </c:pt>
                <c:pt idx="583">
                  <c:v>0.0483721222297236</c:v>
                </c:pt>
                <c:pt idx="584">
                  <c:v>0.0492282501986487</c:v>
                </c:pt>
                <c:pt idx="585">
                  <c:v>0.0492481960707719</c:v>
                </c:pt>
                <c:pt idx="586">
                  <c:v>0.0494617187485902</c:v>
                </c:pt>
                <c:pt idx="587">
                  <c:v>0.0494784824512339</c:v>
                </c:pt>
                <c:pt idx="588">
                  <c:v>0.0495624416750697</c:v>
                </c:pt>
                <c:pt idx="589">
                  <c:v>0.049669445556303</c:v>
                </c:pt>
                <c:pt idx="590">
                  <c:v>0.0501583399580926</c:v>
                </c:pt>
                <c:pt idx="591">
                  <c:v>0.0509293757885448</c:v>
                </c:pt>
                <c:pt idx="592">
                  <c:v>0.0511112787419744</c:v>
                </c:pt>
                <c:pt idx="593">
                  <c:v>0.0511364669619355</c:v>
                </c:pt>
                <c:pt idx="594">
                  <c:v>0.0513122447011303</c:v>
                </c:pt>
                <c:pt idx="595">
                  <c:v>0.0517070470359779</c:v>
                </c:pt>
                <c:pt idx="596">
                  <c:v>0.0517205753032258</c:v>
                </c:pt>
                <c:pt idx="597">
                  <c:v>0.0518303539121322</c:v>
                </c:pt>
                <c:pt idx="598">
                  <c:v>0.0523231858012399</c:v>
                </c:pt>
                <c:pt idx="599">
                  <c:v>0.0527765686790696</c:v>
                </c:pt>
                <c:pt idx="600">
                  <c:v>0.0537993199703764</c:v>
                </c:pt>
                <c:pt idx="601">
                  <c:v>0.0541820596668872</c:v>
                </c:pt>
                <c:pt idx="602">
                  <c:v>0.0542136090406112</c:v>
                </c:pt>
                <c:pt idx="603">
                  <c:v>0.0542757883691774</c:v>
                </c:pt>
                <c:pt idx="604">
                  <c:v>0.0545318216782354</c:v>
                </c:pt>
                <c:pt idx="605">
                  <c:v>0.0545623844366028</c:v>
                </c:pt>
                <c:pt idx="606">
                  <c:v>0.0551085524165085</c:v>
                </c:pt>
                <c:pt idx="607">
                  <c:v>0.0551717486719848</c:v>
                </c:pt>
                <c:pt idx="608">
                  <c:v>0.0556932905079653</c:v>
                </c:pt>
                <c:pt idx="609">
                  <c:v>0.0556967475249593</c:v>
                </c:pt>
                <c:pt idx="610">
                  <c:v>0.055792449422619</c:v>
                </c:pt>
                <c:pt idx="611">
                  <c:v>0.0557951466829689</c:v>
                </c:pt>
                <c:pt idx="612">
                  <c:v>0.0558176429437974</c:v>
                </c:pt>
                <c:pt idx="613">
                  <c:v>0.0560732777267493</c:v>
                </c:pt>
                <c:pt idx="614">
                  <c:v>0.0564111550957767</c:v>
                </c:pt>
                <c:pt idx="615">
                  <c:v>0.0564883464203689</c:v>
                </c:pt>
                <c:pt idx="616">
                  <c:v>0.0565000177118662</c:v>
                </c:pt>
                <c:pt idx="617">
                  <c:v>0.0566193337526918</c:v>
                </c:pt>
                <c:pt idx="618">
                  <c:v>0.0569066936304111</c:v>
                </c:pt>
                <c:pt idx="619">
                  <c:v>0.0569379537009394</c:v>
                </c:pt>
                <c:pt idx="620">
                  <c:v>0.0570456432059768</c:v>
                </c:pt>
                <c:pt idx="621">
                  <c:v>0.0572825973175492</c:v>
                </c:pt>
                <c:pt idx="622">
                  <c:v>0.0576775537078396</c:v>
                </c:pt>
                <c:pt idx="623">
                  <c:v>0.0578634854002057</c:v>
                </c:pt>
                <c:pt idx="624">
                  <c:v>0.0579107229312541</c:v>
                </c:pt>
                <c:pt idx="625">
                  <c:v>0.0583300280707386</c:v>
                </c:pt>
                <c:pt idx="626">
                  <c:v>0.0585052929061627</c:v>
                </c:pt>
                <c:pt idx="627">
                  <c:v>0.0585804471778528</c:v>
                </c:pt>
                <c:pt idx="628">
                  <c:v>0.0589331061415304</c:v>
                </c:pt>
                <c:pt idx="629">
                  <c:v>0.0592342350309787</c:v>
                </c:pt>
                <c:pt idx="630">
                  <c:v>0.0596629348384969</c:v>
                </c:pt>
                <c:pt idx="631">
                  <c:v>0.059781926275527</c:v>
                </c:pt>
                <c:pt idx="632">
                  <c:v>0.0600632163952618</c:v>
                </c:pt>
                <c:pt idx="633">
                  <c:v>0.0602095716944053</c:v>
                </c:pt>
                <c:pt idx="634">
                  <c:v>0.0602629572029907</c:v>
                </c:pt>
                <c:pt idx="635">
                  <c:v>0.0604179512750101</c:v>
                </c:pt>
                <c:pt idx="636">
                  <c:v>0.060424867305059</c:v>
                </c:pt>
                <c:pt idx="637">
                  <c:v>0.0606385860605091</c:v>
                </c:pt>
                <c:pt idx="638">
                  <c:v>0.0610734363970044</c:v>
                </c:pt>
                <c:pt idx="639">
                  <c:v>0.061568604572207</c:v>
                </c:pt>
                <c:pt idx="640">
                  <c:v>0.0616108396819178</c:v>
                </c:pt>
                <c:pt idx="641">
                  <c:v>0.0619513943877793</c:v>
                </c:pt>
                <c:pt idx="642">
                  <c:v>0.061961655011976</c:v>
                </c:pt>
                <c:pt idx="643">
                  <c:v>0.0621150172222277</c:v>
                </c:pt>
                <c:pt idx="644">
                  <c:v>0.0624418085002341</c:v>
                </c:pt>
                <c:pt idx="645">
                  <c:v>0.0624464309372247</c:v>
                </c:pt>
                <c:pt idx="646">
                  <c:v>0.0630557183012649</c:v>
                </c:pt>
                <c:pt idx="647">
                  <c:v>0.063058164822454</c:v>
                </c:pt>
                <c:pt idx="648">
                  <c:v>0.0632033421126418</c:v>
                </c:pt>
                <c:pt idx="649">
                  <c:v>0.0632051629482443</c:v>
                </c:pt>
                <c:pt idx="650">
                  <c:v>0.0632185094055637</c:v>
                </c:pt>
                <c:pt idx="651">
                  <c:v>0.0638267760208109</c:v>
                </c:pt>
                <c:pt idx="652">
                  <c:v>0.0638877649841597</c:v>
                </c:pt>
                <c:pt idx="653">
                  <c:v>0.0640086602700417</c:v>
                </c:pt>
                <c:pt idx="654">
                  <c:v>0.0641230235980647</c:v>
                </c:pt>
                <c:pt idx="655">
                  <c:v>0.0645510963332479</c:v>
                </c:pt>
                <c:pt idx="656">
                  <c:v>0.0647746911840694</c:v>
                </c:pt>
                <c:pt idx="657">
                  <c:v>0.0648858568962286</c:v>
                </c:pt>
                <c:pt idx="658">
                  <c:v>0.0652424320360335</c:v>
                </c:pt>
                <c:pt idx="659">
                  <c:v>0.0655162308161926</c:v>
                </c:pt>
                <c:pt idx="660">
                  <c:v>0.0656541891969173</c:v>
                </c:pt>
                <c:pt idx="661">
                  <c:v>0.0660141962952195</c:v>
                </c:pt>
                <c:pt idx="662">
                  <c:v>0.0661472816497681</c:v>
                </c:pt>
                <c:pt idx="663">
                  <c:v>0.0670377236005683</c:v>
                </c:pt>
                <c:pt idx="664">
                  <c:v>0.0670411078893468</c:v>
                </c:pt>
                <c:pt idx="665">
                  <c:v>0.0672017322183984</c:v>
                </c:pt>
                <c:pt idx="666">
                  <c:v>0.0678813892409677</c:v>
                </c:pt>
                <c:pt idx="667">
                  <c:v>0.0679191604970565</c:v>
                </c:pt>
                <c:pt idx="668">
                  <c:v>0.0683125346461411</c:v>
                </c:pt>
                <c:pt idx="669">
                  <c:v>0.0687646810266741</c:v>
                </c:pt>
                <c:pt idx="670">
                  <c:v>0.0690459301883672</c:v>
                </c:pt>
                <c:pt idx="671">
                  <c:v>0.0690810016256111</c:v>
                </c:pt>
                <c:pt idx="672">
                  <c:v>0.0696765112824059</c:v>
                </c:pt>
                <c:pt idx="673">
                  <c:v>0.0700645996191505</c:v>
                </c:pt>
                <c:pt idx="674">
                  <c:v>0.0705660149412242</c:v>
                </c:pt>
                <c:pt idx="675">
                  <c:v>0.0711524464471654</c:v>
                </c:pt>
                <c:pt idx="676">
                  <c:v>0.071603685724942</c:v>
                </c:pt>
                <c:pt idx="677">
                  <c:v>0.0716048518603785</c:v>
                </c:pt>
                <c:pt idx="678">
                  <c:v>0.071709341453459</c:v>
                </c:pt>
                <c:pt idx="679">
                  <c:v>0.0717163477752831</c:v>
                </c:pt>
                <c:pt idx="680">
                  <c:v>0.0718657648489043</c:v>
                </c:pt>
                <c:pt idx="681">
                  <c:v>0.0719831137503562</c:v>
                </c:pt>
                <c:pt idx="682">
                  <c:v>0.071999303034221</c:v>
                </c:pt>
                <c:pt idx="683">
                  <c:v>0.0721010607091648</c:v>
                </c:pt>
                <c:pt idx="684">
                  <c:v>0.0721195987148954</c:v>
                </c:pt>
                <c:pt idx="685">
                  <c:v>0.0722899470751267</c:v>
                </c:pt>
                <c:pt idx="686">
                  <c:v>0.0723586271536916</c:v>
                </c:pt>
                <c:pt idx="687">
                  <c:v>0.072586867067964</c:v>
                </c:pt>
                <c:pt idx="688">
                  <c:v>0.0726589276487675</c:v>
                </c:pt>
                <c:pt idx="689">
                  <c:v>0.0727314087349509</c:v>
                </c:pt>
                <c:pt idx="690">
                  <c:v>0.0730057514045559</c:v>
                </c:pt>
                <c:pt idx="691">
                  <c:v>0.0730709511604809</c:v>
                </c:pt>
                <c:pt idx="692">
                  <c:v>0.0733087089785445</c:v>
                </c:pt>
                <c:pt idx="693">
                  <c:v>0.0735122375441257</c:v>
                </c:pt>
                <c:pt idx="694">
                  <c:v>0.0735505557238744</c:v>
                </c:pt>
                <c:pt idx="695">
                  <c:v>0.0737159505994866</c:v>
                </c:pt>
                <c:pt idx="696">
                  <c:v>0.0745201873990636</c:v>
                </c:pt>
                <c:pt idx="697">
                  <c:v>0.0746816948685711</c:v>
                </c:pt>
                <c:pt idx="698">
                  <c:v>0.0748053480780508</c:v>
                </c:pt>
                <c:pt idx="699">
                  <c:v>0.0748108040280558</c:v>
                </c:pt>
                <c:pt idx="700">
                  <c:v>0.0757832574523603</c:v>
                </c:pt>
                <c:pt idx="701">
                  <c:v>0.0760438571890833</c:v>
                </c:pt>
                <c:pt idx="702">
                  <c:v>0.076144548689448</c:v>
                </c:pt>
                <c:pt idx="703">
                  <c:v>0.0761669450077387</c:v>
                </c:pt>
                <c:pt idx="704">
                  <c:v>0.0761839786361258</c:v>
                </c:pt>
                <c:pt idx="705">
                  <c:v>0.0764683996374762</c:v>
                </c:pt>
                <c:pt idx="706">
                  <c:v>0.0766372786885959</c:v>
                </c:pt>
                <c:pt idx="707">
                  <c:v>0.0768090414777613</c:v>
                </c:pt>
                <c:pt idx="708">
                  <c:v>0.0769659004020603</c:v>
                </c:pt>
                <c:pt idx="709">
                  <c:v>0.0770969276705518</c:v>
                </c:pt>
                <c:pt idx="710">
                  <c:v>0.0776754129526153</c:v>
                </c:pt>
                <c:pt idx="711">
                  <c:v>0.078000182881185</c:v>
                </c:pt>
                <c:pt idx="712">
                  <c:v>0.0780248387748821</c:v>
                </c:pt>
                <c:pt idx="713">
                  <c:v>0.0781217665766341</c:v>
                </c:pt>
                <c:pt idx="714">
                  <c:v>0.0783342030084375</c:v>
                </c:pt>
                <c:pt idx="715">
                  <c:v>0.0783910025723611</c:v>
                </c:pt>
                <c:pt idx="716">
                  <c:v>0.0788335772107868</c:v>
                </c:pt>
                <c:pt idx="717">
                  <c:v>0.0790152200304716</c:v>
                </c:pt>
                <c:pt idx="718">
                  <c:v>0.0790569222330882</c:v>
                </c:pt>
                <c:pt idx="719">
                  <c:v>0.0793550498770822</c:v>
                </c:pt>
                <c:pt idx="720">
                  <c:v>0.0793646114517825</c:v>
                </c:pt>
                <c:pt idx="721">
                  <c:v>0.0794149801737148</c:v>
                </c:pt>
                <c:pt idx="722">
                  <c:v>0.0796477312610337</c:v>
                </c:pt>
                <c:pt idx="723">
                  <c:v>0.0797867748103626</c:v>
                </c:pt>
                <c:pt idx="724">
                  <c:v>0.0801983031559987</c:v>
                </c:pt>
                <c:pt idx="725">
                  <c:v>0.0803982816206323</c:v>
                </c:pt>
                <c:pt idx="726">
                  <c:v>0.0804078739731831</c:v>
                </c:pt>
                <c:pt idx="727">
                  <c:v>0.0804258105403087</c:v>
                </c:pt>
                <c:pt idx="728">
                  <c:v>0.0805947035990881</c:v>
                </c:pt>
                <c:pt idx="729">
                  <c:v>0.08066335236028</c:v>
                </c:pt>
                <c:pt idx="730">
                  <c:v>0.0806681450627143</c:v>
                </c:pt>
                <c:pt idx="731">
                  <c:v>0.080695976851997</c:v>
                </c:pt>
                <c:pt idx="732">
                  <c:v>0.0808958557264147</c:v>
                </c:pt>
                <c:pt idx="733">
                  <c:v>0.0810294470240705</c:v>
                </c:pt>
                <c:pt idx="734">
                  <c:v>0.0829466202282795</c:v>
                </c:pt>
                <c:pt idx="735">
                  <c:v>0.0830088151997427</c:v>
                </c:pt>
                <c:pt idx="736">
                  <c:v>0.0837866352650708</c:v>
                </c:pt>
                <c:pt idx="737">
                  <c:v>0.0839772988648551</c:v>
                </c:pt>
                <c:pt idx="738">
                  <c:v>0.0842383986952372</c:v>
                </c:pt>
                <c:pt idx="739">
                  <c:v>0.0847202124626269</c:v>
                </c:pt>
                <c:pt idx="740">
                  <c:v>0.084904544776786</c:v>
                </c:pt>
                <c:pt idx="741">
                  <c:v>0.0851105583855785</c:v>
                </c:pt>
                <c:pt idx="742">
                  <c:v>0.0852125604196166</c:v>
                </c:pt>
                <c:pt idx="743">
                  <c:v>0.0856459969073167</c:v>
                </c:pt>
                <c:pt idx="744">
                  <c:v>0.0858594202388714</c:v>
                </c:pt>
                <c:pt idx="745">
                  <c:v>0.0859807378823205</c:v>
                </c:pt>
                <c:pt idx="746">
                  <c:v>0.0865193041770649</c:v>
                </c:pt>
                <c:pt idx="747">
                  <c:v>0.0870155235234463</c:v>
                </c:pt>
                <c:pt idx="748">
                  <c:v>0.0877602476029875</c:v>
                </c:pt>
                <c:pt idx="749">
                  <c:v>0.0889482791119314</c:v>
                </c:pt>
                <c:pt idx="750">
                  <c:v>0.0891193667421579</c:v>
                </c:pt>
                <c:pt idx="751">
                  <c:v>0.0902825380661451</c:v>
                </c:pt>
                <c:pt idx="752">
                  <c:v>0.0906815272368889</c:v>
                </c:pt>
                <c:pt idx="753">
                  <c:v>0.0908513270471368</c:v>
                </c:pt>
                <c:pt idx="754">
                  <c:v>0.0911742299833985</c:v>
                </c:pt>
                <c:pt idx="755">
                  <c:v>0.0912037178578355</c:v>
                </c:pt>
                <c:pt idx="756">
                  <c:v>0.0913250351023387</c:v>
                </c:pt>
                <c:pt idx="757">
                  <c:v>0.0914740655608894</c:v>
                </c:pt>
                <c:pt idx="758">
                  <c:v>0.0914804841956059</c:v>
                </c:pt>
                <c:pt idx="759">
                  <c:v>0.0915969604658642</c:v>
                </c:pt>
                <c:pt idx="760">
                  <c:v>0.0921637074307923</c:v>
                </c:pt>
                <c:pt idx="761">
                  <c:v>0.0922932405344075</c:v>
                </c:pt>
                <c:pt idx="762">
                  <c:v>0.092423097993449</c:v>
                </c:pt>
                <c:pt idx="763">
                  <c:v>0.0926587997208917</c:v>
                </c:pt>
                <c:pt idx="764">
                  <c:v>0.0927275032004833</c:v>
                </c:pt>
                <c:pt idx="765">
                  <c:v>0.0928012162062452</c:v>
                </c:pt>
                <c:pt idx="766">
                  <c:v>0.0929769483107144</c:v>
                </c:pt>
                <c:pt idx="767">
                  <c:v>0.0933854213333066</c:v>
                </c:pt>
                <c:pt idx="768">
                  <c:v>0.0937189613082682</c:v>
                </c:pt>
                <c:pt idx="769">
                  <c:v>0.0937368083399802</c:v>
                </c:pt>
                <c:pt idx="770">
                  <c:v>0.0938570118418657</c:v>
                </c:pt>
                <c:pt idx="771">
                  <c:v>0.0940679657786847</c:v>
                </c:pt>
                <c:pt idx="772">
                  <c:v>0.095654763611155</c:v>
                </c:pt>
                <c:pt idx="773">
                  <c:v>0.0958137242949548</c:v>
                </c:pt>
                <c:pt idx="774">
                  <c:v>0.0960624959705089</c:v>
                </c:pt>
                <c:pt idx="775">
                  <c:v>0.0960653086595424</c:v>
                </c:pt>
                <c:pt idx="776">
                  <c:v>0.0962938188871344</c:v>
                </c:pt>
                <c:pt idx="777">
                  <c:v>0.0968497857651231</c:v>
                </c:pt>
                <c:pt idx="778">
                  <c:v>0.0970890378239491</c:v>
                </c:pt>
                <c:pt idx="779">
                  <c:v>0.0971305109275034</c:v>
                </c:pt>
                <c:pt idx="780">
                  <c:v>0.0973917200069222</c:v>
                </c:pt>
                <c:pt idx="781">
                  <c:v>0.0977060013067543</c:v>
                </c:pt>
                <c:pt idx="782">
                  <c:v>0.098098215328169</c:v>
                </c:pt>
                <c:pt idx="783">
                  <c:v>0.0981981288224675</c:v>
                </c:pt>
                <c:pt idx="784">
                  <c:v>0.0985686792007695</c:v>
                </c:pt>
                <c:pt idx="785">
                  <c:v>0.0986174799846651</c:v>
                </c:pt>
                <c:pt idx="786">
                  <c:v>0.0986242836344486</c:v>
                </c:pt>
                <c:pt idx="787">
                  <c:v>0.0987170138349974</c:v>
                </c:pt>
                <c:pt idx="788">
                  <c:v>0.098793818872637</c:v>
                </c:pt>
                <c:pt idx="789">
                  <c:v>0.0988789645178231</c:v>
                </c:pt>
                <c:pt idx="790">
                  <c:v>0.0989521406212895</c:v>
                </c:pt>
                <c:pt idx="791">
                  <c:v>0.0989974446817328</c:v>
                </c:pt>
                <c:pt idx="792">
                  <c:v>0.0992531297772315</c:v>
                </c:pt>
                <c:pt idx="793">
                  <c:v>0.0994626142024761</c:v>
                </c:pt>
                <c:pt idx="794">
                  <c:v>0.0994824697005961</c:v>
                </c:pt>
                <c:pt idx="795">
                  <c:v>0.0998054794729543</c:v>
                </c:pt>
                <c:pt idx="796">
                  <c:v>0.0998833337778221</c:v>
                </c:pt>
                <c:pt idx="797">
                  <c:v>0.100948495512801</c:v>
                </c:pt>
                <c:pt idx="798">
                  <c:v>0.101024131799919</c:v>
                </c:pt>
                <c:pt idx="799">
                  <c:v>0.101553399244546</c:v>
                </c:pt>
                <c:pt idx="800">
                  <c:v>0.101658097974733</c:v>
                </c:pt>
                <c:pt idx="801">
                  <c:v>0.102334740244627</c:v>
                </c:pt>
                <c:pt idx="802">
                  <c:v>0.10268018563615</c:v>
                </c:pt>
                <c:pt idx="803">
                  <c:v>0.103045003957446</c:v>
                </c:pt>
                <c:pt idx="804">
                  <c:v>0.103194090989662</c:v>
                </c:pt>
                <c:pt idx="805">
                  <c:v>0.103257354635298</c:v>
                </c:pt>
                <c:pt idx="806">
                  <c:v>0.103538920242938</c:v>
                </c:pt>
                <c:pt idx="807">
                  <c:v>0.104141208115629</c:v>
                </c:pt>
                <c:pt idx="808">
                  <c:v>0.105096157953791</c:v>
                </c:pt>
                <c:pt idx="809">
                  <c:v>0.105173852778627</c:v>
                </c:pt>
                <c:pt idx="810">
                  <c:v>0.1052350902053</c:v>
                </c:pt>
                <c:pt idx="811">
                  <c:v>0.105263067019637</c:v>
                </c:pt>
                <c:pt idx="812">
                  <c:v>0.10545806829253</c:v>
                </c:pt>
                <c:pt idx="813">
                  <c:v>0.106093496749091</c:v>
                </c:pt>
                <c:pt idx="814">
                  <c:v>0.106110768788043</c:v>
                </c:pt>
                <c:pt idx="815">
                  <c:v>0.106726642432728</c:v>
                </c:pt>
                <c:pt idx="816">
                  <c:v>0.107381006768985</c:v>
                </c:pt>
                <c:pt idx="817">
                  <c:v>0.107710706346795</c:v>
                </c:pt>
                <c:pt idx="818">
                  <c:v>0.107803236198537</c:v>
                </c:pt>
                <c:pt idx="819">
                  <c:v>0.108060385086256</c:v>
                </c:pt>
                <c:pt idx="820">
                  <c:v>0.108215577975812</c:v>
                </c:pt>
                <c:pt idx="821">
                  <c:v>0.108819943483825</c:v>
                </c:pt>
                <c:pt idx="822">
                  <c:v>0.108823642863076</c:v>
                </c:pt>
                <c:pt idx="823">
                  <c:v>0.109213008611294</c:v>
                </c:pt>
                <c:pt idx="824">
                  <c:v>0.109456182852381</c:v>
                </c:pt>
                <c:pt idx="825">
                  <c:v>0.110260899686347</c:v>
                </c:pt>
                <c:pt idx="826">
                  <c:v>0.110477211172664</c:v>
                </c:pt>
                <c:pt idx="827">
                  <c:v>0.11059157929738</c:v>
                </c:pt>
                <c:pt idx="828">
                  <c:v>0.11128485081244</c:v>
                </c:pt>
                <c:pt idx="829">
                  <c:v>0.11138742493331</c:v>
                </c:pt>
                <c:pt idx="830">
                  <c:v>0.111440236419442</c:v>
                </c:pt>
                <c:pt idx="831">
                  <c:v>0.11144483881785</c:v>
                </c:pt>
                <c:pt idx="832">
                  <c:v>0.111447441124858</c:v>
                </c:pt>
                <c:pt idx="833">
                  <c:v>0.111717061436518</c:v>
                </c:pt>
                <c:pt idx="834">
                  <c:v>0.11202574209957</c:v>
                </c:pt>
                <c:pt idx="835">
                  <c:v>0.112302209354352</c:v>
                </c:pt>
                <c:pt idx="836">
                  <c:v>0.112707887182167</c:v>
                </c:pt>
                <c:pt idx="837">
                  <c:v>0.112746422819603</c:v>
                </c:pt>
                <c:pt idx="838">
                  <c:v>0.112834141432844</c:v>
                </c:pt>
                <c:pt idx="839">
                  <c:v>0.113241587514409</c:v>
                </c:pt>
                <c:pt idx="840">
                  <c:v>0.113743154882034</c:v>
                </c:pt>
                <c:pt idx="841">
                  <c:v>0.113892201641899</c:v>
                </c:pt>
                <c:pt idx="842">
                  <c:v>0.114190079332189</c:v>
                </c:pt>
                <c:pt idx="843">
                  <c:v>0.114733444394634</c:v>
                </c:pt>
                <c:pt idx="844">
                  <c:v>0.114774349120076</c:v>
                </c:pt>
                <c:pt idx="845">
                  <c:v>0.114822503626056</c:v>
                </c:pt>
                <c:pt idx="846">
                  <c:v>0.115023528598997</c:v>
                </c:pt>
                <c:pt idx="847">
                  <c:v>0.115198560457414</c:v>
                </c:pt>
                <c:pt idx="848">
                  <c:v>0.115535256978473</c:v>
                </c:pt>
                <c:pt idx="849">
                  <c:v>0.115594489648466</c:v>
                </c:pt>
                <c:pt idx="850">
                  <c:v>0.115695863907697</c:v>
                </c:pt>
                <c:pt idx="851">
                  <c:v>0.115729831955616</c:v>
                </c:pt>
                <c:pt idx="852">
                  <c:v>0.116073214983889</c:v>
                </c:pt>
                <c:pt idx="853">
                  <c:v>0.116226276885072</c:v>
                </c:pt>
                <c:pt idx="854">
                  <c:v>0.116683282502747</c:v>
                </c:pt>
                <c:pt idx="855">
                  <c:v>0.116745129198562</c:v>
                </c:pt>
                <c:pt idx="856">
                  <c:v>0.116841155611985</c:v>
                </c:pt>
                <c:pt idx="857">
                  <c:v>0.11718660838974</c:v>
                </c:pt>
                <c:pt idx="858">
                  <c:v>0.117367624814309</c:v>
                </c:pt>
                <c:pt idx="859">
                  <c:v>0.117520318115303</c:v>
                </c:pt>
                <c:pt idx="860">
                  <c:v>0.117573747795472</c:v>
                </c:pt>
                <c:pt idx="861">
                  <c:v>0.11764940921309</c:v>
                </c:pt>
                <c:pt idx="862">
                  <c:v>0.117799276237141</c:v>
                </c:pt>
                <c:pt idx="863">
                  <c:v>0.117828625539277</c:v>
                </c:pt>
                <c:pt idx="864">
                  <c:v>0.118154240502576</c:v>
                </c:pt>
                <c:pt idx="865">
                  <c:v>0.118229862772366</c:v>
                </c:pt>
                <c:pt idx="866">
                  <c:v>0.11825556432258</c:v>
                </c:pt>
                <c:pt idx="867">
                  <c:v>0.118599755066121</c:v>
                </c:pt>
                <c:pt idx="868">
                  <c:v>0.118695231490957</c:v>
                </c:pt>
                <c:pt idx="869">
                  <c:v>0.118866869545973</c:v>
                </c:pt>
                <c:pt idx="870">
                  <c:v>0.118930885881393</c:v>
                </c:pt>
                <c:pt idx="871">
                  <c:v>0.119261063432844</c:v>
                </c:pt>
                <c:pt idx="872">
                  <c:v>0.119429499784837</c:v>
                </c:pt>
                <c:pt idx="873">
                  <c:v>0.119764144430347</c:v>
                </c:pt>
                <c:pt idx="874">
                  <c:v>0.120167129947567</c:v>
                </c:pt>
                <c:pt idx="875">
                  <c:v>0.120348514491286</c:v>
                </c:pt>
                <c:pt idx="876">
                  <c:v>0.120385908495878</c:v>
                </c:pt>
                <c:pt idx="877">
                  <c:v>0.120523640296904</c:v>
                </c:pt>
                <c:pt idx="878">
                  <c:v>0.12056443638499</c:v>
                </c:pt>
                <c:pt idx="879">
                  <c:v>0.12059983101833</c:v>
                </c:pt>
                <c:pt idx="880">
                  <c:v>0.120869291158077</c:v>
                </c:pt>
                <c:pt idx="881">
                  <c:v>0.121375411044186</c:v>
                </c:pt>
                <c:pt idx="882">
                  <c:v>0.121602423120566</c:v>
                </c:pt>
                <c:pt idx="883">
                  <c:v>0.122136540167352</c:v>
                </c:pt>
                <c:pt idx="884">
                  <c:v>0.12218533459961</c:v>
                </c:pt>
                <c:pt idx="885">
                  <c:v>0.122387615586751</c:v>
                </c:pt>
                <c:pt idx="886">
                  <c:v>0.122715625014659</c:v>
                </c:pt>
                <c:pt idx="887">
                  <c:v>0.122876474837664</c:v>
                </c:pt>
                <c:pt idx="888">
                  <c:v>0.123496229725366</c:v>
                </c:pt>
                <c:pt idx="889">
                  <c:v>0.12355155719252</c:v>
                </c:pt>
                <c:pt idx="890">
                  <c:v>0.123738272841154</c:v>
                </c:pt>
                <c:pt idx="891">
                  <c:v>0.124547988159684</c:v>
                </c:pt>
                <c:pt idx="892">
                  <c:v>0.12481190083525</c:v>
                </c:pt>
                <c:pt idx="893">
                  <c:v>0.125558916371876</c:v>
                </c:pt>
                <c:pt idx="894">
                  <c:v>0.125559740407775</c:v>
                </c:pt>
                <c:pt idx="895">
                  <c:v>0.125815360484829</c:v>
                </c:pt>
                <c:pt idx="896">
                  <c:v>0.126222838051462</c:v>
                </c:pt>
                <c:pt idx="897">
                  <c:v>0.126224912884383</c:v>
                </c:pt>
                <c:pt idx="898">
                  <c:v>0.12629008045395</c:v>
                </c:pt>
                <c:pt idx="899">
                  <c:v>0.126618561490438</c:v>
                </c:pt>
                <c:pt idx="900">
                  <c:v>0.127630130157569</c:v>
                </c:pt>
                <c:pt idx="901">
                  <c:v>0.127652028646443</c:v>
                </c:pt>
                <c:pt idx="902">
                  <c:v>0.127964386656082</c:v>
                </c:pt>
                <c:pt idx="903">
                  <c:v>0.12826306633929</c:v>
                </c:pt>
                <c:pt idx="904">
                  <c:v>0.128456932180506</c:v>
                </c:pt>
                <c:pt idx="905">
                  <c:v>0.128757193352223</c:v>
                </c:pt>
                <c:pt idx="906">
                  <c:v>0.128769444764636</c:v>
                </c:pt>
                <c:pt idx="907">
                  <c:v>0.128770889265164</c:v>
                </c:pt>
                <c:pt idx="908">
                  <c:v>0.129439972653821</c:v>
                </c:pt>
                <c:pt idx="909">
                  <c:v>0.129560700385755</c:v>
                </c:pt>
                <c:pt idx="910">
                  <c:v>0.129757071977607</c:v>
                </c:pt>
                <c:pt idx="911">
                  <c:v>0.12985514336551</c:v>
                </c:pt>
                <c:pt idx="912">
                  <c:v>0.13020389286146</c:v>
                </c:pt>
                <c:pt idx="913">
                  <c:v>0.130330349686707</c:v>
                </c:pt>
                <c:pt idx="914">
                  <c:v>0.13092295179343</c:v>
                </c:pt>
                <c:pt idx="915">
                  <c:v>0.131043281531769</c:v>
                </c:pt>
                <c:pt idx="916">
                  <c:v>0.131163975523816</c:v>
                </c:pt>
                <c:pt idx="917">
                  <c:v>0.131736855448796</c:v>
                </c:pt>
                <c:pt idx="918">
                  <c:v>0.131768160153249</c:v>
                </c:pt>
                <c:pt idx="919">
                  <c:v>0.132573903295104</c:v>
                </c:pt>
                <c:pt idx="920">
                  <c:v>0.132703752719747</c:v>
                </c:pt>
                <c:pt idx="921">
                  <c:v>0.132753100740167</c:v>
                </c:pt>
                <c:pt idx="922">
                  <c:v>0.133022975972441</c:v>
                </c:pt>
                <c:pt idx="923">
                  <c:v>0.133041103238106</c:v>
                </c:pt>
                <c:pt idx="924">
                  <c:v>0.133273078123029</c:v>
                </c:pt>
                <c:pt idx="925">
                  <c:v>0.133790803943197</c:v>
                </c:pt>
                <c:pt idx="926">
                  <c:v>0.134472764002929</c:v>
                </c:pt>
                <c:pt idx="927">
                  <c:v>0.134606003886117</c:v>
                </c:pt>
                <c:pt idx="928">
                  <c:v>0.134678100149788</c:v>
                </c:pt>
                <c:pt idx="929">
                  <c:v>0.134968397317796</c:v>
                </c:pt>
                <c:pt idx="930">
                  <c:v>0.135305173688891</c:v>
                </c:pt>
                <c:pt idx="931">
                  <c:v>0.135350325263015</c:v>
                </c:pt>
                <c:pt idx="932">
                  <c:v>0.136695044002901</c:v>
                </c:pt>
                <c:pt idx="933">
                  <c:v>0.137395226264835</c:v>
                </c:pt>
                <c:pt idx="934">
                  <c:v>0.137501557984369</c:v>
                </c:pt>
                <c:pt idx="935">
                  <c:v>0.137528819284361</c:v>
                </c:pt>
                <c:pt idx="936">
                  <c:v>0.137536415230094</c:v>
                </c:pt>
                <c:pt idx="937">
                  <c:v>0.13795613436253</c:v>
                </c:pt>
                <c:pt idx="938">
                  <c:v>0.13795821142888</c:v>
                </c:pt>
                <c:pt idx="939">
                  <c:v>0.138169794026717</c:v>
                </c:pt>
                <c:pt idx="940">
                  <c:v>0.138579823662215</c:v>
                </c:pt>
                <c:pt idx="941">
                  <c:v>0.138598168724703</c:v>
                </c:pt>
                <c:pt idx="942">
                  <c:v>0.138709727563493</c:v>
                </c:pt>
                <c:pt idx="943">
                  <c:v>0.139539093113567</c:v>
                </c:pt>
                <c:pt idx="944">
                  <c:v>0.139649340495945</c:v>
                </c:pt>
                <c:pt idx="945">
                  <c:v>0.139756368116777</c:v>
                </c:pt>
                <c:pt idx="946">
                  <c:v>0.140111044054095</c:v>
                </c:pt>
                <c:pt idx="947">
                  <c:v>0.140123509492822</c:v>
                </c:pt>
                <c:pt idx="948">
                  <c:v>0.140411967163951</c:v>
                </c:pt>
                <c:pt idx="949">
                  <c:v>0.140828397768379</c:v>
                </c:pt>
                <c:pt idx="950">
                  <c:v>0.140836099277906</c:v>
                </c:pt>
                <c:pt idx="951">
                  <c:v>0.141105835634654</c:v>
                </c:pt>
                <c:pt idx="952">
                  <c:v>0.141824119656483</c:v>
                </c:pt>
                <c:pt idx="953">
                  <c:v>0.141858417858</c:v>
                </c:pt>
                <c:pt idx="954">
                  <c:v>0.142401850622934</c:v>
                </c:pt>
                <c:pt idx="955">
                  <c:v>0.142813614868243</c:v>
                </c:pt>
                <c:pt idx="956">
                  <c:v>0.143173458670519</c:v>
                </c:pt>
                <c:pt idx="957">
                  <c:v>0.143794691239578</c:v>
                </c:pt>
                <c:pt idx="958">
                  <c:v>0.144236988061452</c:v>
                </c:pt>
                <c:pt idx="959">
                  <c:v>0.14435726012066</c:v>
                </c:pt>
                <c:pt idx="960">
                  <c:v>0.144693004410109</c:v>
                </c:pt>
                <c:pt idx="961">
                  <c:v>0.144775778687682</c:v>
                </c:pt>
                <c:pt idx="962">
                  <c:v>0.145005803679317</c:v>
                </c:pt>
                <c:pt idx="963">
                  <c:v>0.145082845921277</c:v>
                </c:pt>
                <c:pt idx="964">
                  <c:v>0.145740128493639</c:v>
                </c:pt>
                <c:pt idx="965">
                  <c:v>0.14581674802154</c:v>
                </c:pt>
                <c:pt idx="966">
                  <c:v>0.145817542965046</c:v>
                </c:pt>
                <c:pt idx="967">
                  <c:v>0.145905259739899</c:v>
                </c:pt>
                <c:pt idx="968">
                  <c:v>0.146107017826794</c:v>
                </c:pt>
                <c:pt idx="969">
                  <c:v>0.146811528678099</c:v>
                </c:pt>
                <c:pt idx="970">
                  <c:v>0.146845043381217</c:v>
                </c:pt>
                <c:pt idx="971">
                  <c:v>0.147411765139749</c:v>
                </c:pt>
                <c:pt idx="972">
                  <c:v>0.147725879486859</c:v>
                </c:pt>
                <c:pt idx="973">
                  <c:v>0.147769939755746</c:v>
                </c:pt>
                <c:pt idx="974">
                  <c:v>0.147794321818944</c:v>
                </c:pt>
                <c:pt idx="975">
                  <c:v>0.148321360855631</c:v>
                </c:pt>
                <c:pt idx="976">
                  <c:v>0.148325395405007</c:v>
                </c:pt>
                <c:pt idx="977">
                  <c:v>0.148446306328494</c:v>
                </c:pt>
                <c:pt idx="978">
                  <c:v>0.148528438488328</c:v>
                </c:pt>
                <c:pt idx="979">
                  <c:v>0.14877628659533</c:v>
                </c:pt>
                <c:pt idx="980">
                  <c:v>0.14936482927823</c:v>
                </c:pt>
                <c:pt idx="981">
                  <c:v>0.149464688335053</c:v>
                </c:pt>
                <c:pt idx="982">
                  <c:v>0.149479328478345</c:v>
                </c:pt>
                <c:pt idx="983">
                  <c:v>0.149600438620116</c:v>
                </c:pt>
                <c:pt idx="984">
                  <c:v>0.149685893457252</c:v>
                </c:pt>
                <c:pt idx="985">
                  <c:v>0.150058450427784</c:v>
                </c:pt>
                <c:pt idx="986">
                  <c:v>0.150251184800908</c:v>
                </c:pt>
                <c:pt idx="987">
                  <c:v>0.150436834939324</c:v>
                </c:pt>
                <c:pt idx="988">
                  <c:v>0.150974781428102</c:v>
                </c:pt>
                <c:pt idx="989">
                  <c:v>0.151077379843779</c:v>
                </c:pt>
                <c:pt idx="990">
                  <c:v>0.15121624316374</c:v>
                </c:pt>
                <c:pt idx="991">
                  <c:v>0.151442462598085</c:v>
                </c:pt>
                <c:pt idx="992">
                  <c:v>0.151816383098191</c:v>
                </c:pt>
                <c:pt idx="993">
                  <c:v>0.152505110590041</c:v>
                </c:pt>
                <c:pt idx="994">
                  <c:v>0.152698072587635</c:v>
                </c:pt>
                <c:pt idx="995">
                  <c:v>0.15286381546594</c:v>
                </c:pt>
                <c:pt idx="996">
                  <c:v>0.152939977972673</c:v>
                </c:pt>
                <c:pt idx="997">
                  <c:v>0.153238080292702</c:v>
                </c:pt>
                <c:pt idx="998">
                  <c:v>0.153378946185173</c:v>
                </c:pt>
                <c:pt idx="999">
                  <c:v>0.153585220926731</c:v>
                </c:pt>
                <c:pt idx="1000">
                  <c:v>0.154227687629502</c:v>
                </c:pt>
                <c:pt idx="1001">
                  <c:v>0.154610149762575</c:v>
                </c:pt>
                <c:pt idx="1002">
                  <c:v>0.154850486169074</c:v>
                </c:pt>
                <c:pt idx="1003">
                  <c:v>0.154868479112554</c:v>
                </c:pt>
                <c:pt idx="1004">
                  <c:v>0.155008528298229</c:v>
                </c:pt>
                <c:pt idx="1005">
                  <c:v>0.155166260155062</c:v>
                </c:pt>
                <c:pt idx="1006">
                  <c:v>0.155358785969821</c:v>
                </c:pt>
                <c:pt idx="1007">
                  <c:v>0.155816902424216</c:v>
                </c:pt>
                <c:pt idx="1008">
                  <c:v>0.156893132768164</c:v>
                </c:pt>
                <c:pt idx="1009">
                  <c:v>0.157104756695718</c:v>
                </c:pt>
                <c:pt idx="1010">
                  <c:v>0.157778021145384</c:v>
                </c:pt>
                <c:pt idx="1011">
                  <c:v>0.157831470050875</c:v>
                </c:pt>
                <c:pt idx="1012">
                  <c:v>0.158058355260515</c:v>
                </c:pt>
                <c:pt idx="1013">
                  <c:v>0.158288298458536</c:v>
                </c:pt>
                <c:pt idx="1014">
                  <c:v>0.158537547575572</c:v>
                </c:pt>
                <c:pt idx="1015">
                  <c:v>0.158541445187513</c:v>
                </c:pt>
                <c:pt idx="1016">
                  <c:v>0.159090351249002</c:v>
                </c:pt>
                <c:pt idx="1017">
                  <c:v>0.159134062532867</c:v>
                </c:pt>
                <c:pt idx="1018">
                  <c:v>0.159259288943638</c:v>
                </c:pt>
                <c:pt idx="1019">
                  <c:v>0.159743988460077</c:v>
                </c:pt>
                <c:pt idx="1020">
                  <c:v>0.160055645911148</c:v>
                </c:pt>
                <c:pt idx="1021">
                  <c:v>0.160125473300789</c:v>
                </c:pt>
                <c:pt idx="1022">
                  <c:v>0.160886066705841</c:v>
                </c:pt>
                <c:pt idx="1023">
                  <c:v>0.161140324706095</c:v>
                </c:pt>
                <c:pt idx="1024">
                  <c:v>0.16132710432163</c:v>
                </c:pt>
                <c:pt idx="1025">
                  <c:v>0.16142302529512</c:v>
                </c:pt>
                <c:pt idx="1026">
                  <c:v>0.161577393981477</c:v>
                </c:pt>
                <c:pt idx="1027">
                  <c:v>0.161636067355287</c:v>
                </c:pt>
                <c:pt idx="1028">
                  <c:v>0.162500864495862</c:v>
                </c:pt>
                <c:pt idx="1029">
                  <c:v>0.162840180254146</c:v>
                </c:pt>
                <c:pt idx="1030">
                  <c:v>0.162964981187466</c:v>
                </c:pt>
                <c:pt idx="1031">
                  <c:v>0.162992482083811</c:v>
                </c:pt>
                <c:pt idx="1032">
                  <c:v>0.16314892512359</c:v>
                </c:pt>
                <c:pt idx="1033">
                  <c:v>0.16330262747485</c:v>
                </c:pt>
                <c:pt idx="1034">
                  <c:v>0.163400426032901</c:v>
                </c:pt>
                <c:pt idx="1035">
                  <c:v>0.163409868604282</c:v>
                </c:pt>
                <c:pt idx="1036">
                  <c:v>0.163558878026809</c:v>
                </c:pt>
                <c:pt idx="1037">
                  <c:v>0.163565205044441</c:v>
                </c:pt>
                <c:pt idx="1038">
                  <c:v>0.163579781562329</c:v>
                </c:pt>
                <c:pt idx="1039">
                  <c:v>0.163693411402799</c:v>
                </c:pt>
                <c:pt idx="1040">
                  <c:v>0.164701648228674</c:v>
                </c:pt>
                <c:pt idx="1041">
                  <c:v>0.165353457112215</c:v>
                </c:pt>
                <c:pt idx="1042">
                  <c:v>0.165387584333662</c:v>
                </c:pt>
                <c:pt idx="1043">
                  <c:v>0.165405289626994</c:v>
                </c:pt>
                <c:pt idx="1044">
                  <c:v>0.166340490091457</c:v>
                </c:pt>
                <c:pt idx="1045">
                  <c:v>0.166481663092173</c:v>
                </c:pt>
                <c:pt idx="1046">
                  <c:v>0.167080154222884</c:v>
                </c:pt>
                <c:pt idx="1047">
                  <c:v>0.167652757020995</c:v>
                </c:pt>
                <c:pt idx="1048">
                  <c:v>0.168521735422471</c:v>
                </c:pt>
                <c:pt idx="1049">
                  <c:v>0.168588932243854</c:v>
                </c:pt>
                <c:pt idx="1050">
                  <c:v>0.16859538705291</c:v>
                </c:pt>
                <c:pt idx="1051">
                  <c:v>0.168861254423742</c:v>
                </c:pt>
                <c:pt idx="1052">
                  <c:v>0.169464320761526</c:v>
                </c:pt>
                <c:pt idx="1053">
                  <c:v>0.169597276063007</c:v>
                </c:pt>
                <c:pt idx="1054">
                  <c:v>0.170266450201487</c:v>
                </c:pt>
                <c:pt idx="1055">
                  <c:v>0.17051172269409</c:v>
                </c:pt>
                <c:pt idx="1056">
                  <c:v>0.170696213321276</c:v>
                </c:pt>
                <c:pt idx="1057">
                  <c:v>0.170801206797247</c:v>
                </c:pt>
                <c:pt idx="1058">
                  <c:v>0.170863656018395</c:v>
                </c:pt>
                <c:pt idx="1059">
                  <c:v>0.170985241732078</c:v>
                </c:pt>
                <c:pt idx="1060">
                  <c:v>0.171189278370354</c:v>
                </c:pt>
                <c:pt idx="1061">
                  <c:v>0.171385254597047</c:v>
                </c:pt>
                <c:pt idx="1062">
                  <c:v>0.171409603892799</c:v>
                </c:pt>
                <c:pt idx="1063">
                  <c:v>0.172439770470996</c:v>
                </c:pt>
                <c:pt idx="1064">
                  <c:v>0.172734876081125</c:v>
                </c:pt>
                <c:pt idx="1065">
                  <c:v>0.172974042065149</c:v>
                </c:pt>
                <c:pt idx="1066">
                  <c:v>0.173041208710824</c:v>
                </c:pt>
                <c:pt idx="1067">
                  <c:v>0.17319278789746</c:v>
                </c:pt>
                <c:pt idx="1068">
                  <c:v>0.173378396766981</c:v>
                </c:pt>
                <c:pt idx="1069">
                  <c:v>0.17338997050743</c:v>
                </c:pt>
                <c:pt idx="1070">
                  <c:v>0.173985556222257</c:v>
                </c:pt>
                <c:pt idx="1071">
                  <c:v>0.174189712988959</c:v>
                </c:pt>
                <c:pt idx="1072">
                  <c:v>0.175229700543288</c:v>
                </c:pt>
                <c:pt idx="1073">
                  <c:v>0.175749793281551</c:v>
                </c:pt>
                <c:pt idx="1074">
                  <c:v>0.175855004936893</c:v>
                </c:pt>
                <c:pt idx="1075">
                  <c:v>0.176387884083237</c:v>
                </c:pt>
                <c:pt idx="1076">
                  <c:v>0.176409954525213</c:v>
                </c:pt>
                <c:pt idx="1077">
                  <c:v>0.176513386489638</c:v>
                </c:pt>
                <c:pt idx="1078">
                  <c:v>0.176603743708988</c:v>
                </c:pt>
                <c:pt idx="1079">
                  <c:v>0.177517007523809</c:v>
                </c:pt>
                <c:pt idx="1080">
                  <c:v>0.177674327263103</c:v>
                </c:pt>
                <c:pt idx="1081">
                  <c:v>0.179211158950923</c:v>
                </c:pt>
                <c:pt idx="1082">
                  <c:v>0.17951079568261</c:v>
                </c:pt>
                <c:pt idx="1083">
                  <c:v>0.17977378731604</c:v>
                </c:pt>
                <c:pt idx="1084">
                  <c:v>0.18005361615116</c:v>
                </c:pt>
                <c:pt idx="1085">
                  <c:v>0.180597799050571</c:v>
                </c:pt>
                <c:pt idx="1086">
                  <c:v>0.180668999987745</c:v>
                </c:pt>
                <c:pt idx="1087">
                  <c:v>0.181065205422008</c:v>
                </c:pt>
                <c:pt idx="1088">
                  <c:v>0.181314021031786</c:v>
                </c:pt>
                <c:pt idx="1089">
                  <c:v>0.181536498657535</c:v>
                </c:pt>
                <c:pt idx="1090">
                  <c:v>0.182239177551205</c:v>
                </c:pt>
                <c:pt idx="1091">
                  <c:v>0.183054822966153</c:v>
                </c:pt>
                <c:pt idx="1092">
                  <c:v>0.183182601299651</c:v>
                </c:pt>
                <c:pt idx="1093">
                  <c:v>0.183206106250446</c:v>
                </c:pt>
                <c:pt idx="1094">
                  <c:v>0.183297607528829</c:v>
                </c:pt>
                <c:pt idx="1095">
                  <c:v>0.184229695449727</c:v>
                </c:pt>
                <c:pt idx="1096">
                  <c:v>0.184480416200855</c:v>
                </c:pt>
                <c:pt idx="1097">
                  <c:v>0.184648594202639</c:v>
                </c:pt>
                <c:pt idx="1098">
                  <c:v>0.184847637550851</c:v>
                </c:pt>
                <c:pt idx="1099">
                  <c:v>0.185886825271867</c:v>
                </c:pt>
                <c:pt idx="1100">
                  <c:v>0.185955576425266</c:v>
                </c:pt>
                <c:pt idx="1101">
                  <c:v>0.186039331517813</c:v>
                </c:pt>
                <c:pt idx="1102">
                  <c:v>0.186073284906262</c:v>
                </c:pt>
                <c:pt idx="1103">
                  <c:v>0.186075533671594</c:v>
                </c:pt>
                <c:pt idx="1104">
                  <c:v>0.186482656028866</c:v>
                </c:pt>
                <c:pt idx="1105">
                  <c:v>0.186679839076444</c:v>
                </c:pt>
                <c:pt idx="1106">
                  <c:v>0.18706944877017</c:v>
                </c:pt>
                <c:pt idx="1107">
                  <c:v>0.187702679540005</c:v>
                </c:pt>
                <c:pt idx="1108">
                  <c:v>0.187761349343601</c:v>
                </c:pt>
                <c:pt idx="1109">
                  <c:v>0.187986324191631</c:v>
                </c:pt>
                <c:pt idx="1110">
                  <c:v>0.188038581829781</c:v>
                </c:pt>
                <c:pt idx="1111">
                  <c:v>0.188114254122015</c:v>
                </c:pt>
                <c:pt idx="1112">
                  <c:v>0.188242956419354</c:v>
                </c:pt>
                <c:pt idx="1113">
                  <c:v>0.188350500501513</c:v>
                </c:pt>
                <c:pt idx="1114">
                  <c:v>0.188420966095621</c:v>
                </c:pt>
                <c:pt idx="1115">
                  <c:v>0.188771162886891</c:v>
                </c:pt>
                <c:pt idx="1116">
                  <c:v>0.189273650238825</c:v>
                </c:pt>
                <c:pt idx="1117">
                  <c:v>0.189669330250579</c:v>
                </c:pt>
                <c:pt idx="1118">
                  <c:v>0.189817605213815</c:v>
                </c:pt>
                <c:pt idx="1119">
                  <c:v>0.189830110390254</c:v>
                </c:pt>
                <c:pt idx="1120">
                  <c:v>0.189900493361801</c:v>
                </c:pt>
                <c:pt idx="1121">
                  <c:v>0.190057859594446</c:v>
                </c:pt>
                <c:pt idx="1122">
                  <c:v>0.190173049652726</c:v>
                </c:pt>
                <c:pt idx="1123">
                  <c:v>0.190777588262833</c:v>
                </c:pt>
                <c:pt idx="1124">
                  <c:v>0.191196658361898</c:v>
                </c:pt>
                <c:pt idx="1125">
                  <c:v>0.191606584359315</c:v>
                </c:pt>
                <c:pt idx="1126">
                  <c:v>0.193318822845894</c:v>
                </c:pt>
                <c:pt idx="1127">
                  <c:v>0.193339851869543</c:v>
                </c:pt>
                <c:pt idx="1128">
                  <c:v>0.19453500805342</c:v>
                </c:pt>
                <c:pt idx="1129">
                  <c:v>0.19453967693792</c:v>
                </c:pt>
                <c:pt idx="1130">
                  <c:v>0.195412620125327</c:v>
                </c:pt>
                <c:pt idx="1131">
                  <c:v>0.195429882751329</c:v>
                </c:pt>
                <c:pt idx="1132">
                  <c:v>0.195461910542277</c:v>
                </c:pt>
                <c:pt idx="1133">
                  <c:v>0.195870498907084</c:v>
                </c:pt>
                <c:pt idx="1134">
                  <c:v>0.195972385166069</c:v>
                </c:pt>
                <c:pt idx="1135">
                  <c:v>0.196326586146536</c:v>
                </c:pt>
                <c:pt idx="1136">
                  <c:v>0.196487870158037</c:v>
                </c:pt>
                <c:pt idx="1137">
                  <c:v>0.196803683223676</c:v>
                </c:pt>
                <c:pt idx="1138">
                  <c:v>0.196883070506183</c:v>
                </c:pt>
                <c:pt idx="1139">
                  <c:v>0.196949783455863</c:v>
                </c:pt>
                <c:pt idx="1140">
                  <c:v>0.197255223569854</c:v>
                </c:pt>
                <c:pt idx="1141">
                  <c:v>0.197305755722523</c:v>
                </c:pt>
                <c:pt idx="1142">
                  <c:v>0.197594066285416</c:v>
                </c:pt>
                <c:pt idx="1143">
                  <c:v>0.197753724873663</c:v>
                </c:pt>
                <c:pt idx="1144">
                  <c:v>0.197765859230419</c:v>
                </c:pt>
                <c:pt idx="1145">
                  <c:v>0.198114078885791</c:v>
                </c:pt>
                <c:pt idx="1146">
                  <c:v>0.198224053112779</c:v>
                </c:pt>
                <c:pt idx="1147">
                  <c:v>0.198958471756227</c:v>
                </c:pt>
                <c:pt idx="1148">
                  <c:v>0.199166618574917</c:v>
                </c:pt>
                <c:pt idx="1149">
                  <c:v>0.199221721934735</c:v>
                </c:pt>
                <c:pt idx="1150">
                  <c:v>0.199521739723047</c:v>
                </c:pt>
                <c:pt idx="1151">
                  <c:v>0.199578846982289</c:v>
                </c:pt>
                <c:pt idx="1152">
                  <c:v>0.199627715620423</c:v>
                </c:pt>
                <c:pt idx="1153">
                  <c:v>0.199983454265249</c:v>
                </c:pt>
                <c:pt idx="1154">
                  <c:v>0.2002938136318</c:v>
                </c:pt>
                <c:pt idx="1155">
                  <c:v>0.200493629979288</c:v>
                </c:pt>
                <c:pt idx="1156">
                  <c:v>0.200703387218671</c:v>
                </c:pt>
                <c:pt idx="1157">
                  <c:v>0.201199627414781</c:v>
                </c:pt>
                <c:pt idx="1158">
                  <c:v>0.201266184223448</c:v>
                </c:pt>
                <c:pt idx="1159">
                  <c:v>0.201526663943019</c:v>
                </c:pt>
                <c:pt idx="1160">
                  <c:v>0.201845407883469</c:v>
                </c:pt>
                <c:pt idx="1161">
                  <c:v>0.201993196316605</c:v>
                </c:pt>
                <c:pt idx="1162">
                  <c:v>0.202069206388291</c:v>
                </c:pt>
                <c:pt idx="1163">
                  <c:v>0.20221718902098</c:v>
                </c:pt>
                <c:pt idx="1164">
                  <c:v>0.202424312048615</c:v>
                </c:pt>
                <c:pt idx="1165">
                  <c:v>0.203028425083353</c:v>
                </c:pt>
                <c:pt idx="1166">
                  <c:v>0.203272739120308</c:v>
                </c:pt>
                <c:pt idx="1167">
                  <c:v>0.203287081201899</c:v>
                </c:pt>
                <c:pt idx="1168">
                  <c:v>0.203357533176166</c:v>
                </c:pt>
                <c:pt idx="1169">
                  <c:v>0.203925348941843</c:v>
                </c:pt>
                <c:pt idx="1170">
                  <c:v>0.204199700074752</c:v>
                </c:pt>
                <c:pt idx="1171">
                  <c:v>0.204241412273038</c:v>
                </c:pt>
                <c:pt idx="1172">
                  <c:v>0.204267087012992</c:v>
                </c:pt>
                <c:pt idx="1173">
                  <c:v>0.205665994970626</c:v>
                </c:pt>
                <c:pt idx="1174">
                  <c:v>0.20571247521509</c:v>
                </c:pt>
                <c:pt idx="1175">
                  <c:v>0.206139875222599</c:v>
                </c:pt>
                <c:pt idx="1176">
                  <c:v>0.206985360340607</c:v>
                </c:pt>
                <c:pt idx="1177">
                  <c:v>0.207119157711141</c:v>
                </c:pt>
                <c:pt idx="1178">
                  <c:v>0.207248513457931</c:v>
                </c:pt>
                <c:pt idx="1179">
                  <c:v>0.207898230082865</c:v>
                </c:pt>
                <c:pt idx="1180">
                  <c:v>0.207973908764446</c:v>
                </c:pt>
                <c:pt idx="1181">
                  <c:v>0.208201799561992</c:v>
                </c:pt>
                <c:pt idx="1182">
                  <c:v>0.208931622067027</c:v>
                </c:pt>
                <c:pt idx="1183">
                  <c:v>0.209672447048985</c:v>
                </c:pt>
                <c:pt idx="1184">
                  <c:v>0.209797666293788</c:v>
                </c:pt>
                <c:pt idx="1185">
                  <c:v>0.210065631135923</c:v>
                </c:pt>
                <c:pt idx="1186">
                  <c:v>0.210184923604482</c:v>
                </c:pt>
                <c:pt idx="1187">
                  <c:v>0.210214616354466</c:v>
                </c:pt>
                <c:pt idx="1188">
                  <c:v>0.210736232797396</c:v>
                </c:pt>
                <c:pt idx="1189">
                  <c:v>0.211085712818344</c:v>
                </c:pt>
                <c:pt idx="1190">
                  <c:v>0.211342100912995</c:v>
                </c:pt>
                <c:pt idx="1191">
                  <c:v>0.211860910106958</c:v>
                </c:pt>
                <c:pt idx="1192">
                  <c:v>0.212038285798438</c:v>
                </c:pt>
                <c:pt idx="1193">
                  <c:v>0.212079557790985</c:v>
                </c:pt>
                <c:pt idx="1194">
                  <c:v>0.212574594838614</c:v>
                </c:pt>
                <c:pt idx="1195">
                  <c:v>0.213236447556347</c:v>
                </c:pt>
                <c:pt idx="1196">
                  <c:v>0.213570574849112</c:v>
                </c:pt>
                <c:pt idx="1197">
                  <c:v>0.214470229809913</c:v>
                </c:pt>
                <c:pt idx="1198">
                  <c:v>0.214664518160792</c:v>
                </c:pt>
                <c:pt idx="1199">
                  <c:v>0.214736800540198</c:v>
                </c:pt>
                <c:pt idx="1200">
                  <c:v>0.214889147446</c:v>
                </c:pt>
                <c:pt idx="1201">
                  <c:v>0.21514503763522</c:v>
                </c:pt>
                <c:pt idx="1202">
                  <c:v>0.21539805404508</c:v>
                </c:pt>
                <c:pt idx="1203">
                  <c:v>0.215455993329645</c:v>
                </c:pt>
                <c:pt idx="1204">
                  <c:v>0.215779483579465</c:v>
                </c:pt>
                <c:pt idx="1205">
                  <c:v>0.215833972208029</c:v>
                </c:pt>
                <c:pt idx="1206">
                  <c:v>0.216050752779813</c:v>
                </c:pt>
                <c:pt idx="1207">
                  <c:v>0.216539178422568</c:v>
                </c:pt>
                <c:pt idx="1208">
                  <c:v>0.216752034051777</c:v>
                </c:pt>
                <c:pt idx="1209">
                  <c:v>0.21691603951233</c:v>
                </c:pt>
                <c:pt idx="1210">
                  <c:v>0.216975823897249</c:v>
                </c:pt>
                <c:pt idx="1211">
                  <c:v>0.217491297297187</c:v>
                </c:pt>
                <c:pt idx="1212">
                  <c:v>0.21750676092362</c:v>
                </c:pt>
                <c:pt idx="1213">
                  <c:v>0.217867952971588</c:v>
                </c:pt>
                <c:pt idx="1214">
                  <c:v>0.218219591301374</c:v>
                </c:pt>
                <c:pt idx="1215">
                  <c:v>0.218954564834728</c:v>
                </c:pt>
                <c:pt idx="1216">
                  <c:v>0.219165685156793</c:v>
                </c:pt>
                <c:pt idx="1217">
                  <c:v>0.219708068637064</c:v>
                </c:pt>
                <c:pt idx="1218">
                  <c:v>0.219712566774193</c:v>
                </c:pt>
                <c:pt idx="1219">
                  <c:v>0.220079901927248</c:v>
                </c:pt>
                <c:pt idx="1220">
                  <c:v>0.220599083667803</c:v>
                </c:pt>
                <c:pt idx="1221">
                  <c:v>0.221078320963356</c:v>
                </c:pt>
                <c:pt idx="1222">
                  <c:v>0.221627754915924</c:v>
                </c:pt>
                <c:pt idx="1223">
                  <c:v>0.221714189784886</c:v>
                </c:pt>
                <c:pt idx="1224">
                  <c:v>0.222249289546637</c:v>
                </c:pt>
                <c:pt idx="1225">
                  <c:v>0.22226658643448</c:v>
                </c:pt>
                <c:pt idx="1226">
                  <c:v>0.222485472603442</c:v>
                </c:pt>
                <c:pt idx="1227">
                  <c:v>0.222927893536396</c:v>
                </c:pt>
                <c:pt idx="1228">
                  <c:v>0.22307793582939</c:v>
                </c:pt>
                <c:pt idx="1229">
                  <c:v>0.223593131604877</c:v>
                </c:pt>
                <c:pt idx="1230">
                  <c:v>0.223787987022032</c:v>
                </c:pt>
                <c:pt idx="1231">
                  <c:v>0.22409689165989</c:v>
                </c:pt>
                <c:pt idx="1232">
                  <c:v>0.22451772249693</c:v>
                </c:pt>
                <c:pt idx="1233">
                  <c:v>0.224713778676403</c:v>
                </c:pt>
                <c:pt idx="1234">
                  <c:v>0.226349525763906</c:v>
                </c:pt>
                <c:pt idx="1235">
                  <c:v>0.226695356221649</c:v>
                </c:pt>
                <c:pt idx="1236">
                  <c:v>0.226958104357956</c:v>
                </c:pt>
                <c:pt idx="1237">
                  <c:v>0.227475150505615</c:v>
                </c:pt>
                <c:pt idx="1238">
                  <c:v>0.227749681338947</c:v>
                </c:pt>
                <c:pt idx="1239">
                  <c:v>0.227964853860584</c:v>
                </c:pt>
                <c:pt idx="1240">
                  <c:v>0.228383382143433</c:v>
                </c:pt>
                <c:pt idx="1241">
                  <c:v>0.228814993296503</c:v>
                </c:pt>
                <c:pt idx="1242">
                  <c:v>0.229069794783251</c:v>
                </c:pt>
                <c:pt idx="1243">
                  <c:v>0.229354458278671</c:v>
                </c:pt>
                <c:pt idx="1244">
                  <c:v>0.229511029492239</c:v>
                </c:pt>
                <c:pt idx="1245">
                  <c:v>0.229970801941274</c:v>
                </c:pt>
                <c:pt idx="1246">
                  <c:v>0.23079730379177</c:v>
                </c:pt>
                <c:pt idx="1247">
                  <c:v>0.230915923854461</c:v>
                </c:pt>
                <c:pt idx="1248">
                  <c:v>0.232511214010242</c:v>
                </c:pt>
                <c:pt idx="1249">
                  <c:v>0.233122006277488</c:v>
                </c:pt>
                <c:pt idx="1250">
                  <c:v>0.234096145887982</c:v>
                </c:pt>
                <c:pt idx="1251">
                  <c:v>0.234097835845132</c:v>
                </c:pt>
                <c:pt idx="1252">
                  <c:v>0.234145462581035</c:v>
                </c:pt>
                <c:pt idx="1253">
                  <c:v>0.234554945755762</c:v>
                </c:pt>
                <c:pt idx="1254">
                  <c:v>0.235043376666328</c:v>
                </c:pt>
                <c:pt idx="1255">
                  <c:v>0.235158126264332</c:v>
                </c:pt>
                <c:pt idx="1256">
                  <c:v>0.23543364770076</c:v>
                </c:pt>
                <c:pt idx="1257">
                  <c:v>0.236372939306524</c:v>
                </c:pt>
                <c:pt idx="1258">
                  <c:v>0.236387887424134</c:v>
                </c:pt>
                <c:pt idx="1259">
                  <c:v>0.237082392205169</c:v>
                </c:pt>
                <c:pt idx="1260">
                  <c:v>0.237203758063336</c:v>
                </c:pt>
                <c:pt idx="1261">
                  <c:v>0.237219516922418</c:v>
                </c:pt>
                <c:pt idx="1262">
                  <c:v>0.23742795467118</c:v>
                </c:pt>
                <c:pt idx="1263">
                  <c:v>0.237526907336958</c:v>
                </c:pt>
                <c:pt idx="1264">
                  <c:v>0.237693205515215</c:v>
                </c:pt>
                <c:pt idx="1265">
                  <c:v>0.238348467462287</c:v>
                </c:pt>
                <c:pt idx="1266">
                  <c:v>0.23839461749296</c:v>
                </c:pt>
                <c:pt idx="1267">
                  <c:v>0.239031475002736</c:v>
                </c:pt>
                <c:pt idx="1268">
                  <c:v>0.239213335816498</c:v>
                </c:pt>
                <c:pt idx="1269">
                  <c:v>0.239276520124744</c:v>
                </c:pt>
                <c:pt idx="1270">
                  <c:v>0.239474048059645</c:v>
                </c:pt>
                <c:pt idx="1271">
                  <c:v>0.239747676292863</c:v>
                </c:pt>
                <c:pt idx="1272">
                  <c:v>0.23995607926588</c:v>
                </c:pt>
                <c:pt idx="1273">
                  <c:v>0.240452385070692</c:v>
                </c:pt>
                <c:pt idx="1274">
                  <c:v>0.240518053637375</c:v>
                </c:pt>
                <c:pt idx="1275">
                  <c:v>0.240894095304593</c:v>
                </c:pt>
                <c:pt idx="1276">
                  <c:v>0.242067625125428</c:v>
                </c:pt>
                <c:pt idx="1277">
                  <c:v>0.242231220302354</c:v>
                </c:pt>
                <c:pt idx="1278">
                  <c:v>0.24234252157068</c:v>
                </c:pt>
                <c:pt idx="1279">
                  <c:v>0.242532455173902</c:v>
                </c:pt>
                <c:pt idx="1280">
                  <c:v>0.242573747548175</c:v>
                </c:pt>
                <c:pt idx="1281">
                  <c:v>0.242884993303985</c:v>
                </c:pt>
                <c:pt idx="1282">
                  <c:v>0.242912572816493</c:v>
                </c:pt>
                <c:pt idx="1283">
                  <c:v>0.24327171573836</c:v>
                </c:pt>
                <c:pt idx="1284">
                  <c:v>0.243707501619082</c:v>
                </c:pt>
                <c:pt idx="1285">
                  <c:v>0.243910833579932</c:v>
                </c:pt>
                <c:pt idx="1286">
                  <c:v>0.244000520582984</c:v>
                </c:pt>
                <c:pt idx="1287">
                  <c:v>0.244188286937944</c:v>
                </c:pt>
                <c:pt idx="1288">
                  <c:v>0.244739269684039</c:v>
                </c:pt>
                <c:pt idx="1289">
                  <c:v>0.245451745728624</c:v>
                </c:pt>
                <c:pt idx="1290">
                  <c:v>0.245692597378788</c:v>
                </c:pt>
                <c:pt idx="1291">
                  <c:v>0.246141011781775</c:v>
                </c:pt>
                <c:pt idx="1292">
                  <c:v>0.246272739844338</c:v>
                </c:pt>
                <c:pt idx="1293">
                  <c:v>0.246785299966899</c:v>
                </c:pt>
                <c:pt idx="1294">
                  <c:v>0.246843645734205</c:v>
                </c:pt>
                <c:pt idx="1295">
                  <c:v>0.247315658540714</c:v>
                </c:pt>
                <c:pt idx="1296">
                  <c:v>0.247372714676401</c:v>
                </c:pt>
                <c:pt idx="1297">
                  <c:v>0.247793776104477</c:v>
                </c:pt>
                <c:pt idx="1298">
                  <c:v>0.248027352947283</c:v>
                </c:pt>
                <c:pt idx="1299">
                  <c:v>0.24810227667411</c:v>
                </c:pt>
                <c:pt idx="1300">
                  <c:v>0.248274861997886</c:v>
                </c:pt>
                <c:pt idx="1301">
                  <c:v>0.248484760634561</c:v>
                </c:pt>
                <c:pt idx="1302">
                  <c:v>0.248502502561134</c:v>
                </c:pt>
                <c:pt idx="1303">
                  <c:v>0.249186837045113</c:v>
                </c:pt>
                <c:pt idx="1304">
                  <c:v>0.249612737211034</c:v>
                </c:pt>
                <c:pt idx="1305">
                  <c:v>0.249713589002911</c:v>
                </c:pt>
                <c:pt idx="1306">
                  <c:v>0.249992158785952</c:v>
                </c:pt>
                <c:pt idx="1307">
                  <c:v>0.250501176428643</c:v>
                </c:pt>
                <c:pt idx="1308">
                  <c:v>0.250559974018154</c:v>
                </c:pt>
                <c:pt idx="1309">
                  <c:v>0.250621314817618</c:v>
                </c:pt>
                <c:pt idx="1310">
                  <c:v>0.250630469630239</c:v>
                </c:pt>
                <c:pt idx="1311">
                  <c:v>0.250839178314555</c:v>
                </c:pt>
                <c:pt idx="1312">
                  <c:v>0.250980771736991</c:v>
                </c:pt>
                <c:pt idx="1313">
                  <c:v>0.25110124489695</c:v>
                </c:pt>
                <c:pt idx="1314">
                  <c:v>0.251108759840557</c:v>
                </c:pt>
                <c:pt idx="1315">
                  <c:v>0.251356607872528</c:v>
                </c:pt>
                <c:pt idx="1316">
                  <c:v>0.251398214480855</c:v>
                </c:pt>
                <c:pt idx="1317">
                  <c:v>0.251702743434438</c:v>
                </c:pt>
                <c:pt idx="1318">
                  <c:v>0.251761664273438</c:v>
                </c:pt>
                <c:pt idx="1319">
                  <c:v>0.252624735885769</c:v>
                </c:pt>
                <c:pt idx="1320">
                  <c:v>0.252899327085006</c:v>
                </c:pt>
                <c:pt idx="1321">
                  <c:v>0.252930368817459</c:v>
                </c:pt>
                <c:pt idx="1322">
                  <c:v>0.253772162473672</c:v>
                </c:pt>
                <c:pt idx="1323">
                  <c:v>0.254209417257818</c:v>
                </c:pt>
                <c:pt idx="1324">
                  <c:v>0.254723962837749</c:v>
                </c:pt>
                <c:pt idx="1325">
                  <c:v>0.255498404525226</c:v>
                </c:pt>
                <c:pt idx="1326">
                  <c:v>0.25587095392762</c:v>
                </c:pt>
                <c:pt idx="1327">
                  <c:v>0.255973224020212</c:v>
                </c:pt>
                <c:pt idx="1328">
                  <c:v>0.256269386527893</c:v>
                </c:pt>
                <c:pt idx="1329">
                  <c:v>0.256368727567868</c:v>
                </c:pt>
                <c:pt idx="1330">
                  <c:v>0.257085090408327</c:v>
                </c:pt>
                <c:pt idx="1331">
                  <c:v>0.258691511149945</c:v>
                </c:pt>
                <c:pt idx="1332">
                  <c:v>0.258822862827045</c:v>
                </c:pt>
                <c:pt idx="1333">
                  <c:v>0.259018887036206</c:v>
                </c:pt>
                <c:pt idx="1334">
                  <c:v>0.260165649315823</c:v>
                </c:pt>
                <c:pt idx="1335">
                  <c:v>0.260682294054848</c:v>
                </c:pt>
                <c:pt idx="1336">
                  <c:v>0.261219464550982</c:v>
                </c:pt>
                <c:pt idx="1337">
                  <c:v>0.26151092532879</c:v>
                </c:pt>
                <c:pt idx="1338">
                  <c:v>0.261808126920366</c:v>
                </c:pt>
                <c:pt idx="1339">
                  <c:v>0.262455838136211</c:v>
                </c:pt>
                <c:pt idx="1340">
                  <c:v>0.262817947600459</c:v>
                </c:pt>
                <c:pt idx="1341">
                  <c:v>0.262891437675292</c:v>
                </c:pt>
                <c:pt idx="1342">
                  <c:v>0.263126706335728</c:v>
                </c:pt>
                <c:pt idx="1343">
                  <c:v>0.263587670648192</c:v>
                </c:pt>
                <c:pt idx="1344">
                  <c:v>0.263643108250969</c:v>
                </c:pt>
                <c:pt idx="1345">
                  <c:v>0.263693907193068</c:v>
                </c:pt>
                <c:pt idx="1346">
                  <c:v>0.263993155034012</c:v>
                </c:pt>
                <c:pt idx="1347">
                  <c:v>0.264426059161852</c:v>
                </c:pt>
                <c:pt idx="1348">
                  <c:v>0.264760189127561</c:v>
                </c:pt>
                <c:pt idx="1349">
                  <c:v>0.265418356180712</c:v>
                </c:pt>
                <c:pt idx="1350">
                  <c:v>0.265545858605336</c:v>
                </c:pt>
                <c:pt idx="1351">
                  <c:v>0.265683155126946</c:v>
                </c:pt>
                <c:pt idx="1352">
                  <c:v>0.265745606073189</c:v>
                </c:pt>
                <c:pt idx="1353">
                  <c:v>0.265940467024448</c:v>
                </c:pt>
                <c:pt idx="1354">
                  <c:v>0.266292922033696</c:v>
                </c:pt>
                <c:pt idx="1355">
                  <c:v>0.266999452919363</c:v>
                </c:pt>
                <c:pt idx="1356">
                  <c:v>0.267307778775185</c:v>
                </c:pt>
                <c:pt idx="1357">
                  <c:v>0.267965662148898</c:v>
                </c:pt>
                <c:pt idx="1358">
                  <c:v>0.268546594790013</c:v>
                </c:pt>
                <c:pt idx="1359">
                  <c:v>0.268790223337548</c:v>
                </c:pt>
                <c:pt idx="1360">
                  <c:v>0.269258930809925</c:v>
                </c:pt>
                <c:pt idx="1361">
                  <c:v>0.269411197883949</c:v>
                </c:pt>
                <c:pt idx="1362">
                  <c:v>0.269632715160508</c:v>
                </c:pt>
                <c:pt idx="1363">
                  <c:v>0.270000048683733</c:v>
                </c:pt>
                <c:pt idx="1364">
                  <c:v>0.270088945432153</c:v>
                </c:pt>
                <c:pt idx="1365">
                  <c:v>0.270245298858631</c:v>
                </c:pt>
                <c:pt idx="1366">
                  <c:v>0.271058140606022</c:v>
                </c:pt>
                <c:pt idx="1367">
                  <c:v>0.271519723011606</c:v>
                </c:pt>
                <c:pt idx="1368">
                  <c:v>0.271704879308998</c:v>
                </c:pt>
                <c:pt idx="1369">
                  <c:v>0.271744470947303</c:v>
                </c:pt>
                <c:pt idx="1370">
                  <c:v>0.271784968743491</c:v>
                </c:pt>
                <c:pt idx="1371">
                  <c:v>0.271942623704045</c:v>
                </c:pt>
                <c:pt idx="1372">
                  <c:v>0.272535207489303</c:v>
                </c:pt>
                <c:pt idx="1373">
                  <c:v>0.272885511146424</c:v>
                </c:pt>
                <c:pt idx="1374">
                  <c:v>0.273971180628437</c:v>
                </c:pt>
                <c:pt idx="1375">
                  <c:v>0.274078829335395</c:v>
                </c:pt>
                <c:pt idx="1376">
                  <c:v>0.274238670088067</c:v>
                </c:pt>
                <c:pt idx="1377">
                  <c:v>0.274570582286693</c:v>
                </c:pt>
                <c:pt idx="1378">
                  <c:v>0.274583942554999</c:v>
                </c:pt>
                <c:pt idx="1379">
                  <c:v>0.27460812250742</c:v>
                </c:pt>
                <c:pt idx="1380">
                  <c:v>0.274761259865592</c:v>
                </c:pt>
                <c:pt idx="1381">
                  <c:v>0.274841300077486</c:v>
                </c:pt>
                <c:pt idx="1382">
                  <c:v>0.275889345159787</c:v>
                </c:pt>
                <c:pt idx="1383">
                  <c:v>0.275949020907074</c:v>
                </c:pt>
                <c:pt idx="1384">
                  <c:v>0.276169591490758</c:v>
                </c:pt>
                <c:pt idx="1385">
                  <c:v>0.276495449379082</c:v>
                </c:pt>
                <c:pt idx="1386">
                  <c:v>0.277295073606657</c:v>
                </c:pt>
                <c:pt idx="1387">
                  <c:v>0.277490732301913</c:v>
                </c:pt>
                <c:pt idx="1388">
                  <c:v>0.277890604713172</c:v>
                </c:pt>
                <c:pt idx="1389">
                  <c:v>0.278345683861774</c:v>
                </c:pt>
                <c:pt idx="1390">
                  <c:v>0.278572168988231</c:v>
                </c:pt>
                <c:pt idx="1391">
                  <c:v>0.278985098589588</c:v>
                </c:pt>
                <c:pt idx="1392">
                  <c:v>0.279188249539591</c:v>
                </c:pt>
                <c:pt idx="1393">
                  <c:v>0.279251060996191</c:v>
                </c:pt>
                <c:pt idx="1394">
                  <c:v>0.279699084187066</c:v>
                </c:pt>
                <c:pt idx="1395">
                  <c:v>0.280492612437207</c:v>
                </c:pt>
                <c:pt idx="1396">
                  <c:v>0.280542509639589</c:v>
                </c:pt>
                <c:pt idx="1397">
                  <c:v>0.280706606697293</c:v>
                </c:pt>
                <c:pt idx="1398">
                  <c:v>0.280829959571921</c:v>
                </c:pt>
                <c:pt idx="1399">
                  <c:v>0.280995284416618</c:v>
                </c:pt>
                <c:pt idx="1400">
                  <c:v>0.2813452152512</c:v>
                </c:pt>
                <c:pt idx="1401">
                  <c:v>0.281607323369171</c:v>
                </c:pt>
                <c:pt idx="1402">
                  <c:v>0.281767539791108</c:v>
                </c:pt>
                <c:pt idx="1403">
                  <c:v>0.281816504301267</c:v>
                </c:pt>
                <c:pt idx="1404">
                  <c:v>0.281937574190947</c:v>
                </c:pt>
                <c:pt idx="1405">
                  <c:v>0.282080865994023</c:v>
                </c:pt>
                <c:pt idx="1406">
                  <c:v>0.282144753761759</c:v>
                </c:pt>
                <c:pt idx="1407">
                  <c:v>0.28232886278595</c:v>
                </c:pt>
                <c:pt idx="1408">
                  <c:v>0.282806114423446</c:v>
                </c:pt>
                <c:pt idx="1409">
                  <c:v>0.284292074186681</c:v>
                </c:pt>
                <c:pt idx="1410">
                  <c:v>0.284669400233366</c:v>
                </c:pt>
                <c:pt idx="1411">
                  <c:v>0.28578049047942</c:v>
                </c:pt>
                <c:pt idx="1412">
                  <c:v>0.285825630089793</c:v>
                </c:pt>
                <c:pt idx="1413">
                  <c:v>0.287417976606851</c:v>
                </c:pt>
                <c:pt idx="1414">
                  <c:v>0.287422645568433</c:v>
                </c:pt>
                <c:pt idx="1415">
                  <c:v>0.287997991934161</c:v>
                </c:pt>
                <c:pt idx="1416">
                  <c:v>0.288845835981001</c:v>
                </c:pt>
                <c:pt idx="1417">
                  <c:v>0.288942366576154</c:v>
                </c:pt>
                <c:pt idx="1418">
                  <c:v>0.289158195090793</c:v>
                </c:pt>
                <c:pt idx="1419">
                  <c:v>0.290048575559354</c:v>
                </c:pt>
                <c:pt idx="1420">
                  <c:v>0.290551870871015</c:v>
                </c:pt>
                <c:pt idx="1421">
                  <c:v>0.291223539547987</c:v>
                </c:pt>
                <c:pt idx="1422">
                  <c:v>0.291361526410086</c:v>
                </c:pt>
                <c:pt idx="1423">
                  <c:v>0.292430799594186</c:v>
                </c:pt>
                <c:pt idx="1424">
                  <c:v>0.292555702629306</c:v>
                </c:pt>
                <c:pt idx="1425">
                  <c:v>0.292782197936859</c:v>
                </c:pt>
                <c:pt idx="1426">
                  <c:v>0.293239162890017</c:v>
                </c:pt>
                <c:pt idx="1427">
                  <c:v>0.293343559906878</c:v>
                </c:pt>
                <c:pt idx="1428">
                  <c:v>0.293854129152448</c:v>
                </c:pt>
                <c:pt idx="1429">
                  <c:v>0.293877513538308</c:v>
                </c:pt>
                <c:pt idx="1430">
                  <c:v>0.294764335240865</c:v>
                </c:pt>
                <c:pt idx="1431">
                  <c:v>0.29588433707728</c:v>
                </c:pt>
                <c:pt idx="1432">
                  <c:v>0.296232839819152</c:v>
                </c:pt>
                <c:pt idx="1433">
                  <c:v>0.296937428799316</c:v>
                </c:pt>
                <c:pt idx="1434">
                  <c:v>0.297161149492786</c:v>
                </c:pt>
                <c:pt idx="1435">
                  <c:v>0.297504472712127</c:v>
                </c:pt>
                <c:pt idx="1436">
                  <c:v>0.297646306006356</c:v>
                </c:pt>
                <c:pt idx="1437">
                  <c:v>0.298391316402721</c:v>
                </c:pt>
                <c:pt idx="1438">
                  <c:v>0.298918324867343</c:v>
                </c:pt>
                <c:pt idx="1439">
                  <c:v>0.298932427181771</c:v>
                </c:pt>
                <c:pt idx="1440">
                  <c:v>0.299174498734191</c:v>
                </c:pt>
                <c:pt idx="1441">
                  <c:v>0.299264747031872</c:v>
                </c:pt>
                <c:pt idx="1442">
                  <c:v>0.299341128309751</c:v>
                </c:pt>
                <c:pt idx="1443">
                  <c:v>0.299343322523659</c:v>
                </c:pt>
                <c:pt idx="1444">
                  <c:v>0.299630995334549</c:v>
                </c:pt>
                <c:pt idx="1445">
                  <c:v>0.300067718669395</c:v>
                </c:pt>
                <c:pt idx="1446">
                  <c:v>0.300260740778711</c:v>
                </c:pt>
                <c:pt idx="1447">
                  <c:v>0.300587252765151</c:v>
                </c:pt>
                <c:pt idx="1448">
                  <c:v>0.300825874151675</c:v>
                </c:pt>
                <c:pt idx="1449">
                  <c:v>0.30086320146649</c:v>
                </c:pt>
                <c:pt idx="1450">
                  <c:v>0.30108374919551</c:v>
                </c:pt>
                <c:pt idx="1451">
                  <c:v>0.301128161041887</c:v>
                </c:pt>
                <c:pt idx="1452">
                  <c:v>0.301491627608856</c:v>
                </c:pt>
                <c:pt idx="1453">
                  <c:v>0.301608298411871</c:v>
                </c:pt>
                <c:pt idx="1454">
                  <c:v>0.301831806081789</c:v>
                </c:pt>
                <c:pt idx="1455">
                  <c:v>0.30264473320434</c:v>
                </c:pt>
                <c:pt idx="1456">
                  <c:v>0.303172570230645</c:v>
                </c:pt>
                <c:pt idx="1457">
                  <c:v>0.303286346352015</c:v>
                </c:pt>
                <c:pt idx="1458">
                  <c:v>0.30335313707167</c:v>
                </c:pt>
                <c:pt idx="1459">
                  <c:v>0.303429757252948</c:v>
                </c:pt>
                <c:pt idx="1460">
                  <c:v>0.304225641223636</c:v>
                </c:pt>
                <c:pt idx="1461">
                  <c:v>0.30427417899892</c:v>
                </c:pt>
                <c:pt idx="1462">
                  <c:v>0.304936978804122</c:v>
                </c:pt>
                <c:pt idx="1463">
                  <c:v>0.304979909548767</c:v>
                </c:pt>
                <c:pt idx="1464">
                  <c:v>0.305188290088629</c:v>
                </c:pt>
                <c:pt idx="1465">
                  <c:v>0.306065148933858</c:v>
                </c:pt>
                <c:pt idx="1466">
                  <c:v>0.30642105499558</c:v>
                </c:pt>
                <c:pt idx="1467">
                  <c:v>0.306482020278114</c:v>
                </c:pt>
                <c:pt idx="1468">
                  <c:v>0.306918836709631</c:v>
                </c:pt>
                <c:pt idx="1469">
                  <c:v>0.307460972783185</c:v>
                </c:pt>
                <c:pt idx="1470">
                  <c:v>0.30793184695365</c:v>
                </c:pt>
                <c:pt idx="1471">
                  <c:v>0.30849642492854</c:v>
                </c:pt>
                <c:pt idx="1472">
                  <c:v>0.308616151984543</c:v>
                </c:pt>
                <c:pt idx="1473">
                  <c:v>0.30864228890469</c:v>
                </c:pt>
                <c:pt idx="1474">
                  <c:v>0.30883279262764</c:v>
                </c:pt>
                <c:pt idx="1475">
                  <c:v>0.30903368888542</c:v>
                </c:pt>
                <c:pt idx="1476">
                  <c:v>0.309298706756984</c:v>
                </c:pt>
                <c:pt idx="1477">
                  <c:v>0.309454964888042</c:v>
                </c:pt>
                <c:pt idx="1478">
                  <c:v>0.309682772977339</c:v>
                </c:pt>
                <c:pt idx="1479">
                  <c:v>0.310487677630575</c:v>
                </c:pt>
                <c:pt idx="1480">
                  <c:v>0.310612469439655</c:v>
                </c:pt>
                <c:pt idx="1481">
                  <c:v>0.311254378476185</c:v>
                </c:pt>
                <c:pt idx="1482">
                  <c:v>0.311402527629442</c:v>
                </c:pt>
                <c:pt idx="1483">
                  <c:v>0.312188602125906</c:v>
                </c:pt>
                <c:pt idx="1484">
                  <c:v>0.312520097356772</c:v>
                </c:pt>
                <c:pt idx="1485">
                  <c:v>0.312753618070765</c:v>
                </c:pt>
                <c:pt idx="1486">
                  <c:v>0.312844497642017</c:v>
                </c:pt>
                <c:pt idx="1487">
                  <c:v>0.312993872482045</c:v>
                </c:pt>
                <c:pt idx="1488">
                  <c:v>0.313558279909962</c:v>
                </c:pt>
                <c:pt idx="1489">
                  <c:v>0.31394089974184</c:v>
                </c:pt>
                <c:pt idx="1490">
                  <c:v>0.314039604946803</c:v>
                </c:pt>
                <c:pt idx="1491">
                  <c:v>0.314158835447437</c:v>
                </c:pt>
                <c:pt idx="1492">
                  <c:v>0.314543040481004</c:v>
                </c:pt>
                <c:pt idx="1493">
                  <c:v>0.314598519968643</c:v>
                </c:pt>
                <c:pt idx="1494">
                  <c:v>0.315078066263806</c:v>
                </c:pt>
                <c:pt idx="1495">
                  <c:v>0.315342139565683</c:v>
                </c:pt>
                <c:pt idx="1496">
                  <c:v>0.316488080593922</c:v>
                </c:pt>
                <c:pt idx="1497">
                  <c:v>0.316710785566865</c:v>
                </c:pt>
                <c:pt idx="1498">
                  <c:v>0.316940275834829</c:v>
                </c:pt>
                <c:pt idx="1499">
                  <c:v>0.317510600966061</c:v>
                </c:pt>
                <c:pt idx="1500">
                  <c:v>0.318063018483916</c:v>
                </c:pt>
                <c:pt idx="1501">
                  <c:v>0.31875940691553</c:v>
                </c:pt>
                <c:pt idx="1502">
                  <c:v>0.318995473433594</c:v>
                </c:pt>
                <c:pt idx="1503">
                  <c:v>0.319625326092792</c:v>
                </c:pt>
                <c:pt idx="1504">
                  <c:v>0.319685401618814</c:v>
                </c:pt>
                <c:pt idx="1505">
                  <c:v>0.320667948349008</c:v>
                </c:pt>
                <c:pt idx="1506">
                  <c:v>0.320960917667055</c:v>
                </c:pt>
                <c:pt idx="1507">
                  <c:v>0.321241105474419</c:v>
                </c:pt>
                <c:pt idx="1508">
                  <c:v>0.321634593066161</c:v>
                </c:pt>
                <c:pt idx="1509">
                  <c:v>0.321703970935914</c:v>
                </c:pt>
                <c:pt idx="1510">
                  <c:v>0.322255091037298</c:v>
                </c:pt>
                <c:pt idx="1511">
                  <c:v>0.322573134663585</c:v>
                </c:pt>
                <c:pt idx="1512">
                  <c:v>0.322657964392832</c:v>
                </c:pt>
                <c:pt idx="1513">
                  <c:v>0.323082844220205</c:v>
                </c:pt>
                <c:pt idx="1514">
                  <c:v>0.323507489787623</c:v>
                </c:pt>
                <c:pt idx="1515">
                  <c:v>0.323533444884808</c:v>
                </c:pt>
                <c:pt idx="1516">
                  <c:v>0.32432842261998</c:v>
                </c:pt>
                <c:pt idx="1517">
                  <c:v>0.32447006810409</c:v>
                </c:pt>
                <c:pt idx="1518">
                  <c:v>0.32447745158238</c:v>
                </c:pt>
                <c:pt idx="1519">
                  <c:v>0.324560548286238</c:v>
                </c:pt>
                <c:pt idx="1520">
                  <c:v>0.325151817671399</c:v>
                </c:pt>
                <c:pt idx="1521">
                  <c:v>0.325282177137752</c:v>
                </c:pt>
                <c:pt idx="1522">
                  <c:v>0.325528381680204</c:v>
                </c:pt>
                <c:pt idx="1523">
                  <c:v>0.325753965597646</c:v>
                </c:pt>
                <c:pt idx="1524">
                  <c:v>0.325833096680113</c:v>
                </c:pt>
                <c:pt idx="1525">
                  <c:v>0.327298982438199</c:v>
                </c:pt>
                <c:pt idx="1526">
                  <c:v>0.327363146618413</c:v>
                </c:pt>
                <c:pt idx="1527">
                  <c:v>0.327967787095586</c:v>
                </c:pt>
                <c:pt idx="1528">
                  <c:v>0.327970044111534</c:v>
                </c:pt>
                <c:pt idx="1529">
                  <c:v>0.328722922053543</c:v>
                </c:pt>
                <c:pt idx="1530">
                  <c:v>0.32933473807419</c:v>
                </c:pt>
                <c:pt idx="1531">
                  <c:v>0.330371293023382</c:v>
                </c:pt>
                <c:pt idx="1532">
                  <c:v>0.331783968835551</c:v>
                </c:pt>
                <c:pt idx="1533">
                  <c:v>0.332532057006272</c:v>
                </c:pt>
                <c:pt idx="1534">
                  <c:v>0.332894573207936</c:v>
                </c:pt>
                <c:pt idx="1535">
                  <c:v>0.333188687352781</c:v>
                </c:pt>
                <c:pt idx="1536">
                  <c:v>0.333315856170703</c:v>
                </c:pt>
                <c:pt idx="1537">
                  <c:v>0.333554260579901</c:v>
                </c:pt>
                <c:pt idx="1538">
                  <c:v>0.333603809370701</c:v>
                </c:pt>
                <c:pt idx="1539">
                  <c:v>0.334230714065682</c:v>
                </c:pt>
                <c:pt idx="1540">
                  <c:v>0.334478620312562</c:v>
                </c:pt>
                <c:pt idx="1541">
                  <c:v>0.334821409041527</c:v>
                </c:pt>
                <c:pt idx="1542">
                  <c:v>0.335125203790344</c:v>
                </c:pt>
                <c:pt idx="1543">
                  <c:v>0.335602584255892</c:v>
                </c:pt>
                <c:pt idx="1544">
                  <c:v>0.336165901266652</c:v>
                </c:pt>
                <c:pt idx="1545">
                  <c:v>0.336182633724446</c:v>
                </c:pt>
                <c:pt idx="1546">
                  <c:v>0.3363466559701</c:v>
                </c:pt>
                <c:pt idx="1547">
                  <c:v>0.337414447419319</c:v>
                </c:pt>
                <c:pt idx="1548">
                  <c:v>0.337442223266039</c:v>
                </c:pt>
                <c:pt idx="1549">
                  <c:v>0.33751936126543</c:v>
                </c:pt>
                <c:pt idx="1550">
                  <c:v>0.337749135479638</c:v>
                </c:pt>
                <c:pt idx="1551">
                  <c:v>0.337771618757082</c:v>
                </c:pt>
                <c:pt idx="1552">
                  <c:v>0.338005214514201</c:v>
                </c:pt>
                <c:pt idx="1553">
                  <c:v>0.339136273137835</c:v>
                </c:pt>
                <c:pt idx="1554">
                  <c:v>0.339240585105528</c:v>
                </c:pt>
                <c:pt idx="1555">
                  <c:v>0.339558773001617</c:v>
                </c:pt>
                <c:pt idx="1556">
                  <c:v>0.339800669740617</c:v>
                </c:pt>
                <c:pt idx="1557">
                  <c:v>0.339809716669799</c:v>
                </c:pt>
                <c:pt idx="1558">
                  <c:v>0.339846240448918</c:v>
                </c:pt>
                <c:pt idx="1559">
                  <c:v>0.339918235074545</c:v>
                </c:pt>
                <c:pt idx="1560">
                  <c:v>0.340057880383106</c:v>
                </c:pt>
                <c:pt idx="1561">
                  <c:v>0.340199768726288</c:v>
                </c:pt>
                <c:pt idx="1562">
                  <c:v>0.340224943326559</c:v>
                </c:pt>
                <c:pt idx="1563">
                  <c:v>0.340348676971093</c:v>
                </c:pt>
                <c:pt idx="1564">
                  <c:v>0.341250545305635</c:v>
                </c:pt>
                <c:pt idx="1565">
                  <c:v>0.341510992062174</c:v>
                </c:pt>
                <c:pt idx="1566">
                  <c:v>0.343628580574006</c:v>
                </c:pt>
                <c:pt idx="1567">
                  <c:v>0.343811379571098</c:v>
                </c:pt>
                <c:pt idx="1568">
                  <c:v>0.345156773980786</c:v>
                </c:pt>
                <c:pt idx="1569">
                  <c:v>0.345906621928894</c:v>
                </c:pt>
                <c:pt idx="1570">
                  <c:v>0.345915067173273</c:v>
                </c:pt>
                <c:pt idx="1571">
                  <c:v>0.346239112808857</c:v>
                </c:pt>
                <c:pt idx="1572">
                  <c:v>0.346465072053199</c:v>
                </c:pt>
                <c:pt idx="1573">
                  <c:v>0.346715426380145</c:v>
                </c:pt>
                <c:pt idx="1574">
                  <c:v>0.347296151758987</c:v>
                </c:pt>
                <c:pt idx="1575">
                  <c:v>0.347432535180964</c:v>
                </c:pt>
                <c:pt idx="1576">
                  <c:v>0.347449390377352</c:v>
                </c:pt>
                <c:pt idx="1577">
                  <c:v>0.347599960787975</c:v>
                </c:pt>
                <c:pt idx="1578">
                  <c:v>0.347997169086619</c:v>
                </c:pt>
                <c:pt idx="1579">
                  <c:v>0.348651900682893</c:v>
                </c:pt>
                <c:pt idx="1580">
                  <c:v>0.349993801733395</c:v>
                </c:pt>
                <c:pt idx="1581">
                  <c:v>0.350143888588031</c:v>
                </c:pt>
                <c:pt idx="1582">
                  <c:v>0.350216057495969</c:v>
                </c:pt>
                <c:pt idx="1583">
                  <c:v>0.350335077873367</c:v>
                </c:pt>
                <c:pt idx="1584">
                  <c:v>0.350355044856719</c:v>
                </c:pt>
                <c:pt idx="1585">
                  <c:v>0.350384703707622</c:v>
                </c:pt>
                <c:pt idx="1586">
                  <c:v>0.350695205200066</c:v>
                </c:pt>
                <c:pt idx="1587">
                  <c:v>0.350988414173741</c:v>
                </c:pt>
                <c:pt idx="1588">
                  <c:v>0.351041187256361</c:v>
                </c:pt>
                <c:pt idx="1589">
                  <c:v>0.352072322481073</c:v>
                </c:pt>
                <c:pt idx="1590">
                  <c:v>0.352280450464387</c:v>
                </c:pt>
                <c:pt idx="1591">
                  <c:v>0.352753033920472</c:v>
                </c:pt>
                <c:pt idx="1592">
                  <c:v>0.353614038771101</c:v>
                </c:pt>
                <c:pt idx="1593">
                  <c:v>0.353630166335182</c:v>
                </c:pt>
                <c:pt idx="1594">
                  <c:v>0.35397067279816</c:v>
                </c:pt>
                <c:pt idx="1595">
                  <c:v>0.354036745482591</c:v>
                </c:pt>
                <c:pt idx="1596">
                  <c:v>0.354093914040253</c:v>
                </c:pt>
                <c:pt idx="1597">
                  <c:v>0.354206902765501</c:v>
                </c:pt>
                <c:pt idx="1598">
                  <c:v>0.354997403403632</c:v>
                </c:pt>
                <c:pt idx="1599">
                  <c:v>0.355407343854668</c:v>
                </c:pt>
                <c:pt idx="1600">
                  <c:v>0.355483905710971</c:v>
                </c:pt>
                <c:pt idx="1601">
                  <c:v>0.355563806283753</c:v>
                </c:pt>
                <c:pt idx="1602">
                  <c:v>0.35569597711338</c:v>
                </c:pt>
                <c:pt idx="1603">
                  <c:v>0.355863545927736</c:v>
                </c:pt>
                <c:pt idx="1604">
                  <c:v>0.355954639129219</c:v>
                </c:pt>
                <c:pt idx="1605">
                  <c:v>0.356362672288806</c:v>
                </c:pt>
                <c:pt idx="1606">
                  <c:v>0.356519064026877</c:v>
                </c:pt>
                <c:pt idx="1607">
                  <c:v>0.357069822933393</c:v>
                </c:pt>
                <c:pt idx="1608">
                  <c:v>0.357714208971983</c:v>
                </c:pt>
                <c:pt idx="1609">
                  <c:v>0.358259106525716</c:v>
                </c:pt>
                <c:pt idx="1610">
                  <c:v>0.358595147245375</c:v>
                </c:pt>
                <c:pt idx="1611">
                  <c:v>0.3586266609156</c:v>
                </c:pt>
                <c:pt idx="1612">
                  <c:v>0.359104297489834</c:v>
                </c:pt>
                <c:pt idx="1613">
                  <c:v>0.359463665951842</c:v>
                </c:pt>
                <c:pt idx="1614">
                  <c:v>0.36054208482082</c:v>
                </c:pt>
                <c:pt idx="1615">
                  <c:v>0.360651889706752</c:v>
                </c:pt>
                <c:pt idx="1616">
                  <c:v>0.360725217699905</c:v>
                </c:pt>
                <c:pt idx="1617">
                  <c:v>0.360893279022637</c:v>
                </c:pt>
                <c:pt idx="1618">
                  <c:v>0.361253206051182</c:v>
                </c:pt>
                <c:pt idx="1619">
                  <c:v>0.361661795532869</c:v>
                </c:pt>
                <c:pt idx="1620">
                  <c:v>0.361930711139136</c:v>
                </c:pt>
                <c:pt idx="1621">
                  <c:v>0.361985010062639</c:v>
                </c:pt>
                <c:pt idx="1622">
                  <c:v>0.362411084590342</c:v>
                </c:pt>
                <c:pt idx="1623">
                  <c:v>0.362449558037814</c:v>
                </c:pt>
                <c:pt idx="1624">
                  <c:v>0.36371314825282</c:v>
                </c:pt>
                <c:pt idx="1625">
                  <c:v>0.36408341576369</c:v>
                </c:pt>
                <c:pt idx="1626">
                  <c:v>0.364255028994312</c:v>
                </c:pt>
                <c:pt idx="1627">
                  <c:v>0.365062851118196</c:v>
                </c:pt>
                <c:pt idx="1628">
                  <c:v>0.365376329354091</c:v>
                </c:pt>
                <c:pt idx="1629">
                  <c:v>0.365391698845659</c:v>
                </c:pt>
                <c:pt idx="1630">
                  <c:v>0.365413233256822</c:v>
                </c:pt>
                <c:pt idx="1631">
                  <c:v>0.36609545562848</c:v>
                </c:pt>
                <c:pt idx="1632">
                  <c:v>0.367602817787906</c:v>
                </c:pt>
                <c:pt idx="1633">
                  <c:v>0.368240200835155</c:v>
                </c:pt>
                <c:pt idx="1634">
                  <c:v>0.36835337979358</c:v>
                </c:pt>
                <c:pt idx="1635">
                  <c:v>0.368517577440679</c:v>
                </c:pt>
                <c:pt idx="1636">
                  <c:v>0.368557445404881</c:v>
                </c:pt>
                <c:pt idx="1637">
                  <c:v>0.368880071958104</c:v>
                </c:pt>
                <c:pt idx="1638">
                  <c:v>0.369265518263871</c:v>
                </c:pt>
                <c:pt idx="1639">
                  <c:v>0.369273970227889</c:v>
                </c:pt>
                <c:pt idx="1640">
                  <c:v>0.369337356749814</c:v>
                </c:pt>
                <c:pt idx="1641">
                  <c:v>0.37050200203506</c:v>
                </c:pt>
                <c:pt idx="1642">
                  <c:v>0.370806170967508</c:v>
                </c:pt>
                <c:pt idx="1643">
                  <c:v>0.370894208658095</c:v>
                </c:pt>
                <c:pt idx="1644">
                  <c:v>0.370908976573988</c:v>
                </c:pt>
                <c:pt idx="1645">
                  <c:v>0.371278220245252</c:v>
                </c:pt>
                <c:pt idx="1646">
                  <c:v>0.371417509855697</c:v>
                </c:pt>
                <c:pt idx="1647">
                  <c:v>0.371475020136599</c:v>
                </c:pt>
                <c:pt idx="1648">
                  <c:v>0.371583720926688</c:v>
                </c:pt>
                <c:pt idx="1649">
                  <c:v>0.372267459937467</c:v>
                </c:pt>
                <c:pt idx="1650">
                  <c:v>0.372911965630724</c:v>
                </c:pt>
                <c:pt idx="1651">
                  <c:v>0.373649675140416</c:v>
                </c:pt>
                <c:pt idx="1652">
                  <c:v>0.374798225775026</c:v>
                </c:pt>
                <c:pt idx="1653">
                  <c:v>0.375041869848023</c:v>
                </c:pt>
                <c:pt idx="1654">
                  <c:v>0.375834718720449</c:v>
                </c:pt>
                <c:pt idx="1655">
                  <c:v>0.376437515808698</c:v>
                </c:pt>
                <c:pt idx="1656">
                  <c:v>0.376523475731536</c:v>
                </c:pt>
                <c:pt idx="1657">
                  <c:v>0.377235420379597</c:v>
                </c:pt>
                <c:pt idx="1658">
                  <c:v>0.378635080347548</c:v>
                </c:pt>
                <c:pt idx="1659">
                  <c:v>0.378749607614647</c:v>
                </c:pt>
                <c:pt idx="1660">
                  <c:v>0.379068566905003</c:v>
                </c:pt>
                <c:pt idx="1661">
                  <c:v>0.37926786615808</c:v>
                </c:pt>
                <c:pt idx="1662">
                  <c:v>0.37945293117112</c:v>
                </c:pt>
                <c:pt idx="1663">
                  <c:v>0.379476403289733</c:v>
                </c:pt>
                <c:pt idx="1664">
                  <c:v>0.380831569118164</c:v>
                </c:pt>
                <c:pt idx="1665">
                  <c:v>0.381034059795543</c:v>
                </c:pt>
                <c:pt idx="1666">
                  <c:v>0.381150231151593</c:v>
                </c:pt>
                <c:pt idx="1667">
                  <c:v>0.381164716417397</c:v>
                </c:pt>
                <c:pt idx="1668">
                  <c:v>0.38166661442689</c:v>
                </c:pt>
                <c:pt idx="1669">
                  <c:v>0.381865225327929</c:v>
                </c:pt>
                <c:pt idx="1670">
                  <c:v>0.381895152365397</c:v>
                </c:pt>
                <c:pt idx="1671">
                  <c:v>0.382116933425244</c:v>
                </c:pt>
                <c:pt idx="1672">
                  <c:v>0.38212380312317</c:v>
                </c:pt>
                <c:pt idx="1673">
                  <c:v>0.383266892387388</c:v>
                </c:pt>
                <c:pt idx="1674">
                  <c:v>0.383690159373081</c:v>
                </c:pt>
                <c:pt idx="1675">
                  <c:v>0.383795658683967</c:v>
                </c:pt>
                <c:pt idx="1676">
                  <c:v>0.38407115736085</c:v>
                </c:pt>
                <c:pt idx="1677">
                  <c:v>0.384362979540662</c:v>
                </c:pt>
                <c:pt idx="1678">
                  <c:v>0.384754465351066</c:v>
                </c:pt>
                <c:pt idx="1679">
                  <c:v>0.384847967748237</c:v>
                </c:pt>
                <c:pt idx="1680">
                  <c:v>0.38494779169859</c:v>
                </c:pt>
                <c:pt idx="1681">
                  <c:v>0.386023235678031</c:v>
                </c:pt>
                <c:pt idx="1682">
                  <c:v>0.386175020448129</c:v>
                </c:pt>
                <c:pt idx="1683">
                  <c:v>0.386298768506692</c:v>
                </c:pt>
                <c:pt idx="1684">
                  <c:v>0.386389811941465</c:v>
                </c:pt>
                <c:pt idx="1685">
                  <c:v>0.386726564438417</c:v>
                </c:pt>
                <c:pt idx="1686">
                  <c:v>0.387225680173096</c:v>
                </c:pt>
                <c:pt idx="1687">
                  <c:v>0.387627654634002</c:v>
                </c:pt>
                <c:pt idx="1688">
                  <c:v>0.388696868714869</c:v>
                </c:pt>
                <c:pt idx="1689">
                  <c:v>0.388747862310445</c:v>
                </c:pt>
                <c:pt idx="1690">
                  <c:v>0.388887568534533</c:v>
                </c:pt>
                <c:pt idx="1691">
                  <c:v>0.389166645479357</c:v>
                </c:pt>
                <c:pt idx="1692">
                  <c:v>0.390626618689382</c:v>
                </c:pt>
                <c:pt idx="1693">
                  <c:v>0.391920088985348</c:v>
                </c:pt>
                <c:pt idx="1694">
                  <c:v>0.392160598316142</c:v>
                </c:pt>
                <c:pt idx="1695">
                  <c:v>0.393561994111727</c:v>
                </c:pt>
                <c:pt idx="1696">
                  <c:v>0.393952397481062</c:v>
                </c:pt>
                <c:pt idx="1697">
                  <c:v>0.394145814861626</c:v>
                </c:pt>
                <c:pt idx="1698">
                  <c:v>0.394348954165991</c:v>
                </c:pt>
                <c:pt idx="1699">
                  <c:v>0.394870369947029</c:v>
                </c:pt>
                <c:pt idx="1700">
                  <c:v>0.394996717640031</c:v>
                </c:pt>
                <c:pt idx="1701">
                  <c:v>0.39553418752605</c:v>
                </c:pt>
                <c:pt idx="1702">
                  <c:v>0.395913332221752</c:v>
                </c:pt>
                <c:pt idx="1703">
                  <c:v>0.395997531890031</c:v>
                </c:pt>
                <c:pt idx="1704">
                  <c:v>0.396109035590762</c:v>
                </c:pt>
                <c:pt idx="1705">
                  <c:v>0.39718482190295</c:v>
                </c:pt>
                <c:pt idx="1706">
                  <c:v>0.397345629056155</c:v>
                </c:pt>
                <c:pt idx="1707">
                  <c:v>0.397496949323205</c:v>
                </c:pt>
                <c:pt idx="1708">
                  <c:v>0.398156131959906</c:v>
                </c:pt>
                <c:pt idx="1709">
                  <c:v>0.399065014398736</c:v>
                </c:pt>
                <c:pt idx="1710">
                  <c:v>0.399146228039033</c:v>
                </c:pt>
                <c:pt idx="1711">
                  <c:v>0.399467172238346</c:v>
                </c:pt>
                <c:pt idx="1712">
                  <c:v>0.399612371137136</c:v>
                </c:pt>
                <c:pt idx="1713">
                  <c:v>0.400096220778505</c:v>
                </c:pt>
                <c:pt idx="1714">
                  <c:v>0.400123894539347</c:v>
                </c:pt>
                <c:pt idx="1715">
                  <c:v>0.401401974850652</c:v>
                </c:pt>
                <c:pt idx="1716">
                  <c:v>0.402010895252806</c:v>
                </c:pt>
                <c:pt idx="1717">
                  <c:v>0.402514468136043</c:v>
                </c:pt>
                <c:pt idx="1718">
                  <c:v>0.40293800407188</c:v>
                </c:pt>
                <c:pt idx="1719">
                  <c:v>0.403102445146445</c:v>
                </c:pt>
                <c:pt idx="1720">
                  <c:v>0.403634883039082</c:v>
                </c:pt>
                <c:pt idx="1721">
                  <c:v>0.404186901685708</c:v>
                </c:pt>
                <c:pt idx="1722">
                  <c:v>0.404371360415706</c:v>
                </c:pt>
                <c:pt idx="1723">
                  <c:v>0.405104460147459</c:v>
                </c:pt>
                <c:pt idx="1724">
                  <c:v>0.406347242704676</c:v>
                </c:pt>
                <c:pt idx="1725">
                  <c:v>0.406928273761286</c:v>
                </c:pt>
                <c:pt idx="1726">
                  <c:v>0.40721783738656</c:v>
                </c:pt>
                <c:pt idx="1727">
                  <c:v>0.409880803609176</c:v>
                </c:pt>
                <c:pt idx="1728">
                  <c:v>0.411607627347937</c:v>
                </c:pt>
                <c:pt idx="1729">
                  <c:v>0.412308090583301</c:v>
                </c:pt>
                <c:pt idx="1730">
                  <c:v>0.412644777940902</c:v>
                </c:pt>
                <c:pt idx="1731">
                  <c:v>0.412800939253764</c:v>
                </c:pt>
                <c:pt idx="1732">
                  <c:v>0.413473245809984</c:v>
                </c:pt>
                <c:pt idx="1733">
                  <c:v>0.413829204677268</c:v>
                </c:pt>
                <c:pt idx="1734">
                  <c:v>0.414047667865132</c:v>
                </c:pt>
                <c:pt idx="1735">
                  <c:v>0.414602190192379</c:v>
                </c:pt>
                <c:pt idx="1736">
                  <c:v>0.41467981264055</c:v>
                </c:pt>
                <c:pt idx="1737">
                  <c:v>0.414950714972589</c:v>
                </c:pt>
                <c:pt idx="1738">
                  <c:v>0.41503596914837</c:v>
                </c:pt>
                <c:pt idx="1739">
                  <c:v>0.415260197022653</c:v>
                </c:pt>
                <c:pt idx="1740">
                  <c:v>0.418103444976677</c:v>
                </c:pt>
                <c:pt idx="1741">
                  <c:v>0.418154482698994</c:v>
                </c:pt>
                <c:pt idx="1742">
                  <c:v>0.418161237523709</c:v>
                </c:pt>
                <c:pt idx="1743">
                  <c:v>0.418793126574314</c:v>
                </c:pt>
                <c:pt idx="1744">
                  <c:v>0.418954089145034</c:v>
                </c:pt>
                <c:pt idx="1745">
                  <c:v>0.419203982915955</c:v>
                </c:pt>
                <c:pt idx="1746">
                  <c:v>0.419842533603578</c:v>
                </c:pt>
                <c:pt idx="1747">
                  <c:v>0.420020680786396</c:v>
                </c:pt>
                <c:pt idx="1748">
                  <c:v>0.42022027401783</c:v>
                </c:pt>
                <c:pt idx="1749">
                  <c:v>0.422673435062493</c:v>
                </c:pt>
                <c:pt idx="1750">
                  <c:v>0.423367053124887</c:v>
                </c:pt>
                <c:pt idx="1751">
                  <c:v>0.423680331594793</c:v>
                </c:pt>
                <c:pt idx="1752">
                  <c:v>0.425020078561223</c:v>
                </c:pt>
                <c:pt idx="1753">
                  <c:v>0.426264218625895</c:v>
                </c:pt>
                <c:pt idx="1754">
                  <c:v>0.426639781520497</c:v>
                </c:pt>
                <c:pt idx="1755">
                  <c:v>0.427159671791187</c:v>
                </c:pt>
                <c:pt idx="1756">
                  <c:v>0.427201878546131</c:v>
                </c:pt>
                <c:pt idx="1757">
                  <c:v>0.429194135739036</c:v>
                </c:pt>
                <c:pt idx="1758">
                  <c:v>0.429525386103715</c:v>
                </c:pt>
                <c:pt idx="1759">
                  <c:v>0.429797319912684</c:v>
                </c:pt>
                <c:pt idx="1760">
                  <c:v>0.429851956707553</c:v>
                </c:pt>
                <c:pt idx="1761">
                  <c:v>0.43017083234966</c:v>
                </c:pt>
                <c:pt idx="1762">
                  <c:v>0.430437064518935</c:v>
                </c:pt>
                <c:pt idx="1763">
                  <c:v>0.432036735877386</c:v>
                </c:pt>
                <c:pt idx="1764">
                  <c:v>0.432806154194214</c:v>
                </c:pt>
                <c:pt idx="1765">
                  <c:v>0.43284332071382</c:v>
                </c:pt>
                <c:pt idx="1766">
                  <c:v>0.432883805308189</c:v>
                </c:pt>
                <c:pt idx="1767">
                  <c:v>0.432954332145049</c:v>
                </c:pt>
                <c:pt idx="1768">
                  <c:v>0.434198927221759</c:v>
                </c:pt>
                <c:pt idx="1769">
                  <c:v>0.4347088668546</c:v>
                </c:pt>
                <c:pt idx="1770">
                  <c:v>0.435170568451453</c:v>
                </c:pt>
                <c:pt idx="1771">
                  <c:v>0.435281189727209</c:v>
                </c:pt>
                <c:pt idx="1772">
                  <c:v>0.435779452804922</c:v>
                </c:pt>
                <c:pt idx="1773">
                  <c:v>0.435874960522697</c:v>
                </c:pt>
                <c:pt idx="1774">
                  <c:v>0.436564376827011</c:v>
                </c:pt>
                <c:pt idx="1775">
                  <c:v>0.43666020835965</c:v>
                </c:pt>
                <c:pt idx="1776">
                  <c:v>0.436693886713698</c:v>
                </c:pt>
                <c:pt idx="1777">
                  <c:v>0.436863136771428</c:v>
                </c:pt>
                <c:pt idx="1778">
                  <c:v>0.43711294371181</c:v>
                </c:pt>
                <c:pt idx="1779">
                  <c:v>0.437345763074092</c:v>
                </c:pt>
                <c:pt idx="1780">
                  <c:v>0.437351627116571</c:v>
                </c:pt>
                <c:pt idx="1781">
                  <c:v>0.437441950918643</c:v>
                </c:pt>
                <c:pt idx="1782">
                  <c:v>0.437650923296379</c:v>
                </c:pt>
                <c:pt idx="1783">
                  <c:v>0.437947594871771</c:v>
                </c:pt>
                <c:pt idx="1784">
                  <c:v>0.439159709748955</c:v>
                </c:pt>
                <c:pt idx="1785">
                  <c:v>0.439433427140668</c:v>
                </c:pt>
                <c:pt idx="1786">
                  <c:v>0.439495177580026</c:v>
                </c:pt>
                <c:pt idx="1787">
                  <c:v>0.439502948597538</c:v>
                </c:pt>
                <c:pt idx="1788">
                  <c:v>0.439733799590789</c:v>
                </c:pt>
                <c:pt idx="1789">
                  <c:v>0.439806882994105</c:v>
                </c:pt>
                <c:pt idx="1790">
                  <c:v>0.440705045571218</c:v>
                </c:pt>
                <c:pt idx="1791">
                  <c:v>0.440756324009849</c:v>
                </c:pt>
                <c:pt idx="1792">
                  <c:v>0.441070084171366</c:v>
                </c:pt>
                <c:pt idx="1793">
                  <c:v>0.441241065648408</c:v>
                </c:pt>
                <c:pt idx="1794">
                  <c:v>0.441346057693687</c:v>
                </c:pt>
                <c:pt idx="1795">
                  <c:v>0.44150077695033</c:v>
                </c:pt>
                <c:pt idx="1796">
                  <c:v>0.442724591760612</c:v>
                </c:pt>
                <c:pt idx="1797">
                  <c:v>0.443107590317018</c:v>
                </c:pt>
                <c:pt idx="1798">
                  <c:v>0.443394424962971</c:v>
                </c:pt>
                <c:pt idx="1799">
                  <c:v>0.443639375155465</c:v>
                </c:pt>
                <c:pt idx="1800">
                  <c:v>0.443994089563334</c:v>
                </c:pt>
                <c:pt idx="1801">
                  <c:v>0.444986973992054</c:v>
                </c:pt>
                <c:pt idx="1802">
                  <c:v>0.445082073015668</c:v>
                </c:pt>
                <c:pt idx="1803">
                  <c:v>0.445618549104404</c:v>
                </c:pt>
                <c:pt idx="1804">
                  <c:v>0.44625789245001</c:v>
                </c:pt>
                <c:pt idx="1805">
                  <c:v>0.446531912807142</c:v>
                </c:pt>
                <c:pt idx="1806">
                  <c:v>0.446963428597726</c:v>
                </c:pt>
                <c:pt idx="1807">
                  <c:v>0.44713643227131</c:v>
                </c:pt>
                <c:pt idx="1808">
                  <c:v>0.448776059096995</c:v>
                </c:pt>
                <c:pt idx="1809">
                  <c:v>0.448946942086226</c:v>
                </c:pt>
                <c:pt idx="1810">
                  <c:v>0.44911190165324</c:v>
                </c:pt>
                <c:pt idx="1811">
                  <c:v>0.450037532606373</c:v>
                </c:pt>
                <c:pt idx="1812">
                  <c:v>0.450184021125587</c:v>
                </c:pt>
                <c:pt idx="1813">
                  <c:v>0.450319078993074</c:v>
                </c:pt>
                <c:pt idx="1814">
                  <c:v>0.451460153135893</c:v>
                </c:pt>
                <c:pt idx="1815">
                  <c:v>0.451509836074797</c:v>
                </c:pt>
                <c:pt idx="1816">
                  <c:v>0.451790959753042</c:v>
                </c:pt>
                <c:pt idx="1817">
                  <c:v>0.452019403551083</c:v>
                </c:pt>
                <c:pt idx="1818">
                  <c:v>0.45308343856017</c:v>
                </c:pt>
                <c:pt idx="1819">
                  <c:v>0.454093557105391</c:v>
                </c:pt>
                <c:pt idx="1820">
                  <c:v>0.454405250456319</c:v>
                </c:pt>
                <c:pt idx="1821">
                  <c:v>0.454592553297355</c:v>
                </c:pt>
                <c:pt idx="1822">
                  <c:v>0.454597181158629</c:v>
                </c:pt>
                <c:pt idx="1823">
                  <c:v>0.454836560726015</c:v>
                </c:pt>
                <c:pt idx="1824">
                  <c:v>0.455200127318901</c:v>
                </c:pt>
                <c:pt idx="1825">
                  <c:v>0.45549044056633</c:v>
                </c:pt>
                <c:pt idx="1826">
                  <c:v>0.455807916417498</c:v>
                </c:pt>
                <c:pt idx="1827">
                  <c:v>0.456821658841919</c:v>
                </c:pt>
                <c:pt idx="1828">
                  <c:v>0.456922670144367</c:v>
                </c:pt>
                <c:pt idx="1829">
                  <c:v>0.456982801928313</c:v>
                </c:pt>
                <c:pt idx="1830">
                  <c:v>0.457576877919754</c:v>
                </c:pt>
                <c:pt idx="1831">
                  <c:v>0.45791426030493</c:v>
                </c:pt>
                <c:pt idx="1832">
                  <c:v>0.458613275775675</c:v>
                </c:pt>
                <c:pt idx="1833">
                  <c:v>0.459662871211513</c:v>
                </c:pt>
                <c:pt idx="1834">
                  <c:v>0.459905523827211</c:v>
                </c:pt>
                <c:pt idx="1835">
                  <c:v>0.459977941506548</c:v>
                </c:pt>
                <c:pt idx="1836">
                  <c:v>0.460014147415434</c:v>
                </c:pt>
                <c:pt idx="1837">
                  <c:v>0.460136348531893</c:v>
                </c:pt>
                <c:pt idx="1838">
                  <c:v>0.460922833178651</c:v>
                </c:pt>
                <c:pt idx="1839">
                  <c:v>0.46095648536853</c:v>
                </c:pt>
                <c:pt idx="1840">
                  <c:v>0.460972036822448</c:v>
                </c:pt>
                <c:pt idx="1841">
                  <c:v>0.461034610356724</c:v>
                </c:pt>
                <c:pt idx="1842">
                  <c:v>0.461113800913875</c:v>
                </c:pt>
                <c:pt idx="1843">
                  <c:v>0.461993007339913</c:v>
                </c:pt>
                <c:pt idx="1844">
                  <c:v>0.462480421292863</c:v>
                </c:pt>
                <c:pt idx="1845">
                  <c:v>0.463068909629934</c:v>
                </c:pt>
                <c:pt idx="1846">
                  <c:v>0.464617325354483</c:v>
                </c:pt>
                <c:pt idx="1847">
                  <c:v>0.465328681878917</c:v>
                </c:pt>
                <c:pt idx="1848">
                  <c:v>0.466337489528955</c:v>
                </c:pt>
                <c:pt idx="1849">
                  <c:v>0.467112951626448</c:v>
                </c:pt>
                <c:pt idx="1850">
                  <c:v>0.46773694911613</c:v>
                </c:pt>
                <c:pt idx="1851">
                  <c:v>0.468037700007919</c:v>
                </c:pt>
                <c:pt idx="1852">
                  <c:v>0.468249875803545</c:v>
                </c:pt>
                <c:pt idx="1853">
                  <c:v>0.470233283953869</c:v>
                </c:pt>
                <c:pt idx="1854">
                  <c:v>0.470363145062368</c:v>
                </c:pt>
                <c:pt idx="1855">
                  <c:v>0.470420387096115</c:v>
                </c:pt>
                <c:pt idx="1856">
                  <c:v>0.470516738674336</c:v>
                </c:pt>
                <c:pt idx="1857">
                  <c:v>0.471228060261794</c:v>
                </c:pt>
                <c:pt idx="1858">
                  <c:v>0.471793011565797</c:v>
                </c:pt>
                <c:pt idx="1859">
                  <c:v>0.472839748329211</c:v>
                </c:pt>
                <c:pt idx="1860">
                  <c:v>0.472989311194678</c:v>
                </c:pt>
                <c:pt idx="1861">
                  <c:v>0.473171957294</c:v>
                </c:pt>
                <c:pt idx="1862">
                  <c:v>0.475251131679968</c:v>
                </c:pt>
                <c:pt idx="1863">
                  <c:v>0.475580358101671</c:v>
                </c:pt>
                <c:pt idx="1864">
                  <c:v>0.475918347081092</c:v>
                </c:pt>
                <c:pt idx="1865">
                  <c:v>0.476202676429695</c:v>
                </c:pt>
                <c:pt idx="1866">
                  <c:v>0.476224748767925</c:v>
                </c:pt>
                <c:pt idx="1867">
                  <c:v>0.476432094542476</c:v>
                </c:pt>
                <c:pt idx="1868">
                  <c:v>0.476965896764055</c:v>
                </c:pt>
                <c:pt idx="1869">
                  <c:v>0.477057274266318</c:v>
                </c:pt>
                <c:pt idx="1870">
                  <c:v>0.477220228742168</c:v>
                </c:pt>
                <c:pt idx="1871">
                  <c:v>0.477335178681425</c:v>
                </c:pt>
                <c:pt idx="1872">
                  <c:v>0.477394906592887</c:v>
                </c:pt>
                <c:pt idx="1873">
                  <c:v>0.477399509122402</c:v>
                </c:pt>
                <c:pt idx="1874">
                  <c:v>0.477718029739233</c:v>
                </c:pt>
                <c:pt idx="1875">
                  <c:v>0.477741227239859</c:v>
                </c:pt>
                <c:pt idx="1876">
                  <c:v>0.477990442842716</c:v>
                </c:pt>
                <c:pt idx="1877">
                  <c:v>0.478594678675278</c:v>
                </c:pt>
                <c:pt idx="1878">
                  <c:v>0.479968042098659</c:v>
                </c:pt>
                <c:pt idx="1879">
                  <c:v>0.479999872721361</c:v>
                </c:pt>
                <c:pt idx="1880">
                  <c:v>0.48041488448548</c:v>
                </c:pt>
                <c:pt idx="1881">
                  <c:v>0.480696889349135</c:v>
                </c:pt>
                <c:pt idx="1882">
                  <c:v>0.481440626141443</c:v>
                </c:pt>
                <c:pt idx="1883">
                  <c:v>0.481529244413078</c:v>
                </c:pt>
                <c:pt idx="1884">
                  <c:v>0.481722958561281</c:v>
                </c:pt>
                <c:pt idx="1885">
                  <c:v>0.483132082434936</c:v>
                </c:pt>
                <c:pt idx="1886">
                  <c:v>0.484304275363094</c:v>
                </c:pt>
                <c:pt idx="1887">
                  <c:v>0.484573251689729</c:v>
                </c:pt>
                <c:pt idx="1888">
                  <c:v>0.486334258134397</c:v>
                </c:pt>
                <c:pt idx="1889">
                  <c:v>0.486649988887821</c:v>
                </c:pt>
                <c:pt idx="1890">
                  <c:v>0.486815470876538</c:v>
                </c:pt>
                <c:pt idx="1891">
                  <c:v>0.487040250903947</c:v>
                </c:pt>
                <c:pt idx="1892">
                  <c:v>0.48711305122979</c:v>
                </c:pt>
                <c:pt idx="1893">
                  <c:v>0.487186588063957</c:v>
                </c:pt>
                <c:pt idx="1894">
                  <c:v>0.488244959698793</c:v>
                </c:pt>
                <c:pt idx="1895">
                  <c:v>0.488258062892262</c:v>
                </c:pt>
                <c:pt idx="1896">
                  <c:v>0.490510001472269</c:v>
                </c:pt>
                <c:pt idx="1897">
                  <c:v>0.490829370193857</c:v>
                </c:pt>
                <c:pt idx="1898">
                  <c:v>0.491037274879725</c:v>
                </c:pt>
                <c:pt idx="1899">
                  <c:v>0.491109556282247</c:v>
                </c:pt>
                <c:pt idx="1900">
                  <c:v>0.491195620569872</c:v>
                </c:pt>
                <c:pt idx="1901">
                  <c:v>0.491462605527521</c:v>
                </c:pt>
                <c:pt idx="1902">
                  <c:v>0.491856450702085</c:v>
                </c:pt>
                <c:pt idx="1903">
                  <c:v>0.492114055616304</c:v>
                </c:pt>
                <c:pt idx="1904">
                  <c:v>0.492459260061723</c:v>
                </c:pt>
                <c:pt idx="1905">
                  <c:v>0.492470678621297</c:v>
                </c:pt>
                <c:pt idx="1906">
                  <c:v>0.492577055706915</c:v>
                </c:pt>
                <c:pt idx="1907">
                  <c:v>0.493203405568934</c:v>
                </c:pt>
                <c:pt idx="1908">
                  <c:v>0.493850537465257</c:v>
                </c:pt>
                <c:pt idx="1909">
                  <c:v>0.494085135469457</c:v>
                </c:pt>
                <c:pt idx="1910">
                  <c:v>0.495434942311426</c:v>
                </c:pt>
                <c:pt idx="1911">
                  <c:v>0.495571952441324</c:v>
                </c:pt>
                <c:pt idx="1912">
                  <c:v>0.496198445067917</c:v>
                </c:pt>
                <c:pt idx="1913">
                  <c:v>0.496991157136353</c:v>
                </c:pt>
                <c:pt idx="1914">
                  <c:v>0.498164021891897</c:v>
                </c:pt>
                <c:pt idx="1915">
                  <c:v>0.498186874382864</c:v>
                </c:pt>
                <c:pt idx="1916">
                  <c:v>0.49854210231603</c:v>
                </c:pt>
                <c:pt idx="1917">
                  <c:v>0.498681613665191</c:v>
                </c:pt>
                <c:pt idx="1918">
                  <c:v>0.499753870539176</c:v>
                </c:pt>
                <c:pt idx="1919">
                  <c:v>0.499895979046842</c:v>
                </c:pt>
                <c:pt idx="1920">
                  <c:v>0.500062145115573</c:v>
                </c:pt>
                <c:pt idx="1921">
                  <c:v>0.500149052816223</c:v>
                </c:pt>
                <c:pt idx="1922">
                  <c:v>0.500167698254146</c:v>
                </c:pt>
                <c:pt idx="1923">
                  <c:v>0.500191804596334</c:v>
                </c:pt>
                <c:pt idx="1924">
                  <c:v>0.500859385893109</c:v>
                </c:pt>
                <c:pt idx="1925">
                  <c:v>0.501158560484305</c:v>
                </c:pt>
                <c:pt idx="1926">
                  <c:v>0.50116355286811</c:v>
                </c:pt>
                <c:pt idx="1927">
                  <c:v>0.501218502194515</c:v>
                </c:pt>
                <c:pt idx="1928">
                  <c:v>0.501803639177769</c:v>
                </c:pt>
                <c:pt idx="1929">
                  <c:v>0.502728168756346</c:v>
                </c:pt>
                <c:pt idx="1930">
                  <c:v>0.503539331998054</c:v>
                </c:pt>
                <c:pt idx="1931">
                  <c:v>0.503724052740815</c:v>
                </c:pt>
                <c:pt idx="1932">
                  <c:v>0.503928305514879</c:v>
                </c:pt>
                <c:pt idx="1933">
                  <c:v>0.504246142770289</c:v>
                </c:pt>
                <c:pt idx="1934">
                  <c:v>0.504585797250342</c:v>
                </c:pt>
                <c:pt idx="1935">
                  <c:v>0.505627437169408</c:v>
                </c:pt>
                <c:pt idx="1936">
                  <c:v>0.506379440028094</c:v>
                </c:pt>
                <c:pt idx="1937">
                  <c:v>0.507208521812756</c:v>
                </c:pt>
                <c:pt idx="1938">
                  <c:v>0.50766489680909</c:v>
                </c:pt>
                <c:pt idx="1939">
                  <c:v>0.508938208192648</c:v>
                </c:pt>
                <c:pt idx="1940">
                  <c:v>0.508991354277201</c:v>
                </c:pt>
                <c:pt idx="1941">
                  <c:v>0.509128931711697</c:v>
                </c:pt>
                <c:pt idx="1942">
                  <c:v>0.509179691329347</c:v>
                </c:pt>
                <c:pt idx="1943">
                  <c:v>0.509509073532105</c:v>
                </c:pt>
                <c:pt idx="1944">
                  <c:v>0.509670772773327</c:v>
                </c:pt>
                <c:pt idx="1945">
                  <c:v>0.509714589739532</c:v>
                </c:pt>
                <c:pt idx="1946">
                  <c:v>0.510563603063367</c:v>
                </c:pt>
                <c:pt idx="1947">
                  <c:v>0.510571816237307</c:v>
                </c:pt>
                <c:pt idx="1948">
                  <c:v>0.510880696054737</c:v>
                </c:pt>
                <c:pt idx="1949">
                  <c:v>0.511369462948438</c:v>
                </c:pt>
                <c:pt idx="1950">
                  <c:v>0.511448551395108</c:v>
                </c:pt>
                <c:pt idx="1951">
                  <c:v>0.511804647218927</c:v>
                </c:pt>
                <c:pt idx="1952">
                  <c:v>0.513094815793969</c:v>
                </c:pt>
                <c:pt idx="1953">
                  <c:v>0.513181512644145</c:v>
                </c:pt>
                <c:pt idx="1954">
                  <c:v>0.513954662068129</c:v>
                </c:pt>
                <c:pt idx="1955">
                  <c:v>0.514367419255148</c:v>
                </c:pt>
                <c:pt idx="1956">
                  <c:v>0.514645022113918</c:v>
                </c:pt>
                <c:pt idx="1957">
                  <c:v>0.515018292443684</c:v>
                </c:pt>
                <c:pt idx="1958">
                  <c:v>0.515311645413685</c:v>
                </c:pt>
                <c:pt idx="1959">
                  <c:v>0.515392524431755</c:v>
                </c:pt>
                <c:pt idx="1960">
                  <c:v>0.515649778759166</c:v>
                </c:pt>
                <c:pt idx="1961">
                  <c:v>0.516826002869604</c:v>
                </c:pt>
                <c:pt idx="1962">
                  <c:v>0.517032956020132</c:v>
                </c:pt>
                <c:pt idx="1963">
                  <c:v>0.5170842259531</c:v>
                </c:pt>
                <c:pt idx="1964">
                  <c:v>0.517623168556899</c:v>
                </c:pt>
                <c:pt idx="1965">
                  <c:v>0.518135707707628</c:v>
                </c:pt>
                <c:pt idx="1966">
                  <c:v>0.518527048568074</c:v>
                </c:pt>
                <c:pt idx="1967">
                  <c:v>0.520041762538119</c:v>
                </c:pt>
                <c:pt idx="1968">
                  <c:v>0.520399999240522</c:v>
                </c:pt>
                <c:pt idx="1969">
                  <c:v>0.520429883577201</c:v>
                </c:pt>
                <c:pt idx="1970">
                  <c:v>0.521095926820214</c:v>
                </c:pt>
                <c:pt idx="1971">
                  <c:v>0.521730417212855</c:v>
                </c:pt>
                <c:pt idx="1972">
                  <c:v>0.521855997486139</c:v>
                </c:pt>
                <c:pt idx="1973">
                  <c:v>0.522278904685936</c:v>
                </c:pt>
                <c:pt idx="1974">
                  <c:v>0.52250771758929</c:v>
                </c:pt>
                <c:pt idx="1975">
                  <c:v>0.523507731624355</c:v>
                </c:pt>
                <c:pt idx="1976">
                  <c:v>0.524048739723678</c:v>
                </c:pt>
                <c:pt idx="1977">
                  <c:v>0.524595372709044</c:v>
                </c:pt>
                <c:pt idx="1978">
                  <c:v>0.524992864121346</c:v>
                </c:pt>
                <c:pt idx="1979">
                  <c:v>0.525264237639262</c:v>
                </c:pt>
                <c:pt idx="1980">
                  <c:v>0.525735223896458</c:v>
                </c:pt>
                <c:pt idx="1981">
                  <c:v>0.526528752091533</c:v>
                </c:pt>
                <c:pt idx="1982">
                  <c:v>0.526572584682694</c:v>
                </c:pt>
                <c:pt idx="1983">
                  <c:v>0.527435068064969</c:v>
                </c:pt>
                <c:pt idx="1984">
                  <c:v>0.527758458825176</c:v>
                </c:pt>
                <c:pt idx="1985">
                  <c:v>0.528540690453366</c:v>
                </c:pt>
                <c:pt idx="1986">
                  <c:v>0.529354363793757</c:v>
                </c:pt>
                <c:pt idx="1987">
                  <c:v>0.530455168208727</c:v>
                </c:pt>
                <c:pt idx="1988">
                  <c:v>0.530684955412329</c:v>
                </c:pt>
                <c:pt idx="1989">
                  <c:v>0.530836377742002</c:v>
                </c:pt>
                <c:pt idx="1990">
                  <c:v>0.531786284995524</c:v>
                </c:pt>
                <c:pt idx="1991">
                  <c:v>0.532225919199654</c:v>
                </c:pt>
                <c:pt idx="1992">
                  <c:v>0.532291806869814</c:v>
                </c:pt>
                <c:pt idx="1993">
                  <c:v>0.532414744953271</c:v>
                </c:pt>
                <c:pt idx="1994">
                  <c:v>0.532804790578071</c:v>
                </c:pt>
                <c:pt idx="1995">
                  <c:v>0.533090513808259</c:v>
                </c:pt>
                <c:pt idx="1996">
                  <c:v>0.533222446584255</c:v>
                </c:pt>
                <c:pt idx="1997">
                  <c:v>0.533719956638731</c:v>
                </c:pt>
                <c:pt idx="1998">
                  <c:v>0.53403838984961</c:v>
                </c:pt>
                <c:pt idx="1999">
                  <c:v>0.534632599398289</c:v>
                </c:pt>
                <c:pt idx="2000">
                  <c:v>0.534680527369868</c:v>
                </c:pt>
                <c:pt idx="2001">
                  <c:v>0.535536526227028</c:v>
                </c:pt>
                <c:pt idx="2002">
                  <c:v>0.538653598524543</c:v>
                </c:pt>
                <c:pt idx="2003">
                  <c:v>0.538681705990073</c:v>
                </c:pt>
                <c:pt idx="2004">
                  <c:v>0.539254528999716</c:v>
                </c:pt>
                <c:pt idx="2005">
                  <c:v>0.539970507660552</c:v>
                </c:pt>
                <c:pt idx="2006">
                  <c:v>0.541141286478814</c:v>
                </c:pt>
                <c:pt idx="2007">
                  <c:v>0.543722379277961</c:v>
                </c:pt>
                <c:pt idx="2008">
                  <c:v>0.54469018576466</c:v>
                </c:pt>
                <c:pt idx="2009">
                  <c:v>0.54563410214728</c:v>
                </c:pt>
                <c:pt idx="2010">
                  <c:v>0.546466268698779</c:v>
                </c:pt>
                <c:pt idx="2011">
                  <c:v>0.54745861638936</c:v>
                </c:pt>
                <c:pt idx="2012">
                  <c:v>0.547674771032441</c:v>
                </c:pt>
                <c:pt idx="2013">
                  <c:v>0.547799061604757</c:v>
                </c:pt>
                <c:pt idx="2014">
                  <c:v>0.547807464555805</c:v>
                </c:pt>
                <c:pt idx="2015">
                  <c:v>0.548033974157559</c:v>
                </c:pt>
                <c:pt idx="2016">
                  <c:v>0.548360610921285</c:v>
                </c:pt>
                <c:pt idx="2017">
                  <c:v>0.548881829030582</c:v>
                </c:pt>
                <c:pt idx="2018">
                  <c:v>0.550129126944251</c:v>
                </c:pt>
                <c:pt idx="2019">
                  <c:v>0.550429212787557</c:v>
                </c:pt>
                <c:pt idx="2020">
                  <c:v>0.550462182809791</c:v>
                </c:pt>
                <c:pt idx="2021">
                  <c:v>0.550915922178536</c:v>
                </c:pt>
                <c:pt idx="2022">
                  <c:v>0.551008471809169</c:v>
                </c:pt>
                <c:pt idx="2023">
                  <c:v>0.552205177436564</c:v>
                </c:pt>
                <c:pt idx="2024">
                  <c:v>0.552312926272658</c:v>
                </c:pt>
                <c:pt idx="2025">
                  <c:v>0.552659627288337</c:v>
                </c:pt>
                <c:pt idx="2026">
                  <c:v>0.553193394659542</c:v>
                </c:pt>
                <c:pt idx="2027">
                  <c:v>0.553966574879778</c:v>
                </c:pt>
                <c:pt idx="2028">
                  <c:v>0.554371609697159</c:v>
                </c:pt>
                <c:pt idx="2029">
                  <c:v>0.555116608832403</c:v>
                </c:pt>
                <c:pt idx="2030">
                  <c:v>0.555321221095267</c:v>
                </c:pt>
                <c:pt idx="2031">
                  <c:v>0.555439738907232</c:v>
                </c:pt>
                <c:pt idx="2032">
                  <c:v>0.555957323085824</c:v>
                </c:pt>
                <c:pt idx="2033">
                  <c:v>0.556149557013164</c:v>
                </c:pt>
                <c:pt idx="2034">
                  <c:v>0.556575177828658</c:v>
                </c:pt>
                <c:pt idx="2035">
                  <c:v>0.558282472057399</c:v>
                </c:pt>
                <c:pt idx="2036">
                  <c:v>0.558330688952861</c:v>
                </c:pt>
                <c:pt idx="2037">
                  <c:v>0.558610050526738</c:v>
                </c:pt>
                <c:pt idx="2038">
                  <c:v>0.558844400785618</c:v>
                </c:pt>
                <c:pt idx="2039">
                  <c:v>0.559313977829956</c:v>
                </c:pt>
                <c:pt idx="2040">
                  <c:v>0.563465117184628</c:v>
                </c:pt>
                <c:pt idx="2041">
                  <c:v>0.56387934541023</c:v>
                </c:pt>
                <c:pt idx="2042">
                  <c:v>0.563945901074965</c:v>
                </c:pt>
                <c:pt idx="2043">
                  <c:v>0.564176088239276</c:v>
                </c:pt>
                <c:pt idx="2044">
                  <c:v>0.5647793548774</c:v>
                </c:pt>
                <c:pt idx="2045">
                  <c:v>0.565046922169203</c:v>
                </c:pt>
                <c:pt idx="2046">
                  <c:v>0.565100526977513</c:v>
                </c:pt>
                <c:pt idx="2047">
                  <c:v>0.566407655350122</c:v>
                </c:pt>
                <c:pt idx="2048">
                  <c:v>0.566567973195888</c:v>
                </c:pt>
                <c:pt idx="2049">
                  <c:v>0.566959405191833</c:v>
                </c:pt>
                <c:pt idx="2050">
                  <c:v>0.568166741170662</c:v>
                </c:pt>
                <c:pt idx="2051">
                  <c:v>0.568859708586706</c:v>
                </c:pt>
                <c:pt idx="2052">
                  <c:v>0.569411117166656</c:v>
                </c:pt>
                <c:pt idx="2053">
                  <c:v>0.569984582423757</c:v>
                </c:pt>
                <c:pt idx="2054">
                  <c:v>0.570440134260969</c:v>
                </c:pt>
                <c:pt idx="2055">
                  <c:v>0.570672222735527</c:v>
                </c:pt>
                <c:pt idx="2056">
                  <c:v>0.570912571628623</c:v>
                </c:pt>
                <c:pt idx="2057">
                  <c:v>0.571320011613279</c:v>
                </c:pt>
                <c:pt idx="2058">
                  <c:v>0.572316880931307</c:v>
                </c:pt>
                <c:pt idx="2059">
                  <c:v>0.573100630986267</c:v>
                </c:pt>
                <c:pt idx="2060">
                  <c:v>0.573156592497829</c:v>
                </c:pt>
                <c:pt idx="2061">
                  <c:v>0.573310305507805</c:v>
                </c:pt>
                <c:pt idx="2062">
                  <c:v>0.573891919288556</c:v>
                </c:pt>
                <c:pt idx="2063">
                  <c:v>0.574177727890376</c:v>
                </c:pt>
                <c:pt idx="2064">
                  <c:v>0.574449384590738</c:v>
                </c:pt>
                <c:pt idx="2065">
                  <c:v>0.574947775544045</c:v>
                </c:pt>
                <c:pt idx="2066">
                  <c:v>0.57569238295383</c:v>
                </c:pt>
                <c:pt idx="2067">
                  <c:v>0.576356300051115</c:v>
                </c:pt>
                <c:pt idx="2068">
                  <c:v>0.576833658096675</c:v>
                </c:pt>
                <c:pt idx="2069">
                  <c:v>0.577784753202919</c:v>
                </c:pt>
                <c:pt idx="2070">
                  <c:v>0.578964024642609</c:v>
                </c:pt>
                <c:pt idx="2071">
                  <c:v>0.5790070521349</c:v>
                </c:pt>
                <c:pt idx="2072">
                  <c:v>0.579735940725989</c:v>
                </c:pt>
                <c:pt idx="2073">
                  <c:v>0.583739302268169</c:v>
                </c:pt>
                <c:pt idx="2074">
                  <c:v>0.58389741711457</c:v>
                </c:pt>
                <c:pt idx="2075">
                  <c:v>0.583976509349252</c:v>
                </c:pt>
                <c:pt idx="2076">
                  <c:v>0.58435737034413</c:v>
                </c:pt>
                <c:pt idx="2077">
                  <c:v>0.585713090449136</c:v>
                </c:pt>
                <c:pt idx="2078">
                  <c:v>0.586172132310702</c:v>
                </c:pt>
                <c:pt idx="2079">
                  <c:v>0.586514107285295</c:v>
                </c:pt>
                <c:pt idx="2080">
                  <c:v>0.589170130480137</c:v>
                </c:pt>
                <c:pt idx="2081">
                  <c:v>0.590431988814236</c:v>
                </c:pt>
                <c:pt idx="2082">
                  <c:v>0.590818614637557</c:v>
                </c:pt>
                <c:pt idx="2083">
                  <c:v>0.59187548012825</c:v>
                </c:pt>
                <c:pt idx="2084">
                  <c:v>0.594952040550006</c:v>
                </c:pt>
                <c:pt idx="2085">
                  <c:v>0.597176726362545</c:v>
                </c:pt>
                <c:pt idx="2086">
                  <c:v>0.597784094786512</c:v>
                </c:pt>
                <c:pt idx="2087">
                  <c:v>0.599630913364694</c:v>
                </c:pt>
                <c:pt idx="2088">
                  <c:v>0.599707018099616</c:v>
                </c:pt>
                <c:pt idx="2089">
                  <c:v>0.59979038529605</c:v>
                </c:pt>
                <c:pt idx="2090">
                  <c:v>0.59982893220313</c:v>
                </c:pt>
                <c:pt idx="2091">
                  <c:v>0.600151947802905</c:v>
                </c:pt>
                <c:pt idx="2092">
                  <c:v>0.600901362195898</c:v>
                </c:pt>
                <c:pt idx="2093">
                  <c:v>0.60187999010713</c:v>
                </c:pt>
                <c:pt idx="2094">
                  <c:v>0.604226137696271</c:v>
                </c:pt>
                <c:pt idx="2095">
                  <c:v>0.605051809490942</c:v>
                </c:pt>
                <c:pt idx="2096">
                  <c:v>0.605587605843944</c:v>
                </c:pt>
                <c:pt idx="2097">
                  <c:v>0.605670707993655</c:v>
                </c:pt>
                <c:pt idx="2098">
                  <c:v>0.605933675883167</c:v>
                </c:pt>
                <c:pt idx="2099">
                  <c:v>0.607111762830057</c:v>
                </c:pt>
                <c:pt idx="2100">
                  <c:v>0.607614588472867</c:v>
                </c:pt>
                <c:pt idx="2101">
                  <c:v>0.608282244972809</c:v>
                </c:pt>
                <c:pt idx="2102">
                  <c:v>0.608549942889505</c:v>
                </c:pt>
                <c:pt idx="2103">
                  <c:v>0.609081116294653</c:v>
                </c:pt>
                <c:pt idx="2104">
                  <c:v>0.609452590776772</c:v>
                </c:pt>
                <c:pt idx="2105">
                  <c:v>0.609579258546678</c:v>
                </c:pt>
                <c:pt idx="2106">
                  <c:v>0.610458521733385</c:v>
                </c:pt>
                <c:pt idx="2107">
                  <c:v>0.610643174466174</c:v>
                </c:pt>
                <c:pt idx="2108">
                  <c:v>0.611119782713881</c:v>
                </c:pt>
                <c:pt idx="2109">
                  <c:v>0.612639687115176</c:v>
                </c:pt>
                <c:pt idx="2110">
                  <c:v>0.61290343758655</c:v>
                </c:pt>
                <c:pt idx="2111">
                  <c:v>0.614171172130292</c:v>
                </c:pt>
                <c:pt idx="2112">
                  <c:v>0.614761642373834</c:v>
                </c:pt>
                <c:pt idx="2113">
                  <c:v>0.616293506279763</c:v>
                </c:pt>
                <c:pt idx="2114">
                  <c:v>0.616486938918303</c:v>
                </c:pt>
                <c:pt idx="2115">
                  <c:v>0.617747258019717</c:v>
                </c:pt>
                <c:pt idx="2116">
                  <c:v>0.618210662099916</c:v>
                </c:pt>
                <c:pt idx="2117">
                  <c:v>0.620384266686491</c:v>
                </c:pt>
                <c:pt idx="2118">
                  <c:v>0.62151898590673</c:v>
                </c:pt>
                <c:pt idx="2119">
                  <c:v>0.621810613960735</c:v>
                </c:pt>
                <c:pt idx="2120">
                  <c:v>0.622691457854794</c:v>
                </c:pt>
                <c:pt idx="2121">
                  <c:v>0.622950467183039</c:v>
                </c:pt>
                <c:pt idx="2122">
                  <c:v>0.624080971148095</c:v>
                </c:pt>
                <c:pt idx="2123">
                  <c:v>0.625712798453704</c:v>
                </c:pt>
                <c:pt idx="2124">
                  <c:v>0.625981843700523</c:v>
                </c:pt>
                <c:pt idx="2125">
                  <c:v>0.626256287473013</c:v>
                </c:pt>
                <c:pt idx="2126">
                  <c:v>0.627053878088467</c:v>
                </c:pt>
                <c:pt idx="2127">
                  <c:v>0.627356476871058</c:v>
                </c:pt>
                <c:pt idx="2128">
                  <c:v>0.627748057455368</c:v>
                </c:pt>
                <c:pt idx="2129">
                  <c:v>0.627867975050748</c:v>
                </c:pt>
                <c:pt idx="2130">
                  <c:v>0.628647051171059</c:v>
                </c:pt>
                <c:pt idx="2131">
                  <c:v>0.629265966332773</c:v>
                </c:pt>
                <c:pt idx="2132">
                  <c:v>0.629514999360437</c:v>
                </c:pt>
                <c:pt idx="2133">
                  <c:v>0.631107502324292</c:v>
                </c:pt>
                <c:pt idx="2134">
                  <c:v>0.631470452626041</c:v>
                </c:pt>
                <c:pt idx="2135">
                  <c:v>0.632800525556363</c:v>
                </c:pt>
                <c:pt idx="2136">
                  <c:v>0.632800935789241</c:v>
                </c:pt>
                <c:pt idx="2137">
                  <c:v>0.633475826049286</c:v>
                </c:pt>
                <c:pt idx="2138">
                  <c:v>0.635406982152119</c:v>
                </c:pt>
                <c:pt idx="2139">
                  <c:v>0.635920805167539</c:v>
                </c:pt>
                <c:pt idx="2140">
                  <c:v>0.636431485953521</c:v>
                </c:pt>
                <c:pt idx="2141">
                  <c:v>0.636466428008005</c:v>
                </c:pt>
                <c:pt idx="2142">
                  <c:v>0.636878312184973</c:v>
                </c:pt>
                <c:pt idx="2143">
                  <c:v>0.6375513799103</c:v>
                </c:pt>
                <c:pt idx="2144">
                  <c:v>0.63835209166248</c:v>
                </c:pt>
                <c:pt idx="2145">
                  <c:v>0.638524744251813</c:v>
                </c:pt>
                <c:pt idx="2146">
                  <c:v>0.639448790569169</c:v>
                </c:pt>
                <c:pt idx="2147">
                  <c:v>0.63952249311825</c:v>
                </c:pt>
                <c:pt idx="2148">
                  <c:v>0.639550551612368</c:v>
                </c:pt>
                <c:pt idx="2149">
                  <c:v>0.639878378255069</c:v>
                </c:pt>
                <c:pt idx="2150">
                  <c:v>0.639939292334862</c:v>
                </c:pt>
                <c:pt idx="2151">
                  <c:v>0.640086304652429</c:v>
                </c:pt>
                <c:pt idx="2152">
                  <c:v>0.640957085842387</c:v>
                </c:pt>
                <c:pt idx="2153">
                  <c:v>0.641041454193695</c:v>
                </c:pt>
                <c:pt idx="2154">
                  <c:v>0.64186141599425</c:v>
                </c:pt>
                <c:pt idx="2155">
                  <c:v>0.64214725835663</c:v>
                </c:pt>
                <c:pt idx="2156">
                  <c:v>0.642348682349834</c:v>
                </c:pt>
                <c:pt idx="2157">
                  <c:v>0.643437309123028</c:v>
                </c:pt>
                <c:pt idx="2158">
                  <c:v>0.643550488492055</c:v>
                </c:pt>
                <c:pt idx="2159">
                  <c:v>0.645003855040277</c:v>
                </c:pt>
                <c:pt idx="2160">
                  <c:v>0.645069838957878</c:v>
                </c:pt>
                <c:pt idx="2161">
                  <c:v>0.645364546020677</c:v>
                </c:pt>
                <c:pt idx="2162">
                  <c:v>0.645892188547369</c:v>
                </c:pt>
                <c:pt idx="2163">
                  <c:v>0.646007058699444</c:v>
                </c:pt>
                <c:pt idx="2164">
                  <c:v>0.646192749911077</c:v>
                </c:pt>
                <c:pt idx="2165">
                  <c:v>0.647357377345491</c:v>
                </c:pt>
                <c:pt idx="2166">
                  <c:v>0.647411553872929</c:v>
                </c:pt>
                <c:pt idx="2167">
                  <c:v>0.649072539672457</c:v>
                </c:pt>
                <c:pt idx="2168">
                  <c:v>0.650234280610329</c:v>
                </c:pt>
                <c:pt idx="2169">
                  <c:v>0.650729002752639</c:v>
                </c:pt>
                <c:pt idx="2170">
                  <c:v>0.651040468992512</c:v>
                </c:pt>
                <c:pt idx="2171">
                  <c:v>0.65115110562332</c:v>
                </c:pt>
                <c:pt idx="2172">
                  <c:v>0.651271278757117</c:v>
                </c:pt>
                <c:pt idx="2173">
                  <c:v>0.651737279199703</c:v>
                </c:pt>
                <c:pt idx="2174">
                  <c:v>0.652324079330487</c:v>
                </c:pt>
                <c:pt idx="2175">
                  <c:v>0.652684941626839</c:v>
                </c:pt>
                <c:pt idx="2176">
                  <c:v>0.653232547857176</c:v>
                </c:pt>
                <c:pt idx="2177">
                  <c:v>0.653643878567675</c:v>
                </c:pt>
                <c:pt idx="2178">
                  <c:v>0.653672457233101</c:v>
                </c:pt>
                <c:pt idx="2179">
                  <c:v>0.654949292692749</c:v>
                </c:pt>
                <c:pt idx="2180">
                  <c:v>0.655135146843227</c:v>
                </c:pt>
                <c:pt idx="2181">
                  <c:v>0.655770032079609</c:v>
                </c:pt>
                <c:pt idx="2182">
                  <c:v>0.655872289256132</c:v>
                </c:pt>
                <c:pt idx="2183">
                  <c:v>0.656468769261293</c:v>
                </c:pt>
                <c:pt idx="2184">
                  <c:v>0.656669281188564</c:v>
                </c:pt>
                <c:pt idx="2185">
                  <c:v>0.656922475050773</c:v>
                </c:pt>
                <c:pt idx="2186">
                  <c:v>0.656936669062849</c:v>
                </c:pt>
                <c:pt idx="2187">
                  <c:v>0.657109778296648</c:v>
                </c:pt>
                <c:pt idx="2188">
                  <c:v>0.65764214289651</c:v>
                </c:pt>
                <c:pt idx="2189">
                  <c:v>0.658211205707125</c:v>
                </c:pt>
                <c:pt idx="2190">
                  <c:v>0.658281041993562</c:v>
                </c:pt>
                <c:pt idx="2191">
                  <c:v>0.658344224970184</c:v>
                </c:pt>
                <c:pt idx="2192">
                  <c:v>0.659121748747676</c:v>
                </c:pt>
                <c:pt idx="2193">
                  <c:v>0.659303552250508</c:v>
                </c:pt>
                <c:pt idx="2194">
                  <c:v>0.659485764720373</c:v>
                </c:pt>
                <c:pt idx="2195">
                  <c:v>0.65970910281147</c:v>
                </c:pt>
                <c:pt idx="2196">
                  <c:v>0.659825748642661</c:v>
                </c:pt>
                <c:pt idx="2197">
                  <c:v>0.660330663386466</c:v>
                </c:pt>
                <c:pt idx="2198">
                  <c:v>0.662222041472885</c:v>
                </c:pt>
                <c:pt idx="2199">
                  <c:v>0.663070753483517</c:v>
                </c:pt>
                <c:pt idx="2200">
                  <c:v>0.663243723630238</c:v>
                </c:pt>
                <c:pt idx="2201">
                  <c:v>0.663270582230525</c:v>
                </c:pt>
                <c:pt idx="2202">
                  <c:v>0.665027549740779</c:v>
                </c:pt>
                <c:pt idx="2203">
                  <c:v>0.666905410209077</c:v>
                </c:pt>
                <c:pt idx="2204">
                  <c:v>0.666976595648251</c:v>
                </c:pt>
                <c:pt idx="2205">
                  <c:v>0.667206755854352</c:v>
                </c:pt>
                <c:pt idx="2206">
                  <c:v>0.667349933388939</c:v>
                </c:pt>
                <c:pt idx="2207">
                  <c:v>0.66740815459203</c:v>
                </c:pt>
                <c:pt idx="2208">
                  <c:v>0.667557989058218</c:v>
                </c:pt>
                <c:pt idx="2209">
                  <c:v>0.667684297816423</c:v>
                </c:pt>
                <c:pt idx="2210">
                  <c:v>0.667855922533711</c:v>
                </c:pt>
                <c:pt idx="2211">
                  <c:v>0.667892870154353</c:v>
                </c:pt>
                <c:pt idx="2212">
                  <c:v>0.66793806519236</c:v>
                </c:pt>
                <c:pt idx="2213">
                  <c:v>0.667979895046285</c:v>
                </c:pt>
                <c:pt idx="2214">
                  <c:v>0.668021815483841</c:v>
                </c:pt>
                <c:pt idx="2215">
                  <c:v>0.67037522914071</c:v>
                </c:pt>
                <c:pt idx="2216">
                  <c:v>0.670454138280274</c:v>
                </c:pt>
                <c:pt idx="2217">
                  <c:v>0.673046271283168</c:v>
                </c:pt>
                <c:pt idx="2218">
                  <c:v>0.673330193463672</c:v>
                </c:pt>
                <c:pt idx="2219">
                  <c:v>0.673373165954282</c:v>
                </c:pt>
                <c:pt idx="2220">
                  <c:v>0.673791731998564</c:v>
                </c:pt>
                <c:pt idx="2221">
                  <c:v>0.673949916646328</c:v>
                </c:pt>
                <c:pt idx="2222">
                  <c:v>0.674478218561791</c:v>
                </c:pt>
                <c:pt idx="2223">
                  <c:v>0.675285485260777</c:v>
                </c:pt>
                <c:pt idx="2224">
                  <c:v>0.675942492364269</c:v>
                </c:pt>
                <c:pt idx="2225">
                  <c:v>0.676456102248058</c:v>
                </c:pt>
                <c:pt idx="2226">
                  <c:v>0.676573570801623</c:v>
                </c:pt>
                <c:pt idx="2227">
                  <c:v>0.677641223918058</c:v>
                </c:pt>
                <c:pt idx="2228">
                  <c:v>0.679129051222393</c:v>
                </c:pt>
                <c:pt idx="2229">
                  <c:v>0.679151873835797</c:v>
                </c:pt>
                <c:pt idx="2230">
                  <c:v>0.679378005527861</c:v>
                </c:pt>
                <c:pt idx="2231">
                  <c:v>0.679802582432032</c:v>
                </c:pt>
                <c:pt idx="2232">
                  <c:v>0.680178097573414</c:v>
                </c:pt>
                <c:pt idx="2233">
                  <c:v>0.680205395248349</c:v>
                </c:pt>
                <c:pt idx="2234">
                  <c:v>0.680281073597903</c:v>
                </c:pt>
                <c:pt idx="2235">
                  <c:v>0.681613772960364</c:v>
                </c:pt>
                <c:pt idx="2236">
                  <c:v>0.682009010399634</c:v>
                </c:pt>
                <c:pt idx="2237">
                  <c:v>0.682722424733262</c:v>
                </c:pt>
                <c:pt idx="2238">
                  <c:v>0.683676256685169</c:v>
                </c:pt>
                <c:pt idx="2239">
                  <c:v>0.683746105086333</c:v>
                </c:pt>
                <c:pt idx="2240">
                  <c:v>0.684865716036434</c:v>
                </c:pt>
                <c:pt idx="2241">
                  <c:v>0.684896167201721</c:v>
                </c:pt>
                <c:pt idx="2242">
                  <c:v>0.685056795965559</c:v>
                </c:pt>
                <c:pt idx="2243">
                  <c:v>0.685537171263364</c:v>
                </c:pt>
                <c:pt idx="2244">
                  <c:v>0.685566281474874</c:v>
                </c:pt>
                <c:pt idx="2245">
                  <c:v>0.685579594215148</c:v>
                </c:pt>
                <c:pt idx="2246">
                  <c:v>0.685972786015147</c:v>
                </c:pt>
                <c:pt idx="2247">
                  <c:v>0.686298798276965</c:v>
                </c:pt>
                <c:pt idx="2248">
                  <c:v>0.687476336235889</c:v>
                </c:pt>
                <c:pt idx="2249">
                  <c:v>0.687578243667194</c:v>
                </c:pt>
                <c:pt idx="2250">
                  <c:v>0.689552821197388</c:v>
                </c:pt>
                <c:pt idx="2251">
                  <c:v>0.6897629837631</c:v>
                </c:pt>
                <c:pt idx="2252">
                  <c:v>0.689856866280907</c:v>
                </c:pt>
                <c:pt idx="2253">
                  <c:v>0.690390245121744</c:v>
                </c:pt>
                <c:pt idx="2254">
                  <c:v>0.690472112290676</c:v>
                </c:pt>
                <c:pt idx="2255">
                  <c:v>0.690924934883925</c:v>
                </c:pt>
                <c:pt idx="2256">
                  <c:v>0.690985548897432</c:v>
                </c:pt>
                <c:pt idx="2257">
                  <c:v>0.691325995635527</c:v>
                </c:pt>
                <c:pt idx="2258">
                  <c:v>0.69149502719605</c:v>
                </c:pt>
                <c:pt idx="2259">
                  <c:v>0.692949068310424</c:v>
                </c:pt>
                <c:pt idx="2260">
                  <c:v>0.693236109166799</c:v>
                </c:pt>
                <c:pt idx="2261">
                  <c:v>0.694474800257801</c:v>
                </c:pt>
                <c:pt idx="2262">
                  <c:v>0.694484513055412</c:v>
                </c:pt>
                <c:pt idx="2263">
                  <c:v>0.694660248023453</c:v>
                </c:pt>
                <c:pt idx="2264">
                  <c:v>0.697016510210893</c:v>
                </c:pt>
                <c:pt idx="2265">
                  <c:v>0.697698588187571</c:v>
                </c:pt>
                <c:pt idx="2266">
                  <c:v>0.698516362419059</c:v>
                </c:pt>
                <c:pt idx="2267">
                  <c:v>0.698972346501891</c:v>
                </c:pt>
                <c:pt idx="2268">
                  <c:v>0.70008017664594</c:v>
                </c:pt>
                <c:pt idx="2269">
                  <c:v>0.700408122570446</c:v>
                </c:pt>
                <c:pt idx="2270">
                  <c:v>0.701181871288517</c:v>
                </c:pt>
                <c:pt idx="2271">
                  <c:v>0.702016891130118</c:v>
                </c:pt>
                <c:pt idx="2272">
                  <c:v>0.702122637574003</c:v>
                </c:pt>
                <c:pt idx="2273">
                  <c:v>0.702419319672684</c:v>
                </c:pt>
                <c:pt idx="2274">
                  <c:v>0.702948701712467</c:v>
                </c:pt>
                <c:pt idx="2275">
                  <c:v>0.704121118652693</c:v>
                </c:pt>
                <c:pt idx="2276">
                  <c:v>0.704632369590185</c:v>
                </c:pt>
                <c:pt idx="2277">
                  <c:v>0.704802476590985</c:v>
                </c:pt>
                <c:pt idx="2278">
                  <c:v>0.70533719389681</c:v>
                </c:pt>
                <c:pt idx="2279">
                  <c:v>0.70544132176614</c:v>
                </c:pt>
                <c:pt idx="2280">
                  <c:v>0.70566960041493</c:v>
                </c:pt>
                <c:pt idx="2281">
                  <c:v>0.705860597155574</c:v>
                </c:pt>
                <c:pt idx="2282">
                  <c:v>0.705926088176062</c:v>
                </c:pt>
                <c:pt idx="2283">
                  <c:v>0.707734308658699</c:v>
                </c:pt>
                <c:pt idx="2284">
                  <c:v>0.707872447055058</c:v>
                </c:pt>
                <c:pt idx="2285">
                  <c:v>0.709150585165529</c:v>
                </c:pt>
                <c:pt idx="2286">
                  <c:v>0.709320826538243</c:v>
                </c:pt>
                <c:pt idx="2287">
                  <c:v>0.709589377766255</c:v>
                </c:pt>
                <c:pt idx="2288">
                  <c:v>0.710422073094653</c:v>
                </c:pt>
                <c:pt idx="2289">
                  <c:v>0.711355320973566</c:v>
                </c:pt>
                <c:pt idx="2290">
                  <c:v>0.711652511125792</c:v>
                </c:pt>
                <c:pt idx="2291">
                  <c:v>0.711797881105827</c:v>
                </c:pt>
                <c:pt idx="2292">
                  <c:v>0.712268860384965</c:v>
                </c:pt>
                <c:pt idx="2293">
                  <c:v>0.713146840921953</c:v>
                </c:pt>
                <c:pt idx="2294">
                  <c:v>0.714577355179486</c:v>
                </c:pt>
                <c:pt idx="2295">
                  <c:v>0.714605183601294</c:v>
                </c:pt>
                <c:pt idx="2296">
                  <c:v>0.714781595238811</c:v>
                </c:pt>
                <c:pt idx="2297">
                  <c:v>0.714798402669499</c:v>
                </c:pt>
                <c:pt idx="2298">
                  <c:v>0.71694787352027</c:v>
                </c:pt>
                <c:pt idx="2299">
                  <c:v>0.717445836345128</c:v>
                </c:pt>
                <c:pt idx="2300">
                  <c:v>0.717495984986995</c:v>
                </c:pt>
                <c:pt idx="2301">
                  <c:v>0.718409106505453</c:v>
                </c:pt>
                <c:pt idx="2302">
                  <c:v>0.718737778601608</c:v>
                </c:pt>
                <c:pt idx="2303">
                  <c:v>0.719962723871536</c:v>
                </c:pt>
                <c:pt idx="2304">
                  <c:v>0.720122907476403</c:v>
                </c:pt>
                <c:pt idx="2305">
                  <c:v>0.720488690858656</c:v>
                </c:pt>
                <c:pt idx="2306">
                  <c:v>0.720855853792907</c:v>
                </c:pt>
                <c:pt idx="2307">
                  <c:v>0.721104489344334</c:v>
                </c:pt>
                <c:pt idx="2308">
                  <c:v>0.721120385073939</c:v>
                </c:pt>
                <c:pt idx="2309">
                  <c:v>0.722034205883563</c:v>
                </c:pt>
                <c:pt idx="2310">
                  <c:v>0.722258173602962</c:v>
                </c:pt>
                <c:pt idx="2311">
                  <c:v>0.723049732381557</c:v>
                </c:pt>
                <c:pt idx="2312">
                  <c:v>0.723312808964913</c:v>
                </c:pt>
                <c:pt idx="2313">
                  <c:v>0.726279554548926</c:v>
                </c:pt>
                <c:pt idx="2314">
                  <c:v>0.728586444988764</c:v>
                </c:pt>
                <c:pt idx="2315">
                  <c:v>0.729056816857303</c:v>
                </c:pt>
                <c:pt idx="2316">
                  <c:v>0.729688656005406</c:v>
                </c:pt>
                <c:pt idx="2317">
                  <c:v>0.7318112138735</c:v>
                </c:pt>
                <c:pt idx="2318">
                  <c:v>0.732515863058958</c:v>
                </c:pt>
                <c:pt idx="2319">
                  <c:v>0.732937162974168</c:v>
                </c:pt>
                <c:pt idx="2320">
                  <c:v>0.733070889641335</c:v>
                </c:pt>
                <c:pt idx="2321">
                  <c:v>0.733309212803772</c:v>
                </c:pt>
                <c:pt idx="2322">
                  <c:v>0.733508737198612</c:v>
                </c:pt>
                <c:pt idx="2323">
                  <c:v>0.733595649308115</c:v>
                </c:pt>
                <c:pt idx="2324">
                  <c:v>0.734963377858085</c:v>
                </c:pt>
                <c:pt idx="2325">
                  <c:v>0.735177739882345</c:v>
                </c:pt>
                <c:pt idx="2326">
                  <c:v>0.735544533025154</c:v>
                </c:pt>
                <c:pt idx="2327">
                  <c:v>0.735601769203325</c:v>
                </c:pt>
                <c:pt idx="2328">
                  <c:v>0.735866432638227</c:v>
                </c:pt>
                <c:pt idx="2329">
                  <c:v>0.735961605527053</c:v>
                </c:pt>
                <c:pt idx="2330">
                  <c:v>0.736108406116105</c:v>
                </c:pt>
                <c:pt idx="2331">
                  <c:v>0.73641447412414</c:v>
                </c:pt>
                <c:pt idx="2332">
                  <c:v>0.73678171180887</c:v>
                </c:pt>
                <c:pt idx="2333">
                  <c:v>0.736882315902608</c:v>
                </c:pt>
                <c:pt idx="2334">
                  <c:v>0.737670725872336</c:v>
                </c:pt>
                <c:pt idx="2335">
                  <c:v>0.739735332566604</c:v>
                </c:pt>
                <c:pt idx="2336">
                  <c:v>0.740590442141418</c:v>
                </c:pt>
                <c:pt idx="2337">
                  <c:v>0.74192649654133</c:v>
                </c:pt>
                <c:pt idx="2338">
                  <c:v>0.742419974106954</c:v>
                </c:pt>
                <c:pt idx="2339">
                  <c:v>0.742962382695782</c:v>
                </c:pt>
                <c:pt idx="2340">
                  <c:v>0.743444230579462</c:v>
                </c:pt>
                <c:pt idx="2341">
                  <c:v>0.744699270401398</c:v>
                </c:pt>
                <c:pt idx="2342">
                  <c:v>0.74476003316272</c:v>
                </c:pt>
                <c:pt idx="2343">
                  <c:v>0.745126054023028</c:v>
                </c:pt>
                <c:pt idx="2344">
                  <c:v>0.745524034086677</c:v>
                </c:pt>
                <c:pt idx="2345">
                  <c:v>0.748014373277184</c:v>
                </c:pt>
                <c:pt idx="2346">
                  <c:v>0.74982293157013</c:v>
                </c:pt>
                <c:pt idx="2347">
                  <c:v>0.750427815440153</c:v>
                </c:pt>
                <c:pt idx="2348">
                  <c:v>0.752669858771171</c:v>
                </c:pt>
                <c:pt idx="2349">
                  <c:v>0.752912693794587</c:v>
                </c:pt>
                <c:pt idx="2350">
                  <c:v>0.753678181138689</c:v>
                </c:pt>
                <c:pt idx="2351">
                  <c:v>0.754248524785653</c:v>
                </c:pt>
                <c:pt idx="2352">
                  <c:v>0.754600772480906</c:v>
                </c:pt>
                <c:pt idx="2353">
                  <c:v>0.755939790856337</c:v>
                </c:pt>
                <c:pt idx="2354">
                  <c:v>0.757246006086346</c:v>
                </c:pt>
                <c:pt idx="2355">
                  <c:v>0.758550388088923</c:v>
                </c:pt>
                <c:pt idx="2356">
                  <c:v>0.75862399103097</c:v>
                </c:pt>
                <c:pt idx="2357">
                  <c:v>0.758777500784767</c:v>
                </c:pt>
                <c:pt idx="2358">
                  <c:v>0.759179938503327</c:v>
                </c:pt>
                <c:pt idx="2359">
                  <c:v>0.760899879682388</c:v>
                </c:pt>
                <c:pt idx="2360">
                  <c:v>0.761696796353452</c:v>
                </c:pt>
                <c:pt idx="2361">
                  <c:v>0.762189564045581</c:v>
                </c:pt>
                <c:pt idx="2362">
                  <c:v>0.764578555582011</c:v>
                </c:pt>
                <c:pt idx="2363">
                  <c:v>0.764827540302513</c:v>
                </c:pt>
                <c:pt idx="2364">
                  <c:v>0.765411815888931</c:v>
                </c:pt>
                <c:pt idx="2365">
                  <c:v>0.765979029880201</c:v>
                </c:pt>
                <c:pt idx="2366">
                  <c:v>0.766289665214024</c:v>
                </c:pt>
                <c:pt idx="2367">
                  <c:v>0.766696613254011</c:v>
                </c:pt>
                <c:pt idx="2368">
                  <c:v>0.767232428337059</c:v>
                </c:pt>
                <c:pt idx="2369">
                  <c:v>0.767495175617729</c:v>
                </c:pt>
                <c:pt idx="2370">
                  <c:v>0.768533962657092</c:v>
                </c:pt>
                <c:pt idx="2371">
                  <c:v>0.769964597755978</c:v>
                </c:pt>
                <c:pt idx="2372">
                  <c:v>0.770307913450686</c:v>
                </c:pt>
                <c:pt idx="2373">
                  <c:v>0.770983646455681</c:v>
                </c:pt>
                <c:pt idx="2374">
                  <c:v>0.771798001908959</c:v>
                </c:pt>
                <c:pt idx="2375">
                  <c:v>0.77222839603733</c:v>
                </c:pt>
                <c:pt idx="2376">
                  <c:v>0.772314250430932</c:v>
                </c:pt>
                <c:pt idx="2377">
                  <c:v>0.773073097336233</c:v>
                </c:pt>
                <c:pt idx="2378">
                  <c:v>0.773385244227459</c:v>
                </c:pt>
                <c:pt idx="2379">
                  <c:v>0.773420541718037</c:v>
                </c:pt>
                <c:pt idx="2380">
                  <c:v>0.773905668704451</c:v>
                </c:pt>
                <c:pt idx="2381">
                  <c:v>0.77391669929014</c:v>
                </c:pt>
                <c:pt idx="2382">
                  <c:v>0.773937761202924</c:v>
                </c:pt>
                <c:pt idx="2383">
                  <c:v>0.774552654535746</c:v>
                </c:pt>
                <c:pt idx="2384">
                  <c:v>0.775094969696278</c:v>
                </c:pt>
                <c:pt idx="2385">
                  <c:v>0.776591914002515</c:v>
                </c:pt>
                <c:pt idx="2386">
                  <c:v>0.776640250728429</c:v>
                </c:pt>
                <c:pt idx="2387">
                  <c:v>0.777563811490189</c:v>
                </c:pt>
                <c:pt idx="2388">
                  <c:v>0.77812611613943</c:v>
                </c:pt>
                <c:pt idx="2389">
                  <c:v>0.77839505749502</c:v>
                </c:pt>
                <c:pt idx="2390">
                  <c:v>0.778704785434964</c:v>
                </c:pt>
                <c:pt idx="2391">
                  <c:v>0.779437143757395</c:v>
                </c:pt>
                <c:pt idx="2392">
                  <c:v>0.780248915013266</c:v>
                </c:pt>
                <c:pt idx="2393">
                  <c:v>0.780275297363169</c:v>
                </c:pt>
                <c:pt idx="2394">
                  <c:v>0.780633386818364</c:v>
                </c:pt>
                <c:pt idx="2395">
                  <c:v>0.781597588250173</c:v>
                </c:pt>
                <c:pt idx="2396">
                  <c:v>0.783423037420759</c:v>
                </c:pt>
                <c:pt idx="2397">
                  <c:v>0.785147940849276</c:v>
                </c:pt>
                <c:pt idx="2398">
                  <c:v>0.785602715084719</c:v>
                </c:pt>
                <c:pt idx="2399">
                  <c:v>0.786122790879189</c:v>
                </c:pt>
                <c:pt idx="2400">
                  <c:v>0.786580078961448</c:v>
                </c:pt>
                <c:pt idx="2401">
                  <c:v>0.78708701625628</c:v>
                </c:pt>
                <c:pt idx="2402">
                  <c:v>0.787346306817021</c:v>
                </c:pt>
                <c:pt idx="2403">
                  <c:v>0.787455500118553</c:v>
                </c:pt>
                <c:pt idx="2404">
                  <c:v>0.789363080766447</c:v>
                </c:pt>
                <c:pt idx="2405">
                  <c:v>0.789368907568861</c:v>
                </c:pt>
                <c:pt idx="2406">
                  <c:v>0.790644663413342</c:v>
                </c:pt>
                <c:pt idx="2407">
                  <c:v>0.791081287606528</c:v>
                </c:pt>
                <c:pt idx="2408">
                  <c:v>0.792724804664935</c:v>
                </c:pt>
                <c:pt idx="2409">
                  <c:v>0.792899487603152</c:v>
                </c:pt>
                <c:pt idx="2410">
                  <c:v>0.793730977648809</c:v>
                </c:pt>
                <c:pt idx="2411">
                  <c:v>0.794502796969413</c:v>
                </c:pt>
                <c:pt idx="2412">
                  <c:v>0.795111637982592</c:v>
                </c:pt>
                <c:pt idx="2413">
                  <c:v>0.796559856599685</c:v>
                </c:pt>
                <c:pt idx="2414">
                  <c:v>0.796897311141637</c:v>
                </c:pt>
                <c:pt idx="2415">
                  <c:v>0.797315980154531</c:v>
                </c:pt>
                <c:pt idx="2416">
                  <c:v>0.797624973972039</c:v>
                </c:pt>
                <c:pt idx="2417">
                  <c:v>0.797635138525392</c:v>
                </c:pt>
                <c:pt idx="2418">
                  <c:v>0.79807232529684</c:v>
                </c:pt>
                <c:pt idx="2419">
                  <c:v>0.799597326700301</c:v>
                </c:pt>
                <c:pt idx="2420">
                  <c:v>0.800987204778824</c:v>
                </c:pt>
                <c:pt idx="2421">
                  <c:v>0.801022327175582</c:v>
                </c:pt>
                <c:pt idx="2422">
                  <c:v>0.801182076245926</c:v>
                </c:pt>
                <c:pt idx="2423">
                  <c:v>0.801260382166541</c:v>
                </c:pt>
                <c:pt idx="2424">
                  <c:v>0.80202611124115</c:v>
                </c:pt>
                <c:pt idx="2425">
                  <c:v>0.803480836957876</c:v>
                </c:pt>
                <c:pt idx="2426">
                  <c:v>0.80378545229887</c:v>
                </c:pt>
                <c:pt idx="2427">
                  <c:v>0.804665511503707</c:v>
                </c:pt>
                <c:pt idx="2428">
                  <c:v>0.80497845667856</c:v>
                </c:pt>
                <c:pt idx="2429">
                  <c:v>0.805358987365344</c:v>
                </c:pt>
                <c:pt idx="2430">
                  <c:v>0.805697900689896</c:v>
                </c:pt>
                <c:pt idx="2431">
                  <c:v>0.805734738095911</c:v>
                </c:pt>
                <c:pt idx="2432">
                  <c:v>0.805922225257626</c:v>
                </c:pt>
                <c:pt idx="2433">
                  <c:v>0.806264763255103</c:v>
                </c:pt>
                <c:pt idx="2434">
                  <c:v>0.807370773018837</c:v>
                </c:pt>
                <c:pt idx="2435">
                  <c:v>0.807705221898742</c:v>
                </c:pt>
                <c:pt idx="2436">
                  <c:v>0.808198981430594</c:v>
                </c:pt>
                <c:pt idx="2437">
                  <c:v>0.808857074762048</c:v>
                </c:pt>
                <c:pt idx="2438">
                  <c:v>0.809138397485944</c:v>
                </c:pt>
                <c:pt idx="2439">
                  <c:v>0.809716773022814</c:v>
                </c:pt>
                <c:pt idx="2440">
                  <c:v>0.810888181952606</c:v>
                </c:pt>
                <c:pt idx="2441">
                  <c:v>0.811354487705267</c:v>
                </c:pt>
                <c:pt idx="2442">
                  <c:v>0.811467256261065</c:v>
                </c:pt>
                <c:pt idx="2443">
                  <c:v>0.811575311655722</c:v>
                </c:pt>
                <c:pt idx="2444">
                  <c:v>0.813347294894038</c:v>
                </c:pt>
                <c:pt idx="2445">
                  <c:v>0.814013494835855</c:v>
                </c:pt>
                <c:pt idx="2446">
                  <c:v>0.814104006047403</c:v>
                </c:pt>
                <c:pt idx="2447">
                  <c:v>0.814254834249245</c:v>
                </c:pt>
                <c:pt idx="2448">
                  <c:v>0.814404560412235</c:v>
                </c:pt>
                <c:pt idx="2449">
                  <c:v>0.81488287517758</c:v>
                </c:pt>
                <c:pt idx="2450">
                  <c:v>0.815472669889124</c:v>
                </c:pt>
                <c:pt idx="2451">
                  <c:v>0.815483284676208</c:v>
                </c:pt>
                <c:pt idx="2452">
                  <c:v>0.815636265020926</c:v>
                </c:pt>
                <c:pt idx="2453">
                  <c:v>0.815888768572062</c:v>
                </c:pt>
                <c:pt idx="2454">
                  <c:v>0.816506950530619</c:v>
                </c:pt>
                <c:pt idx="2455">
                  <c:v>0.816780216250571</c:v>
                </c:pt>
                <c:pt idx="2456">
                  <c:v>0.81834909960803</c:v>
                </c:pt>
                <c:pt idx="2457">
                  <c:v>0.818896520143264</c:v>
                </c:pt>
                <c:pt idx="2458">
                  <c:v>0.819258204236926</c:v>
                </c:pt>
                <c:pt idx="2459">
                  <c:v>0.819523965658216</c:v>
                </c:pt>
                <c:pt idx="2460">
                  <c:v>0.820476278782776</c:v>
                </c:pt>
                <c:pt idx="2461">
                  <c:v>0.820490377819068</c:v>
                </c:pt>
                <c:pt idx="2462">
                  <c:v>0.821232703516166</c:v>
                </c:pt>
                <c:pt idx="2463">
                  <c:v>0.821235853676705</c:v>
                </c:pt>
                <c:pt idx="2464">
                  <c:v>0.821334414692478</c:v>
                </c:pt>
                <c:pt idx="2465">
                  <c:v>0.822327211425217</c:v>
                </c:pt>
                <c:pt idx="2466">
                  <c:v>0.823865603314157</c:v>
                </c:pt>
                <c:pt idx="2467">
                  <c:v>0.824241044518121</c:v>
                </c:pt>
                <c:pt idx="2468">
                  <c:v>0.824438884941756</c:v>
                </c:pt>
                <c:pt idx="2469">
                  <c:v>0.824604794957854</c:v>
                </c:pt>
                <c:pt idx="2470">
                  <c:v>0.824753135963673</c:v>
                </c:pt>
                <c:pt idx="2471">
                  <c:v>0.825644072802784</c:v>
                </c:pt>
                <c:pt idx="2472">
                  <c:v>0.826212675742457</c:v>
                </c:pt>
                <c:pt idx="2473">
                  <c:v>0.826649196728852</c:v>
                </c:pt>
                <c:pt idx="2474">
                  <c:v>0.827103003560477</c:v>
                </c:pt>
                <c:pt idx="2475">
                  <c:v>0.827331278047053</c:v>
                </c:pt>
                <c:pt idx="2476">
                  <c:v>0.827357060318605</c:v>
                </c:pt>
                <c:pt idx="2477">
                  <c:v>0.827401491398449</c:v>
                </c:pt>
                <c:pt idx="2478">
                  <c:v>0.827539637087203</c:v>
                </c:pt>
                <c:pt idx="2479">
                  <c:v>0.827686128417446</c:v>
                </c:pt>
                <c:pt idx="2480">
                  <c:v>0.827911909977611</c:v>
                </c:pt>
                <c:pt idx="2481">
                  <c:v>0.829849814250986</c:v>
                </c:pt>
                <c:pt idx="2482">
                  <c:v>0.830259927918835</c:v>
                </c:pt>
                <c:pt idx="2483">
                  <c:v>0.830538388740116</c:v>
                </c:pt>
                <c:pt idx="2484">
                  <c:v>0.831670952876856</c:v>
                </c:pt>
                <c:pt idx="2485">
                  <c:v>0.833788708667449</c:v>
                </c:pt>
                <c:pt idx="2486">
                  <c:v>0.833795107216969</c:v>
                </c:pt>
                <c:pt idx="2487">
                  <c:v>0.834770114184467</c:v>
                </c:pt>
                <c:pt idx="2488">
                  <c:v>0.835601405007852</c:v>
                </c:pt>
                <c:pt idx="2489">
                  <c:v>0.836497772017156</c:v>
                </c:pt>
                <c:pt idx="2490">
                  <c:v>0.836570814853773</c:v>
                </c:pt>
                <c:pt idx="2491">
                  <c:v>0.837257276499261</c:v>
                </c:pt>
                <c:pt idx="2492">
                  <c:v>0.841562804304123</c:v>
                </c:pt>
                <c:pt idx="2493">
                  <c:v>0.841814190732255</c:v>
                </c:pt>
                <c:pt idx="2494">
                  <c:v>0.842121243111499</c:v>
                </c:pt>
                <c:pt idx="2495">
                  <c:v>0.842403229932074</c:v>
                </c:pt>
                <c:pt idx="2496">
                  <c:v>0.842816514073904</c:v>
                </c:pt>
                <c:pt idx="2497">
                  <c:v>0.844293726217965</c:v>
                </c:pt>
                <c:pt idx="2498">
                  <c:v>0.845012415435934</c:v>
                </c:pt>
                <c:pt idx="2499">
                  <c:v>0.845132905854497</c:v>
                </c:pt>
                <c:pt idx="2500">
                  <c:v>0.845786801194324</c:v>
                </c:pt>
                <c:pt idx="2501">
                  <c:v>0.846521425650522</c:v>
                </c:pt>
                <c:pt idx="2502">
                  <c:v>0.846606460572882</c:v>
                </c:pt>
                <c:pt idx="2503">
                  <c:v>0.849757783652905</c:v>
                </c:pt>
                <c:pt idx="2504">
                  <c:v>0.850072337066812</c:v>
                </c:pt>
                <c:pt idx="2505">
                  <c:v>0.850368518839841</c:v>
                </c:pt>
                <c:pt idx="2506">
                  <c:v>0.850456653313435</c:v>
                </c:pt>
                <c:pt idx="2507">
                  <c:v>0.851356730635141</c:v>
                </c:pt>
                <c:pt idx="2508">
                  <c:v>0.85156418010339</c:v>
                </c:pt>
                <c:pt idx="2509">
                  <c:v>0.853376798678237</c:v>
                </c:pt>
                <c:pt idx="2510">
                  <c:v>0.853391969959375</c:v>
                </c:pt>
                <c:pt idx="2511">
                  <c:v>0.854379339611169</c:v>
                </c:pt>
                <c:pt idx="2512">
                  <c:v>0.856226748726479</c:v>
                </c:pt>
                <c:pt idx="2513">
                  <c:v>0.856841520515004</c:v>
                </c:pt>
                <c:pt idx="2514">
                  <c:v>0.858364392488903</c:v>
                </c:pt>
                <c:pt idx="2515">
                  <c:v>0.859032104944153</c:v>
                </c:pt>
                <c:pt idx="2516">
                  <c:v>0.859406246820083</c:v>
                </c:pt>
                <c:pt idx="2517">
                  <c:v>0.859725603919485</c:v>
                </c:pt>
                <c:pt idx="2518">
                  <c:v>0.860232871557975</c:v>
                </c:pt>
                <c:pt idx="2519">
                  <c:v>0.862088793636957</c:v>
                </c:pt>
                <c:pt idx="2520">
                  <c:v>0.862250448888162</c:v>
                </c:pt>
                <c:pt idx="2521">
                  <c:v>0.862362509510624</c:v>
                </c:pt>
                <c:pt idx="2522">
                  <c:v>0.863855536927597</c:v>
                </c:pt>
                <c:pt idx="2523">
                  <c:v>0.864600084279672</c:v>
                </c:pt>
                <c:pt idx="2524">
                  <c:v>0.865128645268846</c:v>
                </c:pt>
                <c:pt idx="2525">
                  <c:v>0.866108132453832</c:v>
                </c:pt>
                <c:pt idx="2526">
                  <c:v>0.866143430754982</c:v>
                </c:pt>
                <c:pt idx="2527">
                  <c:v>0.867419063467669</c:v>
                </c:pt>
                <c:pt idx="2528">
                  <c:v>0.867729853803316</c:v>
                </c:pt>
                <c:pt idx="2529">
                  <c:v>0.867958525772028</c:v>
                </c:pt>
                <c:pt idx="2530">
                  <c:v>0.868029499521096</c:v>
                </c:pt>
                <c:pt idx="2531">
                  <c:v>0.868409131539279</c:v>
                </c:pt>
                <c:pt idx="2532">
                  <c:v>0.869320114108511</c:v>
                </c:pt>
                <c:pt idx="2533">
                  <c:v>0.869787716528354</c:v>
                </c:pt>
                <c:pt idx="2534">
                  <c:v>0.872708355492775</c:v>
                </c:pt>
                <c:pt idx="2535">
                  <c:v>0.873061182554408</c:v>
                </c:pt>
                <c:pt idx="2536">
                  <c:v>0.873639224712276</c:v>
                </c:pt>
                <c:pt idx="2537">
                  <c:v>0.873714955214784</c:v>
                </c:pt>
                <c:pt idx="2538">
                  <c:v>0.874484597367508</c:v>
                </c:pt>
                <c:pt idx="2539">
                  <c:v>0.875058288921049</c:v>
                </c:pt>
                <c:pt idx="2540">
                  <c:v>0.876475269383477</c:v>
                </c:pt>
                <c:pt idx="2541">
                  <c:v>0.876497252049577</c:v>
                </c:pt>
                <c:pt idx="2542">
                  <c:v>0.876628606034968</c:v>
                </c:pt>
                <c:pt idx="2543">
                  <c:v>0.877303290718517</c:v>
                </c:pt>
                <c:pt idx="2544">
                  <c:v>0.878104603647083</c:v>
                </c:pt>
                <c:pt idx="2545">
                  <c:v>0.878281454764082</c:v>
                </c:pt>
                <c:pt idx="2546">
                  <c:v>0.87849045496809</c:v>
                </c:pt>
                <c:pt idx="2547">
                  <c:v>0.881115036759313</c:v>
                </c:pt>
                <c:pt idx="2548">
                  <c:v>0.883070511209938</c:v>
                </c:pt>
                <c:pt idx="2549">
                  <c:v>0.884376646580957</c:v>
                </c:pt>
                <c:pt idx="2550">
                  <c:v>0.88474679636362</c:v>
                </c:pt>
                <c:pt idx="2551">
                  <c:v>0.886823851025691</c:v>
                </c:pt>
                <c:pt idx="2552">
                  <c:v>0.887596546055668</c:v>
                </c:pt>
                <c:pt idx="2553">
                  <c:v>0.887892766380624</c:v>
                </c:pt>
                <c:pt idx="2554">
                  <c:v>0.888989545404006</c:v>
                </c:pt>
                <c:pt idx="2555">
                  <c:v>0.889496845219165</c:v>
                </c:pt>
                <c:pt idx="2556">
                  <c:v>0.889716555932963</c:v>
                </c:pt>
                <c:pt idx="2557">
                  <c:v>0.891478440567659</c:v>
                </c:pt>
                <c:pt idx="2558">
                  <c:v>0.892497251277517</c:v>
                </c:pt>
                <c:pt idx="2559">
                  <c:v>0.895240162184858</c:v>
                </c:pt>
                <c:pt idx="2560">
                  <c:v>0.895349252609439</c:v>
                </c:pt>
                <c:pt idx="2561">
                  <c:v>0.895804816752195</c:v>
                </c:pt>
                <c:pt idx="2562">
                  <c:v>0.895850020796848</c:v>
                </c:pt>
                <c:pt idx="2563">
                  <c:v>0.896811858637652</c:v>
                </c:pt>
                <c:pt idx="2564">
                  <c:v>0.896854928497737</c:v>
                </c:pt>
                <c:pt idx="2565">
                  <c:v>0.897362499181249</c:v>
                </c:pt>
                <c:pt idx="2566">
                  <c:v>0.899303371261709</c:v>
                </c:pt>
                <c:pt idx="2567">
                  <c:v>0.899845791263238</c:v>
                </c:pt>
                <c:pt idx="2568">
                  <c:v>0.899871170765388</c:v>
                </c:pt>
                <c:pt idx="2569">
                  <c:v>0.901077415042526</c:v>
                </c:pt>
                <c:pt idx="2570">
                  <c:v>0.902009280442076</c:v>
                </c:pt>
                <c:pt idx="2571">
                  <c:v>0.906949421277514</c:v>
                </c:pt>
                <c:pt idx="2572">
                  <c:v>0.907361372309666</c:v>
                </c:pt>
                <c:pt idx="2573">
                  <c:v>0.907843072200828</c:v>
                </c:pt>
                <c:pt idx="2574">
                  <c:v>0.910031291135672</c:v>
                </c:pt>
                <c:pt idx="2575">
                  <c:v>0.910576572712056</c:v>
                </c:pt>
                <c:pt idx="2576">
                  <c:v>0.910772223822435</c:v>
                </c:pt>
                <c:pt idx="2577">
                  <c:v>0.911742748891471</c:v>
                </c:pt>
                <c:pt idx="2578">
                  <c:v>0.911808165732724</c:v>
                </c:pt>
                <c:pt idx="2579">
                  <c:v>0.912079747819331</c:v>
                </c:pt>
                <c:pt idx="2580">
                  <c:v>0.912554473108234</c:v>
                </c:pt>
                <c:pt idx="2581">
                  <c:v>0.913536394705194</c:v>
                </c:pt>
                <c:pt idx="2582">
                  <c:v>0.915840864958554</c:v>
                </c:pt>
                <c:pt idx="2583">
                  <c:v>0.916664448737563</c:v>
                </c:pt>
                <c:pt idx="2584">
                  <c:v>0.917092467275963</c:v>
                </c:pt>
                <c:pt idx="2585">
                  <c:v>0.917451124730517</c:v>
                </c:pt>
                <c:pt idx="2586">
                  <c:v>0.917630800314628</c:v>
                </c:pt>
                <c:pt idx="2587">
                  <c:v>0.918054731239793</c:v>
                </c:pt>
                <c:pt idx="2588">
                  <c:v>0.918239099150491</c:v>
                </c:pt>
                <c:pt idx="2589">
                  <c:v>0.918733772895829</c:v>
                </c:pt>
                <c:pt idx="2590">
                  <c:v>0.920448833757669</c:v>
                </c:pt>
                <c:pt idx="2591">
                  <c:v>0.920991185592393</c:v>
                </c:pt>
                <c:pt idx="2592">
                  <c:v>0.923137465110805</c:v>
                </c:pt>
                <c:pt idx="2593">
                  <c:v>0.923463041953754</c:v>
                </c:pt>
                <c:pt idx="2594">
                  <c:v>0.923956024097341</c:v>
                </c:pt>
                <c:pt idx="2595">
                  <c:v>0.92417920158737</c:v>
                </c:pt>
                <c:pt idx="2596">
                  <c:v>0.925041420593077</c:v>
                </c:pt>
                <c:pt idx="2597">
                  <c:v>0.926028837894065</c:v>
                </c:pt>
                <c:pt idx="2598">
                  <c:v>0.928190215750538</c:v>
                </c:pt>
                <c:pt idx="2599">
                  <c:v>0.929073210401314</c:v>
                </c:pt>
                <c:pt idx="2600">
                  <c:v>0.929140198975723</c:v>
                </c:pt>
                <c:pt idx="2601">
                  <c:v>0.931490800206854</c:v>
                </c:pt>
                <c:pt idx="2602">
                  <c:v>0.932730329780742</c:v>
                </c:pt>
                <c:pt idx="2603">
                  <c:v>0.93287921177045</c:v>
                </c:pt>
                <c:pt idx="2604">
                  <c:v>0.935319638799545</c:v>
                </c:pt>
                <c:pt idx="2605">
                  <c:v>0.935622961256486</c:v>
                </c:pt>
                <c:pt idx="2606">
                  <c:v>0.938184223414438</c:v>
                </c:pt>
                <c:pt idx="2607">
                  <c:v>0.93824168801808</c:v>
                </c:pt>
                <c:pt idx="2608">
                  <c:v>0.938568454577567</c:v>
                </c:pt>
                <c:pt idx="2609">
                  <c:v>0.939026334079154</c:v>
                </c:pt>
                <c:pt idx="2610">
                  <c:v>0.93999711253932</c:v>
                </c:pt>
                <c:pt idx="2611">
                  <c:v>0.941679199777222</c:v>
                </c:pt>
                <c:pt idx="2612">
                  <c:v>0.942845183715692</c:v>
                </c:pt>
                <c:pt idx="2613">
                  <c:v>0.94382804252987</c:v>
                </c:pt>
                <c:pt idx="2614">
                  <c:v>0.944133913968193</c:v>
                </c:pt>
                <c:pt idx="2615">
                  <c:v>0.945003906633602</c:v>
                </c:pt>
                <c:pt idx="2616">
                  <c:v>0.946193911401797</c:v>
                </c:pt>
                <c:pt idx="2617">
                  <c:v>0.947197666888305</c:v>
                </c:pt>
                <c:pt idx="2618">
                  <c:v>0.947919006656437</c:v>
                </c:pt>
                <c:pt idx="2619">
                  <c:v>0.948616607375779</c:v>
                </c:pt>
                <c:pt idx="2620">
                  <c:v>0.950450396544298</c:v>
                </c:pt>
                <c:pt idx="2621">
                  <c:v>0.950586772400158</c:v>
                </c:pt>
                <c:pt idx="2622">
                  <c:v>0.950621826074405</c:v>
                </c:pt>
                <c:pt idx="2623">
                  <c:v>0.951137661684139</c:v>
                </c:pt>
                <c:pt idx="2624">
                  <c:v>0.953459938961467</c:v>
                </c:pt>
                <c:pt idx="2625">
                  <c:v>0.954498741947123</c:v>
                </c:pt>
                <c:pt idx="2626">
                  <c:v>0.954713245285349</c:v>
                </c:pt>
                <c:pt idx="2627">
                  <c:v>0.956262004961493</c:v>
                </c:pt>
                <c:pt idx="2628">
                  <c:v>0.956486839267981</c:v>
                </c:pt>
                <c:pt idx="2629">
                  <c:v>0.956874276275717</c:v>
                </c:pt>
                <c:pt idx="2630">
                  <c:v>0.957694775668658</c:v>
                </c:pt>
                <c:pt idx="2631">
                  <c:v>0.958160916313389</c:v>
                </c:pt>
                <c:pt idx="2632">
                  <c:v>0.958772199006083</c:v>
                </c:pt>
                <c:pt idx="2633">
                  <c:v>0.959001062766943</c:v>
                </c:pt>
                <c:pt idx="2634">
                  <c:v>0.95924813557831</c:v>
                </c:pt>
                <c:pt idx="2635">
                  <c:v>0.959278983459475</c:v>
                </c:pt>
                <c:pt idx="2636">
                  <c:v>0.962726212445927</c:v>
                </c:pt>
                <c:pt idx="2637">
                  <c:v>0.962951010283393</c:v>
                </c:pt>
                <c:pt idx="2638">
                  <c:v>0.963342722995972</c:v>
                </c:pt>
                <c:pt idx="2639">
                  <c:v>0.9633594823092</c:v>
                </c:pt>
                <c:pt idx="2640">
                  <c:v>0.963675031466892</c:v>
                </c:pt>
                <c:pt idx="2641">
                  <c:v>0.963846912790961</c:v>
                </c:pt>
                <c:pt idx="2642">
                  <c:v>0.965831320620683</c:v>
                </c:pt>
                <c:pt idx="2643">
                  <c:v>0.966187839087616</c:v>
                </c:pt>
                <c:pt idx="2644">
                  <c:v>0.96684130392588</c:v>
                </c:pt>
                <c:pt idx="2645">
                  <c:v>0.967808541800915</c:v>
                </c:pt>
                <c:pt idx="2646">
                  <c:v>0.968496768664918</c:v>
                </c:pt>
                <c:pt idx="2647">
                  <c:v>0.968717046086841</c:v>
                </c:pt>
                <c:pt idx="2648">
                  <c:v>0.969243700284202</c:v>
                </c:pt>
                <c:pt idx="2649">
                  <c:v>0.969413392776906</c:v>
                </c:pt>
                <c:pt idx="2650">
                  <c:v>0.969415297790066</c:v>
                </c:pt>
                <c:pt idx="2651">
                  <c:v>0.972715617309825</c:v>
                </c:pt>
                <c:pt idx="2652">
                  <c:v>0.974600726923424</c:v>
                </c:pt>
                <c:pt idx="2653">
                  <c:v>0.974620921144984</c:v>
                </c:pt>
                <c:pt idx="2654">
                  <c:v>0.976129948510442</c:v>
                </c:pt>
                <c:pt idx="2655">
                  <c:v>0.978759611203745</c:v>
                </c:pt>
                <c:pt idx="2656">
                  <c:v>0.979038498510498</c:v>
                </c:pt>
                <c:pt idx="2657">
                  <c:v>0.979281784959878</c:v>
                </c:pt>
                <c:pt idx="2658">
                  <c:v>0.980686619790719</c:v>
                </c:pt>
                <c:pt idx="2659">
                  <c:v>0.980755406095382</c:v>
                </c:pt>
                <c:pt idx="2660">
                  <c:v>0.981531281215806</c:v>
                </c:pt>
                <c:pt idx="2661">
                  <c:v>0.982133296658551</c:v>
                </c:pt>
                <c:pt idx="2662">
                  <c:v>0.983075467824787</c:v>
                </c:pt>
                <c:pt idx="2663">
                  <c:v>0.984220050165684</c:v>
                </c:pt>
                <c:pt idx="2664">
                  <c:v>0.985547382312731</c:v>
                </c:pt>
                <c:pt idx="2665">
                  <c:v>0.985567530531768</c:v>
                </c:pt>
                <c:pt idx="2666">
                  <c:v>0.985836326846927</c:v>
                </c:pt>
                <c:pt idx="2667">
                  <c:v>0.986017821963452</c:v>
                </c:pt>
                <c:pt idx="2668">
                  <c:v>0.98725187074242</c:v>
                </c:pt>
                <c:pt idx="2669">
                  <c:v>0.988597264266631</c:v>
                </c:pt>
                <c:pt idx="2670">
                  <c:v>0.989061140856635</c:v>
                </c:pt>
                <c:pt idx="2671">
                  <c:v>0.990382653401898</c:v>
                </c:pt>
                <c:pt idx="2672">
                  <c:v>0.990624732028703</c:v>
                </c:pt>
                <c:pt idx="2673">
                  <c:v>0.992054335535691</c:v>
                </c:pt>
                <c:pt idx="2674">
                  <c:v>0.992442790934954</c:v>
                </c:pt>
                <c:pt idx="2675">
                  <c:v>0.995793566356151</c:v>
                </c:pt>
                <c:pt idx="2676">
                  <c:v>0.99613477874242</c:v>
                </c:pt>
                <c:pt idx="2677">
                  <c:v>0.996992990933405</c:v>
                </c:pt>
                <c:pt idx="2678">
                  <c:v>0.997153730544573</c:v>
                </c:pt>
                <c:pt idx="2679">
                  <c:v>0.997248626497634</c:v>
                </c:pt>
                <c:pt idx="2680">
                  <c:v>0.998228923059904</c:v>
                </c:pt>
                <c:pt idx="2681">
                  <c:v>1.001630158748353</c:v>
                </c:pt>
                <c:pt idx="2682">
                  <c:v>1.00330787043256</c:v>
                </c:pt>
                <c:pt idx="2683">
                  <c:v>1.003460462834306</c:v>
                </c:pt>
                <c:pt idx="2684">
                  <c:v>1.003664453263814</c:v>
                </c:pt>
                <c:pt idx="2685">
                  <c:v>1.003844698569101</c:v>
                </c:pt>
                <c:pt idx="2686">
                  <c:v>1.003870811324394</c:v>
                </c:pt>
                <c:pt idx="2687">
                  <c:v>1.004339754913764</c:v>
                </c:pt>
                <c:pt idx="2688">
                  <c:v>1.005637382235788</c:v>
                </c:pt>
                <c:pt idx="2689">
                  <c:v>1.005838979873257</c:v>
                </c:pt>
                <c:pt idx="2690">
                  <c:v>1.006893778433059</c:v>
                </c:pt>
                <c:pt idx="2691">
                  <c:v>1.007599381424716</c:v>
                </c:pt>
                <c:pt idx="2692">
                  <c:v>1.007717676242192</c:v>
                </c:pt>
                <c:pt idx="2693">
                  <c:v>1.01051563728458</c:v>
                </c:pt>
                <c:pt idx="2694">
                  <c:v>1.01098096337068</c:v>
                </c:pt>
                <c:pt idx="2695">
                  <c:v>1.01270817664604</c:v>
                </c:pt>
                <c:pt idx="2696">
                  <c:v>1.013751676292761</c:v>
                </c:pt>
                <c:pt idx="2697">
                  <c:v>1.013826250933147</c:v>
                </c:pt>
                <c:pt idx="2698">
                  <c:v>1.01502341592316</c:v>
                </c:pt>
                <c:pt idx="2699">
                  <c:v>1.015084853298493</c:v>
                </c:pt>
                <c:pt idx="2700">
                  <c:v>1.015613466339903</c:v>
                </c:pt>
                <c:pt idx="2701">
                  <c:v>1.016350745456786</c:v>
                </c:pt>
                <c:pt idx="2702">
                  <c:v>1.018920133530499</c:v>
                </c:pt>
                <c:pt idx="2703">
                  <c:v>1.019873107029365</c:v>
                </c:pt>
                <c:pt idx="2704">
                  <c:v>1.022806790100137</c:v>
                </c:pt>
                <c:pt idx="2705">
                  <c:v>1.023994270178653</c:v>
                </c:pt>
                <c:pt idx="2706">
                  <c:v>1.025342199102422</c:v>
                </c:pt>
                <c:pt idx="2707">
                  <c:v>1.026877088500475</c:v>
                </c:pt>
                <c:pt idx="2708">
                  <c:v>1.027117194937594</c:v>
                </c:pt>
                <c:pt idx="2709">
                  <c:v>1.027400798364547</c:v>
                </c:pt>
                <c:pt idx="2710">
                  <c:v>1.029303719371031</c:v>
                </c:pt>
                <c:pt idx="2711">
                  <c:v>1.029438792841313</c:v>
                </c:pt>
                <c:pt idx="2712">
                  <c:v>1.030458906648522</c:v>
                </c:pt>
                <c:pt idx="2713">
                  <c:v>1.03095806616559</c:v>
                </c:pt>
                <c:pt idx="2714">
                  <c:v>1.031394220076218</c:v>
                </c:pt>
                <c:pt idx="2715">
                  <c:v>1.031534260076775</c:v>
                </c:pt>
                <c:pt idx="2716">
                  <c:v>1.03406400609025</c:v>
                </c:pt>
                <c:pt idx="2717">
                  <c:v>1.034128841341386</c:v>
                </c:pt>
                <c:pt idx="2718">
                  <c:v>1.035125865013375</c:v>
                </c:pt>
                <c:pt idx="2719">
                  <c:v>1.037813422334688</c:v>
                </c:pt>
                <c:pt idx="2720">
                  <c:v>1.038432471305758</c:v>
                </c:pt>
                <c:pt idx="2721">
                  <c:v>1.03855194187516</c:v>
                </c:pt>
                <c:pt idx="2722">
                  <c:v>1.038819297470258</c:v>
                </c:pt>
                <c:pt idx="2723">
                  <c:v>1.040469122911128</c:v>
                </c:pt>
                <c:pt idx="2724">
                  <c:v>1.04153580666686</c:v>
                </c:pt>
                <c:pt idx="2725">
                  <c:v>1.04200659432237</c:v>
                </c:pt>
                <c:pt idx="2726">
                  <c:v>1.042412320601378</c:v>
                </c:pt>
                <c:pt idx="2727">
                  <c:v>1.042527058195684</c:v>
                </c:pt>
                <c:pt idx="2728">
                  <c:v>1.043559573484493</c:v>
                </c:pt>
                <c:pt idx="2729">
                  <c:v>1.044823280176365</c:v>
                </c:pt>
                <c:pt idx="2730">
                  <c:v>1.045213935471305</c:v>
                </c:pt>
                <c:pt idx="2731">
                  <c:v>1.045306290592024</c:v>
                </c:pt>
                <c:pt idx="2732">
                  <c:v>1.045511512366162</c:v>
                </c:pt>
                <c:pt idx="2733">
                  <c:v>1.045729357665437</c:v>
                </c:pt>
                <c:pt idx="2734">
                  <c:v>1.050830432416291</c:v>
                </c:pt>
                <c:pt idx="2735">
                  <c:v>1.051396836624034</c:v>
                </c:pt>
                <c:pt idx="2736">
                  <c:v>1.053063153911675</c:v>
                </c:pt>
                <c:pt idx="2737">
                  <c:v>1.05324874986096</c:v>
                </c:pt>
                <c:pt idx="2738">
                  <c:v>1.053264403774126</c:v>
                </c:pt>
                <c:pt idx="2739">
                  <c:v>1.053795728213768</c:v>
                </c:pt>
                <c:pt idx="2740">
                  <c:v>1.05801060137947</c:v>
                </c:pt>
                <c:pt idx="2741">
                  <c:v>1.058270804269596</c:v>
                </c:pt>
                <c:pt idx="2742">
                  <c:v>1.060775425692387</c:v>
                </c:pt>
                <c:pt idx="2743">
                  <c:v>1.061126743643865</c:v>
                </c:pt>
                <c:pt idx="2744">
                  <c:v>1.062045296957056</c:v>
                </c:pt>
                <c:pt idx="2745">
                  <c:v>1.063798928670163</c:v>
                </c:pt>
                <c:pt idx="2746">
                  <c:v>1.063870703339295</c:v>
                </c:pt>
                <c:pt idx="2747">
                  <c:v>1.065351676816877</c:v>
                </c:pt>
                <c:pt idx="2748">
                  <c:v>1.065420151121791</c:v>
                </c:pt>
                <c:pt idx="2749">
                  <c:v>1.067355438690741</c:v>
                </c:pt>
                <c:pt idx="2750">
                  <c:v>1.067770066328646</c:v>
                </c:pt>
                <c:pt idx="2751">
                  <c:v>1.067968790019911</c:v>
                </c:pt>
                <c:pt idx="2752">
                  <c:v>1.068102776495662</c:v>
                </c:pt>
                <c:pt idx="2753">
                  <c:v>1.068491669016268</c:v>
                </c:pt>
                <c:pt idx="2754">
                  <c:v>1.068638904712705</c:v>
                </c:pt>
                <c:pt idx="2755">
                  <c:v>1.06958163876923</c:v>
                </c:pt>
                <c:pt idx="2756">
                  <c:v>1.071798316290151</c:v>
                </c:pt>
                <c:pt idx="2757">
                  <c:v>1.072161122646144</c:v>
                </c:pt>
                <c:pt idx="2758">
                  <c:v>1.072634732497919</c:v>
                </c:pt>
                <c:pt idx="2759">
                  <c:v>1.07319167287692</c:v>
                </c:pt>
                <c:pt idx="2760">
                  <c:v>1.074061639503582</c:v>
                </c:pt>
                <c:pt idx="2761">
                  <c:v>1.075379285956885</c:v>
                </c:pt>
                <c:pt idx="2762">
                  <c:v>1.075418599604596</c:v>
                </c:pt>
                <c:pt idx="2763">
                  <c:v>1.075654346929775</c:v>
                </c:pt>
                <c:pt idx="2764">
                  <c:v>1.076490014054985</c:v>
                </c:pt>
                <c:pt idx="2765">
                  <c:v>1.076758825409956</c:v>
                </c:pt>
                <c:pt idx="2766">
                  <c:v>1.076760302866048</c:v>
                </c:pt>
                <c:pt idx="2767">
                  <c:v>1.077683599846553</c:v>
                </c:pt>
                <c:pt idx="2768">
                  <c:v>1.078885927673615</c:v>
                </c:pt>
                <c:pt idx="2769">
                  <c:v>1.079218651197512</c:v>
                </c:pt>
                <c:pt idx="2770">
                  <c:v>1.080293573375187</c:v>
                </c:pt>
                <c:pt idx="2771">
                  <c:v>1.082330103321424</c:v>
                </c:pt>
                <c:pt idx="2772">
                  <c:v>1.08233738244637</c:v>
                </c:pt>
                <c:pt idx="2773">
                  <c:v>1.082402561294608</c:v>
                </c:pt>
                <c:pt idx="2774">
                  <c:v>1.083991204059238</c:v>
                </c:pt>
                <c:pt idx="2775">
                  <c:v>1.08593690647577</c:v>
                </c:pt>
                <c:pt idx="2776">
                  <c:v>1.08717337402512</c:v>
                </c:pt>
                <c:pt idx="2777">
                  <c:v>1.087309302061993</c:v>
                </c:pt>
                <c:pt idx="2778">
                  <c:v>1.090065821435223</c:v>
                </c:pt>
                <c:pt idx="2779">
                  <c:v>1.090256969387624</c:v>
                </c:pt>
                <c:pt idx="2780">
                  <c:v>1.091611967349988</c:v>
                </c:pt>
                <c:pt idx="2781">
                  <c:v>1.093544190374452</c:v>
                </c:pt>
                <c:pt idx="2782">
                  <c:v>1.094773828912114</c:v>
                </c:pt>
                <c:pt idx="2783">
                  <c:v>1.096896693665687</c:v>
                </c:pt>
                <c:pt idx="2784">
                  <c:v>1.097718907175033</c:v>
                </c:pt>
                <c:pt idx="2785">
                  <c:v>1.098286006781211</c:v>
                </c:pt>
                <c:pt idx="2786">
                  <c:v>1.098786114770052</c:v>
                </c:pt>
                <c:pt idx="2787">
                  <c:v>1.100046029969617</c:v>
                </c:pt>
                <c:pt idx="2788">
                  <c:v>1.10011037453521</c:v>
                </c:pt>
                <c:pt idx="2789">
                  <c:v>1.10285733618508</c:v>
                </c:pt>
                <c:pt idx="2790">
                  <c:v>1.103684205758536</c:v>
                </c:pt>
                <c:pt idx="2791">
                  <c:v>1.10385707582997</c:v>
                </c:pt>
                <c:pt idx="2792">
                  <c:v>1.10494229793878</c:v>
                </c:pt>
                <c:pt idx="2793">
                  <c:v>1.105825744911093</c:v>
                </c:pt>
                <c:pt idx="2794">
                  <c:v>1.106196904041337</c:v>
                </c:pt>
                <c:pt idx="2795">
                  <c:v>1.10643667667704</c:v>
                </c:pt>
                <c:pt idx="2796">
                  <c:v>1.106518157330038</c:v>
                </c:pt>
                <c:pt idx="2797">
                  <c:v>1.108050116298237</c:v>
                </c:pt>
                <c:pt idx="2798">
                  <c:v>1.109013873606097</c:v>
                </c:pt>
                <c:pt idx="2799">
                  <c:v>1.110780732397084</c:v>
                </c:pt>
                <c:pt idx="2800">
                  <c:v>1.111350040877454</c:v>
                </c:pt>
                <c:pt idx="2801">
                  <c:v>1.112349257890765</c:v>
                </c:pt>
                <c:pt idx="2802">
                  <c:v>1.113077835933825</c:v>
                </c:pt>
                <c:pt idx="2803">
                  <c:v>1.117331370914133</c:v>
                </c:pt>
                <c:pt idx="2804">
                  <c:v>1.118791291968836</c:v>
                </c:pt>
                <c:pt idx="2805">
                  <c:v>1.119180188752356</c:v>
                </c:pt>
                <c:pt idx="2806">
                  <c:v>1.119772481894834</c:v>
                </c:pt>
                <c:pt idx="2807">
                  <c:v>1.120184626085155</c:v>
                </c:pt>
                <c:pt idx="2808">
                  <c:v>1.12242890120392</c:v>
                </c:pt>
                <c:pt idx="2809">
                  <c:v>1.12270230671758</c:v>
                </c:pt>
                <c:pt idx="2810">
                  <c:v>1.123142899250603</c:v>
                </c:pt>
                <c:pt idx="2811">
                  <c:v>1.125181567479394</c:v>
                </c:pt>
                <c:pt idx="2812">
                  <c:v>1.125633328002329</c:v>
                </c:pt>
                <c:pt idx="2813">
                  <c:v>1.128505561614747</c:v>
                </c:pt>
                <c:pt idx="2814">
                  <c:v>1.128845157556438</c:v>
                </c:pt>
                <c:pt idx="2815">
                  <c:v>1.130322394049357</c:v>
                </c:pt>
                <c:pt idx="2816">
                  <c:v>1.131331287497972</c:v>
                </c:pt>
                <c:pt idx="2817">
                  <c:v>1.136668361718738</c:v>
                </c:pt>
                <c:pt idx="2818">
                  <c:v>1.138042989731045</c:v>
                </c:pt>
                <c:pt idx="2819">
                  <c:v>1.138298328219245</c:v>
                </c:pt>
                <c:pt idx="2820">
                  <c:v>1.138496303306091</c:v>
                </c:pt>
                <c:pt idx="2821">
                  <c:v>1.14004637020568</c:v>
                </c:pt>
                <c:pt idx="2822">
                  <c:v>1.141489404441313</c:v>
                </c:pt>
                <c:pt idx="2823">
                  <c:v>1.141699255095223</c:v>
                </c:pt>
                <c:pt idx="2824">
                  <c:v>1.141910405091918</c:v>
                </c:pt>
                <c:pt idx="2825">
                  <c:v>1.144892560643101</c:v>
                </c:pt>
                <c:pt idx="2826">
                  <c:v>1.14556418924033</c:v>
                </c:pt>
                <c:pt idx="2827">
                  <c:v>1.147496218756479</c:v>
                </c:pt>
                <c:pt idx="2828">
                  <c:v>1.148486663539933</c:v>
                </c:pt>
                <c:pt idx="2829">
                  <c:v>1.149689605974956</c:v>
                </c:pt>
                <c:pt idx="2830">
                  <c:v>1.150132308962958</c:v>
                </c:pt>
                <c:pt idx="2831">
                  <c:v>1.150635840074744</c:v>
                </c:pt>
                <c:pt idx="2832">
                  <c:v>1.151365465307168</c:v>
                </c:pt>
                <c:pt idx="2833">
                  <c:v>1.151919260585006</c:v>
                </c:pt>
                <c:pt idx="2834">
                  <c:v>1.152349302018715</c:v>
                </c:pt>
                <c:pt idx="2835">
                  <c:v>1.15292712576625</c:v>
                </c:pt>
                <c:pt idx="2836">
                  <c:v>1.154136483754242</c:v>
                </c:pt>
                <c:pt idx="2837">
                  <c:v>1.154741816399032</c:v>
                </c:pt>
                <c:pt idx="2838">
                  <c:v>1.156316527317816</c:v>
                </c:pt>
                <c:pt idx="2839">
                  <c:v>1.156928239674404</c:v>
                </c:pt>
                <c:pt idx="2840">
                  <c:v>1.157209456052999</c:v>
                </c:pt>
                <c:pt idx="2841">
                  <c:v>1.157241495165862</c:v>
                </c:pt>
                <c:pt idx="2842">
                  <c:v>1.159579476941573</c:v>
                </c:pt>
                <c:pt idx="2843">
                  <c:v>1.160422613326045</c:v>
                </c:pt>
                <c:pt idx="2844">
                  <c:v>1.160923707174857</c:v>
                </c:pt>
                <c:pt idx="2845">
                  <c:v>1.161583536347894</c:v>
                </c:pt>
                <c:pt idx="2846">
                  <c:v>1.161707113725657</c:v>
                </c:pt>
                <c:pt idx="2847">
                  <c:v>1.161815905471057</c:v>
                </c:pt>
                <c:pt idx="2848">
                  <c:v>1.162967787934177</c:v>
                </c:pt>
                <c:pt idx="2849">
                  <c:v>1.169477273043398</c:v>
                </c:pt>
                <c:pt idx="2850">
                  <c:v>1.171664030362424</c:v>
                </c:pt>
                <c:pt idx="2851">
                  <c:v>1.172630256364247</c:v>
                </c:pt>
                <c:pt idx="2852">
                  <c:v>1.173987217471904</c:v>
                </c:pt>
                <c:pt idx="2853">
                  <c:v>1.175543797540769</c:v>
                </c:pt>
                <c:pt idx="2854">
                  <c:v>1.175608310115233</c:v>
                </c:pt>
                <c:pt idx="2855">
                  <c:v>1.175741073273915</c:v>
                </c:pt>
                <c:pt idx="2856">
                  <c:v>1.176790361685986</c:v>
                </c:pt>
                <c:pt idx="2857">
                  <c:v>1.178638419038593</c:v>
                </c:pt>
                <c:pt idx="2858">
                  <c:v>1.179150850956686</c:v>
                </c:pt>
                <c:pt idx="2859">
                  <c:v>1.179729043363785</c:v>
                </c:pt>
                <c:pt idx="2860">
                  <c:v>1.181743726446721</c:v>
                </c:pt>
                <c:pt idx="2861">
                  <c:v>1.182093633407408</c:v>
                </c:pt>
                <c:pt idx="2862">
                  <c:v>1.18472222077204</c:v>
                </c:pt>
                <c:pt idx="2863">
                  <c:v>1.18588357918656</c:v>
                </c:pt>
                <c:pt idx="2864">
                  <c:v>1.186095249153297</c:v>
                </c:pt>
                <c:pt idx="2865">
                  <c:v>1.186207617138498</c:v>
                </c:pt>
                <c:pt idx="2866">
                  <c:v>1.186218899523185</c:v>
                </c:pt>
                <c:pt idx="2867">
                  <c:v>1.187966249570872</c:v>
                </c:pt>
                <c:pt idx="2868">
                  <c:v>1.188809023760218</c:v>
                </c:pt>
                <c:pt idx="2869">
                  <c:v>1.18995569314511</c:v>
                </c:pt>
                <c:pt idx="2870">
                  <c:v>1.191127469718438</c:v>
                </c:pt>
                <c:pt idx="2871">
                  <c:v>1.192003049884338</c:v>
                </c:pt>
                <c:pt idx="2872">
                  <c:v>1.19214275335639</c:v>
                </c:pt>
                <c:pt idx="2873">
                  <c:v>1.194217543520485</c:v>
                </c:pt>
                <c:pt idx="2874">
                  <c:v>1.194726282586692</c:v>
                </c:pt>
                <c:pt idx="2875">
                  <c:v>1.194802724247605</c:v>
                </c:pt>
                <c:pt idx="2876">
                  <c:v>1.196678100286491</c:v>
                </c:pt>
                <c:pt idx="2877">
                  <c:v>1.197943242799413</c:v>
                </c:pt>
                <c:pt idx="2878">
                  <c:v>1.199443316687752</c:v>
                </c:pt>
                <c:pt idx="2879">
                  <c:v>1.200495074918943</c:v>
                </c:pt>
                <c:pt idx="2880">
                  <c:v>1.201322565195314</c:v>
                </c:pt>
                <c:pt idx="2881">
                  <c:v>1.201373974842328</c:v>
                </c:pt>
                <c:pt idx="2882">
                  <c:v>1.203080683671959</c:v>
                </c:pt>
                <c:pt idx="2883">
                  <c:v>1.203224226326523</c:v>
                </c:pt>
                <c:pt idx="2884">
                  <c:v>1.203245692977295</c:v>
                </c:pt>
                <c:pt idx="2885">
                  <c:v>1.204466804444203</c:v>
                </c:pt>
                <c:pt idx="2886">
                  <c:v>1.205573009287766</c:v>
                </c:pt>
                <c:pt idx="2887">
                  <c:v>1.206995992421939</c:v>
                </c:pt>
                <c:pt idx="2888">
                  <c:v>1.208968669005821</c:v>
                </c:pt>
                <c:pt idx="2889">
                  <c:v>1.209392051545394</c:v>
                </c:pt>
                <c:pt idx="2890">
                  <c:v>1.211531078352438</c:v>
                </c:pt>
                <c:pt idx="2891">
                  <c:v>1.215291664450861</c:v>
                </c:pt>
                <c:pt idx="2892">
                  <c:v>1.217931794000326</c:v>
                </c:pt>
                <c:pt idx="2893">
                  <c:v>1.219813305659025</c:v>
                </c:pt>
                <c:pt idx="2894">
                  <c:v>1.220430102954955</c:v>
                </c:pt>
                <c:pt idx="2895">
                  <c:v>1.221817392785817</c:v>
                </c:pt>
                <c:pt idx="2896">
                  <c:v>1.226423620348022</c:v>
                </c:pt>
                <c:pt idx="2897">
                  <c:v>1.226452897755504</c:v>
                </c:pt>
                <c:pt idx="2898">
                  <c:v>1.226884735859216</c:v>
                </c:pt>
                <c:pt idx="2899">
                  <c:v>1.230906531343972</c:v>
                </c:pt>
                <c:pt idx="2900">
                  <c:v>1.230997600275326</c:v>
                </c:pt>
                <c:pt idx="2901">
                  <c:v>1.234046755087456</c:v>
                </c:pt>
                <c:pt idx="2902">
                  <c:v>1.234271957746437</c:v>
                </c:pt>
                <c:pt idx="2903">
                  <c:v>1.237157084044864</c:v>
                </c:pt>
                <c:pt idx="2904">
                  <c:v>1.239402505611934</c:v>
                </c:pt>
                <c:pt idx="2905">
                  <c:v>1.239836284696254</c:v>
                </c:pt>
                <c:pt idx="2906">
                  <c:v>1.24045533433776</c:v>
                </c:pt>
                <c:pt idx="2907">
                  <c:v>1.240661977165713</c:v>
                </c:pt>
                <c:pt idx="2908">
                  <c:v>1.241575558361971</c:v>
                </c:pt>
                <c:pt idx="2909">
                  <c:v>1.24188637986937</c:v>
                </c:pt>
                <c:pt idx="2910">
                  <c:v>1.241966956690732</c:v>
                </c:pt>
                <c:pt idx="2911">
                  <c:v>1.242435248272935</c:v>
                </c:pt>
                <c:pt idx="2912">
                  <c:v>1.243297944475123</c:v>
                </c:pt>
                <c:pt idx="2913">
                  <c:v>1.243690096377866</c:v>
                </c:pt>
                <c:pt idx="2914">
                  <c:v>1.243857830148745</c:v>
                </c:pt>
                <c:pt idx="2915">
                  <c:v>1.244847937875994</c:v>
                </c:pt>
                <c:pt idx="2916">
                  <c:v>1.245742523296135</c:v>
                </c:pt>
                <c:pt idx="2917">
                  <c:v>1.245760771801458</c:v>
                </c:pt>
                <c:pt idx="2918">
                  <c:v>1.245860281473104</c:v>
                </c:pt>
                <c:pt idx="2919">
                  <c:v>1.247189707043786</c:v>
                </c:pt>
                <c:pt idx="2920">
                  <c:v>1.250558806180527</c:v>
                </c:pt>
                <c:pt idx="2921">
                  <c:v>1.252029382955953</c:v>
                </c:pt>
                <c:pt idx="2922">
                  <c:v>1.252429291759449</c:v>
                </c:pt>
                <c:pt idx="2923">
                  <c:v>1.253733814212179</c:v>
                </c:pt>
                <c:pt idx="2924">
                  <c:v>1.254232364397462</c:v>
                </c:pt>
                <c:pt idx="2925">
                  <c:v>1.255658450732211</c:v>
                </c:pt>
                <c:pt idx="2926">
                  <c:v>1.259069648506748</c:v>
                </c:pt>
                <c:pt idx="2927">
                  <c:v>1.259523946183818</c:v>
                </c:pt>
                <c:pt idx="2928">
                  <c:v>1.261643241614007</c:v>
                </c:pt>
                <c:pt idx="2929">
                  <c:v>1.262180094151176</c:v>
                </c:pt>
                <c:pt idx="2930">
                  <c:v>1.262309931475394</c:v>
                </c:pt>
                <c:pt idx="2931">
                  <c:v>1.262434805360726</c:v>
                </c:pt>
                <c:pt idx="2932">
                  <c:v>1.264891191684162</c:v>
                </c:pt>
                <c:pt idx="2933">
                  <c:v>1.265040015987571</c:v>
                </c:pt>
                <c:pt idx="2934">
                  <c:v>1.269279697229124</c:v>
                </c:pt>
                <c:pt idx="2935">
                  <c:v>1.269354901618633</c:v>
                </c:pt>
                <c:pt idx="2936">
                  <c:v>1.274129419190932</c:v>
                </c:pt>
                <c:pt idx="2937">
                  <c:v>1.275030818635398</c:v>
                </c:pt>
                <c:pt idx="2938">
                  <c:v>1.277792781136052</c:v>
                </c:pt>
                <c:pt idx="2939">
                  <c:v>1.281967123932848</c:v>
                </c:pt>
                <c:pt idx="2940">
                  <c:v>1.283157985603631</c:v>
                </c:pt>
                <c:pt idx="2941">
                  <c:v>1.28333582899809</c:v>
                </c:pt>
                <c:pt idx="2942">
                  <c:v>1.283524125664811</c:v>
                </c:pt>
                <c:pt idx="2943">
                  <c:v>1.283587324875816</c:v>
                </c:pt>
                <c:pt idx="2944">
                  <c:v>1.284814266845356</c:v>
                </c:pt>
                <c:pt idx="2945">
                  <c:v>1.286686236069162</c:v>
                </c:pt>
                <c:pt idx="2946">
                  <c:v>1.286873336965048</c:v>
                </c:pt>
                <c:pt idx="2947">
                  <c:v>1.28803623907831</c:v>
                </c:pt>
                <c:pt idx="2948">
                  <c:v>1.289365010261008</c:v>
                </c:pt>
                <c:pt idx="2949">
                  <c:v>1.289877968115866</c:v>
                </c:pt>
                <c:pt idx="2950">
                  <c:v>1.290951284557835</c:v>
                </c:pt>
                <c:pt idx="2951">
                  <c:v>1.292609161654142</c:v>
                </c:pt>
                <c:pt idx="2952">
                  <c:v>1.293708778740172</c:v>
                </c:pt>
                <c:pt idx="2953">
                  <c:v>1.294359921683585</c:v>
                </c:pt>
                <c:pt idx="2954">
                  <c:v>1.297771306148785</c:v>
                </c:pt>
                <c:pt idx="2955">
                  <c:v>1.298900481298967</c:v>
                </c:pt>
                <c:pt idx="2956">
                  <c:v>1.300529414729462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'CHS protein (p&lt;0.015)'!$P$1</c:f>
              <c:strCache>
                <c:ptCount val="1"/>
                <c:pt idx="0">
                  <c:v>(-)coef, p&lt;0.015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3"/>
            <c:spPr>
              <a:noFill/>
              <a:ln w="9525">
                <a:solidFill>
                  <a:schemeClr val="tx1"/>
                </a:solidFill>
              </a:ln>
            </c:spPr>
          </c:marker>
          <c:xVal>
            <c:numRef>
              <c:f>'CHS protein (p&lt;0.015)'!$N$2:$N$2958</c:f>
              <c:numCache>
                <c:formatCode>General</c:formatCode>
                <c:ptCount val="2957"/>
                <c:pt idx="0">
                  <c:v>0.405343850943355</c:v>
                </c:pt>
                <c:pt idx="1">
                  <c:v>0.38579146901985</c:v>
                </c:pt>
                <c:pt idx="2">
                  <c:v>0.435875921345097</c:v>
                </c:pt>
                <c:pt idx="3">
                  <c:v>0.343739799871316</c:v>
                </c:pt>
                <c:pt idx="4">
                  <c:v>0.361206767915278</c:v>
                </c:pt>
                <c:pt idx="5">
                  <c:v>0.348868961999365</c:v>
                </c:pt>
                <c:pt idx="6">
                  <c:v>0.341029574529923</c:v>
                </c:pt>
                <c:pt idx="7">
                  <c:v>0.344211643303879</c:v>
                </c:pt>
                <c:pt idx="8">
                  <c:v>0.320007521122224</c:v>
                </c:pt>
                <c:pt idx="9">
                  <c:v>0.344500359219992</c:v>
                </c:pt>
                <c:pt idx="10">
                  <c:v>0.367724709151281</c:v>
                </c:pt>
                <c:pt idx="11">
                  <c:v>0.319842439757706</c:v>
                </c:pt>
                <c:pt idx="12">
                  <c:v>0.275043281432616</c:v>
                </c:pt>
                <c:pt idx="13">
                  <c:v>0.372081220830162</c:v>
                </c:pt>
                <c:pt idx="14">
                  <c:v>0.318373472227225</c:v>
                </c:pt>
                <c:pt idx="15">
                  <c:v>0.340188345705374</c:v>
                </c:pt>
                <c:pt idx="16">
                  <c:v>0.334271838879108</c:v>
                </c:pt>
                <c:pt idx="17">
                  <c:v>0.249401989204768</c:v>
                </c:pt>
                <c:pt idx="18">
                  <c:v>0.303613644033475</c:v>
                </c:pt>
                <c:pt idx="19">
                  <c:v>0.303000095224125</c:v>
                </c:pt>
                <c:pt idx="20">
                  <c:v>0.356216063983966</c:v>
                </c:pt>
                <c:pt idx="21">
                  <c:v>0.332601294061474</c:v>
                </c:pt>
                <c:pt idx="22">
                  <c:v>0.310363372395636</c:v>
                </c:pt>
                <c:pt idx="23">
                  <c:v>0.380770194105823</c:v>
                </c:pt>
                <c:pt idx="24">
                  <c:v>0.313950832966927</c:v>
                </c:pt>
                <c:pt idx="25">
                  <c:v>0.339264679311966</c:v>
                </c:pt>
                <c:pt idx="26">
                  <c:v>0.307517019342697</c:v>
                </c:pt>
                <c:pt idx="27">
                  <c:v>0.294670874327561</c:v>
                </c:pt>
                <c:pt idx="28">
                  <c:v>0.325820032023034</c:v>
                </c:pt>
                <c:pt idx="29">
                  <c:v>0.333153066575357</c:v>
                </c:pt>
                <c:pt idx="30">
                  <c:v>0.280852221440951</c:v>
                </c:pt>
                <c:pt idx="31">
                  <c:v>0.308270216635021</c:v>
                </c:pt>
                <c:pt idx="32">
                  <c:v>0.33766959337591</c:v>
                </c:pt>
                <c:pt idx="33">
                  <c:v>0.349361139754515</c:v>
                </c:pt>
                <c:pt idx="34">
                  <c:v>0.317590015582048</c:v>
                </c:pt>
                <c:pt idx="35">
                  <c:v>0.269701952828551</c:v>
                </c:pt>
                <c:pt idx="36">
                  <c:v>0.301751902911675</c:v>
                </c:pt>
                <c:pt idx="37">
                  <c:v>0.307607140847029</c:v>
                </c:pt>
                <c:pt idx="38">
                  <c:v>0.275344645556301</c:v>
                </c:pt>
                <c:pt idx="39">
                  <c:v>0.256307672334659</c:v>
                </c:pt>
                <c:pt idx="40">
                  <c:v>0.292072631644581</c:v>
                </c:pt>
                <c:pt idx="41">
                  <c:v>0.311645345908285</c:v>
                </c:pt>
                <c:pt idx="42">
                  <c:v>0.330665731606145</c:v>
                </c:pt>
                <c:pt idx="43">
                  <c:v>0.298036830646641</c:v>
                </c:pt>
                <c:pt idx="44">
                  <c:v>-0.433042976210694</c:v>
                </c:pt>
                <c:pt idx="45">
                  <c:v>-0.30528934166517</c:v>
                </c:pt>
                <c:pt idx="46">
                  <c:v>-0.367586031810943</c:v>
                </c:pt>
                <c:pt idx="47">
                  <c:v>-0.351135478662644</c:v>
                </c:pt>
                <c:pt idx="48">
                  <c:v>-0.444886089975713</c:v>
                </c:pt>
                <c:pt idx="49">
                  <c:v>-0.363371163698964</c:v>
                </c:pt>
                <c:pt idx="50">
                  <c:v>-0.388009146349103</c:v>
                </c:pt>
                <c:pt idx="51">
                  <c:v>-0.374200987798037</c:v>
                </c:pt>
                <c:pt idx="52">
                  <c:v>-0.503460532118687</c:v>
                </c:pt>
                <c:pt idx="53">
                  <c:v>-0.360024775899384</c:v>
                </c:pt>
                <c:pt idx="54">
                  <c:v>-0.377070562873475</c:v>
                </c:pt>
                <c:pt idx="55">
                  <c:v>-0.345423916630094</c:v>
                </c:pt>
                <c:pt idx="56">
                  <c:v>-0.418581779967486</c:v>
                </c:pt>
                <c:pt idx="57">
                  <c:v>-0.371725256101398</c:v>
                </c:pt>
                <c:pt idx="58">
                  <c:v>-0.369323579281398</c:v>
                </c:pt>
                <c:pt idx="59">
                  <c:v>-0.368217108670943</c:v>
                </c:pt>
                <c:pt idx="60">
                  <c:v>-0.250341987076047</c:v>
                </c:pt>
                <c:pt idx="61">
                  <c:v>-0.560119240053678</c:v>
                </c:pt>
                <c:pt idx="62">
                  <c:v>-0.361775308578266</c:v>
                </c:pt>
                <c:pt idx="63">
                  <c:v>-0.32894551938098</c:v>
                </c:pt>
                <c:pt idx="64">
                  <c:v>-0.262300536701448</c:v>
                </c:pt>
                <c:pt idx="65">
                  <c:v>-0.330777096418892</c:v>
                </c:pt>
                <c:pt idx="66">
                  <c:v>-0.319485588745256</c:v>
                </c:pt>
                <c:pt idx="67">
                  <c:v>-0.344394110202569</c:v>
                </c:pt>
                <c:pt idx="68">
                  <c:v>-0.313299147390175</c:v>
                </c:pt>
                <c:pt idx="69">
                  <c:v>-0.229811656302142</c:v>
                </c:pt>
                <c:pt idx="70">
                  <c:v>-0.419840650920767</c:v>
                </c:pt>
                <c:pt idx="71">
                  <c:v>-0.34370805114571</c:v>
                </c:pt>
                <c:pt idx="72">
                  <c:v>-0.375641841320882</c:v>
                </c:pt>
                <c:pt idx="73">
                  <c:v>-0.361022748309957</c:v>
                </c:pt>
                <c:pt idx="74">
                  <c:v>-0.339026579625611</c:v>
                </c:pt>
                <c:pt idx="75">
                  <c:v>-0.402172544854812</c:v>
                </c:pt>
                <c:pt idx="76">
                  <c:v>-0.361943987293657</c:v>
                </c:pt>
                <c:pt idx="77">
                  <c:v>-0.329910472428732</c:v>
                </c:pt>
                <c:pt idx="78">
                  <c:v>-0.170197665104653</c:v>
                </c:pt>
                <c:pt idx="79">
                  <c:v>-0.339175321557372</c:v>
                </c:pt>
                <c:pt idx="80">
                  <c:v>-0.382971452865123</c:v>
                </c:pt>
                <c:pt idx="81">
                  <c:v>-0.333679843755353</c:v>
                </c:pt>
                <c:pt idx="82">
                  <c:v>-0.281366646742185</c:v>
                </c:pt>
                <c:pt idx="83">
                  <c:v>-0.338709510434323</c:v>
                </c:pt>
                <c:pt idx="84">
                  <c:v>-0.309056484038807</c:v>
                </c:pt>
                <c:pt idx="85">
                  <c:v>-0.359979550164386</c:v>
                </c:pt>
                <c:pt idx="86">
                  <c:v>-0.403694480146587</c:v>
                </c:pt>
                <c:pt idx="87">
                  <c:v>-0.219124448836858</c:v>
                </c:pt>
                <c:pt idx="88">
                  <c:v>-0.301784837761467</c:v>
                </c:pt>
                <c:pt idx="89">
                  <c:v>-0.261411054794128</c:v>
                </c:pt>
                <c:pt idx="90">
                  <c:v>-0.302714613070311</c:v>
                </c:pt>
                <c:pt idx="91">
                  <c:v>-0.341167394206505</c:v>
                </c:pt>
                <c:pt idx="92">
                  <c:v>-0.393461218833968</c:v>
                </c:pt>
                <c:pt idx="93">
                  <c:v>-0.216526626852895</c:v>
                </c:pt>
                <c:pt idx="94">
                  <c:v>-0.231445751975945</c:v>
                </c:pt>
                <c:pt idx="95">
                  <c:v>-0.327746597515881</c:v>
                </c:pt>
                <c:pt idx="96">
                  <c:v>-0.410049564935582</c:v>
                </c:pt>
                <c:pt idx="97">
                  <c:v>-0.353221810524128</c:v>
                </c:pt>
                <c:pt idx="98">
                  <c:v>-0.319358964944452</c:v>
                </c:pt>
                <c:pt idx="99">
                  <c:v>-0.272906786339471</c:v>
                </c:pt>
                <c:pt idx="100">
                  <c:v>-0.197514534994425</c:v>
                </c:pt>
                <c:pt idx="101">
                  <c:v>-0.302002823171603</c:v>
                </c:pt>
                <c:pt idx="102">
                  <c:v>-0.259477786274383</c:v>
                </c:pt>
                <c:pt idx="103">
                  <c:v>-0.325319902270988</c:v>
                </c:pt>
                <c:pt idx="104">
                  <c:v>-0.260002595584845</c:v>
                </c:pt>
                <c:pt idx="105">
                  <c:v>-0.33757205988166</c:v>
                </c:pt>
                <c:pt idx="106">
                  <c:v>-0.318691209223552</c:v>
                </c:pt>
                <c:pt idx="107">
                  <c:v>-0.383798411919652</c:v>
                </c:pt>
                <c:pt idx="108">
                  <c:v>-0.288852651640036</c:v>
                </c:pt>
                <c:pt idx="109">
                  <c:v>-0.392544079034297</c:v>
                </c:pt>
                <c:pt idx="110">
                  <c:v>-0.343672109201601</c:v>
                </c:pt>
                <c:pt idx="111">
                  <c:v>-0.262535043287042</c:v>
                </c:pt>
                <c:pt idx="112">
                  <c:v>-0.345748135957306</c:v>
                </c:pt>
                <c:pt idx="113">
                  <c:v>-0.277083768642976</c:v>
                </c:pt>
                <c:pt idx="114">
                  <c:v>-0.326203706239136</c:v>
                </c:pt>
                <c:pt idx="115">
                  <c:v>-0.307736700857761</c:v>
                </c:pt>
                <c:pt idx="116">
                  <c:v>-0.188466726623801</c:v>
                </c:pt>
                <c:pt idx="117">
                  <c:v>-0.284791036895904</c:v>
                </c:pt>
                <c:pt idx="118">
                  <c:v>-0.273334002348853</c:v>
                </c:pt>
                <c:pt idx="119">
                  <c:v>-0.307841929927073</c:v>
                </c:pt>
                <c:pt idx="120">
                  <c:v>-0.339057252375085</c:v>
                </c:pt>
                <c:pt idx="121">
                  <c:v>-0.312003851298306</c:v>
                </c:pt>
                <c:pt idx="122">
                  <c:v>-0.250673982602255</c:v>
                </c:pt>
                <c:pt idx="123">
                  <c:v>-0.198239955386761</c:v>
                </c:pt>
                <c:pt idx="124">
                  <c:v>-0.354289040155058</c:v>
                </c:pt>
                <c:pt idx="125">
                  <c:v>-0.340424891014435</c:v>
                </c:pt>
                <c:pt idx="126">
                  <c:v>-0.303093190466548</c:v>
                </c:pt>
                <c:pt idx="127">
                  <c:v>-0.251299672591335</c:v>
                </c:pt>
                <c:pt idx="128">
                  <c:v>-0.294585321007028</c:v>
                </c:pt>
                <c:pt idx="129">
                  <c:v>-0.347024270074418</c:v>
                </c:pt>
                <c:pt idx="130">
                  <c:v>-0.263700443253667</c:v>
                </c:pt>
                <c:pt idx="131">
                  <c:v>-0.29750865786425</c:v>
                </c:pt>
                <c:pt idx="132">
                  <c:v>-0.355444449014794</c:v>
                </c:pt>
                <c:pt idx="133">
                  <c:v>-0.293687590929714</c:v>
                </c:pt>
                <c:pt idx="134">
                  <c:v>-0.292343275547015</c:v>
                </c:pt>
                <c:pt idx="135">
                  <c:v>-0.381243154379095</c:v>
                </c:pt>
                <c:pt idx="136">
                  <c:v>-0.3256227026941</c:v>
                </c:pt>
                <c:pt idx="137">
                  <c:v>-0.300249054369267</c:v>
                </c:pt>
                <c:pt idx="138">
                  <c:v>-0.350308231527801</c:v>
                </c:pt>
                <c:pt idx="139">
                  <c:v>-0.299453563256443</c:v>
                </c:pt>
                <c:pt idx="140">
                  <c:v>-0.306155305445897</c:v>
                </c:pt>
                <c:pt idx="141">
                  <c:v>-0.291433455408021</c:v>
                </c:pt>
                <c:pt idx="142">
                  <c:v>-0.24406648638234</c:v>
                </c:pt>
                <c:pt idx="143">
                  <c:v>-0.287502898510586</c:v>
                </c:pt>
                <c:pt idx="144">
                  <c:v>-0.211506925163432</c:v>
                </c:pt>
                <c:pt idx="145">
                  <c:v>-0.261305855742969</c:v>
                </c:pt>
                <c:pt idx="146">
                  <c:v>-0.300406593189648</c:v>
                </c:pt>
                <c:pt idx="147">
                  <c:v>-0.299142520912376</c:v>
                </c:pt>
                <c:pt idx="148">
                  <c:v>-0.295661608799977</c:v>
                </c:pt>
                <c:pt idx="149">
                  <c:v>-0.271670435694787</c:v>
                </c:pt>
                <c:pt idx="150">
                  <c:v>-0.224584407304324</c:v>
                </c:pt>
                <c:pt idx="151">
                  <c:v>-0.28976101377201</c:v>
                </c:pt>
                <c:pt idx="152">
                  <c:v>-0.222107003783535</c:v>
                </c:pt>
                <c:pt idx="153">
                  <c:v>-0.275226205238981</c:v>
                </c:pt>
                <c:pt idx="154">
                  <c:v>-0.305975640170483</c:v>
                </c:pt>
                <c:pt idx="155">
                  <c:v>-0.291537638993486</c:v>
                </c:pt>
                <c:pt idx="156">
                  <c:v>-0.348951482267475</c:v>
                </c:pt>
                <c:pt idx="157">
                  <c:v>-0.253243866045207</c:v>
                </c:pt>
                <c:pt idx="158">
                  <c:v>-0.279331221291116</c:v>
                </c:pt>
                <c:pt idx="159">
                  <c:v>-0.252412951974091</c:v>
                </c:pt>
                <c:pt idx="160">
                  <c:v>-0.333282239525094</c:v>
                </c:pt>
                <c:pt idx="161">
                  <c:v>-0.229247982220368</c:v>
                </c:pt>
                <c:pt idx="162">
                  <c:v>-0.224698804970208</c:v>
                </c:pt>
                <c:pt idx="163">
                  <c:v>-0.204861989082572</c:v>
                </c:pt>
                <c:pt idx="164">
                  <c:v>-0.168615378650282</c:v>
                </c:pt>
                <c:pt idx="165">
                  <c:v>-0.278958745856956</c:v>
                </c:pt>
                <c:pt idx="166">
                  <c:v>-0.23029660573222</c:v>
                </c:pt>
                <c:pt idx="167">
                  <c:v>-0.285905262431541</c:v>
                </c:pt>
                <c:pt idx="168">
                  <c:v>-0.344841458900751</c:v>
                </c:pt>
                <c:pt idx="169">
                  <c:v>-0.205770501192589</c:v>
                </c:pt>
                <c:pt idx="170">
                  <c:v>-0.284994071020585</c:v>
                </c:pt>
                <c:pt idx="171">
                  <c:v>-0.356569077782775</c:v>
                </c:pt>
                <c:pt idx="172">
                  <c:v>-0.314301323463394</c:v>
                </c:pt>
                <c:pt idx="173">
                  <c:v>-0.290418905361464</c:v>
                </c:pt>
                <c:pt idx="174">
                  <c:v>-0.209979628595682</c:v>
                </c:pt>
                <c:pt idx="175">
                  <c:v>-0.282853628732043</c:v>
                </c:pt>
                <c:pt idx="176">
                  <c:v>-0.271915506415184</c:v>
                </c:pt>
                <c:pt idx="177">
                  <c:v>-0.392117647192017</c:v>
                </c:pt>
                <c:pt idx="178">
                  <c:v>-0.284000948058168</c:v>
                </c:pt>
                <c:pt idx="179">
                  <c:v>-0.337595670626603</c:v>
                </c:pt>
                <c:pt idx="180">
                  <c:v>-0.283039371821432</c:v>
                </c:pt>
                <c:pt idx="181">
                  <c:v>-0.240566503325277</c:v>
                </c:pt>
                <c:pt idx="182">
                  <c:v>-0.281353611737535</c:v>
                </c:pt>
                <c:pt idx="183">
                  <c:v>-0.264347070239395</c:v>
                </c:pt>
                <c:pt idx="184">
                  <c:v>-0.351274039310615</c:v>
                </c:pt>
                <c:pt idx="185">
                  <c:v>-0.26028294113362</c:v>
                </c:pt>
                <c:pt idx="186">
                  <c:v>-0.309613010874539</c:v>
                </c:pt>
                <c:pt idx="187">
                  <c:v>-0.205281146166209</c:v>
                </c:pt>
                <c:pt idx="188">
                  <c:v>-0.243639451256174</c:v>
                </c:pt>
                <c:pt idx="189">
                  <c:v>-0.261240127720899</c:v>
                </c:pt>
                <c:pt idx="190">
                  <c:v>-0.240621887431265</c:v>
                </c:pt>
                <c:pt idx="191">
                  <c:v>-0.200271959342163</c:v>
                </c:pt>
                <c:pt idx="192">
                  <c:v>-0.291119075553516</c:v>
                </c:pt>
                <c:pt idx="193">
                  <c:v>-0.310964509536195</c:v>
                </c:pt>
                <c:pt idx="194">
                  <c:v>-0.300250599372478</c:v>
                </c:pt>
                <c:pt idx="195">
                  <c:v>-0.257803676833997</c:v>
                </c:pt>
                <c:pt idx="196">
                  <c:v>-0.128292094533234</c:v>
                </c:pt>
                <c:pt idx="197">
                  <c:v>-0.228427996413386</c:v>
                </c:pt>
                <c:pt idx="198">
                  <c:v>-0.208720995353155</c:v>
                </c:pt>
                <c:pt idx="199">
                  <c:v>-0.26319488052882</c:v>
                </c:pt>
                <c:pt idx="200">
                  <c:v>-0.246615287373651</c:v>
                </c:pt>
                <c:pt idx="201">
                  <c:v>-0.235544588489225</c:v>
                </c:pt>
                <c:pt idx="202">
                  <c:v>-0.259644664819809</c:v>
                </c:pt>
                <c:pt idx="203">
                  <c:v>-0.212646340310294</c:v>
                </c:pt>
                <c:pt idx="204">
                  <c:v>-0.287399050412833</c:v>
                </c:pt>
                <c:pt idx="205">
                  <c:v>-0.339556775508854</c:v>
                </c:pt>
                <c:pt idx="206">
                  <c:v>-0.359294398729366</c:v>
                </c:pt>
                <c:pt idx="207">
                  <c:v>-0.207865090596481</c:v>
                </c:pt>
                <c:pt idx="208">
                  <c:v>-0.256820960697264</c:v>
                </c:pt>
                <c:pt idx="209">
                  <c:v>-0.273582395743113</c:v>
                </c:pt>
                <c:pt idx="210">
                  <c:v>-0.19223871352058</c:v>
                </c:pt>
                <c:pt idx="211">
                  <c:v>-0.358481927390533</c:v>
                </c:pt>
                <c:pt idx="212">
                  <c:v>-0.225965339080353</c:v>
                </c:pt>
                <c:pt idx="213">
                  <c:v>-0.262779921653261</c:v>
                </c:pt>
                <c:pt idx="214">
                  <c:v>-0.228951965631259</c:v>
                </c:pt>
                <c:pt idx="215">
                  <c:v>-0.300385967598139</c:v>
                </c:pt>
                <c:pt idx="216">
                  <c:v>-0.228598853391729</c:v>
                </c:pt>
                <c:pt idx="217">
                  <c:v>-0.278788620696445</c:v>
                </c:pt>
                <c:pt idx="218">
                  <c:v>-0.32767542084636</c:v>
                </c:pt>
                <c:pt idx="219">
                  <c:v>-0.237105193230071</c:v>
                </c:pt>
                <c:pt idx="220">
                  <c:v>-0.241986584987712</c:v>
                </c:pt>
                <c:pt idx="221">
                  <c:v>-0.283795118841021</c:v>
                </c:pt>
                <c:pt idx="222">
                  <c:v>-0.256784622587452</c:v>
                </c:pt>
                <c:pt idx="223">
                  <c:v>-0.160960145767908</c:v>
                </c:pt>
                <c:pt idx="224">
                  <c:v>-0.176231785053736</c:v>
                </c:pt>
                <c:pt idx="225">
                  <c:v>-0.192061017199858</c:v>
                </c:pt>
                <c:pt idx="226">
                  <c:v>-0.252258497337465</c:v>
                </c:pt>
                <c:pt idx="227">
                  <c:v>-0.2870809011135</c:v>
                </c:pt>
                <c:pt idx="228">
                  <c:v>-0.270126097795791</c:v>
                </c:pt>
                <c:pt idx="229">
                  <c:v>-0.252286948751693</c:v>
                </c:pt>
                <c:pt idx="230">
                  <c:v>0.610057080992852</c:v>
                </c:pt>
                <c:pt idx="231">
                  <c:v>0.642396211811263</c:v>
                </c:pt>
                <c:pt idx="232">
                  <c:v>0.526462468915279</c:v>
                </c:pt>
                <c:pt idx="233">
                  <c:v>0.620405408320621</c:v>
                </c:pt>
                <c:pt idx="234">
                  <c:v>0.52357347540271</c:v>
                </c:pt>
                <c:pt idx="235">
                  <c:v>0.51870616831345</c:v>
                </c:pt>
                <c:pt idx="236">
                  <c:v>0.477908699391004</c:v>
                </c:pt>
                <c:pt idx="237">
                  <c:v>0.494616201590747</c:v>
                </c:pt>
                <c:pt idx="238">
                  <c:v>0.477761098168751</c:v>
                </c:pt>
                <c:pt idx="239">
                  <c:v>0.476241031904205</c:v>
                </c:pt>
                <c:pt idx="240">
                  <c:v>0.469112834627297</c:v>
                </c:pt>
                <c:pt idx="241">
                  <c:v>0.456203641051453</c:v>
                </c:pt>
                <c:pt idx="242">
                  <c:v>0.467911226538541</c:v>
                </c:pt>
                <c:pt idx="243">
                  <c:v>0.634779312780381</c:v>
                </c:pt>
                <c:pt idx="244">
                  <c:v>0.434125100715515</c:v>
                </c:pt>
                <c:pt idx="245">
                  <c:v>0.498430800642407</c:v>
                </c:pt>
                <c:pt idx="246">
                  <c:v>0.526180532044321</c:v>
                </c:pt>
                <c:pt idx="247">
                  <c:v>0.419068463268442</c:v>
                </c:pt>
                <c:pt idx="248">
                  <c:v>0.451170665656925</c:v>
                </c:pt>
                <c:pt idx="249">
                  <c:v>0.499225208087134</c:v>
                </c:pt>
                <c:pt idx="250">
                  <c:v>0.405168748647617</c:v>
                </c:pt>
                <c:pt idx="251">
                  <c:v>0.484615515335254</c:v>
                </c:pt>
                <c:pt idx="252">
                  <c:v>0.415325413255651</c:v>
                </c:pt>
                <c:pt idx="253">
                  <c:v>0.378341084593885</c:v>
                </c:pt>
                <c:pt idx="254">
                  <c:v>0.429032004639131</c:v>
                </c:pt>
                <c:pt idx="255">
                  <c:v>0.462217711796643</c:v>
                </c:pt>
                <c:pt idx="256">
                  <c:v>0.457101985678263</c:v>
                </c:pt>
                <c:pt idx="257">
                  <c:v>0.406695461659015</c:v>
                </c:pt>
                <c:pt idx="258">
                  <c:v>0.44939381089641</c:v>
                </c:pt>
                <c:pt idx="259">
                  <c:v>0.430930157046036</c:v>
                </c:pt>
                <c:pt idx="260">
                  <c:v>0.429401519498384</c:v>
                </c:pt>
                <c:pt idx="261">
                  <c:v>0.402343376434093</c:v>
                </c:pt>
                <c:pt idx="262">
                  <c:v>0.402666231200103</c:v>
                </c:pt>
                <c:pt idx="263">
                  <c:v>0.372874656583194</c:v>
                </c:pt>
                <c:pt idx="264">
                  <c:v>0.427308330554997</c:v>
                </c:pt>
                <c:pt idx="265">
                  <c:v>0.445116598228178</c:v>
                </c:pt>
                <c:pt idx="266">
                  <c:v>0.455171358653118</c:v>
                </c:pt>
                <c:pt idx="267">
                  <c:v>0.450908328526084</c:v>
                </c:pt>
                <c:pt idx="268">
                  <c:v>0.43413520231767</c:v>
                </c:pt>
                <c:pt idx="269">
                  <c:v>0.407685862917701</c:v>
                </c:pt>
                <c:pt idx="270">
                  <c:v>0.419199061290411</c:v>
                </c:pt>
                <c:pt idx="271">
                  <c:v>0.446601773530859</c:v>
                </c:pt>
                <c:pt idx="272">
                  <c:v>0.420238878137778</c:v>
                </c:pt>
                <c:pt idx="273">
                  <c:v>0.467615774981775</c:v>
                </c:pt>
                <c:pt idx="274">
                  <c:v>0.370251501163623</c:v>
                </c:pt>
                <c:pt idx="275">
                  <c:v>0.409537317512289</c:v>
                </c:pt>
                <c:pt idx="276">
                  <c:v>0.374136522288338</c:v>
                </c:pt>
                <c:pt idx="277">
                  <c:v>0.386078362154126</c:v>
                </c:pt>
                <c:pt idx="278">
                  <c:v>0.373187586116116</c:v>
                </c:pt>
                <c:pt idx="279">
                  <c:v>0.535294141314781</c:v>
                </c:pt>
                <c:pt idx="280">
                  <c:v>0.378938597395534</c:v>
                </c:pt>
                <c:pt idx="281">
                  <c:v>0.359972538554036</c:v>
                </c:pt>
                <c:pt idx="282">
                  <c:v>0.348301802756742</c:v>
                </c:pt>
                <c:pt idx="283">
                  <c:v>0.349415587499716</c:v>
                </c:pt>
                <c:pt idx="284">
                  <c:v>0.390673291087774</c:v>
                </c:pt>
                <c:pt idx="285">
                  <c:v>0.368858113764958</c:v>
                </c:pt>
                <c:pt idx="286">
                  <c:v>0.410602717307585</c:v>
                </c:pt>
                <c:pt idx="287">
                  <c:v>0.399664823513938</c:v>
                </c:pt>
                <c:pt idx="288">
                  <c:v>0.393489051151429</c:v>
                </c:pt>
                <c:pt idx="289">
                  <c:v>0.416054004689428</c:v>
                </c:pt>
                <c:pt idx="290">
                  <c:v>0.445376364360497</c:v>
                </c:pt>
                <c:pt idx="291">
                  <c:v>0.411364736786705</c:v>
                </c:pt>
                <c:pt idx="292">
                  <c:v>0.428149325780688</c:v>
                </c:pt>
                <c:pt idx="293">
                  <c:v>0.337583797750133</c:v>
                </c:pt>
                <c:pt idx="294">
                  <c:v>0.380180306807483</c:v>
                </c:pt>
                <c:pt idx="295">
                  <c:v>0.412852316677852</c:v>
                </c:pt>
                <c:pt idx="296">
                  <c:v>0.408143979131124</c:v>
                </c:pt>
                <c:pt idx="297">
                  <c:v>0.431374146352453</c:v>
                </c:pt>
                <c:pt idx="298">
                  <c:v>0.392965933452562</c:v>
                </c:pt>
                <c:pt idx="299">
                  <c:v>0.423678203357776</c:v>
                </c:pt>
                <c:pt idx="300">
                  <c:v>0.34737815676986</c:v>
                </c:pt>
                <c:pt idx="301">
                  <c:v>0.343460011687097</c:v>
                </c:pt>
                <c:pt idx="302">
                  <c:v>0.383383865300824</c:v>
                </c:pt>
                <c:pt idx="303">
                  <c:v>0.371223434621501</c:v>
                </c:pt>
                <c:pt idx="304">
                  <c:v>0.367478675063539</c:v>
                </c:pt>
                <c:pt idx="305">
                  <c:v>0.419355108866855</c:v>
                </c:pt>
                <c:pt idx="306">
                  <c:v>0.391269983396704</c:v>
                </c:pt>
                <c:pt idx="307">
                  <c:v>0.482975248654738</c:v>
                </c:pt>
                <c:pt idx="308">
                  <c:v>0.393899809727706</c:v>
                </c:pt>
                <c:pt idx="309">
                  <c:v>0.318169797255146</c:v>
                </c:pt>
                <c:pt idx="310">
                  <c:v>0.360499410299132</c:v>
                </c:pt>
                <c:pt idx="311">
                  <c:v>0.359348209072238</c:v>
                </c:pt>
                <c:pt idx="312">
                  <c:v>0.383871824404387</c:v>
                </c:pt>
                <c:pt idx="313">
                  <c:v>0.411254414191774</c:v>
                </c:pt>
                <c:pt idx="314">
                  <c:v>0.397528006606206</c:v>
                </c:pt>
                <c:pt idx="315">
                  <c:v>0.324492654675424</c:v>
                </c:pt>
                <c:pt idx="316">
                  <c:v>0.370622474095687</c:v>
                </c:pt>
                <c:pt idx="317">
                  <c:v>0.366676465222991</c:v>
                </c:pt>
                <c:pt idx="318">
                  <c:v>0.356637028084516</c:v>
                </c:pt>
                <c:pt idx="319">
                  <c:v>0.457982540299106</c:v>
                </c:pt>
                <c:pt idx="320">
                  <c:v>0.397705461113927</c:v>
                </c:pt>
                <c:pt idx="321">
                  <c:v>0.389672399851653</c:v>
                </c:pt>
                <c:pt idx="322">
                  <c:v>0.338309349034644</c:v>
                </c:pt>
                <c:pt idx="323">
                  <c:v>0.404212104338124</c:v>
                </c:pt>
                <c:pt idx="324">
                  <c:v>0.385781965871427</c:v>
                </c:pt>
                <c:pt idx="325">
                  <c:v>0.356403165612138</c:v>
                </c:pt>
                <c:pt idx="326">
                  <c:v>0.366924991239227</c:v>
                </c:pt>
                <c:pt idx="327">
                  <c:v>0.383643371993087</c:v>
                </c:pt>
                <c:pt idx="328">
                  <c:v>0.440271285913421</c:v>
                </c:pt>
                <c:pt idx="329">
                  <c:v>0.322140629602957</c:v>
                </c:pt>
                <c:pt idx="330">
                  <c:v>0.333097084190266</c:v>
                </c:pt>
                <c:pt idx="331">
                  <c:v>0.311890587578357</c:v>
                </c:pt>
                <c:pt idx="332">
                  <c:v>0.3265007847903</c:v>
                </c:pt>
                <c:pt idx="333">
                  <c:v>0.371796431990264</c:v>
                </c:pt>
                <c:pt idx="334">
                  <c:v>0.330430645356571</c:v>
                </c:pt>
                <c:pt idx="335">
                  <c:v>0.309796317188967</c:v>
                </c:pt>
                <c:pt idx="336">
                  <c:v>0.377473809100663</c:v>
                </c:pt>
                <c:pt idx="337">
                  <c:v>0.266383243285471</c:v>
                </c:pt>
                <c:pt idx="338">
                  <c:v>0.30827608979201</c:v>
                </c:pt>
                <c:pt idx="339">
                  <c:v>0.397082381469765</c:v>
                </c:pt>
                <c:pt idx="340">
                  <c:v>0.36053531940246</c:v>
                </c:pt>
                <c:pt idx="341">
                  <c:v>0.352308121431041</c:v>
                </c:pt>
                <c:pt idx="342">
                  <c:v>0.283427730409642</c:v>
                </c:pt>
                <c:pt idx="343">
                  <c:v>0.309475694637466</c:v>
                </c:pt>
                <c:pt idx="344">
                  <c:v>0.315773106485457</c:v>
                </c:pt>
                <c:pt idx="345">
                  <c:v>0.325062310577728</c:v>
                </c:pt>
                <c:pt idx="346">
                  <c:v>0.275058920211806</c:v>
                </c:pt>
                <c:pt idx="347">
                  <c:v>0.373760563095711</c:v>
                </c:pt>
                <c:pt idx="348">
                  <c:v>0.362895592463995</c:v>
                </c:pt>
                <c:pt idx="349">
                  <c:v>0.469939838090017</c:v>
                </c:pt>
                <c:pt idx="350">
                  <c:v>0.295997778635048</c:v>
                </c:pt>
                <c:pt idx="351">
                  <c:v>0.436631133043641</c:v>
                </c:pt>
                <c:pt idx="352">
                  <c:v>0.32583234252902</c:v>
                </c:pt>
                <c:pt idx="353">
                  <c:v>0.422025985514408</c:v>
                </c:pt>
                <c:pt idx="354">
                  <c:v>0.277393526729569</c:v>
                </c:pt>
                <c:pt idx="355">
                  <c:v>0.299417260113691</c:v>
                </c:pt>
                <c:pt idx="356">
                  <c:v>0.369146111605124</c:v>
                </c:pt>
                <c:pt idx="357">
                  <c:v>0.296964093663955</c:v>
                </c:pt>
                <c:pt idx="358">
                  <c:v>0.325379994675029</c:v>
                </c:pt>
                <c:pt idx="359">
                  <c:v>0.30555289873552</c:v>
                </c:pt>
                <c:pt idx="360">
                  <c:v>0.360445539348152</c:v>
                </c:pt>
                <c:pt idx="361">
                  <c:v>0.331268911777673</c:v>
                </c:pt>
                <c:pt idx="362">
                  <c:v>0.34215208641348</c:v>
                </c:pt>
                <c:pt idx="363">
                  <c:v>0.495937175338976</c:v>
                </c:pt>
                <c:pt idx="364">
                  <c:v>0.310864229170539</c:v>
                </c:pt>
                <c:pt idx="365">
                  <c:v>0.372867104421372</c:v>
                </c:pt>
                <c:pt idx="366">
                  <c:v>0.368211089670027</c:v>
                </c:pt>
                <c:pt idx="367">
                  <c:v>0.47961372604868</c:v>
                </c:pt>
                <c:pt idx="368">
                  <c:v>0.286163512236962</c:v>
                </c:pt>
                <c:pt idx="369">
                  <c:v>0.345481469104508</c:v>
                </c:pt>
                <c:pt idx="370">
                  <c:v>0.305090314077267</c:v>
                </c:pt>
                <c:pt idx="371">
                  <c:v>0.263000083332777</c:v>
                </c:pt>
                <c:pt idx="372">
                  <c:v>0.303558482974942</c:v>
                </c:pt>
                <c:pt idx="373">
                  <c:v>0.315540010846413</c:v>
                </c:pt>
                <c:pt idx="374">
                  <c:v>0.257056244642327</c:v>
                </c:pt>
                <c:pt idx="375">
                  <c:v>0.31606409883623</c:v>
                </c:pt>
                <c:pt idx="376">
                  <c:v>0.331285549967901</c:v>
                </c:pt>
                <c:pt idx="377">
                  <c:v>0.309191477289531</c:v>
                </c:pt>
                <c:pt idx="378">
                  <c:v>0.403545939482147</c:v>
                </c:pt>
                <c:pt idx="379">
                  <c:v>0.289169834834568</c:v>
                </c:pt>
                <c:pt idx="380">
                  <c:v>0.294373575497083</c:v>
                </c:pt>
                <c:pt idx="381">
                  <c:v>0.295313165357171</c:v>
                </c:pt>
                <c:pt idx="382">
                  <c:v>0.314507642381786</c:v>
                </c:pt>
                <c:pt idx="383" formatCode="0.00E+00">
                  <c:v>-1.94754833935309E-5</c:v>
                </c:pt>
                <c:pt idx="384" formatCode="0.00E+00">
                  <c:v>5.88156027777518E-5</c:v>
                </c:pt>
                <c:pt idx="385">
                  <c:v>-0.000208509912957302</c:v>
                </c:pt>
                <c:pt idx="386">
                  <c:v>-0.00031620749985244</c:v>
                </c:pt>
                <c:pt idx="387">
                  <c:v>0.00056582266238417</c:v>
                </c:pt>
                <c:pt idx="388">
                  <c:v>0.000613955045343453</c:v>
                </c:pt>
                <c:pt idx="389">
                  <c:v>-0.000609170937177753</c:v>
                </c:pt>
                <c:pt idx="390">
                  <c:v>-0.00063705278731142</c:v>
                </c:pt>
                <c:pt idx="391">
                  <c:v>-0.00062316465379699</c:v>
                </c:pt>
                <c:pt idx="392">
                  <c:v>-0.00104446231673901</c:v>
                </c:pt>
                <c:pt idx="393">
                  <c:v>-0.000906859317818061</c:v>
                </c:pt>
                <c:pt idx="394">
                  <c:v>-0.000927721500906002</c:v>
                </c:pt>
                <c:pt idx="395">
                  <c:v>0.00106836055650009</c:v>
                </c:pt>
                <c:pt idx="396">
                  <c:v>0.00207829882634989</c:v>
                </c:pt>
                <c:pt idx="397">
                  <c:v>0.00154270501280785</c:v>
                </c:pt>
                <c:pt idx="398">
                  <c:v>-0.00171440462194634</c:v>
                </c:pt>
                <c:pt idx="399">
                  <c:v>-0.00114450754312027</c:v>
                </c:pt>
                <c:pt idx="400">
                  <c:v>0.00188165784836439</c:v>
                </c:pt>
                <c:pt idx="401">
                  <c:v>0.00208423454644</c:v>
                </c:pt>
                <c:pt idx="402">
                  <c:v>0.00196891060421476</c:v>
                </c:pt>
                <c:pt idx="403">
                  <c:v>-0.00220524287862707</c:v>
                </c:pt>
                <c:pt idx="404">
                  <c:v>0.00205675640087037</c:v>
                </c:pt>
                <c:pt idx="405">
                  <c:v>0.00329822618658985</c:v>
                </c:pt>
                <c:pt idx="406">
                  <c:v>-0.00308868246632002</c:v>
                </c:pt>
                <c:pt idx="407">
                  <c:v>-0.00264886198838355</c:v>
                </c:pt>
                <c:pt idx="408">
                  <c:v>-0.0018633474860601</c:v>
                </c:pt>
                <c:pt idx="409">
                  <c:v>0.00320387426409408</c:v>
                </c:pt>
                <c:pt idx="410">
                  <c:v>0.00232592050836963</c:v>
                </c:pt>
                <c:pt idx="411">
                  <c:v>0.00286725489753321</c:v>
                </c:pt>
                <c:pt idx="412">
                  <c:v>0.00360764759546104</c:v>
                </c:pt>
                <c:pt idx="413">
                  <c:v>0.00344525688619502</c:v>
                </c:pt>
                <c:pt idx="414">
                  <c:v>0.00380564576028976</c:v>
                </c:pt>
                <c:pt idx="415">
                  <c:v>0.00382845865039687</c:v>
                </c:pt>
                <c:pt idx="416">
                  <c:v>0.00368592105075839</c:v>
                </c:pt>
                <c:pt idx="417">
                  <c:v>0.00436279434952788</c:v>
                </c:pt>
                <c:pt idx="418">
                  <c:v>0.00378216066787491</c:v>
                </c:pt>
                <c:pt idx="419">
                  <c:v>0.00383160087810984</c:v>
                </c:pt>
                <c:pt idx="420">
                  <c:v>0.00449491583020607</c:v>
                </c:pt>
                <c:pt idx="421">
                  <c:v>-0.00462076314666476</c:v>
                </c:pt>
                <c:pt idx="422">
                  <c:v>0.00431452410876051</c:v>
                </c:pt>
                <c:pt idx="423">
                  <c:v>0.00391347055442855</c:v>
                </c:pt>
                <c:pt idx="424">
                  <c:v>-0.00373763080091331</c:v>
                </c:pt>
                <c:pt idx="425">
                  <c:v>-0.00426128465184073</c:v>
                </c:pt>
                <c:pt idx="426">
                  <c:v>-0.00584729932937357</c:v>
                </c:pt>
                <c:pt idx="427">
                  <c:v>-0.00557940043109681</c:v>
                </c:pt>
                <c:pt idx="428">
                  <c:v>-0.00492245043608991</c:v>
                </c:pt>
                <c:pt idx="429">
                  <c:v>0.00477614945787309</c:v>
                </c:pt>
                <c:pt idx="430">
                  <c:v>-0.0059792561335124</c:v>
                </c:pt>
                <c:pt idx="431">
                  <c:v>-0.00466865671560343</c:v>
                </c:pt>
                <c:pt idx="432">
                  <c:v>-0.0050481492314869</c:v>
                </c:pt>
                <c:pt idx="433">
                  <c:v>-0.00437953111441767</c:v>
                </c:pt>
                <c:pt idx="434">
                  <c:v>0.00607715474933405</c:v>
                </c:pt>
                <c:pt idx="435">
                  <c:v>0.00331436026581848</c:v>
                </c:pt>
                <c:pt idx="436">
                  <c:v>-0.00619074041671384</c:v>
                </c:pt>
                <c:pt idx="437">
                  <c:v>-0.00653254060735212</c:v>
                </c:pt>
                <c:pt idx="438">
                  <c:v>0.00580881229433962</c:v>
                </c:pt>
                <c:pt idx="439">
                  <c:v>0.00566894365829349</c:v>
                </c:pt>
                <c:pt idx="440">
                  <c:v>0.00614457352780638</c:v>
                </c:pt>
                <c:pt idx="441">
                  <c:v>-0.00508047554760202</c:v>
                </c:pt>
                <c:pt idx="442">
                  <c:v>0.00429749550784919</c:v>
                </c:pt>
                <c:pt idx="443">
                  <c:v>0.00522520637486617</c:v>
                </c:pt>
                <c:pt idx="444">
                  <c:v>-0.00639428159049535</c:v>
                </c:pt>
                <c:pt idx="445">
                  <c:v>-0.00510831114693717</c:v>
                </c:pt>
                <c:pt idx="446">
                  <c:v>0.00718704148181865</c:v>
                </c:pt>
                <c:pt idx="447">
                  <c:v>0.00734900283468163</c:v>
                </c:pt>
                <c:pt idx="448">
                  <c:v>0.00619297740538446</c:v>
                </c:pt>
                <c:pt idx="449">
                  <c:v>0.00691555723264719</c:v>
                </c:pt>
                <c:pt idx="450">
                  <c:v>0.00671291687587512</c:v>
                </c:pt>
                <c:pt idx="451">
                  <c:v>-0.00519874220411494</c:v>
                </c:pt>
                <c:pt idx="452">
                  <c:v>0.00966943182943498</c:v>
                </c:pt>
                <c:pt idx="453">
                  <c:v>-0.00700368679012641</c:v>
                </c:pt>
                <c:pt idx="454">
                  <c:v>0.00845016848876005</c:v>
                </c:pt>
                <c:pt idx="455">
                  <c:v>-0.00764731989909592</c:v>
                </c:pt>
                <c:pt idx="456">
                  <c:v>0.00758510849751158</c:v>
                </c:pt>
                <c:pt idx="457">
                  <c:v>0.00951547818296542</c:v>
                </c:pt>
                <c:pt idx="458">
                  <c:v>0.0102799110329903</c:v>
                </c:pt>
                <c:pt idx="459">
                  <c:v>0.00663175600558335</c:v>
                </c:pt>
                <c:pt idx="460">
                  <c:v>0.0100763538275882</c:v>
                </c:pt>
                <c:pt idx="461">
                  <c:v>0.00834387024140713</c:v>
                </c:pt>
                <c:pt idx="462">
                  <c:v>0.0084644638177969</c:v>
                </c:pt>
                <c:pt idx="463">
                  <c:v>0.00741145272145682</c:v>
                </c:pt>
                <c:pt idx="464">
                  <c:v>-0.00823553380050213</c:v>
                </c:pt>
                <c:pt idx="465">
                  <c:v>0.00854751403695117</c:v>
                </c:pt>
                <c:pt idx="466">
                  <c:v>-0.00789388373667614</c:v>
                </c:pt>
                <c:pt idx="467">
                  <c:v>-0.00995703770712308</c:v>
                </c:pt>
                <c:pt idx="468">
                  <c:v>-0.0072734933076379</c:v>
                </c:pt>
                <c:pt idx="469">
                  <c:v>-0.00754450764769546</c:v>
                </c:pt>
                <c:pt idx="470">
                  <c:v>-0.00825469411428056</c:v>
                </c:pt>
                <c:pt idx="471">
                  <c:v>0.00838743260365244</c:v>
                </c:pt>
                <c:pt idx="472">
                  <c:v>-0.0113114562158606</c:v>
                </c:pt>
                <c:pt idx="473">
                  <c:v>0.010585845099033</c:v>
                </c:pt>
                <c:pt idx="474">
                  <c:v>0.00971811643861687</c:v>
                </c:pt>
                <c:pt idx="475">
                  <c:v>-0.010499235014527</c:v>
                </c:pt>
                <c:pt idx="476">
                  <c:v>0.0094617141918685</c:v>
                </c:pt>
                <c:pt idx="477">
                  <c:v>0.0102371948812535</c:v>
                </c:pt>
                <c:pt idx="478">
                  <c:v>0.010957128487649</c:v>
                </c:pt>
                <c:pt idx="479">
                  <c:v>-0.0109799332212123</c:v>
                </c:pt>
                <c:pt idx="480">
                  <c:v>-0.0106687079774857</c:v>
                </c:pt>
                <c:pt idx="481">
                  <c:v>-0.00928533421294651</c:v>
                </c:pt>
                <c:pt idx="482">
                  <c:v>0.0114127368955487</c:v>
                </c:pt>
                <c:pt idx="483">
                  <c:v>0.0117780564513015</c:v>
                </c:pt>
                <c:pt idx="484">
                  <c:v>0.0102658017794572</c:v>
                </c:pt>
                <c:pt idx="485">
                  <c:v>-0.0123211973928703</c:v>
                </c:pt>
                <c:pt idx="486">
                  <c:v>-0.00967141590412753</c:v>
                </c:pt>
                <c:pt idx="487">
                  <c:v>0.00748548076292943</c:v>
                </c:pt>
                <c:pt idx="488">
                  <c:v>-0.0117836517599022</c:v>
                </c:pt>
                <c:pt idx="489">
                  <c:v>-0.0172395585565768</c:v>
                </c:pt>
                <c:pt idx="490">
                  <c:v>-0.0147450905505449</c:v>
                </c:pt>
                <c:pt idx="491">
                  <c:v>-0.0109463757100864</c:v>
                </c:pt>
                <c:pt idx="492">
                  <c:v>0.00945547729687696</c:v>
                </c:pt>
                <c:pt idx="493">
                  <c:v>-0.0115350337478891</c:v>
                </c:pt>
                <c:pt idx="494">
                  <c:v>-0.0140754834847603</c:v>
                </c:pt>
                <c:pt idx="495">
                  <c:v>0.0128247601885576</c:v>
                </c:pt>
                <c:pt idx="496">
                  <c:v>-0.00708288108778622</c:v>
                </c:pt>
                <c:pt idx="497">
                  <c:v>-0.00495165472233918</c:v>
                </c:pt>
                <c:pt idx="498">
                  <c:v>0.015448499142945</c:v>
                </c:pt>
                <c:pt idx="499">
                  <c:v>0.00576972249875163</c:v>
                </c:pt>
                <c:pt idx="500">
                  <c:v>-0.0103340945940587</c:v>
                </c:pt>
                <c:pt idx="501">
                  <c:v>-0.0120470809409906</c:v>
                </c:pt>
                <c:pt idx="502">
                  <c:v>0.0118707331165511</c:v>
                </c:pt>
                <c:pt idx="503">
                  <c:v>0.0130866524559892</c:v>
                </c:pt>
                <c:pt idx="504">
                  <c:v>-0.0119556566341674</c:v>
                </c:pt>
                <c:pt idx="505">
                  <c:v>0.0122233829597799</c:v>
                </c:pt>
                <c:pt idx="506">
                  <c:v>-0.00648455756219149</c:v>
                </c:pt>
                <c:pt idx="507">
                  <c:v>-0.00963077209905734</c:v>
                </c:pt>
                <c:pt idx="508">
                  <c:v>0.0141261402626818</c:v>
                </c:pt>
                <c:pt idx="509">
                  <c:v>-0.00864463515918937</c:v>
                </c:pt>
                <c:pt idx="510">
                  <c:v>0.0156057997841213</c:v>
                </c:pt>
                <c:pt idx="511">
                  <c:v>0.010129100575089</c:v>
                </c:pt>
                <c:pt idx="512">
                  <c:v>-0.010368972047706</c:v>
                </c:pt>
                <c:pt idx="513">
                  <c:v>-0.0125026366652028</c:v>
                </c:pt>
                <c:pt idx="514">
                  <c:v>-0.0121561044515228</c:v>
                </c:pt>
                <c:pt idx="515">
                  <c:v>0.0162519077264791</c:v>
                </c:pt>
                <c:pt idx="516">
                  <c:v>0.0141562681941108</c:v>
                </c:pt>
                <c:pt idx="517">
                  <c:v>-0.00664729966438728</c:v>
                </c:pt>
                <c:pt idx="518">
                  <c:v>-0.0139514842060762</c:v>
                </c:pt>
                <c:pt idx="519">
                  <c:v>0.0126350152669158</c:v>
                </c:pt>
                <c:pt idx="520">
                  <c:v>-0.009914144707688</c:v>
                </c:pt>
                <c:pt idx="521">
                  <c:v>-0.0132615986549126</c:v>
                </c:pt>
                <c:pt idx="522">
                  <c:v>-0.0132660478230453</c:v>
                </c:pt>
                <c:pt idx="523">
                  <c:v>0.0166694018128576</c:v>
                </c:pt>
                <c:pt idx="524">
                  <c:v>-0.0107566529158434</c:v>
                </c:pt>
                <c:pt idx="525">
                  <c:v>-0.0137682228712965</c:v>
                </c:pt>
                <c:pt idx="526">
                  <c:v>0.0135204756352559</c:v>
                </c:pt>
                <c:pt idx="527">
                  <c:v>0.0130334118544099</c:v>
                </c:pt>
                <c:pt idx="528">
                  <c:v>-0.0124903024028558</c:v>
                </c:pt>
                <c:pt idx="529">
                  <c:v>0.0122494181456208</c:v>
                </c:pt>
                <c:pt idx="530">
                  <c:v>0.0209228211121742</c:v>
                </c:pt>
                <c:pt idx="531">
                  <c:v>-0.0123200342677479</c:v>
                </c:pt>
                <c:pt idx="532">
                  <c:v>-0.0120780932278762</c:v>
                </c:pt>
                <c:pt idx="533">
                  <c:v>0.0147863794177282</c:v>
                </c:pt>
                <c:pt idx="534">
                  <c:v>-0.0141199817946847</c:v>
                </c:pt>
                <c:pt idx="535">
                  <c:v>0.0159773949697834</c:v>
                </c:pt>
                <c:pt idx="536">
                  <c:v>0.0153042453809506</c:v>
                </c:pt>
                <c:pt idx="537">
                  <c:v>-0.0133467018973457</c:v>
                </c:pt>
                <c:pt idx="538">
                  <c:v>0.0169797426838782</c:v>
                </c:pt>
                <c:pt idx="539">
                  <c:v>-0.0146774233037961</c:v>
                </c:pt>
                <c:pt idx="540">
                  <c:v>-0.013151827806758</c:v>
                </c:pt>
                <c:pt idx="541">
                  <c:v>0.0162981596476387</c:v>
                </c:pt>
                <c:pt idx="542">
                  <c:v>-0.0118344085684245</c:v>
                </c:pt>
                <c:pt idx="543">
                  <c:v>-0.0149482698269827</c:v>
                </c:pt>
                <c:pt idx="544">
                  <c:v>0.0173781799207841</c:v>
                </c:pt>
                <c:pt idx="545">
                  <c:v>-0.0145979315408941</c:v>
                </c:pt>
                <c:pt idx="546">
                  <c:v>-0.0160637461411606</c:v>
                </c:pt>
                <c:pt idx="547">
                  <c:v>0.0153175757532957</c:v>
                </c:pt>
                <c:pt idx="548">
                  <c:v>0.0168041963734406</c:v>
                </c:pt>
                <c:pt idx="549">
                  <c:v>-0.013935970109507</c:v>
                </c:pt>
                <c:pt idx="550">
                  <c:v>-0.0197454529603343</c:v>
                </c:pt>
                <c:pt idx="551">
                  <c:v>-0.0164586882264421</c:v>
                </c:pt>
                <c:pt idx="552">
                  <c:v>0.0168419557326392</c:v>
                </c:pt>
                <c:pt idx="553">
                  <c:v>0.0184735539958644</c:v>
                </c:pt>
                <c:pt idx="554">
                  <c:v>-0.0247063854415593</c:v>
                </c:pt>
                <c:pt idx="555">
                  <c:v>-0.0154259812678576</c:v>
                </c:pt>
                <c:pt idx="556">
                  <c:v>0.0126250154978238</c:v>
                </c:pt>
                <c:pt idx="557">
                  <c:v>-0.014218256967764</c:v>
                </c:pt>
                <c:pt idx="558">
                  <c:v>0.0166528026366692</c:v>
                </c:pt>
                <c:pt idx="559">
                  <c:v>0.0152502520919769</c:v>
                </c:pt>
                <c:pt idx="560">
                  <c:v>-0.0168021354053242</c:v>
                </c:pt>
                <c:pt idx="561">
                  <c:v>0.0219268518557932</c:v>
                </c:pt>
                <c:pt idx="562">
                  <c:v>0.0173490902699187</c:v>
                </c:pt>
                <c:pt idx="563">
                  <c:v>0.0129299303913759</c:v>
                </c:pt>
                <c:pt idx="564">
                  <c:v>0.0184183131170455</c:v>
                </c:pt>
                <c:pt idx="565">
                  <c:v>0.0205551110926006</c:v>
                </c:pt>
                <c:pt idx="566">
                  <c:v>-0.0149468437208081</c:v>
                </c:pt>
                <c:pt idx="567">
                  <c:v>0.0159895636161507</c:v>
                </c:pt>
                <c:pt idx="568">
                  <c:v>0.0133440938827778</c:v>
                </c:pt>
                <c:pt idx="569">
                  <c:v>-0.0158027142597907</c:v>
                </c:pt>
                <c:pt idx="570">
                  <c:v>-0.0181790274953403</c:v>
                </c:pt>
                <c:pt idx="571">
                  <c:v>-0.0156955662594043</c:v>
                </c:pt>
                <c:pt idx="572">
                  <c:v>0.0131977972758543</c:v>
                </c:pt>
                <c:pt idx="573">
                  <c:v>-0.0296420754038646</c:v>
                </c:pt>
                <c:pt idx="574">
                  <c:v>0.0163013710539674</c:v>
                </c:pt>
                <c:pt idx="575">
                  <c:v>-0.0178368815196319</c:v>
                </c:pt>
                <c:pt idx="576">
                  <c:v>-0.0183656590755453</c:v>
                </c:pt>
                <c:pt idx="577">
                  <c:v>-0.0201724474761048</c:v>
                </c:pt>
                <c:pt idx="578">
                  <c:v>-0.0304249275114729</c:v>
                </c:pt>
                <c:pt idx="579">
                  <c:v>-0.0185095113113438</c:v>
                </c:pt>
                <c:pt idx="580">
                  <c:v>0.0327828723962689</c:v>
                </c:pt>
                <c:pt idx="581">
                  <c:v>0.0177301155091711</c:v>
                </c:pt>
                <c:pt idx="582">
                  <c:v>0.0194211777720821</c:v>
                </c:pt>
                <c:pt idx="583">
                  <c:v>-0.0229888428106208</c:v>
                </c:pt>
                <c:pt idx="584">
                  <c:v>-0.0217917180301327</c:v>
                </c:pt>
                <c:pt idx="585">
                  <c:v>0.0179747841722981</c:v>
                </c:pt>
                <c:pt idx="586">
                  <c:v>0.0180945810570986</c:v>
                </c:pt>
                <c:pt idx="587">
                  <c:v>0.0173075452732117</c:v>
                </c:pt>
                <c:pt idx="588">
                  <c:v>0.0222244934176383</c:v>
                </c:pt>
                <c:pt idx="589">
                  <c:v>-0.0209897495075332</c:v>
                </c:pt>
                <c:pt idx="590">
                  <c:v>-0.0191868936013004</c:v>
                </c:pt>
                <c:pt idx="591">
                  <c:v>-0.0228144794303119</c:v>
                </c:pt>
                <c:pt idx="592">
                  <c:v>-0.0188672011925124</c:v>
                </c:pt>
                <c:pt idx="593">
                  <c:v>-0.0165020669760171</c:v>
                </c:pt>
                <c:pt idx="594">
                  <c:v>-0.0152224220950649</c:v>
                </c:pt>
                <c:pt idx="595">
                  <c:v>-0.0211411818349319</c:v>
                </c:pt>
                <c:pt idx="596">
                  <c:v>-0.0180140660009351</c:v>
                </c:pt>
                <c:pt idx="597">
                  <c:v>0.0153385517860862</c:v>
                </c:pt>
                <c:pt idx="598">
                  <c:v>-0.0171692327588156</c:v>
                </c:pt>
                <c:pt idx="599">
                  <c:v>-0.0218916061472506</c:v>
                </c:pt>
                <c:pt idx="600">
                  <c:v>-0.0239150196302294</c:v>
                </c:pt>
                <c:pt idx="601">
                  <c:v>0.0197744477638258</c:v>
                </c:pt>
                <c:pt idx="602">
                  <c:v>0.0216212094967442</c:v>
                </c:pt>
                <c:pt idx="603">
                  <c:v>-0.0169816163887609</c:v>
                </c:pt>
                <c:pt idx="604">
                  <c:v>-0.0277244515895133</c:v>
                </c:pt>
                <c:pt idx="605">
                  <c:v>0.0205533241051923</c:v>
                </c:pt>
                <c:pt idx="606">
                  <c:v>0.0165748616973893</c:v>
                </c:pt>
                <c:pt idx="607">
                  <c:v>0.0238725192310953</c:v>
                </c:pt>
                <c:pt idx="608">
                  <c:v>0.0203728735087654</c:v>
                </c:pt>
                <c:pt idx="609">
                  <c:v>-0.0167106240055498</c:v>
                </c:pt>
                <c:pt idx="610">
                  <c:v>0.0252111146780404</c:v>
                </c:pt>
                <c:pt idx="611">
                  <c:v>-0.0213839061213899</c:v>
                </c:pt>
                <c:pt idx="612">
                  <c:v>-0.0216502579555174</c:v>
                </c:pt>
                <c:pt idx="613">
                  <c:v>-0.0209800605584446</c:v>
                </c:pt>
                <c:pt idx="614">
                  <c:v>-0.0231789971596295</c:v>
                </c:pt>
                <c:pt idx="615">
                  <c:v>0.0218703887004196</c:v>
                </c:pt>
                <c:pt idx="616">
                  <c:v>0.0172426642856874</c:v>
                </c:pt>
                <c:pt idx="617">
                  <c:v>0.0242147733668915</c:v>
                </c:pt>
                <c:pt idx="618">
                  <c:v>-0.0176669336614575</c:v>
                </c:pt>
                <c:pt idx="619">
                  <c:v>-0.0186909604144657</c:v>
                </c:pt>
                <c:pt idx="620">
                  <c:v>0.0179606727307935</c:v>
                </c:pt>
                <c:pt idx="621">
                  <c:v>-0.0197231706958454</c:v>
                </c:pt>
                <c:pt idx="622">
                  <c:v>-0.0167433188505336</c:v>
                </c:pt>
                <c:pt idx="623">
                  <c:v>-0.0208143004015741</c:v>
                </c:pt>
                <c:pt idx="624">
                  <c:v>-0.0252202598077289</c:v>
                </c:pt>
                <c:pt idx="625">
                  <c:v>-0.0240292801328099</c:v>
                </c:pt>
                <c:pt idx="626">
                  <c:v>-0.0251472611025819</c:v>
                </c:pt>
                <c:pt idx="627">
                  <c:v>-0.0184883743760786</c:v>
                </c:pt>
                <c:pt idx="628">
                  <c:v>0.0263064151576648</c:v>
                </c:pt>
                <c:pt idx="629">
                  <c:v>0.0234727319511313</c:v>
                </c:pt>
                <c:pt idx="630">
                  <c:v>-0.0165956110898105</c:v>
                </c:pt>
                <c:pt idx="631">
                  <c:v>-0.0188734731349902</c:v>
                </c:pt>
                <c:pt idx="632">
                  <c:v>0.0238807696256335</c:v>
                </c:pt>
                <c:pt idx="633">
                  <c:v>-0.0218100993031927</c:v>
                </c:pt>
                <c:pt idx="634">
                  <c:v>0.026817656304282</c:v>
                </c:pt>
                <c:pt idx="635">
                  <c:v>0.0233088282804927</c:v>
                </c:pt>
                <c:pt idx="636">
                  <c:v>0.0196615237546731</c:v>
                </c:pt>
                <c:pt idx="637">
                  <c:v>0.0217979584884542</c:v>
                </c:pt>
                <c:pt idx="638">
                  <c:v>-0.0279630815377653</c:v>
                </c:pt>
                <c:pt idx="639">
                  <c:v>0.0211617314068197</c:v>
                </c:pt>
                <c:pt idx="640">
                  <c:v>0.0239418526103614</c:v>
                </c:pt>
                <c:pt idx="641">
                  <c:v>0.0263816814109752</c:v>
                </c:pt>
                <c:pt idx="642">
                  <c:v>0.0219065790123969</c:v>
                </c:pt>
                <c:pt idx="643">
                  <c:v>-0.0209587932321852</c:v>
                </c:pt>
                <c:pt idx="644">
                  <c:v>0.0250431644253281</c:v>
                </c:pt>
                <c:pt idx="645">
                  <c:v>0.0173067895229535</c:v>
                </c:pt>
                <c:pt idx="646">
                  <c:v>0.023109629585624</c:v>
                </c:pt>
                <c:pt idx="647">
                  <c:v>-0.024089055647471</c:v>
                </c:pt>
                <c:pt idx="648">
                  <c:v>0.022636416260876</c:v>
                </c:pt>
                <c:pt idx="649">
                  <c:v>-0.0254900164484194</c:v>
                </c:pt>
                <c:pt idx="650">
                  <c:v>-0.0187753140294675</c:v>
                </c:pt>
                <c:pt idx="651">
                  <c:v>-0.0211678875953668</c:v>
                </c:pt>
                <c:pt idx="652">
                  <c:v>0.0281696528277571</c:v>
                </c:pt>
                <c:pt idx="653">
                  <c:v>0.0252305304453269</c:v>
                </c:pt>
                <c:pt idx="654">
                  <c:v>-0.0110926515632781</c:v>
                </c:pt>
                <c:pt idx="655">
                  <c:v>0.0258360993262802</c:v>
                </c:pt>
                <c:pt idx="656">
                  <c:v>0.0291417669149637</c:v>
                </c:pt>
                <c:pt idx="657">
                  <c:v>0.0302560791736136</c:v>
                </c:pt>
                <c:pt idx="658">
                  <c:v>-0.0270501556565554</c:v>
                </c:pt>
                <c:pt idx="659">
                  <c:v>-0.0223525995101849</c:v>
                </c:pt>
                <c:pt idx="660">
                  <c:v>-0.0292469248451629</c:v>
                </c:pt>
                <c:pt idx="661">
                  <c:v>-0.0208584235276604</c:v>
                </c:pt>
                <c:pt idx="662">
                  <c:v>-0.028654840427328</c:v>
                </c:pt>
                <c:pt idx="663">
                  <c:v>0.0268896779609498</c:v>
                </c:pt>
                <c:pt idx="664">
                  <c:v>-0.0259982811445754</c:v>
                </c:pt>
                <c:pt idx="665">
                  <c:v>-0.016104975710694</c:v>
                </c:pt>
                <c:pt idx="666">
                  <c:v>-0.0262146100539263</c:v>
                </c:pt>
                <c:pt idx="667">
                  <c:v>0.03243507917918</c:v>
                </c:pt>
                <c:pt idx="668">
                  <c:v>-0.0286934349047446</c:v>
                </c:pt>
                <c:pt idx="669">
                  <c:v>-0.0270607758129969</c:v>
                </c:pt>
                <c:pt idx="670">
                  <c:v>-0.0273019894820758</c:v>
                </c:pt>
                <c:pt idx="671">
                  <c:v>-0.023046128098623</c:v>
                </c:pt>
                <c:pt idx="672">
                  <c:v>0.02190657685638</c:v>
                </c:pt>
                <c:pt idx="673">
                  <c:v>0.0193428958137788</c:v>
                </c:pt>
                <c:pt idx="674">
                  <c:v>0.0221270866758737</c:v>
                </c:pt>
                <c:pt idx="675">
                  <c:v>-0.0334102671798776</c:v>
                </c:pt>
                <c:pt idx="676">
                  <c:v>-0.0212945888131682</c:v>
                </c:pt>
                <c:pt idx="677">
                  <c:v>0.0259478638745024</c:v>
                </c:pt>
                <c:pt idx="678">
                  <c:v>-0.0277225048862093</c:v>
                </c:pt>
                <c:pt idx="679">
                  <c:v>-0.0227766962764685</c:v>
                </c:pt>
                <c:pt idx="680">
                  <c:v>-0.032012022971473</c:v>
                </c:pt>
                <c:pt idx="681">
                  <c:v>0.0302873568648479</c:v>
                </c:pt>
                <c:pt idx="682">
                  <c:v>-0.0273765973838851</c:v>
                </c:pt>
                <c:pt idx="683">
                  <c:v>0.0286121366861647</c:v>
                </c:pt>
                <c:pt idx="684">
                  <c:v>0.0241465470910606</c:v>
                </c:pt>
                <c:pt idx="685">
                  <c:v>-0.0256612041250023</c:v>
                </c:pt>
                <c:pt idx="686">
                  <c:v>0.0239906428284273</c:v>
                </c:pt>
                <c:pt idx="687">
                  <c:v>-0.0306235531201138</c:v>
                </c:pt>
                <c:pt idx="688">
                  <c:v>-0.0245249426058883</c:v>
                </c:pt>
                <c:pt idx="689">
                  <c:v>-0.0308697343905986</c:v>
                </c:pt>
                <c:pt idx="690">
                  <c:v>-0.0288269985404627</c:v>
                </c:pt>
                <c:pt idx="691">
                  <c:v>-0.0282989239348555</c:v>
                </c:pt>
                <c:pt idx="692">
                  <c:v>0.031022061543987</c:v>
                </c:pt>
                <c:pt idx="693">
                  <c:v>0.0296168511786367</c:v>
                </c:pt>
                <c:pt idx="694">
                  <c:v>0.0318167582910374</c:v>
                </c:pt>
                <c:pt idx="695">
                  <c:v>-0.0179956145904338</c:v>
                </c:pt>
                <c:pt idx="696">
                  <c:v>0.033779619260177</c:v>
                </c:pt>
                <c:pt idx="697">
                  <c:v>-0.0357034396734511</c:v>
                </c:pt>
                <c:pt idx="698">
                  <c:v>0.0179546412605626</c:v>
                </c:pt>
                <c:pt idx="699">
                  <c:v>-0.0304505295188438</c:v>
                </c:pt>
                <c:pt idx="700">
                  <c:v>0.0293290036405293</c:v>
                </c:pt>
                <c:pt idx="701">
                  <c:v>0.0377358591138012</c:v>
                </c:pt>
                <c:pt idx="702">
                  <c:v>0.0429610695297604</c:v>
                </c:pt>
                <c:pt idx="703">
                  <c:v>-0.0380093693868693</c:v>
                </c:pt>
                <c:pt idx="704">
                  <c:v>0.0254991135142809</c:v>
                </c:pt>
                <c:pt idx="705">
                  <c:v>0.0407987584811278</c:v>
                </c:pt>
                <c:pt idx="706">
                  <c:v>0.0347380955335362</c:v>
                </c:pt>
                <c:pt idx="707">
                  <c:v>0.0431827358692827</c:v>
                </c:pt>
                <c:pt idx="708">
                  <c:v>0.0309371467001044</c:v>
                </c:pt>
                <c:pt idx="709">
                  <c:v>-0.0325238803120386</c:v>
                </c:pt>
                <c:pt idx="710">
                  <c:v>0.0292723359471792</c:v>
                </c:pt>
                <c:pt idx="711">
                  <c:v>-0.0294544797551889</c:v>
                </c:pt>
                <c:pt idx="712">
                  <c:v>0.0299790966747947</c:v>
                </c:pt>
                <c:pt idx="713">
                  <c:v>-0.031187371007945</c:v>
                </c:pt>
                <c:pt idx="714">
                  <c:v>0.0296361994613378</c:v>
                </c:pt>
                <c:pt idx="715">
                  <c:v>-0.0333763028793842</c:v>
                </c:pt>
                <c:pt idx="716">
                  <c:v>0.0357953714779777</c:v>
                </c:pt>
                <c:pt idx="717">
                  <c:v>0.0404843102065114</c:v>
                </c:pt>
                <c:pt idx="718">
                  <c:v>-0.0256644969632411</c:v>
                </c:pt>
                <c:pt idx="719">
                  <c:v>0.0251383131863023</c:v>
                </c:pt>
                <c:pt idx="720">
                  <c:v>0.0352559826855158</c:v>
                </c:pt>
                <c:pt idx="721">
                  <c:v>0.0341011797385994</c:v>
                </c:pt>
                <c:pt idx="722">
                  <c:v>0.029958916690363</c:v>
                </c:pt>
                <c:pt idx="723">
                  <c:v>-0.0322947558410672</c:v>
                </c:pt>
                <c:pt idx="724">
                  <c:v>0.0251855985069298</c:v>
                </c:pt>
                <c:pt idx="725">
                  <c:v>0.0220921825662285</c:v>
                </c:pt>
                <c:pt idx="726">
                  <c:v>0.0343122870766778</c:v>
                </c:pt>
                <c:pt idx="727">
                  <c:v>0.0352093391181416</c:v>
                </c:pt>
                <c:pt idx="728">
                  <c:v>-0.0190050832234049</c:v>
                </c:pt>
                <c:pt idx="729">
                  <c:v>0.0496309277799339</c:v>
                </c:pt>
                <c:pt idx="730">
                  <c:v>-0.0359687334006961</c:v>
                </c:pt>
                <c:pt idx="731">
                  <c:v>-0.026346869765817</c:v>
                </c:pt>
                <c:pt idx="732">
                  <c:v>0.0324214582586151</c:v>
                </c:pt>
                <c:pt idx="733">
                  <c:v>0.0247957509959458</c:v>
                </c:pt>
                <c:pt idx="734">
                  <c:v>0.0316460873217218</c:v>
                </c:pt>
                <c:pt idx="735">
                  <c:v>0.0305962788753079</c:v>
                </c:pt>
                <c:pt idx="736">
                  <c:v>0.0352981045615087</c:v>
                </c:pt>
                <c:pt idx="737">
                  <c:v>-0.0260114391110005</c:v>
                </c:pt>
                <c:pt idx="738">
                  <c:v>0.0339165912001379</c:v>
                </c:pt>
                <c:pt idx="739">
                  <c:v>0.039222105542878</c:v>
                </c:pt>
                <c:pt idx="740">
                  <c:v>0.0345041456331252</c:v>
                </c:pt>
                <c:pt idx="741">
                  <c:v>0.0339209238696561</c:v>
                </c:pt>
                <c:pt idx="742">
                  <c:v>-0.0190185341735042</c:v>
                </c:pt>
                <c:pt idx="743">
                  <c:v>0.0253901580000334</c:v>
                </c:pt>
                <c:pt idx="744">
                  <c:v>-0.0273538725113813</c:v>
                </c:pt>
                <c:pt idx="745">
                  <c:v>-0.0334978034843348</c:v>
                </c:pt>
                <c:pt idx="746">
                  <c:v>0.0386126487791471</c:v>
                </c:pt>
                <c:pt idx="747">
                  <c:v>0.0328059500166851</c:v>
                </c:pt>
                <c:pt idx="748">
                  <c:v>0.0366965853143316</c:v>
                </c:pt>
                <c:pt idx="749">
                  <c:v>-0.0402038705111211</c:v>
                </c:pt>
                <c:pt idx="750">
                  <c:v>-0.031106378904927</c:v>
                </c:pt>
                <c:pt idx="751">
                  <c:v>-0.0368695419215592</c:v>
                </c:pt>
                <c:pt idx="752">
                  <c:v>0.0330192833866272</c:v>
                </c:pt>
                <c:pt idx="753">
                  <c:v>-0.0352338960384431</c:v>
                </c:pt>
                <c:pt idx="754">
                  <c:v>-0.0368345981849153</c:v>
                </c:pt>
                <c:pt idx="755">
                  <c:v>0.0299717523562248</c:v>
                </c:pt>
                <c:pt idx="756">
                  <c:v>0.0387071126444497</c:v>
                </c:pt>
                <c:pt idx="757">
                  <c:v>0.0302028010104265</c:v>
                </c:pt>
                <c:pt idx="758">
                  <c:v>0.0338523515767727</c:v>
                </c:pt>
                <c:pt idx="759">
                  <c:v>0.0215151809502339</c:v>
                </c:pt>
                <c:pt idx="760">
                  <c:v>0.0357817949210007</c:v>
                </c:pt>
                <c:pt idx="761">
                  <c:v>-0.0311627333275858</c:v>
                </c:pt>
                <c:pt idx="762">
                  <c:v>0.035251292847041</c:v>
                </c:pt>
                <c:pt idx="763">
                  <c:v>-0.0347253365368409</c:v>
                </c:pt>
                <c:pt idx="764">
                  <c:v>0.0336580737083722</c:v>
                </c:pt>
                <c:pt idx="765">
                  <c:v>0.0382356305142005</c:v>
                </c:pt>
                <c:pt idx="766">
                  <c:v>0.053069652874963</c:v>
                </c:pt>
                <c:pt idx="767">
                  <c:v>-0.0357347843339218</c:v>
                </c:pt>
                <c:pt idx="768">
                  <c:v>0.0433203678267283</c:v>
                </c:pt>
                <c:pt idx="769">
                  <c:v>-0.0369583988992234</c:v>
                </c:pt>
                <c:pt idx="770">
                  <c:v>-0.0419464846174307</c:v>
                </c:pt>
                <c:pt idx="771">
                  <c:v>-0.0360886736105968</c:v>
                </c:pt>
                <c:pt idx="772">
                  <c:v>-0.0257894787014959</c:v>
                </c:pt>
                <c:pt idx="773">
                  <c:v>0.0433247014548456</c:v>
                </c:pt>
                <c:pt idx="774">
                  <c:v>0.0252217536132092</c:v>
                </c:pt>
                <c:pt idx="775">
                  <c:v>-0.0437646084921514</c:v>
                </c:pt>
                <c:pt idx="776">
                  <c:v>0.0401504823437905</c:v>
                </c:pt>
                <c:pt idx="777">
                  <c:v>0.0379141046927272</c:v>
                </c:pt>
                <c:pt idx="778">
                  <c:v>0.0414266213022039</c:v>
                </c:pt>
                <c:pt idx="779">
                  <c:v>-0.0400482126929105</c:v>
                </c:pt>
                <c:pt idx="780">
                  <c:v>-0.0327286086887417</c:v>
                </c:pt>
                <c:pt idx="781">
                  <c:v>-0.0422946050847216</c:v>
                </c:pt>
                <c:pt idx="782">
                  <c:v>0.0423966368089201</c:v>
                </c:pt>
                <c:pt idx="783">
                  <c:v>0.0403200619349275</c:v>
                </c:pt>
                <c:pt idx="784">
                  <c:v>-0.0329777025269723</c:v>
                </c:pt>
                <c:pt idx="785">
                  <c:v>0.0367853319907722</c:v>
                </c:pt>
                <c:pt idx="786">
                  <c:v>-0.0455133684362031</c:v>
                </c:pt>
                <c:pt idx="787">
                  <c:v>0.0455560164482729</c:v>
                </c:pt>
                <c:pt idx="788">
                  <c:v>0.0440032685202981</c:v>
                </c:pt>
                <c:pt idx="789">
                  <c:v>0.0423329915975545</c:v>
                </c:pt>
                <c:pt idx="790">
                  <c:v>0.0349367902346094</c:v>
                </c:pt>
                <c:pt idx="791">
                  <c:v>-0.0319873161890797</c:v>
                </c:pt>
                <c:pt idx="792">
                  <c:v>-0.0454557477455537</c:v>
                </c:pt>
                <c:pt idx="793">
                  <c:v>0.0331009659794715</c:v>
                </c:pt>
                <c:pt idx="794">
                  <c:v>0.0390952201204507</c:v>
                </c:pt>
                <c:pt idx="795">
                  <c:v>-0.0481983115493358</c:v>
                </c:pt>
                <c:pt idx="796">
                  <c:v>-0.038232011678354</c:v>
                </c:pt>
                <c:pt idx="797">
                  <c:v>0.036907936901585</c:v>
                </c:pt>
                <c:pt idx="798">
                  <c:v>-0.0418480086472112</c:v>
                </c:pt>
                <c:pt idx="799">
                  <c:v>-0.0455146357863606</c:v>
                </c:pt>
                <c:pt idx="800">
                  <c:v>0.039324856539987</c:v>
                </c:pt>
                <c:pt idx="801">
                  <c:v>0.0210063064827893</c:v>
                </c:pt>
                <c:pt idx="802">
                  <c:v>-0.0529134712854992</c:v>
                </c:pt>
                <c:pt idx="803">
                  <c:v>-0.0328228517452294</c:v>
                </c:pt>
                <c:pt idx="804">
                  <c:v>0.0300794928351399</c:v>
                </c:pt>
                <c:pt idx="805">
                  <c:v>-0.0354231172127212</c:v>
                </c:pt>
                <c:pt idx="806">
                  <c:v>0.0388374064189382</c:v>
                </c:pt>
                <c:pt idx="807">
                  <c:v>-0.0180027752512197</c:v>
                </c:pt>
                <c:pt idx="808">
                  <c:v>0.0420872159823291</c:v>
                </c:pt>
                <c:pt idx="809">
                  <c:v>0.0302908194487563</c:v>
                </c:pt>
                <c:pt idx="810">
                  <c:v>0.0427384153123829</c:v>
                </c:pt>
                <c:pt idx="811">
                  <c:v>0.0379434885561544</c:v>
                </c:pt>
                <c:pt idx="812">
                  <c:v>0.0509139326456457</c:v>
                </c:pt>
                <c:pt idx="813">
                  <c:v>-0.0455643357173691</c:v>
                </c:pt>
                <c:pt idx="814">
                  <c:v>0.0455631197472037</c:v>
                </c:pt>
                <c:pt idx="815">
                  <c:v>0.0505016723030859</c:v>
                </c:pt>
                <c:pt idx="816">
                  <c:v>-0.0459455519373012</c:v>
                </c:pt>
                <c:pt idx="817">
                  <c:v>0.0395400330792026</c:v>
                </c:pt>
                <c:pt idx="818">
                  <c:v>-0.0437784190806797</c:v>
                </c:pt>
                <c:pt idx="819">
                  <c:v>0.0395853009856038</c:v>
                </c:pt>
                <c:pt idx="820">
                  <c:v>-0.0412746989989224</c:v>
                </c:pt>
                <c:pt idx="821">
                  <c:v>-0.034041935137864</c:v>
                </c:pt>
                <c:pt idx="822">
                  <c:v>0.0387090606902342</c:v>
                </c:pt>
                <c:pt idx="823">
                  <c:v>-0.0394229789369536</c:v>
                </c:pt>
                <c:pt idx="824">
                  <c:v>0.0399469807688896</c:v>
                </c:pt>
                <c:pt idx="825">
                  <c:v>0.043126845735303</c:v>
                </c:pt>
                <c:pt idx="826">
                  <c:v>-0.0399413837437771</c:v>
                </c:pt>
                <c:pt idx="827">
                  <c:v>0.0473391037999812</c:v>
                </c:pt>
                <c:pt idx="828">
                  <c:v>0.044719489299324</c:v>
                </c:pt>
                <c:pt idx="829">
                  <c:v>-0.0402529211722355</c:v>
                </c:pt>
                <c:pt idx="830">
                  <c:v>0.035999764029272</c:v>
                </c:pt>
                <c:pt idx="831">
                  <c:v>-0.0452701659185696</c:v>
                </c:pt>
                <c:pt idx="832">
                  <c:v>0.0536173706435154</c:v>
                </c:pt>
                <c:pt idx="833">
                  <c:v>0.0394240345650396</c:v>
                </c:pt>
                <c:pt idx="834">
                  <c:v>0.0446614418711049</c:v>
                </c:pt>
                <c:pt idx="835">
                  <c:v>0.0439967003080265</c:v>
                </c:pt>
                <c:pt idx="836">
                  <c:v>-0.038702864848198</c:v>
                </c:pt>
                <c:pt idx="837">
                  <c:v>-0.0372006432603406</c:v>
                </c:pt>
                <c:pt idx="838">
                  <c:v>-0.0385899022537648</c:v>
                </c:pt>
                <c:pt idx="839">
                  <c:v>-0.035067437177812</c:v>
                </c:pt>
                <c:pt idx="840">
                  <c:v>0.0358440010027589</c:v>
                </c:pt>
                <c:pt idx="841">
                  <c:v>0.0386205311991658</c:v>
                </c:pt>
                <c:pt idx="842">
                  <c:v>0.0502017298879516</c:v>
                </c:pt>
                <c:pt idx="843">
                  <c:v>-0.0448634784980719</c:v>
                </c:pt>
                <c:pt idx="844">
                  <c:v>-0.0320224511500683</c:v>
                </c:pt>
                <c:pt idx="845">
                  <c:v>0.0418767517841989</c:v>
                </c:pt>
                <c:pt idx="846">
                  <c:v>-0.0365670087456996</c:v>
                </c:pt>
                <c:pt idx="847">
                  <c:v>-0.043453315844566</c:v>
                </c:pt>
                <c:pt idx="848">
                  <c:v>0.0457101182945442</c:v>
                </c:pt>
                <c:pt idx="849">
                  <c:v>0.0466340441929388</c:v>
                </c:pt>
                <c:pt idx="850">
                  <c:v>0.0516683785570933</c:v>
                </c:pt>
                <c:pt idx="851">
                  <c:v>-0.0275267814932727</c:v>
                </c:pt>
                <c:pt idx="852">
                  <c:v>0.0460181252552959</c:v>
                </c:pt>
                <c:pt idx="853">
                  <c:v>0.0454515559982857</c:v>
                </c:pt>
                <c:pt idx="854">
                  <c:v>0.0433623064884561</c:v>
                </c:pt>
                <c:pt idx="855">
                  <c:v>0.0640791353148325</c:v>
                </c:pt>
                <c:pt idx="856">
                  <c:v>0.0455339356767486</c:v>
                </c:pt>
                <c:pt idx="857">
                  <c:v>0.032987445599579</c:v>
                </c:pt>
                <c:pt idx="858">
                  <c:v>0.0469202746284045</c:v>
                </c:pt>
                <c:pt idx="859">
                  <c:v>-0.0316011761730407</c:v>
                </c:pt>
                <c:pt idx="860">
                  <c:v>0.0483012021789309</c:v>
                </c:pt>
                <c:pt idx="861">
                  <c:v>0.0402617850317171</c:v>
                </c:pt>
                <c:pt idx="862">
                  <c:v>-0.0482256371688548</c:v>
                </c:pt>
                <c:pt idx="863">
                  <c:v>0.0441114622194967</c:v>
                </c:pt>
                <c:pt idx="864">
                  <c:v>-0.0422506101810676</c:v>
                </c:pt>
                <c:pt idx="865">
                  <c:v>0.0440833180104627</c:v>
                </c:pt>
                <c:pt idx="866">
                  <c:v>0.0369834407343161</c:v>
                </c:pt>
                <c:pt idx="867">
                  <c:v>-0.0511917676098324</c:v>
                </c:pt>
                <c:pt idx="868">
                  <c:v>0.0444279377352156</c:v>
                </c:pt>
                <c:pt idx="869">
                  <c:v>-0.023085738160112</c:v>
                </c:pt>
                <c:pt idx="870">
                  <c:v>-0.0452341053686432</c:v>
                </c:pt>
                <c:pt idx="871">
                  <c:v>-0.0373444043757373</c:v>
                </c:pt>
                <c:pt idx="872">
                  <c:v>-0.0418924764079211</c:v>
                </c:pt>
                <c:pt idx="873">
                  <c:v>0.044103893724425</c:v>
                </c:pt>
                <c:pt idx="874">
                  <c:v>-0.0340887671527143</c:v>
                </c:pt>
                <c:pt idx="875">
                  <c:v>0.0538673522679676</c:v>
                </c:pt>
                <c:pt idx="876">
                  <c:v>-0.0414503338079332</c:v>
                </c:pt>
                <c:pt idx="877">
                  <c:v>-0.0423812739997328</c:v>
                </c:pt>
                <c:pt idx="878">
                  <c:v>-0.0324787815751037</c:v>
                </c:pt>
                <c:pt idx="879">
                  <c:v>0.0531147986747845</c:v>
                </c:pt>
                <c:pt idx="880">
                  <c:v>-0.0372588253389919</c:v>
                </c:pt>
                <c:pt idx="881">
                  <c:v>0.0491836401607383</c:v>
                </c:pt>
                <c:pt idx="882">
                  <c:v>0.0399952285684276</c:v>
                </c:pt>
                <c:pt idx="883">
                  <c:v>0.041144059679937</c:v>
                </c:pt>
                <c:pt idx="884">
                  <c:v>0.0529116867447322</c:v>
                </c:pt>
                <c:pt idx="885">
                  <c:v>-0.0403822339098466</c:v>
                </c:pt>
                <c:pt idx="886">
                  <c:v>-0.0451345030300652</c:v>
                </c:pt>
                <c:pt idx="887">
                  <c:v>0.0509641736793263</c:v>
                </c:pt>
                <c:pt idx="888">
                  <c:v>-0.0400036949434124</c:v>
                </c:pt>
                <c:pt idx="889">
                  <c:v>0.0478824302643283</c:v>
                </c:pt>
                <c:pt idx="890">
                  <c:v>-0.0501385619123276</c:v>
                </c:pt>
                <c:pt idx="891">
                  <c:v>0.044431105078849</c:v>
                </c:pt>
                <c:pt idx="892">
                  <c:v>0.0449979073615131</c:v>
                </c:pt>
                <c:pt idx="893">
                  <c:v>0.0435948808855322</c:v>
                </c:pt>
                <c:pt idx="894">
                  <c:v>-0.048807413342424</c:v>
                </c:pt>
                <c:pt idx="895">
                  <c:v>0.0470723512754863</c:v>
                </c:pt>
                <c:pt idx="896">
                  <c:v>-0.0396276766998849</c:v>
                </c:pt>
                <c:pt idx="897">
                  <c:v>0.0441837806966739</c:v>
                </c:pt>
                <c:pt idx="898">
                  <c:v>0.0483099967020439</c:v>
                </c:pt>
                <c:pt idx="899">
                  <c:v>0.0479050882534735</c:v>
                </c:pt>
                <c:pt idx="900">
                  <c:v>-0.0474107292661584</c:v>
                </c:pt>
                <c:pt idx="901">
                  <c:v>0.0449024078449259</c:v>
                </c:pt>
                <c:pt idx="902">
                  <c:v>0.0362721644351525</c:v>
                </c:pt>
                <c:pt idx="903">
                  <c:v>-0.0430479824441633</c:v>
                </c:pt>
                <c:pt idx="904">
                  <c:v>-0.0505824543400718</c:v>
                </c:pt>
                <c:pt idx="905">
                  <c:v>-0.0187725246120387</c:v>
                </c:pt>
                <c:pt idx="906">
                  <c:v>-0.0563388481565622</c:v>
                </c:pt>
                <c:pt idx="907">
                  <c:v>0.0511147526539924</c:v>
                </c:pt>
                <c:pt idx="908">
                  <c:v>-0.0341324175592632</c:v>
                </c:pt>
                <c:pt idx="909">
                  <c:v>0.0446734167141962</c:v>
                </c:pt>
                <c:pt idx="910">
                  <c:v>0.0476829433971543</c:v>
                </c:pt>
                <c:pt idx="911">
                  <c:v>0.0517780206282574</c:v>
                </c:pt>
                <c:pt idx="912">
                  <c:v>-0.0482760252820376</c:v>
                </c:pt>
                <c:pt idx="913">
                  <c:v>-0.047630749794139</c:v>
                </c:pt>
                <c:pt idx="914">
                  <c:v>0.0465203681906284</c:v>
                </c:pt>
                <c:pt idx="915">
                  <c:v>0.0494093275312379</c:v>
                </c:pt>
                <c:pt idx="916">
                  <c:v>0.0485713103010911</c:v>
                </c:pt>
                <c:pt idx="917">
                  <c:v>-0.0417274117101277</c:v>
                </c:pt>
                <c:pt idx="918">
                  <c:v>-0.0465726097673099</c:v>
                </c:pt>
                <c:pt idx="919">
                  <c:v>0.0539401096446036</c:v>
                </c:pt>
                <c:pt idx="920">
                  <c:v>0.0505413858464326</c:v>
                </c:pt>
                <c:pt idx="921">
                  <c:v>-0.0525184705340099</c:v>
                </c:pt>
                <c:pt idx="922">
                  <c:v>-0.0522436533553809</c:v>
                </c:pt>
                <c:pt idx="923">
                  <c:v>0.0529081240381239</c:v>
                </c:pt>
                <c:pt idx="924">
                  <c:v>-0.0548862423834707</c:v>
                </c:pt>
                <c:pt idx="925">
                  <c:v>-0.0562981203670091</c:v>
                </c:pt>
                <c:pt idx="926">
                  <c:v>0.0359432144853164</c:v>
                </c:pt>
                <c:pt idx="927">
                  <c:v>-0.0425935279120106</c:v>
                </c:pt>
                <c:pt idx="928">
                  <c:v>0.0341909518831944</c:v>
                </c:pt>
                <c:pt idx="929">
                  <c:v>0.0578311053105847</c:v>
                </c:pt>
                <c:pt idx="930">
                  <c:v>0.0523303328167225</c:v>
                </c:pt>
                <c:pt idx="931">
                  <c:v>0.0499384963614826</c:v>
                </c:pt>
                <c:pt idx="932">
                  <c:v>0.0545096542526664</c:v>
                </c:pt>
                <c:pt idx="933">
                  <c:v>0.0527393803854963</c:v>
                </c:pt>
                <c:pt idx="934">
                  <c:v>-0.0480040382702079</c:v>
                </c:pt>
                <c:pt idx="935">
                  <c:v>-0.051760399565445</c:v>
                </c:pt>
                <c:pt idx="936">
                  <c:v>-0.0427595477058178</c:v>
                </c:pt>
                <c:pt idx="937">
                  <c:v>0.0510560076889401</c:v>
                </c:pt>
                <c:pt idx="938">
                  <c:v>-0.0543896576324501</c:v>
                </c:pt>
                <c:pt idx="939">
                  <c:v>0.0481809880673417</c:v>
                </c:pt>
                <c:pt idx="940">
                  <c:v>-0.0587262325939303</c:v>
                </c:pt>
                <c:pt idx="941">
                  <c:v>0.0489410282815022</c:v>
                </c:pt>
                <c:pt idx="942">
                  <c:v>-0.0475611478941737</c:v>
                </c:pt>
                <c:pt idx="943">
                  <c:v>0.0633972064844361</c:v>
                </c:pt>
                <c:pt idx="944">
                  <c:v>-0.0574415399325567</c:v>
                </c:pt>
                <c:pt idx="945">
                  <c:v>-0.0414928904618896</c:v>
                </c:pt>
                <c:pt idx="946">
                  <c:v>0.057326558782156</c:v>
                </c:pt>
                <c:pt idx="947">
                  <c:v>0.0370507411397053</c:v>
                </c:pt>
                <c:pt idx="948">
                  <c:v>-0.0318036882284197</c:v>
                </c:pt>
                <c:pt idx="949">
                  <c:v>0.051459882929752</c:v>
                </c:pt>
                <c:pt idx="950">
                  <c:v>-0.0573483977299912</c:v>
                </c:pt>
                <c:pt idx="951">
                  <c:v>-0.0579682589038278</c:v>
                </c:pt>
                <c:pt idx="952">
                  <c:v>-0.058029424838385</c:v>
                </c:pt>
                <c:pt idx="953">
                  <c:v>-0.0485073008891559</c:v>
                </c:pt>
                <c:pt idx="954">
                  <c:v>-0.050586366861986</c:v>
                </c:pt>
                <c:pt idx="955">
                  <c:v>-0.0584574944091685</c:v>
                </c:pt>
                <c:pt idx="956">
                  <c:v>0.0550360470113235</c:v>
                </c:pt>
                <c:pt idx="957">
                  <c:v>-0.053581679434353</c:v>
                </c:pt>
                <c:pt idx="958">
                  <c:v>-0.0573873610211365</c:v>
                </c:pt>
                <c:pt idx="959">
                  <c:v>0.0643730069660112</c:v>
                </c:pt>
                <c:pt idx="960">
                  <c:v>-0.0508930915390326</c:v>
                </c:pt>
                <c:pt idx="961">
                  <c:v>-0.0465019992041283</c:v>
                </c:pt>
                <c:pt idx="962">
                  <c:v>0.0463218199967299</c:v>
                </c:pt>
                <c:pt idx="963">
                  <c:v>0.0480510667894308</c:v>
                </c:pt>
                <c:pt idx="964">
                  <c:v>0.0557937961041601</c:v>
                </c:pt>
                <c:pt idx="965">
                  <c:v>0.0585204140985449</c:v>
                </c:pt>
                <c:pt idx="966">
                  <c:v>-0.044300857821379</c:v>
                </c:pt>
                <c:pt idx="967">
                  <c:v>0.0383139815580199</c:v>
                </c:pt>
                <c:pt idx="968">
                  <c:v>0.0585655981722948</c:v>
                </c:pt>
                <c:pt idx="969">
                  <c:v>0.0580355016552526</c:v>
                </c:pt>
                <c:pt idx="970">
                  <c:v>-0.0517866758920879</c:v>
                </c:pt>
                <c:pt idx="971">
                  <c:v>-0.0558307805408083</c:v>
                </c:pt>
                <c:pt idx="972">
                  <c:v>-0.0592652033901257</c:v>
                </c:pt>
                <c:pt idx="973">
                  <c:v>0.0583585841131251</c:v>
                </c:pt>
                <c:pt idx="974">
                  <c:v>0.0500248805255864</c:v>
                </c:pt>
                <c:pt idx="975">
                  <c:v>-0.0571525945899883</c:v>
                </c:pt>
                <c:pt idx="976">
                  <c:v>-0.0662236316048331</c:v>
                </c:pt>
                <c:pt idx="977">
                  <c:v>0.0485429505734103</c:v>
                </c:pt>
                <c:pt idx="978">
                  <c:v>0.0335449339781845</c:v>
                </c:pt>
                <c:pt idx="979">
                  <c:v>0.0546947715933707</c:v>
                </c:pt>
                <c:pt idx="980">
                  <c:v>-0.0522738597589972</c:v>
                </c:pt>
                <c:pt idx="981">
                  <c:v>-0.0601871085008273</c:v>
                </c:pt>
                <c:pt idx="982">
                  <c:v>-0.0417387555151731</c:v>
                </c:pt>
                <c:pt idx="983">
                  <c:v>0.0572233801349689</c:v>
                </c:pt>
                <c:pt idx="984">
                  <c:v>0.0474311184788976</c:v>
                </c:pt>
                <c:pt idx="985">
                  <c:v>-0.0535875739541781</c:v>
                </c:pt>
                <c:pt idx="986">
                  <c:v>0.0578370203051786</c:v>
                </c:pt>
                <c:pt idx="987">
                  <c:v>-0.0453880967297551</c:v>
                </c:pt>
                <c:pt idx="988">
                  <c:v>-0.055956051223809</c:v>
                </c:pt>
                <c:pt idx="989">
                  <c:v>-0.0497742609488212</c:v>
                </c:pt>
                <c:pt idx="990">
                  <c:v>0.0669106665734447</c:v>
                </c:pt>
                <c:pt idx="991">
                  <c:v>-0.063081968131417</c:v>
                </c:pt>
                <c:pt idx="992">
                  <c:v>0.0573492586501299</c:v>
                </c:pt>
                <c:pt idx="993">
                  <c:v>0.0985858147775701</c:v>
                </c:pt>
                <c:pt idx="994">
                  <c:v>0.0543556560060863</c:v>
                </c:pt>
                <c:pt idx="995">
                  <c:v>0.0647259211402667</c:v>
                </c:pt>
                <c:pt idx="996">
                  <c:v>0.0512560635651044</c:v>
                </c:pt>
                <c:pt idx="997">
                  <c:v>0.050466956554149</c:v>
                </c:pt>
                <c:pt idx="998">
                  <c:v>0.0453492179767527</c:v>
                </c:pt>
                <c:pt idx="999">
                  <c:v>-0.0453073088444244</c:v>
                </c:pt>
                <c:pt idx="1000">
                  <c:v>-0.0542391363261433</c:v>
                </c:pt>
                <c:pt idx="1001">
                  <c:v>-0.0551618589526441</c:v>
                </c:pt>
                <c:pt idx="1002">
                  <c:v>-0.0441197401471736</c:v>
                </c:pt>
                <c:pt idx="1003">
                  <c:v>0.0574069163622955</c:v>
                </c:pt>
                <c:pt idx="1004">
                  <c:v>-0.058118743945569</c:v>
                </c:pt>
                <c:pt idx="1005">
                  <c:v>-0.0534222813780778</c:v>
                </c:pt>
                <c:pt idx="1006">
                  <c:v>0.0590110529476796</c:v>
                </c:pt>
                <c:pt idx="1007">
                  <c:v>-0.046633191200426</c:v>
                </c:pt>
                <c:pt idx="1008">
                  <c:v>0.0923456232707299</c:v>
                </c:pt>
                <c:pt idx="1009">
                  <c:v>0.054754419185601</c:v>
                </c:pt>
                <c:pt idx="1010">
                  <c:v>-0.0323217595857173</c:v>
                </c:pt>
                <c:pt idx="1011">
                  <c:v>-0.0830029068977931</c:v>
                </c:pt>
                <c:pt idx="1012">
                  <c:v>0.0566879308271691</c:v>
                </c:pt>
                <c:pt idx="1013">
                  <c:v>0.0686143869458005</c:v>
                </c:pt>
                <c:pt idx="1014">
                  <c:v>-0.0608895852821696</c:v>
                </c:pt>
                <c:pt idx="1015">
                  <c:v>-0.0407466636760537</c:v>
                </c:pt>
                <c:pt idx="1016">
                  <c:v>0.061157449576345</c:v>
                </c:pt>
                <c:pt idx="1017">
                  <c:v>0.0523410506895881</c:v>
                </c:pt>
                <c:pt idx="1018">
                  <c:v>0.0606712659317394</c:v>
                </c:pt>
                <c:pt idx="1019">
                  <c:v>-0.0495523935253677</c:v>
                </c:pt>
                <c:pt idx="1020">
                  <c:v>-0.0553630303204002</c:v>
                </c:pt>
                <c:pt idx="1021">
                  <c:v>0.0457490472066332</c:v>
                </c:pt>
                <c:pt idx="1022">
                  <c:v>-0.0610046963129908</c:v>
                </c:pt>
                <c:pt idx="1023">
                  <c:v>-0.0490297823738832</c:v>
                </c:pt>
                <c:pt idx="1024">
                  <c:v>-0.0853591494175673</c:v>
                </c:pt>
                <c:pt idx="1025">
                  <c:v>-0.054747152227313</c:v>
                </c:pt>
                <c:pt idx="1026">
                  <c:v>-0.0556812183406573</c:v>
                </c:pt>
                <c:pt idx="1027">
                  <c:v>-0.052240991142155</c:v>
                </c:pt>
                <c:pt idx="1028">
                  <c:v>-0.0516927767183107</c:v>
                </c:pt>
                <c:pt idx="1029">
                  <c:v>-0.0991313003425837</c:v>
                </c:pt>
                <c:pt idx="1030">
                  <c:v>0.065328840226362</c:v>
                </c:pt>
                <c:pt idx="1031">
                  <c:v>-0.0622222225518352</c:v>
                </c:pt>
                <c:pt idx="1032">
                  <c:v>0.0738876756107776</c:v>
                </c:pt>
                <c:pt idx="1033">
                  <c:v>0.0900745518489226</c:v>
                </c:pt>
                <c:pt idx="1034">
                  <c:v>0.0555217376772674</c:v>
                </c:pt>
                <c:pt idx="1035">
                  <c:v>-0.0889727069069141</c:v>
                </c:pt>
                <c:pt idx="1036">
                  <c:v>-0.0517034253806613</c:v>
                </c:pt>
                <c:pt idx="1037">
                  <c:v>-0.0481632764382995</c:v>
                </c:pt>
                <c:pt idx="1038">
                  <c:v>0.0566043685071288</c:v>
                </c:pt>
                <c:pt idx="1039">
                  <c:v>-0.093837752240018</c:v>
                </c:pt>
                <c:pt idx="1040">
                  <c:v>-0.0465296171670963</c:v>
                </c:pt>
                <c:pt idx="1041">
                  <c:v>-0.0545287413640291</c:v>
                </c:pt>
                <c:pt idx="1042">
                  <c:v>0.0633381712446932</c:v>
                </c:pt>
                <c:pt idx="1043">
                  <c:v>-0.0725299889105745</c:v>
                </c:pt>
                <c:pt idx="1044">
                  <c:v>-0.053331808922148</c:v>
                </c:pt>
                <c:pt idx="1045">
                  <c:v>0.0522109375006105</c:v>
                </c:pt>
                <c:pt idx="1046">
                  <c:v>0.0709758852475636</c:v>
                </c:pt>
                <c:pt idx="1047">
                  <c:v>0.0829789796108859</c:v>
                </c:pt>
                <c:pt idx="1048">
                  <c:v>0.0536217107808884</c:v>
                </c:pt>
                <c:pt idx="1049">
                  <c:v>-0.0606518708931415</c:v>
                </c:pt>
                <c:pt idx="1050">
                  <c:v>0.076847200476289</c:v>
                </c:pt>
                <c:pt idx="1051">
                  <c:v>0.0606000047290064</c:v>
                </c:pt>
                <c:pt idx="1052">
                  <c:v>-0.0644450622501319</c:v>
                </c:pt>
                <c:pt idx="1053">
                  <c:v>-0.0630947996035232</c:v>
                </c:pt>
                <c:pt idx="1054">
                  <c:v>0.061981580029636</c:v>
                </c:pt>
                <c:pt idx="1055">
                  <c:v>0.0497236566500724</c:v>
                </c:pt>
                <c:pt idx="1056">
                  <c:v>0.061013210733671</c:v>
                </c:pt>
                <c:pt idx="1057">
                  <c:v>-0.0415187445043859</c:v>
                </c:pt>
                <c:pt idx="1058">
                  <c:v>-0.0639610261346701</c:v>
                </c:pt>
                <c:pt idx="1059">
                  <c:v>0.0615671279907485</c:v>
                </c:pt>
                <c:pt idx="1060">
                  <c:v>-0.0868752636596471</c:v>
                </c:pt>
                <c:pt idx="1061">
                  <c:v>0.0552841801927483</c:v>
                </c:pt>
                <c:pt idx="1062">
                  <c:v>0.061042723061539</c:v>
                </c:pt>
                <c:pt idx="1063">
                  <c:v>-0.0548878139947932</c:v>
                </c:pt>
                <c:pt idx="1064">
                  <c:v>0.0840083845475513</c:v>
                </c:pt>
                <c:pt idx="1065">
                  <c:v>-0.0625262264428524</c:v>
                </c:pt>
                <c:pt idx="1066">
                  <c:v>0.0632226300853514</c:v>
                </c:pt>
                <c:pt idx="1067">
                  <c:v>0.0666911282809804</c:v>
                </c:pt>
                <c:pt idx="1068">
                  <c:v>-0.0657873964345056</c:v>
                </c:pt>
                <c:pt idx="1069">
                  <c:v>-0.0621354940324199</c:v>
                </c:pt>
                <c:pt idx="1070">
                  <c:v>0.0608359566288515</c:v>
                </c:pt>
                <c:pt idx="1071">
                  <c:v>-0.0671816285547602</c:v>
                </c:pt>
                <c:pt idx="1072">
                  <c:v>-0.0369183779203107</c:v>
                </c:pt>
                <c:pt idx="1073">
                  <c:v>-0.0705238397989604</c:v>
                </c:pt>
                <c:pt idx="1074">
                  <c:v>0.0766858829097059</c:v>
                </c:pt>
                <c:pt idx="1075">
                  <c:v>0.0796689368810758</c:v>
                </c:pt>
                <c:pt idx="1076">
                  <c:v>-0.062768282294751</c:v>
                </c:pt>
                <c:pt idx="1077">
                  <c:v>0.0738452725490052</c:v>
                </c:pt>
                <c:pt idx="1078">
                  <c:v>-0.0482844764751797</c:v>
                </c:pt>
                <c:pt idx="1079">
                  <c:v>0.0565638559456168</c:v>
                </c:pt>
                <c:pt idx="1080">
                  <c:v>-0.0684653016334291</c:v>
                </c:pt>
                <c:pt idx="1081">
                  <c:v>0.0593131387038206</c:v>
                </c:pt>
                <c:pt idx="1082">
                  <c:v>-0.0530201902152554</c:v>
                </c:pt>
                <c:pt idx="1083">
                  <c:v>-0.0657600957610454</c:v>
                </c:pt>
                <c:pt idx="1084">
                  <c:v>-0.0650167755891288</c:v>
                </c:pt>
                <c:pt idx="1085">
                  <c:v>-0.0550231137813923</c:v>
                </c:pt>
                <c:pt idx="1086">
                  <c:v>0.0663560847069069</c:v>
                </c:pt>
                <c:pt idx="1087">
                  <c:v>0.0715760800452031</c:v>
                </c:pt>
                <c:pt idx="1088">
                  <c:v>0.0750709529523883</c:v>
                </c:pt>
                <c:pt idx="1089">
                  <c:v>-0.0761301443150652</c:v>
                </c:pt>
                <c:pt idx="1090">
                  <c:v>-0.0602529546272538</c:v>
                </c:pt>
                <c:pt idx="1091">
                  <c:v>0.0532630533963396</c:v>
                </c:pt>
                <c:pt idx="1092">
                  <c:v>0.065470354732275</c:v>
                </c:pt>
                <c:pt idx="1093">
                  <c:v>-0.0582308306939884</c:v>
                </c:pt>
                <c:pt idx="1094">
                  <c:v>-0.0443774667683356</c:v>
                </c:pt>
                <c:pt idx="1095">
                  <c:v>0.0615438057083859</c:v>
                </c:pt>
                <c:pt idx="1096">
                  <c:v>0.0663815386882855</c:v>
                </c:pt>
                <c:pt idx="1097">
                  <c:v>-0.0598262043825926</c:v>
                </c:pt>
                <c:pt idx="1098">
                  <c:v>0.0587397024330814</c:v>
                </c:pt>
                <c:pt idx="1099">
                  <c:v>0.0566719890299136</c:v>
                </c:pt>
                <c:pt idx="1100">
                  <c:v>0.0586534634650988</c:v>
                </c:pt>
                <c:pt idx="1101">
                  <c:v>0.0668059805692929</c:v>
                </c:pt>
                <c:pt idx="1102">
                  <c:v>-0.0666495759789044</c:v>
                </c:pt>
                <c:pt idx="1103">
                  <c:v>0.0545737965027143</c:v>
                </c:pt>
                <c:pt idx="1104">
                  <c:v>-0.0723692386714094</c:v>
                </c:pt>
                <c:pt idx="1105">
                  <c:v>0.0698057821588263</c:v>
                </c:pt>
                <c:pt idx="1106">
                  <c:v>0.0626948856128837</c:v>
                </c:pt>
                <c:pt idx="1107">
                  <c:v>-0.0858978288224487</c:v>
                </c:pt>
                <c:pt idx="1108">
                  <c:v>-0.0433541910575463</c:v>
                </c:pt>
                <c:pt idx="1109">
                  <c:v>-0.0787553245967274</c:v>
                </c:pt>
                <c:pt idx="1110">
                  <c:v>0.0639920088499924</c:v>
                </c:pt>
                <c:pt idx="1111">
                  <c:v>-0.068558277884091</c:v>
                </c:pt>
                <c:pt idx="1112">
                  <c:v>-0.0568273968632993</c:v>
                </c:pt>
                <c:pt idx="1113">
                  <c:v>-0.067565297162308</c:v>
                </c:pt>
                <c:pt idx="1114">
                  <c:v>-0.0620879859932367</c:v>
                </c:pt>
                <c:pt idx="1115">
                  <c:v>-0.071240741461847</c:v>
                </c:pt>
                <c:pt idx="1116">
                  <c:v>0.0666801631761661</c:v>
                </c:pt>
                <c:pt idx="1117">
                  <c:v>0.0839654507145025</c:v>
                </c:pt>
                <c:pt idx="1118">
                  <c:v>0.0629828786667653</c:v>
                </c:pt>
                <c:pt idx="1119">
                  <c:v>-0.0757480881486348</c:v>
                </c:pt>
                <c:pt idx="1120">
                  <c:v>-0.073284924217551</c:v>
                </c:pt>
                <c:pt idx="1121">
                  <c:v>0.0588036188516906</c:v>
                </c:pt>
                <c:pt idx="1122">
                  <c:v>0.0694291803056143</c:v>
                </c:pt>
                <c:pt idx="1123">
                  <c:v>-0.0638874933954518</c:v>
                </c:pt>
                <c:pt idx="1124">
                  <c:v>0.0597027776007678</c:v>
                </c:pt>
                <c:pt idx="1125">
                  <c:v>-0.051271988187236</c:v>
                </c:pt>
                <c:pt idx="1126">
                  <c:v>-0.0530449369507101</c:v>
                </c:pt>
                <c:pt idx="1127">
                  <c:v>0.0887008798217628</c:v>
                </c:pt>
                <c:pt idx="1128">
                  <c:v>0.0643151780120716</c:v>
                </c:pt>
                <c:pt idx="1129">
                  <c:v>0.0972421544891586</c:v>
                </c:pt>
                <c:pt idx="1130">
                  <c:v>0.0762485921650803</c:v>
                </c:pt>
                <c:pt idx="1131">
                  <c:v>0.0646194898876984</c:v>
                </c:pt>
                <c:pt idx="1132">
                  <c:v>0.0731002645796629</c:v>
                </c:pt>
                <c:pt idx="1133">
                  <c:v>-0.0607223019950373</c:v>
                </c:pt>
                <c:pt idx="1134">
                  <c:v>-0.0550279912028065</c:v>
                </c:pt>
                <c:pt idx="1135">
                  <c:v>-0.0864401855817575</c:v>
                </c:pt>
                <c:pt idx="1136">
                  <c:v>0.066800273439009</c:v>
                </c:pt>
                <c:pt idx="1137">
                  <c:v>-0.0680843499387113</c:v>
                </c:pt>
                <c:pt idx="1138">
                  <c:v>0.074755667602513</c:v>
                </c:pt>
                <c:pt idx="1139">
                  <c:v>-0.0723487562312772</c:v>
                </c:pt>
                <c:pt idx="1140">
                  <c:v>0.0812042831363831</c:v>
                </c:pt>
                <c:pt idx="1141">
                  <c:v>0.0748984378543934</c:v>
                </c:pt>
                <c:pt idx="1142">
                  <c:v>0.0831275386710394</c:v>
                </c:pt>
                <c:pt idx="1143">
                  <c:v>-0.0623054996059874</c:v>
                </c:pt>
                <c:pt idx="1144">
                  <c:v>0.0571019410903005</c:v>
                </c:pt>
                <c:pt idx="1145">
                  <c:v>0.0815902269940474</c:v>
                </c:pt>
                <c:pt idx="1146">
                  <c:v>-0.0745472659656742</c:v>
                </c:pt>
                <c:pt idx="1147">
                  <c:v>0.0706145884364879</c:v>
                </c:pt>
                <c:pt idx="1148">
                  <c:v>-0.0719632102736959</c:v>
                </c:pt>
                <c:pt idx="1149">
                  <c:v>-0.0685301370938064</c:v>
                </c:pt>
                <c:pt idx="1150">
                  <c:v>-0.0615387756140158</c:v>
                </c:pt>
                <c:pt idx="1151">
                  <c:v>-0.0715507576286091</c:v>
                </c:pt>
                <c:pt idx="1152">
                  <c:v>-0.0852807827413093</c:v>
                </c:pt>
                <c:pt idx="1153">
                  <c:v>-0.0510134362653386</c:v>
                </c:pt>
                <c:pt idx="1154">
                  <c:v>-0.0573381130364215</c:v>
                </c:pt>
                <c:pt idx="1155">
                  <c:v>-0.075956250273475</c:v>
                </c:pt>
                <c:pt idx="1156">
                  <c:v>-0.0666548660695876</c:v>
                </c:pt>
                <c:pt idx="1157">
                  <c:v>-0.0719871747110488</c:v>
                </c:pt>
                <c:pt idx="1158">
                  <c:v>-0.0578143605245261</c:v>
                </c:pt>
                <c:pt idx="1159">
                  <c:v>-0.0789907897124424</c:v>
                </c:pt>
                <c:pt idx="1160">
                  <c:v>0.0714308463365464</c:v>
                </c:pt>
                <c:pt idx="1161">
                  <c:v>-0.0872817214045447</c:v>
                </c:pt>
                <c:pt idx="1162">
                  <c:v>0.0733867981162029</c:v>
                </c:pt>
                <c:pt idx="1163">
                  <c:v>0.0808378402520682</c:v>
                </c:pt>
                <c:pt idx="1164">
                  <c:v>-0.0788414080247538</c:v>
                </c:pt>
                <c:pt idx="1165">
                  <c:v>-0.0685972057955272</c:v>
                </c:pt>
                <c:pt idx="1166">
                  <c:v>0.0852907675021231</c:v>
                </c:pt>
                <c:pt idx="1167">
                  <c:v>0.0693102044080748</c:v>
                </c:pt>
                <c:pt idx="1168">
                  <c:v>0.0651978090024247</c:v>
                </c:pt>
                <c:pt idx="1169">
                  <c:v>-0.0670703668250374</c:v>
                </c:pt>
                <c:pt idx="1170">
                  <c:v>0.074585087737135</c:v>
                </c:pt>
                <c:pt idx="1171">
                  <c:v>0.0755153434914231</c:v>
                </c:pt>
                <c:pt idx="1172">
                  <c:v>0.0759976098792573</c:v>
                </c:pt>
                <c:pt idx="1173">
                  <c:v>-0.0727829091555583</c:v>
                </c:pt>
                <c:pt idx="1174">
                  <c:v>0.0672854875943728</c:v>
                </c:pt>
                <c:pt idx="1175">
                  <c:v>0.0744765983903476</c:v>
                </c:pt>
                <c:pt idx="1176">
                  <c:v>-0.0667076101921035</c:v>
                </c:pt>
                <c:pt idx="1177">
                  <c:v>-0.083678756640744</c:v>
                </c:pt>
                <c:pt idx="1178">
                  <c:v>-0.0614685499327525</c:v>
                </c:pt>
                <c:pt idx="1179">
                  <c:v>0.10802680813402</c:v>
                </c:pt>
                <c:pt idx="1180">
                  <c:v>-0.0767049054511572</c:v>
                </c:pt>
                <c:pt idx="1181">
                  <c:v>0.0861083458386581</c:v>
                </c:pt>
                <c:pt idx="1182">
                  <c:v>0.0882337183853715</c:v>
                </c:pt>
                <c:pt idx="1183">
                  <c:v>0.0787090073870587</c:v>
                </c:pt>
                <c:pt idx="1184">
                  <c:v>-0.0833165984999365</c:v>
                </c:pt>
                <c:pt idx="1185">
                  <c:v>-0.0646379528502041</c:v>
                </c:pt>
                <c:pt idx="1186">
                  <c:v>-0.0835154114414685</c:v>
                </c:pt>
                <c:pt idx="1187">
                  <c:v>0.0661526184897781</c:v>
                </c:pt>
                <c:pt idx="1188">
                  <c:v>-0.0695671146273924</c:v>
                </c:pt>
                <c:pt idx="1189">
                  <c:v>-0.0644433590506426</c:v>
                </c:pt>
                <c:pt idx="1190">
                  <c:v>-0.0782236148425622</c:v>
                </c:pt>
                <c:pt idx="1191">
                  <c:v>-0.0945075222781682</c:v>
                </c:pt>
                <c:pt idx="1192">
                  <c:v>0.0634815977318056</c:v>
                </c:pt>
                <c:pt idx="1193">
                  <c:v>-0.081393394727576</c:v>
                </c:pt>
                <c:pt idx="1194">
                  <c:v>-0.0709800648876461</c:v>
                </c:pt>
                <c:pt idx="1195">
                  <c:v>0.0529549652467543</c:v>
                </c:pt>
                <c:pt idx="1196">
                  <c:v>-0.0783185706610575</c:v>
                </c:pt>
                <c:pt idx="1197">
                  <c:v>0.0664209098521694</c:v>
                </c:pt>
                <c:pt idx="1198">
                  <c:v>-0.0691446070097815</c:v>
                </c:pt>
                <c:pt idx="1199">
                  <c:v>0.0780986788753792</c:v>
                </c:pt>
                <c:pt idx="1200">
                  <c:v>0.0680037320571437</c:v>
                </c:pt>
                <c:pt idx="1201">
                  <c:v>0.0844236364395812</c:v>
                </c:pt>
                <c:pt idx="1202">
                  <c:v>0.0727617626935856</c:v>
                </c:pt>
                <c:pt idx="1203">
                  <c:v>0.0725763007940801</c:v>
                </c:pt>
                <c:pt idx="1204">
                  <c:v>0.0764129189531769</c:v>
                </c:pt>
                <c:pt idx="1205">
                  <c:v>0.0615668357778411</c:v>
                </c:pt>
                <c:pt idx="1206">
                  <c:v>0.0796438922182755</c:v>
                </c:pt>
                <c:pt idx="1207">
                  <c:v>-0.0548316093870523</c:v>
                </c:pt>
                <c:pt idx="1208">
                  <c:v>0.0690971972342658</c:v>
                </c:pt>
                <c:pt idx="1209">
                  <c:v>-0.0682360261313934</c:v>
                </c:pt>
                <c:pt idx="1210">
                  <c:v>0.0644612870418702</c:v>
                </c:pt>
                <c:pt idx="1211">
                  <c:v>0.0985759309146715</c:v>
                </c:pt>
                <c:pt idx="1212">
                  <c:v>-0.0823191246533844</c:v>
                </c:pt>
                <c:pt idx="1213">
                  <c:v>-0.0809824265108634</c:v>
                </c:pt>
                <c:pt idx="1214">
                  <c:v>-0.0811653374469692</c:v>
                </c:pt>
                <c:pt idx="1215">
                  <c:v>0.0738072825887907</c:v>
                </c:pt>
                <c:pt idx="1216">
                  <c:v>0.0852132334727897</c:v>
                </c:pt>
                <c:pt idx="1217">
                  <c:v>-0.06985299216065</c:v>
                </c:pt>
                <c:pt idx="1218">
                  <c:v>-0.0680754782219063</c:v>
                </c:pt>
                <c:pt idx="1219">
                  <c:v>0.0808922513767194</c:v>
                </c:pt>
                <c:pt idx="1220">
                  <c:v>0.0568992354661075</c:v>
                </c:pt>
                <c:pt idx="1221">
                  <c:v>0.0792034890084821</c:v>
                </c:pt>
                <c:pt idx="1222">
                  <c:v>-0.0869650503886708</c:v>
                </c:pt>
                <c:pt idx="1223">
                  <c:v>-0.0886841186448264</c:v>
                </c:pt>
                <c:pt idx="1224">
                  <c:v>0.107938090511771</c:v>
                </c:pt>
                <c:pt idx="1225">
                  <c:v>-0.0781140292908603</c:v>
                </c:pt>
                <c:pt idx="1226">
                  <c:v>-0.0799452889496392</c:v>
                </c:pt>
                <c:pt idx="1227">
                  <c:v>-0.0711910035247505</c:v>
                </c:pt>
                <c:pt idx="1228">
                  <c:v>0.0840301589578899</c:v>
                </c:pt>
                <c:pt idx="1229">
                  <c:v>-0.0709639255888602</c:v>
                </c:pt>
                <c:pt idx="1230">
                  <c:v>-0.0757023086590375</c:v>
                </c:pt>
                <c:pt idx="1231">
                  <c:v>-0.0401506215575813</c:v>
                </c:pt>
                <c:pt idx="1232">
                  <c:v>-0.0656957964455445</c:v>
                </c:pt>
                <c:pt idx="1233">
                  <c:v>0.0884380903696058</c:v>
                </c:pt>
                <c:pt idx="1234">
                  <c:v>0.0818432520892346</c:v>
                </c:pt>
                <c:pt idx="1235">
                  <c:v>0.0695163572523384</c:v>
                </c:pt>
                <c:pt idx="1236">
                  <c:v>-0.077670186805026</c:v>
                </c:pt>
                <c:pt idx="1237">
                  <c:v>-0.0705761801196198</c:v>
                </c:pt>
                <c:pt idx="1238">
                  <c:v>0.0702089544475406</c:v>
                </c:pt>
                <c:pt idx="1239">
                  <c:v>0.0834030747410232</c:v>
                </c:pt>
                <c:pt idx="1240">
                  <c:v>0.0743603605187746</c:v>
                </c:pt>
                <c:pt idx="1241">
                  <c:v>0.0881226615035027</c:v>
                </c:pt>
                <c:pt idx="1242">
                  <c:v>-0.0775267998872466</c:v>
                </c:pt>
                <c:pt idx="1243">
                  <c:v>0.069766211158398</c:v>
                </c:pt>
                <c:pt idx="1244">
                  <c:v>-0.113374706186886</c:v>
                </c:pt>
                <c:pt idx="1245">
                  <c:v>0.0602360347558678</c:v>
                </c:pt>
                <c:pt idx="1246">
                  <c:v>-0.0718544778091502</c:v>
                </c:pt>
                <c:pt idx="1247">
                  <c:v>-0.0607953068042558</c:v>
                </c:pt>
                <c:pt idx="1248">
                  <c:v>-0.0821303901974317</c:v>
                </c:pt>
                <c:pt idx="1249">
                  <c:v>0.0763180137408236</c:v>
                </c:pt>
                <c:pt idx="1250">
                  <c:v>-0.0796221510662817</c:v>
                </c:pt>
                <c:pt idx="1251">
                  <c:v>-0.0546297444218846</c:v>
                </c:pt>
                <c:pt idx="1252">
                  <c:v>-0.0583301611438425</c:v>
                </c:pt>
                <c:pt idx="1253">
                  <c:v>0.0623424856019484</c:v>
                </c:pt>
                <c:pt idx="1254">
                  <c:v>0.0827944364164363</c:v>
                </c:pt>
                <c:pt idx="1255">
                  <c:v>-0.0774967160952075</c:v>
                </c:pt>
                <c:pt idx="1256">
                  <c:v>0.100033547018671</c:v>
                </c:pt>
                <c:pt idx="1257">
                  <c:v>0.100830739663115</c:v>
                </c:pt>
                <c:pt idx="1258">
                  <c:v>0.0970371198784622</c:v>
                </c:pt>
                <c:pt idx="1259">
                  <c:v>0.0901797138650535</c:v>
                </c:pt>
                <c:pt idx="1260">
                  <c:v>-0.0801602546158405</c:v>
                </c:pt>
                <c:pt idx="1261">
                  <c:v>-0.0795684093780578</c:v>
                </c:pt>
                <c:pt idx="1262">
                  <c:v>-0.0723635149506238</c:v>
                </c:pt>
                <c:pt idx="1263">
                  <c:v>-0.0755095772793378</c:v>
                </c:pt>
                <c:pt idx="1264">
                  <c:v>0.0869964789188604</c:v>
                </c:pt>
                <c:pt idx="1265">
                  <c:v>0.0784242678922753</c:v>
                </c:pt>
                <c:pt idx="1266">
                  <c:v>0.0960468380286926</c:v>
                </c:pt>
                <c:pt idx="1267">
                  <c:v>0.0970446153299823</c:v>
                </c:pt>
                <c:pt idx="1268">
                  <c:v>0.0926520112088328</c:v>
                </c:pt>
                <c:pt idx="1269">
                  <c:v>-0.0934901383136938</c:v>
                </c:pt>
                <c:pt idx="1270">
                  <c:v>0.0802289800396075</c:v>
                </c:pt>
                <c:pt idx="1271">
                  <c:v>-0.0635077316305048</c:v>
                </c:pt>
                <c:pt idx="1272">
                  <c:v>0.100156708315663</c:v>
                </c:pt>
                <c:pt idx="1273">
                  <c:v>-0.0920097107473001</c:v>
                </c:pt>
                <c:pt idx="1274">
                  <c:v>0.0802950720967225</c:v>
                </c:pt>
                <c:pt idx="1275">
                  <c:v>-0.0626498714024308</c:v>
                </c:pt>
                <c:pt idx="1276">
                  <c:v>0.0781646848874217</c:v>
                </c:pt>
                <c:pt idx="1277">
                  <c:v>-0.113567394445281</c:v>
                </c:pt>
                <c:pt idx="1278">
                  <c:v>-0.0719864189986554</c:v>
                </c:pt>
                <c:pt idx="1279">
                  <c:v>0.0749292262542831</c:v>
                </c:pt>
                <c:pt idx="1280">
                  <c:v>0.0939175240497526</c:v>
                </c:pt>
                <c:pt idx="1281">
                  <c:v>0.0832661315426269</c:v>
                </c:pt>
                <c:pt idx="1282">
                  <c:v>0.0829832685886477</c:v>
                </c:pt>
                <c:pt idx="1283">
                  <c:v>0.0776610559429902</c:v>
                </c:pt>
                <c:pt idx="1284">
                  <c:v>-0.0921368763384684</c:v>
                </c:pt>
                <c:pt idx="1285">
                  <c:v>0.0791134737875174</c:v>
                </c:pt>
                <c:pt idx="1286">
                  <c:v>-0.0814781559473019</c:v>
                </c:pt>
                <c:pt idx="1287">
                  <c:v>0.0786953005279603</c:v>
                </c:pt>
                <c:pt idx="1288">
                  <c:v>-0.101373525068379</c:v>
                </c:pt>
                <c:pt idx="1289">
                  <c:v>0.0817585462285522</c:v>
                </c:pt>
                <c:pt idx="1290">
                  <c:v>0.0942637214101896</c:v>
                </c:pt>
                <c:pt idx="1291">
                  <c:v>-0.0543331023389633</c:v>
                </c:pt>
                <c:pt idx="1292">
                  <c:v>-0.0729010877256497</c:v>
                </c:pt>
                <c:pt idx="1293">
                  <c:v>-0.0767692284837467</c:v>
                </c:pt>
                <c:pt idx="1294">
                  <c:v>0.117938600825088</c:v>
                </c:pt>
                <c:pt idx="1295">
                  <c:v>0.0636557009960282</c:v>
                </c:pt>
                <c:pt idx="1296">
                  <c:v>-0.115596539141283</c:v>
                </c:pt>
                <c:pt idx="1297">
                  <c:v>-0.079246673849571</c:v>
                </c:pt>
                <c:pt idx="1298">
                  <c:v>0.0893912001363436</c:v>
                </c:pt>
                <c:pt idx="1299">
                  <c:v>-0.0864283154687165</c:v>
                </c:pt>
                <c:pt idx="1300">
                  <c:v>0.0906909083687907</c:v>
                </c:pt>
                <c:pt idx="1301">
                  <c:v>0.0882037629525123</c:v>
                </c:pt>
                <c:pt idx="1302">
                  <c:v>-0.101089817638959</c:v>
                </c:pt>
                <c:pt idx="1303">
                  <c:v>-0.0701782156127134</c:v>
                </c:pt>
                <c:pt idx="1304">
                  <c:v>0.0965190102666202</c:v>
                </c:pt>
                <c:pt idx="1305">
                  <c:v>0.086826989565227</c:v>
                </c:pt>
                <c:pt idx="1306">
                  <c:v>0.0821765501774282</c:v>
                </c:pt>
                <c:pt idx="1307">
                  <c:v>0.0987101760716709</c:v>
                </c:pt>
                <c:pt idx="1308">
                  <c:v>-0.0989815390808682</c:v>
                </c:pt>
                <c:pt idx="1309">
                  <c:v>0.0920543959974826</c:v>
                </c:pt>
                <c:pt idx="1310">
                  <c:v>-0.128707351654857</c:v>
                </c:pt>
                <c:pt idx="1311">
                  <c:v>-0.104108450066095</c:v>
                </c:pt>
                <c:pt idx="1312">
                  <c:v>0.0790211221576189</c:v>
                </c:pt>
                <c:pt idx="1313">
                  <c:v>0.148789526711543</c:v>
                </c:pt>
                <c:pt idx="1314">
                  <c:v>0.0949540585533949</c:v>
                </c:pt>
                <c:pt idx="1315">
                  <c:v>-0.0689565041925975</c:v>
                </c:pt>
                <c:pt idx="1316">
                  <c:v>0.0994923180397811</c:v>
                </c:pt>
                <c:pt idx="1317">
                  <c:v>0.0890086522986351</c:v>
                </c:pt>
                <c:pt idx="1318">
                  <c:v>-0.0741313373863051</c:v>
                </c:pt>
                <c:pt idx="1319">
                  <c:v>-0.0863647306007822</c:v>
                </c:pt>
                <c:pt idx="1320">
                  <c:v>-0.105862998298941</c:v>
                </c:pt>
                <c:pt idx="1321">
                  <c:v>-0.0879946593509069</c:v>
                </c:pt>
                <c:pt idx="1322">
                  <c:v>-0.0699359900771025</c:v>
                </c:pt>
                <c:pt idx="1323">
                  <c:v>-0.0973185528827212</c:v>
                </c:pt>
                <c:pt idx="1324">
                  <c:v>-0.052714738644518</c:v>
                </c:pt>
                <c:pt idx="1325">
                  <c:v>-0.100802510314239</c:v>
                </c:pt>
                <c:pt idx="1326">
                  <c:v>-0.0940916377887558</c:v>
                </c:pt>
                <c:pt idx="1327">
                  <c:v>0.0919993087633136</c:v>
                </c:pt>
                <c:pt idx="1328">
                  <c:v>-0.112793618935517</c:v>
                </c:pt>
                <c:pt idx="1329">
                  <c:v>-0.0887535930296507</c:v>
                </c:pt>
                <c:pt idx="1330">
                  <c:v>0.0914380876627469</c:v>
                </c:pt>
                <c:pt idx="1331">
                  <c:v>0.0675356394720213</c:v>
                </c:pt>
                <c:pt idx="1332">
                  <c:v>0.0924670426948289</c:v>
                </c:pt>
                <c:pt idx="1333">
                  <c:v>-0.0601580586734603</c:v>
                </c:pt>
                <c:pt idx="1334">
                  <c:v>-0.0894934317050671</c:v>
                </c:pt>
                <c:pt idx="1335">
                  <c:v>0.0797074619458792</c:v>
                </c:pt>
                <c:pt idx="1336">
                  <c:v>0.0780174653233904</c:v>
                </c:pt>
                <c:pt idx="1337">
                  <c:v>-0.0626887629231233</c:v>
                </c:pt>
                <c:pt idx="1338">
                  <c:v>0.0867090892040421</c:v>
                </c:pt>
                <c:pt idx="1339">
                  <c:v>0.0932113778012095</c:v>
                </c:pt>
                <c:pt idx="1340">
                  <c:v>0.105033779765502</c:v>
                </c:pt>
                <c:pt idx="1341">
                  <c:v>-0.0543190083942062</c:v>
                </c:pt>
                <c:pt idx="1342">
                  <c:v>-0.0905547049061654</c:v>
                </c:pt>
                <c:pt idx="1343">
                  <c:v>-0.0570418712874279</c:v>
                </c:pt>
                <c:pt idx="1344">
                  <c:v>0.0976394679619454</c:v>
                </c:pt>
                <c:pt idx="1345">
                  <c:v>0.0830450119962395</c:v>
                </c:pt>
                <c:pt idx="1346">
                  <c:v>0.0882692406283606</c:v>
                </c:pt>
                <c:pt idx="1347">
                  <c:v>-0.0724621343265222</c:v>
                </c:pt>
                <c:pt idx="1348">
                  <c:v>-0.0871979499421951</c:v>
                </c:pt>
                <c:pt idx="1349">
                  <c:v>0.0919467709327629</c:v>
                </c:pt>
                <c:pt idx="1350">
                  <c:v>-0.0838703235941017</c:v>
                </c:pt>
                <c:pt idx="1351">
                  <c:v>-0.081242342643193</c:v>
                </c:pt>
                <c:pt idx="1352">
                  <c:v>-0.0959054117019468</c:v>
                </c:pt>
                <c:pt idx="1353">
                  <c:v>0.0864488972324055</c:v>
                </c:pt>
                <c:pt idx="1354">
                  <c:v>-0.0709359889194391</c:v>
                </c:pt>
                <c:pt idx="1355">
                  <c:v>0.0882429513454173</c:v>
                </c:pt>
                <c:pt idx="1356">
                  <c:v>0.08590075864784</c:v>
                </c:pt>
                <c:pt idx="1357">
                  <c:v>-0.0749031571382688</c:v>
                </c:pt>
                <c:pt idx="1358">
                  <c:v>0.140181928992714</c:v>
                </c:pt>
                <c:pt idx="1359">
                  <c:v>0.105389928616247</c:v>
                </c:pt>
                <c:pt idx="1360">
                  <c:v>0.111629045052962</c:v>
                </c:pt>
                <c:pt idx="1361">
                  <c:v>0.089906057804303</c:v>
                </c:pt>
                <c:pt idx="1362">
                  <c:v>0.0885421529877616</c:v>
                </c:pt>
                <c:pt idx="1363">
                  <c:v>0.0739671756799201</c:v>
                </c:pt>
                <c:pt idx="1364">
                  <c:v>-0.0724145393485888</c:v>
                </c:pt>
                <c:pt idx="1365">
                  <c:v>0.0982603317451854</c:v>
                </c:pt>
                <c:pt idx="1366">
                  <c:v>0.0973952494601732</c:v>
                </c:pt>
                <c:pt idx="1367">
                  <c:v>-0.0911552772941045</c:v>
                </c:pt>
                <c:pt idx="1368">
                  <c:v>0.093157129461464</c:v>
                </c:pt>
                <c:pt idx="1369">
                  <c:v>0.0825761289419403</c:v>
                </c:pt>
                <c:pt idx="1370">
                  <c:v>-0.0879056104835086</c:v>
                </c:pt>
                <c:pt idx="1371">
                  <c:v>-0.0833835240420219</c:v>
                </c:pt>
                <c:pt idx="1372">
                  <c:v>0.0753724368675504</c:v>
                </c:pt>
                <c:pt idx="1373">
                  <c:v>-0.0742763601768172</c:v>
                </c:pt>
                <c:pt idx="1374">
                  <c:v>-0.103863177615186</c:v>
                </c:pt>
                <c:pt idx="1375">
                  <c:v>0.0963252474609061</c:v>
                </c:pt>
                <c:pt idx="1376">
                  <c:v>0.0540755976128575</c:v>
                </c:pt>
                <c:pt idx="1377">
                  <c:v>0.106450222639663</c:v>
                </c:pt>
                <c:pt idx="1378">
                  <c:v>-0.0902113888360549</c:v>
                </c:pt>
                <c:pt idx="1379">
                  <c:v>0.0918341962503324</c:v>
                </c:pt>
                <c:pt idx="1380">
                  <c:v>-0.0965835574873989</c:v>
                </c:pt>
                <c:pt idx="1381">
                  <c:v>-0.0918338816204762</c:v>
                </c:pt>
                <c:pt idx="1382">
                  <c:v>0.0469059850634346</c:v>
                </c:pt>
                <c:pt idx="1383">
                  <c:v>0.104183657010544</c:v>
                </c:pt>
                <c:pt idx="1384">
                  <c:v>0.0873778286518464</c:v>
                </c:pt>
                <c:pt idx="1385">
                  <c:v>0.0904175871914023</c:v>
                </c:pt>
                <c:pt idx="1386">
                  <c:v>-0.102746861384098</c:v>
                </c:pt>
                <c:pt idx="1387">
                  <c:v>0.0919102020267786</c:v>
                </c:pt>
                <c:pt idx="1388">
                  <c:v>-0.0706867518927115</c:v>
                </c:pt>
                <c:pt idx="1389">
                  <c:v>0.10167881158959</c:v>
                </c:pt>
                <c:pt idx="1390">
                  <c:v>-0.0801760490065521</c:v>
                </c:pt>
                <c:pt idx="1391">
                  <c:v>0.103506094519557</c:v>
                </c:pt>
                <c:pt idx="1392">
                  <c:v>0.0935210769176658</c:v>
                </c:pt>
                <c:pt idx="1393">
                  <c:v>0.116473346435386</c:v>
                </c:pt>
                <c:pt idx="1394">
                  <c:v>0.0914461494531173</c:v>
                </c:pt>
                <c:pt idx="1395">
                  <c:v>0.0722628645505908</c:v>
                </c:pt>
                <c:pt idx="1396">
                  <c:v>0.101594088806802</c:v>
                </c:pt>
                <c:pt idx="1397">
                  <c:v>-0.0957321576952435</c:v>
                </c:pt>
                <c:pt idx="1398">
                  <c:v>0.0749312785806876</c:v>
                </c:pt>
                <c:pt idx="1399">
                  <c:v>0.0993022578827347</c:v>
                </c:pt>
                <c:pt idx="1400">
                  <c:v>0.108038545207828</c:v>
                </c:pt>
                <c:pt idx="1401">
                  <c:v>0.131455069846746</c:v>
                </c:pt>
                <c:pt idx="1402">
                  <c:v>0.107763417064897</c:v>
                </c:pt>
                <c:pt idx="1403">
                  <c:v>-0.117867208064235</c:v>
                </c:pt>
                <c:pt idx="1404">
                  <c:v>0.0902438663111609</c:v>
                </c:pt>
                <c:pt idx="1405">
                  <c:v>0.0710389509393565</c:v>
                </c:pt>
                <c:pt idx="1406">
                  <c:v>-0.154337151260268</c:v>
                </c:pt>
                <c:pt idx="1407">
                  <c:v>-0.102121508604748</c:v>
                </c:pt>
                <c:pt idx="1408">
                  <c:v>0.0995048559853706</c:v>
                </c:pt>
                <c:pt idx="1409">
                  <c:v>0.0510460400534977</c:v>
                </c:pt>
                <c:pt idx="1410">
                  <c:v>-0.0740027870402884</c:v>
                </c:pt>
                <c:pt idx="1411">
                  <c:v>-0.110587105752052</c:v>
                </c:pt>
                <c:pt idx="1412">
                  <c:v>0.0879231593384874</c:v>
                </c:pt>
                <c:pt idx="1413">
                  <c:v>0.0886832295055371</c:v>
                </c:pt>
                <c:pt idx="1414">
                  <c:v>0.0920153568591889</c:v>
                </c:pt>
                <c:pt idx="1415">
                  <c:v>0.124322880705936</c:v>
                </c:pt>
                <c:pt idx="1416">
                  <c:v>-0.108387070420485</c:v>
                </c:pt>
                <c:pt idx="1417">
                  <c:v>0.094000021360348</c:v>
                </c:pt>
                <c:pt idx="1418">
                  <c:v>0.105494270535017</c:v>
                </c:pt>
                <c:pt idx="1419">
                  <c:v>-0.0721776970557171</c:v>
                </c:pt>
                <c:pt idx="1420">
                  <c:v>0.0843484772310128</c:v>
                </c:pt>
                <c:pt idx="1421">
                  <c:v>0.145352380349154</c:v>
                </c:pt>
                <c:pt idx="1422">
                  <c:v>0.0887450198166864</c:v>
                </c:pt>
                <c:pt idx="1423">
                  <c:v>0.103580686562684</c:v>
                </c:pt>
                <c:pt idx="1424">
                  <c:v>0.095066255547295</c:v>
                </c:pt>
                <c:pt idx="1425">
                  <c:v>-0.0942285232324512</c:v>
                </c:pt>
                <c:pt idx="1426">
                  <c:v>-0.0903727666845065</c:v>
                </c:pt>
                <c:pt idx="1427">
                  <c:v>-0.0883596454817996</c:v>
                </c:pt>
                <c:pt idx="1428">
                  <c:v>0.0921694271103763</c:v>
                </c:pt>
                <c:pt idx="1429">
                  <c:v>-0.0944936628812883</c:v>
                </c:pt>
                <c:pt idx="1430">
                  <c:v>0.10737970668484</c:v>
                </c:pt>
                <c:pt idx="1431">
                  <c:v>0.113608910130351</c:v>
                </c:pt>
                <c:pt idx="1432">
                  <c:v>-0.0911294338509437</c:v>
                </c:pt>
                <c:pt idx="1433">
                  <c:v>-0.0911056443444681</c:v>
                </c:pt>
                <c:pt idx="1434">
                  <c:v>0.115234890897147</c:v>
                </c:pt>
                <c:pt idx="1435">
                  <c:v>0.0826959258568275</c:v>
                </c:pt>
                <c:pt idx="1436">
                  <c:v>0.111098543362707</c:v>
                </c:pt>
                <c:pt idx="1437">
                  <c:v>-0.0857703539954473</c:v>
                </c:pt>
                <c:pt idx="1438">
                  <c:v>0.10429270310688</c:v>
                </c:pt>
                <c:pt idx="1439">
                  <c:v>0.11731254128577</c:v>
                </c:pt>
                <c:pt idx="1440">
                  <c:v>0.103354702909444</c:v>
                </c:pt>
                <c:pt idx="1441">
                  <c:v>0.103474433803782</c:v>
                </c:pt>
                <c:pt idx="1442">
                  <c:v>0.103118553552363</c:v>
                </c:pt>
                <c:pt idx="1443">
                  <c:v>-0.0716163230091036</c:v>
                </c:pt>
                <c:pt idx="1444">
                  <c:v>-0.093235484222338</c:v>
                </c:pt>
                <c:pt idx="1445">
                  <c:v>-0.115247373676609</c:v>
                </c:pt>
                <c:pt idx="1446">
                  <c:v>0.0851415083831822</c:v>
                </c:pt>
                <c:pt idx="1447">
                  <c:v>0.0986335880571324</c:v>
                </c:pt>
                <c:pt idx="1448">
                  <c:v>-0.140634768473921</c:v>
                </c:pt>
                <c:pt idx="1449">
                  <c:v>0.0987638838253171</c:v>
                </c:pt>
                <c:pt idx="1450">
                  <c:v>0.10590809025918</c:v>
                </c:pt>
                <c:pt idx="1451">
                  <c:v>0.109223110185733</c:v>
                </c:pt>
                <c:pt idx="1452">
                  <c:v>-0.0816899516930416</c:v>
                </c:pt>
                <c:pt idx="1453">
                  <c:v>-0.11440617756267</c:v>
                </c:pt>
                <c:pt idx="1454">
                  <c:v>0.164504204488273</c:v>
                </c:pt>
                <c:pt idx="1455">
                  <c:v>0.124571903268703</c:v>
                </c:pt>
                <c:pt idx="1456">
                  <c:v>-0.0860264950889593</c:v>
                </c:pt>
                <c:pt idx="1457">
                  <c:v>0.116425424146451</c:v>
                </c:pt>
                <c:pt idx="1458">
                  <c:v>0.135064993009651</c:v>
                </c:pt>
                <c:pt idx="1459">
                  <c:v>0.0891225177015365</c:v>
                </c:pt>
                <c:pt idx="1460">
                  <c:v>0.100702177487169</c:v>
                </c:pt>
                <c:pt idx="1461">
                  <c:v>-0.0958549648190987</c:v>
                </c:pt>
                <c:pt idx="1462">
                  <c:v>0.0764825448503477</c:v>
                </c:pt>
                <c:pt idx="1463">
                  <c:v>0.105343548596899</c:v>
                </c:pt>
                <c:pt idx="1464">
                  <c:v>0.107331416026049</c:v>
                </c:pt>
                <c:pt idx="1465">
                  <c:v>-0.0842944397513493</c:v>
                </c:pt>
                <c:pt idx="1466">
                  <c:v>0.0921178851715602</c:v>
                </c:pt>
                <c:pt idx="1467">
                  <c:v>0.0947779105139237</c:v>
                </c:pt>
                <c:pt idx="1468">
                  <c:v>0.110402091337013</c:v>
                </c:pt>
                <c:pt idx="1469">
                  <c:v>0.104062769113699</c:v>
                </c:pt>
                <c:pt idx="1470">
                  <c:v>-0.0865982968236978</c:v>
                </c:pt>
                <c:pt idx="1471">
                  <c:v>-0.0860591911439772</c:v>
                </c:pt>
                <c:pt idx="1472">
                  <c:v>0.114919599066413</c:v>
                </c:pt>
                <c:pt idx="1473">
                  <c:v>-0.112905678876477</c:v>
                </c:pt>
                <c:pt idx="1474">
                  <c:v>0.0905128335554122</c:v>
                </c:pt>
                <c:pt idx="1475">
                  <c:v>-0.110340889912177</c:v>
                </c:pt>
                <c:pt idx="1476">
                  <c:v>0.0749619921408564</c:v>
                </c:pt>
                <c:pt idx="1477">
                  <c:v>0.0902162466484795</c:v>
                </c:pt>
                <c:pt idx="1478">
                  <c:v>-0.0849262889299284</c:v>
                </c:pt>
                <c:pt idx="1479">
                  <c:v>-0.0941627346308007</c:v>
                </c:pt>
                <c:pt idx="1480">
                  <c:v>0.124042017245165</c:v>
                </c:pt>
                <c:pt idx="1481">
                  <c:v>-0.073285946924786</c:v>
                </c:pt>
                <c:pt idx="1482">
                  <c:v>0.110620828115086</c:v>
                </c:pt>
                <c:pt idx="1483">
                  <c:v>0.089722324100641</c:v>
                </c:pt>
                <c:pt idx="1484">
                  <c:v>-0.103019888523864</c:v>
                </c:pt>
                <c:pt idx="1485">
                  <c:v>0.0945917941900204</c:v>
                </c:pt>
                <c:pt idx="1486">
                  <c:v>0.110761176885904</c:v>
                </c:pt>
                <c:pt idx="1487">
                  <c:v>-0.0862822288503843</c:v>
                </c:pt>
                <c:pt idx="1488">
                  <c:v>0.107021354129284</c:v>
                </c:pt>
                <c:pt idx="1489">
                  <c:v>0.107844433320804</c:v>
                </c:pt>
                <c:pt idx="1490">
                  <c:v>-0.0848399257945122</c:v>
                </c:pt>
                <c:pt idx="1491">
                  <c:v>0.12138090851816</c:v>
                </c:pt>
                <c:pt idx="1492">
                  <c:v>0.113718100803195</c:v>
                </c:pt>
                <c:pt idx="1493">
                  <c:v>0.108422810989449</c:v>
                </c:pt>
                <c:pt idx="1494">
                  <c:v>0.0916428270417056</c:v>
                </c:pt>
                <c:pt idx="1495">
                  <c:v>0.110640893352819</c:v>
                </c:pt>
                <c:pt idx="1496">
                  <c:v>0.0930677237832163</c:v>
                </c:pt>
                <c:pt idx="1497">
                  <c:v>0.0903122751082405</c:v>
                </c:pt>
                <c:pt idx="1498">
                  <c:v>0.114919115184042</c:v>
                </c:pt>
                <c:pt idx="1499">
                  <c:v>-0.108224306548387</c:v>
                </c:pt>
                <c:pt idx="1500">
                  <c:v>0.12020499891215</c:v>
                </c:pt>
                <c:pt idx="1501">
                  <c:v>0.0990612079998557</c:v>
                </c:pt>
                <c:pt idx="1502">
                  <c:v>-0.0983805930061995</c:v>
                </c:pt>
                <c:pt idx="1503">
                  <c:v>-0.115340679280128</c:v>
                </c:pt>
                <c:pt idx="1504">
                  <c:v>-0.110088397623134</c:v>
                </c:pt>
                <c:pt idx="1505">
                  <c:v>-0.102806056519199</c:v>
                </c:pt>
                <c:pt idx="1506">
                  <c:v>-0.095920427214941</c:v>
                </c:pt>
                <c:pt idx="1507">
                  <c:v>0.190156865872821</c:v>
                </c:pt>
                <c:pt idx="1508">
                  <c:v>0.115521701450124</c:v>
                </c:pt>
                <c:pt idx="1509">
                  <c:v>0.0997774783766321</c:v>
                </c:pt>
                <c:pt idx="1510">
                  <c:v>0.103120772745476</c:v>
                </c:pt>
                <c:pt idx="1511">
                  <c:v>-0.126878048781174</c:v>
                </c:pt>
                <c:pt idx="1512">
                  <c:v>-0.100966303809637</c:v>
                </c:pt>
                <c:pt idx="1513">
                  <c:v>0.0918938969312486</c:v>
                </c:pt>
                <c:pt idx="1514">
                  <c:v>-0.0932030844268294</c:v>
                </c:pt>
                <c:pt idx="1515">
                  <c:v>0.133303703725572</c:v>
                </c:pt>
                <c:pt idx="1516">
                  <c:v>-0.0966115533978826</c:v>
                </c:pt>
                <c:pt idx="1517">
                  <c:v>-0.0841831786987777</c:v>
                </c:pt>
                <c:pt idx="1518">
                  <c:v>0.133341283099684</c:v>
                </c:pt>
                <c:pt idx="1519">
                  <c:v>0.0989099735553335</c:v>
                </c:pt>
                <c:pt idx="1520">
                  <c:v>0.150988931254773</c:v>
                </c:pt>
                <c:pt idx="1521">
                  <c:v>-0.180509217709625</c:v>
                </c:pt>
                <c:pt idx="1522">
                  <c:v>0.0991540978757574</c:v>
                </c:pt>
                <c:pt idx="1523">
                  <c:v>0.113168908800338</c:v>
                </c:pt>
                <c:pt idx="1524">
                  <c:v>0.100539087208325</c:v>
                </c:pt>
                <c:pt idx="1525">
                  <c:v>0.104403236847691</c:v>
                </c:pt>
                <c:pt idx="1526">
                  <c:v>0.0861439900863501</c:v>
                </c:pt>
                <c:pt idx="1527">
                  <c:v>-0.0866678703918802</c:v>
                </c:pt>
                <c:pt idx="1528">
                  <c:v>0.114631869954784</c:v>
                </c:pt>
                <c:pt idx="1529">
                  <c:v>0.105796014336318</c:v>
                </c:pt>
                <c:pt idx="1530">
                  <c:v>0.106463506792245</c:v>
                </c:pt>
                <c:pt idx="1531">
                  <c:v>0.0988946428304448</c:v>
                </c:pt>
                <c:pt idx="1532">
                  <c:v>-0.0906830660027208</c:v>
                </c:pt>
                <c:pt idx="1533">
                  <c:v>-0.0580586177257652</c:v>
                </c:pt>
                <c:pt idx="1534">
                  <c:v>-0.104205358462879</c:v>
                </c:pt>
                <c:pt idx="1535">
                  <c:v>0.110222618906353</c:v>
                </c:pt>
                <c:pt idx="1536">
                  <c:v>-0.0755996784319646</c:v>
                </c:pt>
                <c:pt idx="1537">
                  <c:v>0.123112553520281</c:v>
                </c:pt>
                <c:pt idx="1538">
                  <c:v>0.129265608520039</c:v>
                </c:pt>
                <c:pt idx="1539">
                  <c:v>0.167288184975385</c:v>
                </c:pt>
                <c:pt idx="1540">
                  <c:v>0.160558238433618</c:v>
                </c:pt>
                <c:pt idx="1541">
                  <c:v>-0.114564399701689</c:v>
                </c:pt>
                <c:pt idx="1542">
                  <c:v>-0.102327138231703</c:v>
                </c:pt>
                <c:pt idx="1543">
                  <c:v>-0.0939602313350939</c:v>
                </c:pt>
                <c:pt idx="1544">
                  <c:v>0.093261240353867</c:v>
                </c:pt>
                <c:pt idx="1545">
                  <c:v>0.135127101203434</c:v>
                </c:pt>
                <c:pt idx="1546">
                  <c:v>-0.0976317560711751</c:v>
                </c:pt>
                <c:pt idx="1547">
                  <c:v>0.0911841884920484</c:v>
                </c:pt>
                <c:pt idx="1548">
                  <c:v>0.0951833803381194</c:v>
                </c:pt>
                <c:pt idx="1549">
                  <c:v>0.10492601404551</c:v>
                </c:pt>
                <c:pt idx="1550">
                  <c:v>-0.0559702616619955</c:v>
                </c:pt>
                <c:pt idx="1551">
                  <c:v>0.10162916121735</c:v>
                </c:pt>
                <c:pt idx="1552">
                  <c:v>0.127509727062886</c:v>
                </c:pt>
                <c:pt idx="1553">
                  <c:v>0.112943851179751</c:v>
                </c:pt>
                <c:pt idx="1554">
                  <c:v>-0.092784965370741</c:v>
                </c:pt>
                <c:pt idx="1555">
                  <c:v>0.130972693103313</c:v>
                </c:pt>
                <c:pt idx="1556">
                  <c:v>0.113201020940995</c:v>
                </c:pt>
                <c:pt idx="1557">
                  <c:v>0.150752184413321</c:v>
                </c:pt>
                <c:pt idx="1558">
                  <c:v>0.123418251937997</c:v>
                </c:pt>
                <c:pt idx="1559">
                  <c:v>-0.145545328713528</c:v>
                </c:pt>
                <c:pt idx="1560">
                  <c:v>0.123098388701553</c:v>
                </c:pt>
                <c:pt idx="1561">
                  <c:v>0.114576745910321</c:v>
                </c:pt>
                <c:pt idx="1562">
                  <c:v>-0.111289625082098</c:v>
                </c:pt>
                <c:pt idx="1563">
                  <c:v>-0.123535326780982</c:v>
                </c:pt>
                <c:pt idx="1564">
                  <c:v>0.180886740744788</c:v>
                </c:pt>
                <c:pt idx="1565">
                  <c:v>0.119629612648705</c:v>
                </c:pt>
                <c:pt idx="1566">
                  <c:v>0.0874968969804403</c:v>
                </c:pt>
                <c:pt idx="1567">
                  <c:v>0.118816453928541</c:v>
                </c:pt>
                <c:pt idx="1568">
                  <c:v>-0.111846114771685</c:v>
                </c:pt>
                <c:pt idx="1569">
                  <c:v>0.144401433149939</c:v>
                </c:pt>
                <c:pt idx="1570">
                  <c:v>-0.121454324845212</c:v>
                </c:pt>
                <c:pt idx="1571">
                  <c:v>0.112850892844998</c:v>
                </c:pt>
                <c:pt idx="1572">
                  <c:v>0.106494041640158</c:v>
                </c:pt>
                <c:pt idx="1573">
                  <c:v>0.129508497961818</c:v>
                </c:pt>
                <c:pt idx="1574">
                  <c:v>0.121827199968585</c:v>
                </c:pt>
                <c:pt idx="1575">
                  <c:v>0.0844548608372827</c:v>
                </c:pt>
                <c:pt idx="1576">
                  <c:v>0.104988358359937</c:v>
                </c:pt>
                <c:pt idx="1577">
                  <c:v>-0.116826483765535</c:v>
                </c:pt>
                <c:pt idx="1578">
                  <c:v>-0.0945239254858025</c:v>
                </c:pt>
                <c:pt idx="1579">
                  <c:v>-0.103293798850464</c:v>
                </c:pt>
                <c:pt idx="1580">
                  <c:v>-0.125864021564587</c:v>
                </c:pt>
                <c:pt idx="1581">
                  <c:v>0.124153146393324</c:v>
                </c:pt>
                <c:pt idx="1582">
                  <c:v>0.114490614055947</c:v>
                </c:pt>
                <c:pt idx="1583">
                  <c:v>-0.0971892484416078</c:v>
                </c:pt>
                <c:pt idx="1584">
                  <c:v>0.108650805780207</c:v>
                </c:pt>
                <c:pt idx="1585">
                  <c:v>0.126109091655376</c:v>
                </c:pt>
                <c:pt idx="1586">
                  <c:v>0.110020262732087</c:v>
                </c:pt>
                <c:pt idx="1587">
                  <c:v>-0.120102993740323</c:v>
                </c:pt>
                <c:pt idx="1588">
                  <c:v>-0.104729787400867</c:v>
                </c:pt>
                <c:pt idx="1589">
                  <c:v>-0.0767727473961253</c:v>
                </c:pt>
                <c:pt idx="1590">
                  <c:v>0.124413736243517</c:v>
                </c:pt>
                <c:pt idx="1591">
                  <c:v>-0.109894773672617</c:v>
                </c:pt>
                <c:pt idx="1592">
                  <c:v>0.0900666343145676</c:v>
                </c:pt>
                <c:pt idx="1593">
                  <c:v>-0.123425686454314</c:v>
                </c:pt>
                <c:pt idx="1594">
                  <c:v>0.104837284642121</c:v>
                </c:pt>
                <c:pt idx="1595">
                  <c:v>0.110431759403923</c:v>
                </c:pt>
                <c:pt idx="1596">
                  <c:v>-0.0975416499559488</c:v>
                </c:pt>
                <c:pt idx="1597">
                  <c:v>-0.10998604684714</c:v>
                </c:pt>
                <c:pt idx="1598">
                  <c:v>0.114045245063475</c:v>
                </c:pt>
                <c:pt idx="1599">
                  <c:v>0.117904041826135</c:v>
                </c:pt>
                <c:pt idx="1600">
                  <c:v>-0.107440067016226</c:v>
                </c:pt>
                <c:pt idx="1601">
                  <c:v>0.0986122641599964</c:v>
                </c:pt>
                <c:pt idx="1602">
                  <c:v>0.114268449535681</c:v>
                </c:pt>
                <c:pt idx="1603">
                  <c:v>0.113043153326467</c:v>
                </c:pt>
                <c:pt idx="1604">
                  <c:v>-0.0702008125932404</c:v>
                </c:pt>
                <c:pt idx="1605">
                  <c:v>-0.0929323975382482</c:v>
                </c:pt>
                <c:pt idx="1606">
                  <c:v>0.131299506375923</c:v>
                </c:pt>
                <c:pt idx="1607">
                  <c:v>0.102913167465525</c:v>
                </c:pt>
                <c:pt idx="1608">
                  <c:v>-0.114190441191068</c:v>
                </c:pt>
                <c:pt idx="1609">
                  <c:v>0.109630438755842</c:v>
                </c:pt>
                <c:pt idx="1610">
                  <c:v>0.125083077203323</c:v>
                </c:pt>
                <c:pt idx="1611">
                  <c:v>0.106661093036751</c:v>
                </c:pt>
                <c:pt idx="1612">
                  <c:v>-0.109894937696362</c:v>
                </c:pt>
                <c:pt idx="1613">
                  <c:v>-0.129489432583211</c:v>
                </c:pt>
                <c:pt idx="1614">
                  <c:v>0.114902062189442</c:v>
                </c:pt>
                <c:pt idx="1615">
                  <c:v>0.123021932791042</c:v>
                </c:pt>
                <c:pt idx="1616">
                  <c:v>-0.0950762016589514</c:v>
                </c:pt>
                <c:pt idx="1617">
                  <c:v>0.127392383692094</c:v>
                </c:pt>
                <c:pt idx="1618">
                  <c:v>0.10396760262333</c:v>
                </c:pt>
                <c:pt idx="1619">
                  <c:v>-0.0871031267555173</c:v>
                </c:pt>
                <c:pt idx="1620">
                  <c:v>-0.138947221953549</c:v>
                </c:pt>
                <c:pt idx="1621">
                  <c:v>-0.121676425412239</c:v>
                </c:pt>
                <c:pt idx="1622">
                  <c:v>-0.0691580819502606</c:v>
                </c:pt>
                <c:pt idx="1623">
                  <c:v>0.119542685658654</c:v>
                </c:pt>
                <c:pt idx="1624">
                  <c:v>0.102599768922152</c:v>
                </c:pt>
                <c:pt idx="1625">
                  <c:v>0.105437191007169</c:v>
                </c:pt>
                <c:pt idx="1626">
                  <c:v>-0.174143683018321</c:v>
                </c:pt>
                <c:pt idx="1627">
                  <c:v>0.103796693567607</c:v>
                </c:pt>
                <c:pt idx="1628">
                  <c:v>-0.0965688013188727</c:v>
                </c:pt>
                <c:pt idx="1629">
                  <c:v>0.116687661938294</c:v>
                </c:pt>
                <c:pt idx="1630">
                  <c:v>-0.107682893648158</c:v>
                </c:pt>
                <c:pt idx="1631">
                  <c:v>0.111149798957493</c:v>
                </c:pt>
                <c:pt idx="1632">
                  <c:v>-0.110797829758625</c:v>
                </c:pt>
                <c:pt idx="1633">
                  <c:v>0.11674997542804</c:v>
                </c:pt>
                <c:pt idx="1634">
                  <c:v>-0.0923440960089399</c:v>
                </c:pt>
                <c:pt idx="1635">
                  <c:v>0.130842550063762</c:v>
                </c:pt>
                <c:pt idx="1636">
                  <c:v>-0.160149454331784</c:v>
                </c:pt>
                <c:pt idx="1637">
                  <c:v>-0.122384104552407</c:v>
                </c:pt>
                <c:pt idx="1638">
                  <c:v>-0.0961385910368288</c:v>
                </c:pt>
                <c:pt idx="1639">
                  <c:v>-0.108136806720172</c:v>
                </c:pt>
                <c:pt idx="1640">
                  <c:v>0.120285395348651</c:v>
                </c:pt>
                <c:pt idx="1641">
                  <c:v>0.141573338144317</c:v>
                </c:pt>
                <c:pt idx="1642">
                  <c:v>0.122529460639728</c:v>
                </c:pt>
                <c:pt idx="1643">
                  <c:v>-0.10230410233897</c:v>
                </c:pt>
                <c:pt idx="1644">
                  <c:v>-0.097969734430543</c:v>
                </c:pt>
                <c:pt idx="1645">
                  <c:v>0.137715607961462</c:v>
                </c:pt>
                <c:pt idx="1646">
                  <c:v>0.0961830863681362</c:v>
                </c:pt>
                <c:pt idx="1647">
                  <c:v>0.128778845782522</c:v>
                </c:pt>
                <c:pt idx="1648">
                  <c:v>0.115908692586379</c:v>
                </c:pt>
                <c:pt idx="1649">
                  <c:v>0.115237710625934</c:v>
                </c:pt>
                <c:pt idx="1650">
                  <c:v>0.0963157838334259</c:v>
                </c:pt>
                <c:pt idx="1651">
                  <c:v>-0.107206018829318</c:v>
                </c:pt>
                <c:pt idx="1652">
                  <c:v>0.11084784972439</c:v>
                </c:pt>
                <c:pt idx="1653">
                  <c:v>-0.101322558746989</c:v>
                </c:pt>
                <c:pt idx="1654">
                  <c:v>0.124221756452493</c:v>
                </c:pt>
                <c:pt idx="1655">
                  <c:v>0.130169265756763</c:v>
                </c:pt>
                <c:pt idx="1656">
                  <c:v>0.110259117651523</c:v>
                </c:pt>
                <c:pt idx="1657">
                  <c:v>0.142994782655238</c:v>
                </c:pt>
                <c:pt idx="1658">
                  <c:v>0.126452550756434</c:v>
                </c:pt>
                <c:pt idx="1659">
                  <c:v>-0.136258556889715</c:v>
                </c:pt>
                <c:pt idx="1660">
                  <c:v>-0.125031470884008</c:v>
                </c:pt>
                <c:pt idx="1661">
                  <c:v>-0.107733947193036</c:v>
                </c:pt>
                <c:pt idx="1662">
                  <c:v>-0.107734021174399</c:v>
                </c:pt>
                <c:pt idx="1663">
                  <c:v>-0.116812742287921</c:v>
                </c:pt>
                <c:pt idx="1664">
                  <c:v>-0.125447126651726</c:v>
                </c:pt>
                <c:pt idx="1665">
                  <c:v>0.126965442379845</c:v>
                </c:pt>
                <c:pt idx="1666">
                  <c:v>-0.122457268844639</c:v>
                </c:pt>
                <c:pt idx="1667">
                  <c:v>-0.129860236442843</c:v>
                </c:pt>
                <c:pt idx="1668">
                  <c:v>-0.0762625754754133</c:v>
                </c:pt>
                <c:pt idx="1669">
                  <c:v>0.115930984697907</c:v>
                </c:pt>
                <c:pt idx="1670">
                  <c:v>0.121720394063419</c:v>
                </c:pt>
                <c:pt idx="1671">
                  <c:v>0.111890424186957</c:v>
                </c:pt>
                <c:pt idx="1672">
                  <c:v>0.101496415234554</c:v>
                </c:pt>
                <c:pt idx="1673">
                  <c:v>-0.113606687931386</c:v>
                </c:pt>
                <c:pt idx="1674">
                  <c:v>0.119724388301333</c:v>
                </c:pt>
                <c:pt idx="1675">
                  <c:v>0.21337560734592</c:v>
                </c:pt>
                <c:pt idx="1676">
                  <c:v>-0.0888287678416149</c:v>
                </c:pt>
                <c:pt idx="1677">
                  <c:v>0.129647683263867</c:v>
                </c:pt>
                <c:pt idx="1678">
                  <c:v>-0.0957020317513851</c:v>
                </c:pt>
                <c:pt idx="1679">
                  <c:v>0.133548480076613</c:v>
                </c:pt>
                <c:pt idx="1680">
                  <c:v>-0.0573833571597736</c:v>
                </c:pt>
                <c:pt idx="1681">
                  <c:v>-0.0964227122490471</c:v>
                </c:pt>
                <c:pt idx="1682">
                  <c:v>0.124328465217483</c:v>
                </c:pt>
                <c:pt idx="1683">
                  <c:v>0.133687489384609</c:v>
                </c:pt>
                <c:pt idx="1684">
                  <c:v>-0.123800525673315</c:v>
                </c:pt>
                <c:pt idx="1685">
                  <c:v>0.119002401445903</c:v>
                </c:pt>
                <c:pt idx="1686">
                  <c:v>-0.071923704069545</c:v>
                </c:pt>
                <c:pt idx="1687">
                  <c:v>0.108392062643054</c:v>
                </c:pt>
                <c:pt idx="1688">
                  <c:v>0.127250031611903</c:v>
                </c:pt>
                <c:pt idx="1689">
                  <c:v>0.116774113104401</c:v>
                </c:pt>
                <c:pt idx="1690">
                  <c:v>-0.104070076150669</c:v>
                </c:pt>
                <c:pt idx="1691">
                  <c:v>0.11133999961446</c:v>
                </c:pt>
                <c:pt idx="1692">
                  <c:v>-0.123421970844034</c:v>
                </c:pt>
                <c:pt idx="1693">
                  <c:v>0.120633454959186</c:v>
                </c:pt>
                <c:pt idx="1694">
                  <c:v>0.1504816526398</c:v>
                </c:pt>
                <c:pt idx="1695">
                  <c:v>-0.11594865720091</c:v>
                </c:pt>
                <c:pt idx="1696">
                  <c:v>0.0862226094809349</c:v>
                </c:pt>
                <c:pt idx="1697">
                  <c:v>0.133459105373751</c:v>
                </c:pt>
                <c:pt idx="1698">
                  <c:v>0.0889054915572595</c:v>
                </c:pt>
                <c:pt idx="1699">
                  <c:v>0.129293574665256</c:v>
                </c:pt>
                <c:pt idx="1700">
                  <c:v>-0.122858084436874</c:v>
                </c:pt>
                <c:pt idx="1701">
                  <c:v>-0.097391192254521</c:v>
                </c:pt>
                <c:pt idx="1702">
                  <c:v>0.131542242797367</c:v>
                </c:pt>
                <c:pt idx="1703">
                  <c:v>0.109633037614878</c:v>
                </c:pt>
                <c:pt idx="1704">
                  <c:v>0.106852337760311</c:v>
                </c:pt>
                <c:pt idx="1705">
                  <c:v>0.141515325639761</c:v>
                </c:pt>
                <c:pt idx="1706">
                  <c:v>0.121392049135679</c:v>
                </c:pt>
                <c:pt idx="1707">
                  <c:v>0.124269965434499</c:v>
                </c:pt>
                <c:pt idx="1708">
                  <c:v>0.113917944482055</c:v>
                </c:pt>
                <c:pt idx="1709">
                  <c:v>-0.0543301073949765</c:v>
                </c:pt>
                <c:pt idx="1710">
                  <c:v>0.125434142222192</c:v>
                </c:pt>
                <c:pt idx="1711">
                  <c:v>0.144361217669372</c:v>
                </c:pt>
                <c:pt idx="1712">
                  <c:v>0.11234969758966</c:v>
                </c:pt>
                <c:pt idx="1713">
                  <c:v>-0.108124879477937</c:v>
                </c:pt>
                <c:pt idx="1714">
                  <c:v>0.106353056888818</c:v>
                </c:pt>
                <c:pt idx="1715">
                  <c:v>-0.121546874564905</c:v>
                </c:pt>
                <c:pt idx="1716">
                  <c:v>-0.078172401667141</c:v>
                </c:pt>
                <c:pt idx="1717">
                  <c:v>0.118877723307578</c:v>
                </c:pt>
                <c:pt idx="1718">
                  <c:v>-0.155610255212858</c:v>
                </c:pt>
                <c:pt idx="1719">
                  <c:v>-0.118612397413413</c:v>
                </c:pt>
                <c:pt idx="1720">
                  <c:v>0.120413924681085</c:v>
                </c:pt>
                <c:pt idx="1721">
                  <c:v>0.117324369734402</c:v>
                </c:pt>
                <c:pt idx="1722">
                  <c:v>0.168290086414262</c:v>
                </c:pt>
                <c:pt idx="1723">
                  <c:v>-0.107616264254473</c:v>
                </c:pt>
                <c:pt idx="1724">
                  <c:v>0.1272341317773</c:v>
                </c:pt>
                <c:pt idx="1725">
                  <c:v>0.113559875637237</c:v>
                </c:pt>
                <c:pt idx="1726">
                  <c:v>-0.125401840854101</c:v>
                </c:pt>
                <c:pt idx="1727">
                  <c:v>-0.130431318201712</c:v>
                </c:pt>
                <c:pt idx="1728">
                  <c:v>0.114942344304573</c:v>
                </c:pt>
                <c:pt idx="1729">
                  <c:v>-0.111482767602626</c:v>
                </c:pt>
                <c:pt idx="1730">
                  <c:v>-0.110717889774437</c:v>
                </c:pt>
                <c:pt idx="1731">
                  <c:v>-0.123102990457625</c:v>
                </c:pt>
                <c:pt idx="1732">
                  <c:v>0.138999891537757</c:v>
                </c:pt>
                <c:pt idx="1733">
                  <c:v>-0.116361112736684</c:v>
                </c:pt>
                <c:pt idx="1734">
                  <c:v>0.112875610558179</c:v>
                </c:pt>
                <c:pt idx="1735">
                  <c:v>0.141924181735256</c:v>
                </c:pt>
                <c:pt idx="1736">
                  <c:v>-0.103460284601924</c:v>
                </c:pt>
                <c:pt idx="1737">
                  <c:v>0.11306687670906</c:v>
                </c:pt>
                <c:pt idx="1738">
                  <c:v>-0.0747471902321121</c:v>
                </c:pt>
                <c:pt idx="1739">
                  <c:v>0.129592477862329</c:v>
                </c:pt>
                <c:pt idx="1740">
                  <c:v>0.144171760576619</c:v>
                </c:pt>
                <c:pt idx="1741">
                  <c:v>0.1103072049272</c:v>
                </c:pt>
                <c:pt idx="1742">
                  <c:v>0.134175628806075</c:v>
                </c:pt>
                <c:pt idx="1743">
                  <c:v>-0.0962573473706033</c:v>
                </c:pt>
                <c:pt idx="1744">
                  <c:v>-0.126305795038506</c:v>
                </c:pt>
                <c:pt idx="1745">
                  <c:v>-0.141294629630081</c:v>
                </c:pt>
                <c:pt idx="1746">
                  <c:v>0.139912052687669</c:v>
                </c:pt>
                <c:pt idx="1747">
                  <c:v>-0.113683099845106</c:v>
                </c:pt>
                <c:pt idx="1748">
                  <c:v>0.12669143333312</c:v>
                </c:pt>
                <c:pt idx="1749">
                  <c:v>0.129323404338847</c:v>
                </c:pt>
                <c:pt idx="1750">
                  <c:v>-0.128609427835886</c:v>
                </c:pt>
                <c:pt idx="1751">
                  <c:v>0.128926940956877</c:v>
                </c:pt>
                <c:pt idx="1752">
                  <c:v>0.147951896304934</c:v>
                </c:pt>
                <c:pt idx="1753">
                  <c:v>0.121162788142897</c:v>
                </c:pt>
                <c:pt idx="1754">
                  <c:v>0.141429822221476</c:v>
                </c:pt>
                <c:pt idx="1755">
                  <c:v>-0.128383608439626</c:v>
                </c:pt>
                <c:pt idx="1756">
                  <c:v>-0.111656404650443</c:v>
                </c:pt>
                <c:pt idx="1757">
                  <c:v>0.17025869886575</c:v>
                </c:pt>
                <c:pt idx="1758">
                  <c:v>-0.140120503739303</c:v>
                </c:pt>
                <c:pt idx="1759">
                  <c:v>0.173184528340371</c:v>
                </c:pt>
                <c:pt idx="1760">
                  <c:v>0.129456861305797</c:v>
                </c:pt>
                <c:pt idx="1761">
                  <c:v>-0.097758447523489</c:v>
                </c:pt>
                <c:pt idx="1762">
                  <c:v>-0.0608137811533915</c:v>
                </c:pt>
                <c:pt idx="1763">
                  <c:v>-0.105501064723398</c:v>
                </c:pt>
                <c:pt idx="1764">
                  <c:v>0.13608847364612</c:v>
                </c:pt>
                <c:pt idx="1765">
                  <c:v>0.124093163548199</c:v>
                </c:pt>
                <c:pt idx="1766">
                  <c:v>0.132188460646836</c:v>
                </c:pt>
                <c:pt idx="1767">
                  <c:v>0.157040390337212</c:v>
                </c:pt>
                <c:pt idx="1768">
                  <c:v>0.147636982262896</c:v>
                </c:pt>
                <c:pt idx="1769">
                  <c:v>0.154439750460908</c:v>
                </c:pt>
                <c:pt idx="1770">
                  <c:v>0.156401231263969</c:v>
                </c:pt>
                <c:pt idx="1771">
                  <c:v>-0.106970624352548</c:v>
                </c:pt>
                <c:pt idx="1772">
                  <c:v>-0.115317911435104</c:v>
                </c:pt>
                <c:pt idx="1773">
                  <c:v>-0.131846176436226</c:v>
                </c:pt>
                <c:pt idx="1774">
                  <c:v>0.12674445362108</c:v>
                </c:pt>
                <c:pt idx="1775">
                  <c:v>0.160664023883635</c:v>
                </c:pt>
                <c:pt idx="1776">
                  <c:v>0.109855844721037</c:v>
                </c:pt>
                <c:pt idx="1777">
                  <c:v>-0.132856990915721</c:v>
                </c:pt>
                <c:pt idx="1778">
                  <c:v>0.113046809600312</c:v>
                </c:pt>
                <c:pt idx="1779">
                  <c:v>0.123669319479972</c:v>
                </c:pt>
                <c:pt idx="1780">
                  <c:v>-0.144926747698289</c:v>
                </c:pt>
                <c:pt idx="1781">
                  <c:v>-0.122119269437977</c:v>
                </c:pt>
                <c:pt idx="1782">
                  <c:v>0.141676119950311</c:v>
                </c:pt>
                <c:pt idx="1783">
                  <c:v>0.116505795392396</c:v>
                </c:pt>
                <c:pt idx="1784">
                  <c:v>0.136560453923618</c:v>
                </c:pt>
                <c:pt idx="1785">
                  <c:v>0.134088355395441</c:v>
                </c:pt>
                <c:pt idx="1786">
                  <c:v>-0.156971707489532</c:v>
                </c:pt>
                <c:pt idx="1787">
                  <c:v>-0.161009997439598</c:v>
                </c:pt>
                <c:pt idx="1788">
                  <c:v>-0.136064888869455</c:v>
                </c:pt>
                <c:pt idx="1789">
                  <c:v>0.139868914104429</c:v>
                </c:pt>
                <c:pt idx="1790">
                  <c:v>0.137001311579391</c:v>
                </c:pt>
                <c:pt idx="1791">
                  <c:v>0.125406128064725</c:v>
                </c:pt>
                <c:pt idx="1792">
                  <c:v>0.134520219427001</c:v>
                </c:pt>
                <c:pt idx="1793">
                  <c:v>-0.139033176983434</c:v>
                </c:pt>
                <c:pt idx="1794">
                  <c:v>-0.140331177173838</c:v>
                </c:pt>
                <c:pt idx="1795">
                  <c:v>0.146751425723078</c:v>
                </c:pt>
                <c:pt idx="1796">
                  <c:v>-0.130466137229624</c:v>
                </c:pt>
                <c:pt idx="1797">
                  <c:v>-0.101342221663117</c:v>
                </c:pt>
                <c:pt idx="1798">
                  <c:v>0.195804155342571</c:v>
                </c:pt>
                <c:pt idx="1799">
                  <c:v>0.153796564491192</c:v>
                </c:pt>
                <c:pt idx="1800">
                  <c:v>0.131770131375138</c:v>
                </c:pt>
                <c:pt idx="1801">
                  <c:v>-0.103072000009815</c:v>
                </c:pt>
                <c:pt idx="1802">
                  <c:v>-0.152447895890676</c:v>
                </c:pt>
                <c:pt idx="1803">
                  <c:v>0.126482401341068</c:v>
                </c:pt>
                <c:pt idx="1804">
                  <c:v>-0.103485829969177</c:v>
                </c:pt>
                <c:pt idx="1805">
                  <c:v>0.137080566391769</c:v>
                </c:pt>
                <c:pt idx="1806">
                  <c:v>0.14163357812505</c:v>
                </c:pt>
                <c:pt idx="1807">
                  <c:v>0.150114597734374</c:v>
                </c:pt>
                <c:pt idx="1808">
                  <c:v>0.153823645282289</c:v>
                </c:pt>
                <c:pt idx="1809">
                  <c:v>0.127698812814968</c:v>
                </c:pt>
                <c:pt idx="1810">
                  <c:v>-0.171800823681398</c:v>
                </c:pt>
                <c:pt idx="1811">
                  <c:v>-0.0956233438162475</c:v>
                </c:pt>
                <c:pt idx="1812">
                  <c:v>0.115688520907393</c:v>
                </c:pt>
                <c:pt idx="1813">
                  <c:v>0.136212642988036</c:v>
                </c:pt>
                <c:pt idx="1814">
                  <c:v>-0.104459681950795</c:v>
                </c:pt>
                <c:pt idx="1815">
                  <c:v>-0.122871506431631</c:v>
                </c:pt>
                <c:pt idx="1816">
                  <c:v>0.135401564351813</c:v>
                </c:pt>
                <c:pt idx="1817">
                  <c:v>-0.144100072065445</c:v>
                </c:pt>
                <c:pt idx="1818">
                  <c:v>0.15024819465675</c:v>
                </c:pt>
                <c:pt idx="1819">
                  <c:v>-0.128940276768635</c:v>
                </c:pt>
                <c:pt idx="1820">
                  <c:v>0.125566617757287</c:v>
                </c:pt>
                <c:pt idx="1821">
                  <c:v>-0.104107983839941</c:v>
                </c:pt>
                <c:pt idx="1822">
                  <c:v>-0.162099850479305</c:v>
                </c:pt>
                <c:pt idx="1823">
                  <c:v>0.141017198499313</c:v>
                </c:pt>
                <c:pt idx="1824">
                  <c:v>-0.127538401534931</c:v>
                </c:pt>
                <c:pt idx="1825">
                  <c:v>-0.120009257433918</c:v>
                </c:pt>
                <c:pt idx="1826">
                  <c:v>0.123464416205772</c:v>
                </c:pt>
                <c:pt idx="1827">
                  <c:v>-0.13042524419503</c:v>
                </c:pt>
                <c:pt idx="1828">
                  <c:v>-0.126343618419357</c:v>
                </c:pt>
                <c:pt idx="1829">
                  <c:v>0.14329576814737</c:v>
                </c:pt>
                <c:pt idx="1830">
                  <c:v>-0.109874706486958</c:v>
                </c:pt>
                <c:pt idx="1831">
                  <c:v>0.0912373722316563</c:v>
                </c:pt>
                <c:pt idx="1832">
                  <c:v>-0.156364281959037</c:v>
                </c:pt>
                <c:pt idx="1833">
                  <c:v>0.151858457877087</c:v>
                </c:pt>
                <c:pt idx="1834">
                  <c:v>0.148482763156796</c:v>
                </c:pt>
                <c:pt idx="1835">
                  <c:v>0.155424755311674</c:v>
                </c:pt>
                <c:pt idx="1836">
                  <c:v>0.123022251908909</c:v>
                </c:pt>
                <c:pt idx="1837">
                  <c:v>0.151667115472035</c:v>
                </c:pt>
                <c:pt idx="1838">
                  <c:v>-0.116977845536796</c:v>
                </c:pt>
                <c:pt idx="1839">
                  <c:v>0.13301114472275</c:v>
                </c:pt>
                <c:pt idx="1840">
                  <c:v>0.0929667401786824</c:v>
                </c:pt>
                <c:pt idx="1841">
                  <c:v>0.136938864892482</c:v>
                </c:pt>
                <c:pt idx="1842">
                  <c:v>-0.155731047766581</c:v>
                </c:pt>
                <c:pt idx="1843">
                  <c:v>-0.0979838707540511</c:v>
                </c:pt>
                <c:pt idx="1844">
                  <c:v>-0.12762388586848</c:v>
                </c:pt>
                <c:pt idx="1845">
                  <c:v>0.137319817400628</c:v>
                </c:pt>
                <c:pt idx="1846">
                  <c:v>-0.148706374770965</c:v>
                </c:pt>
                <c:pt idx="1847">
                  <c:v>-0.122670301936704</c:v>
                </c:pt>
                <c:pt idx="1848">
                  <c:v>0.132200898918254</c:v>
                </c:pt>
                <c:pt idx="1849">
                  <c:v>0.132815071291327</c:v>
                </c:pt>
                <c:pt idx="1850">
                  <c:v>0.130197930459822</c:v>
                </c:pt>
                <c:pt idx="1851">
                  <c:v>-0.119614869617985</c:v>
                </c:pt>
                <c:pt idx="1852">
                  <c:v>-0.145173988709399</c:v>
                </c:pt>
                <c:pt idx="1853">
                  <c:v>-0.0901035878012584</c:v>
                </c:pt>
                <c:pt idx="1854">
                  <c:v>-0.165011367526131</c:v>
                </c:pt>
                <c:pt idx="1855">
                  <c:v>-0.140653982825131</c:v>
                </c:pt>
                <c:pt idx="1856">
                  <c:v>0.226830776360448</c:v>
                </c:pt>
                <c:pt idx="1857">
                  <c:v>-0.0855955970342765</c:v>
                </c:pt>
                <c:pt idx="1858">
                  <c:v>0.169525460359488</c:v>
                </c:pt>
                <c:pt idx="1859">
                  <c:v>-0.0675357850923004</c:v>
                </c:pt>
                <c:pt idx="1860">
                  <c:v>0.13570470887072</c:v>
                </c:pt>
                <c:pt idx="1861">
                  <c:v>0.159209970541607</c:v>
                </c:pt>
                <c:pt idx="1862">
                  <c:v>0.134298665454996</c:v>
                </c:pt>
                <c:pt idx="1863">
                  <c:v>0.145703795518322</c:v>
                </c:pt>
                <c:pt idx="1864">
                  <c:v>0.120618311657757</c:v>
                </c:pt>
                <c:pt idx="1865">
                  <c:v>0.13399055098841</c:v>
                </c:pt>
                <c:pt idx="1866">
                  <c:v>-0.145902356023387</c:v>
                </c:pt>
                <c:pt idx="1867">
                  <c:v>0.144948188163243</c:v>
                </c:pt>
                <c:pt idx="1868">
                  <c:v>-0.0753677959444098</c:v>
                </c:pt>
                <c:pt idx="1869">
                  <c:v>0.155185193480873</c:v>
                </c:pt>
                <c:pt idx="1870">
                  <c:v>0.110257929623118</c:v>
                </c:pt>
                <c:pt idx="1871">
                  <c:v>-0.151096796943495</c:v>
                </c:pt>
                <c:pt idx="1872">
                  <c:v>-0.12408189229264</c:v>
                </c:pt>
                <c:pt idx="1873">
                  <c:v>0.138204231734573</c:v>
                </c:pt>
                <c:pt idx="1874">
                  <c:v>0.161380381569145</c:v>
                </c:pt>
                <c:pt idx="1875">
                  <c:v>0.11846062190512</c:v>
                </c:pt>
                <c:pt idx="1876">
                  <c:v>0.175419034444438</c:v>
                </c:pt>
                <c:pt idx="1877">
                  <c:v>-0.114647285607364</c:v>
                </c:pt>
                <c:pt idx="1878">
                  <c:v>0.148278323610857</c:v>
                </c:pt>
                <c:pt idx="1879">
                  <c:v>-0.124585272516547</c:v>
                </c:pt>
                <c:pt idx="1880">
                  <c:v>0.199007134061657</c:v>
                </c:pt>
                <c:pt idx="1881">
                  <c:v>-0.153826483072204</c:v>
                </c:pt>
                <c:pt idx="1882">
                  <c:v>0.164756698559368</c:v>
                </c:pt>
                <c:pt idx="1883">
                  <c:v>-0.0981488543950886</c:v>
                </c:pt>
                <c:pt idx="1884">
                  <c:v>0.163694895680243</c:v>
                </c:pt>
                <c:pt idx="1885">
                  <c:v>-0.147278438015444</c:v>
                </c:pt>
                <c:pt idx="1886">
                  <c:v>0.101364481210214</c:v>
                </c:pt>
                <c:pt idx="1887">
                  <c:v>0.154154807406697</c:v>
                </c:pt>
                <c:pt idx="1888">
                  <c:v>0.0996475633010742</c:v>
                </c:pt>
                <c:pt idx="1889">
                  <c:v>0.159761987683206</c:v>
                </c:pt>
                <c:pt idx="1890">
                  <c:v>0.0949677758705086</c:v>
                </c:pt>
                <c:pt idx="1891">
                  <c:v>-0.128884434754245</c:v>
                </c:pt>
                <c:pt idx="1892">
                  <c:v>-0.103569600218586</c:v>
                </c:pt>
                <c:pt idx="1893">
                  <c:v>-0.127410559882469</c:v>
                </c:pt>
                <c:pt idx="1894">
                  <c:v>-0.140282824916738</c:v>
                </c:pt>
                <c:pt idx="1895">
                  <c:v>-0.120505386366138</c:v>
                </c:pt>
                <c:pt idx="1896">
                  <c:v>-0.164257764690009</c:v>
                </c:pt>
                <c:pt idx="1897">
                  <c:v>0.117667879581871</c:v>
                </c:pt>
                <c:pt idx="1898">
                  <c:v>0.197872112202372</c:v>
                </c:pt>
                <c:pt idx="1899">
                  <c:v>0.0918445479041822</c:v>
                </c:pt>
                <c:pt idx="1900">
                  <c:v>-0.119550227296645</c:v>
                </c:pt>
                <c:pt idx="1901">
                  <c:v>0.145269407100391</c:v>
                </c:pt>
                <c:pt idx="1902">
                  <c:v>0.173642410395152</c:v>
                </c:pt>
                <c:pt idx="1903">
                  <c:v>-0.117138153297216</c:v>
                </c:pt>
                <c:pt idx="1904">
                  <c:v>0.130894942371932</c:v>
                </c:pt>
                <c:pt idx="1905">
                  <c:v>0.148117397155694</c:v>
                </c:pt>
                <c:pt idx="1906">
                  <c:v>-0.0794000325888842</c:v>
                </c:pt>
                <c:pt idx="1907">
                  <c:v>0.145673571414285</c:v>
                </c:pt>
                <c:pt idx="1908">
                  <c:v>-0.0618148647272232</c:v>
                </c:pt>
                <c:pt idx="1909">
                  <c:v>-0.138473450169121</c:v>
                </c:pt>
                <c:pt idx="1910">
                  <c:v>-0.120626242320457</c:v>
                </c:pt>
                <c:pt idx="1911">
                  <c:v>0.133438260523827</c:v>
                </c:pt>
                <c:pt idx="1912">
                  <c:v>0.119273146394513</c:v>
                </c:pt>
                <c:pt idx="1913">
                  <c:v>0.176443477144422</c:v>
                </c:pt>
                <c:pt idx="1914">
                  <c:v>-0.140155521869635</c:v>
                </c:pt>
                <c:pt idx="1915">
                  <c:v>-0.09336886231439</c:v>
                </c:pt>
                <c:pt idx="1916">
                  <c:v>-0.186276952783282</c:v>
                </c:pt>
                <c:pt idx="1917">
                  <c:v>0.144700772699975</c:v>
                </c:pt>
                <c:pt idx="1918">
                  <c:v>0.154728725864268</c:v>
                </c:pt>
                <c:pt idx="1919">
                  <c:v>0.124414745891473</c:v>
                </c:pt>
                <c:pt idx="1920">
                  <c:v>0.152784192663696</c:v>
                </c:pt>
                <c:pt idx="1921">
                  <c:v>-0.147164847130351</c:v>
                </c:pt>
                <c:pt idx="1922">
                  <c:v>-0.158486813411904</c:v>
                </c:pt>
                <c:pt idx="1923">
                  <c:v>0.185613064008233</c:v>
                </c:pt>
                <c:pt idx="1924">
                  <c:v>-0.13897692759059</c:v>
                </c:pt>
                <c:pt idx="1925">
                  <c:v>0.151798483837133</c:v>
                </c:pt>
                <c:pt idx="1926">
                  <c:v>0.153105382268548</c:v>
                </c:pt>
                <c:pt idx="1927">
                  <c:v>-0.0817093647750506</c:v>
                </c:pt>
                <c:pt idx="1928">
                  <c:v>0.142643139208533</c:v>
                </c:pt>
                <c:pt idx="1929">
                  <c:v>-0.116938545792952</c:v>
                </c:pt>
                <c:pt idx="1930">
                  <c:v>0.156064099216788</c:v>
                </c:pt>
                <c:pt idx="1931">
                  <c:v>0.148345626837649</c:v>
                </c:pt>
                <c:pt idx="1932">
                  <c:v>0.158031781057695</c:v>
                </c:pt>
                <c:pt idx="1933">
                  <c:v>-0.133161990805916</c:v>
                </c:pt>
                <c:pt idx="1934">
                  <c:v>-0.122996030509246</c:v>
                </c:pt>
                <c:pt idx="1935">
                  <c:v>0.136333649040983</c:v>
                </c:pt>
                <c:pt idx="1936">
                  <c:v>-0.156019296663625</c:v>
                </c:pt>
                <c:pt idx="1937">
                  <c:v>0.139722344618685</c:v>
                </c:pt>
                <c:pt idx="1938">
                  <c:v>0.157154093233353</c:v>
                </c:pt>
                <c:pt idx="1939">
                  <c:v>0.160112846919854</c:v>
                </c:pt>
                <c:pt idx="1940">
                  <c:v>-0.136547166064955</c:v>
                </c:pt>
                <c:pt idx="1941">
                  <c:v>-0.161076082688491</c:v>
                </c:pt>
                <c:pt idx="1942">
                  <c:v>-0.108560490360919</c:v>
                </c:pt>
                <c:pt idx="1943">
                  <c:v>-0.110500510052925</c:v>
                </c:pt>
                <c:pt idx="1944">
                  <c:v>-0.148251040000624</c:v>
                </c:pt>
                <c:pt idx="1945">
                  <c:v>0.0849270140057288</c:v>
                </c:pt>
                <c:pt idx="1946">
                  <c:v>0.116000033812068</c:v>
                </c:pt>
                <c:pt idx="1947">
                  <c:v>0.150169821675873</c:v>
                </c:pt>
                <c:pt idx="1948">
                  <c:v>0.154775687069745</c:v>
                </c:pt>
                <c:pt idx="1949">
                  <c:v>0.15452551249096</c:v>
                </c:pt>
                <c:pt idx="1950">
                  <c:v>0.177733444943317</c:v>
                </c:pt>
                <c:pt idx="1951">
                  <c:v>0.197045574824619</c:v>
                </c:pt>
                <c:pt idx="1952">
                  <c:v>-0.117711676496868</c:v>
                </c:pt>
                <c:pt idx="1953">
                  <c:v>0.162593181959409</c:v>
                </c:pt>
                <c:pt idx="1954">
                  <c:v>0.1210820298292</c:v>
                </c:pt>
                <c:pt idx="1955">
                  <c:v>-0.150541818046833</c:v>
                </c:pt>
                <c:pt idx="1956">
                  <c:v>-0.131267223604451</c:v>
                </c:pt>
                <c:pt idx="1957">
                  <c:v>0.165212796709616</c:v>
                </c:pt>
                <c:pt idx="1958">
                  <c:v>0.156144449920817</c:v>
                </c:pt>
                <c:pt idx="1959">
                  <c:v>-0.201458146246094</c:v>
                </c:pt>
                <c:pt idx="1960">
                  <c:v>-0.136394479696723</c:v>
                </c:pt>
                <c:pt idx="1961">
                  <c:v>-0.150622581645654</c:v>
                </c:pt>
                <c:pt idx="1962">
                  <c:v>-0.146715107887866</c:v>
                </c:pt>
                <c:pt idx="1963">
                  <c:v>-0.128497148904242</c:v>
                </c:pt>
                <c:pt idx="1964">
                  <c:v>-0.157829966136526</c:v>
                </c:pt>
                <c:pt idx="1965">
                  <c:v>-0.118876556092792</c:v>
                </c:pt>
                <c:pt idx="1966">
                  <c:v>-0.0770097951000142</c:v>
                </c:pt>
                <c:pt idx="1967">
                  <c:v>-0.13225316321733</c:v>
                </c:pt>
                <c:pt idx="1968">
                  <c:v>0.149177039413419</c:v>
                </c:pt>
                <c:pt idx="1969">
                  <c:v>-0.180155118082563</c:v>
                </c:pt>
                <c:pt idx="1970">
                  <c:v>-0.164258724785945</c:v>
                </c:pt>
                <c:pt idx="1971">
                  <c:v>-0.179760928897167</c:v>
                </c:pt>
                <c:pt idx="1972">
                  <c:v>0.144797040316551</c:v>
                </c:pt>
                <c:pt idx="1973">
                  <c:v>-0.21342022252436</c:v>
                </c:pt>
                <c:pt idx="1974">
                  <c:v>-0.103922190578058</c:v>
                </c:pt>
                <c:pt idx="1975">
                  <c:v>-0.190651792901763</c:v>
                </c:pt>
                <c:pt idx="1976">
                  <c:v>0.146853517743282</c:v>
                </c:pt>
                <c:pt idx="1977">
                  <c:v>0.149670159110962</c:v>
                </c:pt>
                <c:pt idx="1978">
                  <c:v>-0.124453124321371</c:v>
                </c:pt>
                <c:pt idx="1979">
                  <c:v>0.138811356448572</c:v>
                </c:pt>
                <c:pt idx="1980">
                  <c:v>0.151806037660286</c:v>
                </c:pt>
                <c:pt idx="1981">
                  <c:v>-0.161222578963707</c:v>
                </c:pt>
                <c:pt idx="1982">
                  <c:v>0.137152327417174</c:v>
                </c:pt>
                <c:pt idx="1983">
                  <c:v>-0.0812262348356277</c:v>
                </c:pt>
                <c:pt idx="1984">
                  <c:v>-0.145680721979352</c:v>
                </c:pt>
                <c:pt idx="1985">
                  <c:v>0.160591338575152</c:v>
                </c:pt>
                <c:pt idx="1986">
                  <c:v>-0.123265032474841</c:v>
                </c:pt>
                <c:pt idx="1987">
                  <c:v>0.151378424366128</c:v>
                </c:pt>
                <c:pt idx="1988">
                  <c:v>0.190692626187293</c:v>
                </c:pt>
                <c:pt idx="1989">
                  <c:v>0.162679705384079</c:v>
                </c:pt>
                <c:pt idx="1990">
                  <c:v>-0.0692218576722765</c:v>
                </c:pt>
                <c:pt idx="1991">
                  <c:v>0.155458338955213</c:v>
                </c:pt>
                <c:pt idx="1992">
                  <c:v>0.154082500742179</c:v>
                </c:pt>
                <c:pt idx="1993">
                  <c:v>0.140207033989371</c:v>
                </c:pt>
                <c:pt idx="1994">
                  <c:v>0.115750417371193</c:v>
                </c:pt>
                <c:pt idx="1995">
                  <c:v>0.180071604230494</c:v>
                </c:pt>
                <c:pt idx="1996">
                  <c:v>0.183303829530402</c:v>
                </c:pt>
                <c:pt idx="1997">
                  <c:v>-0.139435042679066</c:v>
                </c:pt>
                <c:pt idx="1998">
                  <c:v>0.160437158442955</c:v>
                </c:pt>
                <c:pt idx="1999">
                  <c:v>0.161729650043986</c:v>
                </c:pt>
                <c:pt idx="2000">
                  <c:v>0.182112131085096</c:v>
                </c:pt>
                <c:pt idx="2001">
                  <c:v>-0.0668534245492378</c:v>
                </c:pt>
                <c:pt idx="2002">
                  <c:v>0.196428164601407</c:v>
                </c:pt>
                <c:pt idx="2003">
                  <c:v>0.156566736855899</c:v>
                </c:pt>
                <c:pt idx="2004">
                  <c:v>-0.107065559446158</c:v>
                </c:pt>
                <c:pt idx="2005">
                  <c:v>0.140010468648788</c:v>
                </c:pt>
                <c:pt idx="2006">
                  <c:v>0.148592564677015</c:v>
                </c:pt>
                <c:pt idx="2007">
                  <c:v>0.147966453072695</c:v>
                </c:pt>
                <c:pt idx="2008">
                  <c:v>-0.170436936995807</c:v>
                </c:pt>
                <c:pt idx="2009">
                  <c:v>0.121775805582787</c:v>
                </c:pt>
                <c:pt idx="2010">
                  <c:v>0.149122582190077</c:v>
                </c:pt>
                <c:pt idx="2011">
                  <c:v>-0.0956440248847014</c:v>
                </c:pt>
                <c:pt idx="2012">
                  <c:v>-0.162972147067809</c:v>
                </c:pt>
                <c:pt idx="2013">
                  <c:v>-0.0843835270807017</c:v>
                </c:pt>
                <c:pt idx="2014">
                  <c:v>0.162286459811807</c:v>
                </c:pt>
                <c:pt idx="2015">
                  <c:v>0.148765401760015</c:v>
                </c:pt>
                <c:pt idx="2016">
                  <c:v>0.163164008716503</c:v>
                </c:pt>
                <c:pt idx="2017">
                  <c:v>-0.157297490709352</c:v>
                </c:pt>
                <c:pt idx="2018">
                  <c:v>0.144170382086</c:v>
                </c:pt>
                <c:pt idx="2019">
                  <c:v>0.164496881789515</c:v>
                </c:pt>
                <c:pt idx="2020">
                  <c:v>0.151047386825971</c:v>
                </c:pt>
                <c:pt idx="2021">
                  <c:v>0.175095752564145</c:v>
                </c:pt>
                <c:pt idx="2022">
                  <c:v>0.166501121986457</c:v>
                </c:pt>
                <c:pt idx="2023">
                  <c:v>0.144501373710538</c:v>
                </c:pt>
                <c:pt idx="2024">
                  <c:v>-0.154519219802634</c:v>
                </c:pt>
                <c:pt idx="2025">
                  <c:v>-0.167956892429004</c:v>
                </c:pt>
                <c:pt idx="2026">
                  <c:v>0.152826468299363</c:v>
                </c:pt>
                <c:pt idx="2027">
                  <c:v>-0.0866335011210725</c:v>
                </c:pt>
                <c:pt idx="2028">
                  <c:v>0.156983006306067</c:v>
                </c:pt>
                <c:pt idx="2029">
                  <c:v>-0.108826472901779</c:v>
                </c:pt>
                <c:pt idx="2030">
                  <c:v>-0.132122605518603</c:v>
                </c:pt>
                <c:pt idx="2031">
                  <c:v>-0.16324117204803</c:v>
                </c:pt>
                <c:pt idx="2032">
                  <c:v>-0.156158289661758</c:v>
                </c:pt>
                <c:pt idx="2033">
                  <c:v>0.231902724306551</c:v>
                </c:pt>
                <c:pt idx="2034">
                  <c:v>0.118720273272388</c:v>
                </c:pt>
                <c:pt idx="2035">
                  <c:v>0.14360316947666</c:v>
                </c:pt>
                <c:pt idx="2036">
                  <c:v>0.163754823533068</c:v>
                </c:pt>
                <c:pt idx="2037">
                  <c:v>0.181142987421414</c:v>
                </c:pt>
                <c:pt idx="2038">
                  <c:v>0.160228228404519</c:v>
                </c:pt>
                <c:pt idx="2039">
                  <c:v>0.187429488053224</c:v>
                </c:pt>
                <c:pt idx="2040">
                  <c:v>-0.148801907830758</c:v>
                </c:pt>
                <c:pt idx="2041">
                  <c:v>-0.177395500615753</c:v>
                </c:pt>
                <c:pt idx="2042">
                  <c:v>0.160946766783608</c:v>
                </c:pt>
                <c:pt idx="2043">
                  <c:v>0.185379411911064</c:v>
                </c:pt>
                <c:pt idx="2044">
                  <c:v>-0.173097598206942</c:v>
                </c:pt>
                <c:pt idx="2045">
                  <c:v>-0.141390194544191</c:v>
                </c:pt>
                <c:pt idx="2046">
                  <c:v>-0.125530412691274</c:v>
                </c:pt>
                <c:pt idx="2047">
                  <c:v>0.147331075157737</c:v>
                </c:pt>
                <c:pt idx="2048">
                  <c:v>-0.158062821304495</c:v>
                </c:pt>
                <c:pt idx="2049">
                  <c:v>-0.137025974689922</c:v>
                </c:pt>
                <c:pt idx="2050">
                  <c:v>-0.164333736769576</c:v>
                </c:pt>
                <c:pt idx="2051">
                  <c:v>0.235292794250323</c:v>
                </c:pt>
                <c:pt idx="2052">
                  <c:v>0.171573949253305</c:v>
                </c:pt>
                <c:pt idx="2053">
                  <c:v>0.168845483331904</c:v>
                </c:pt>
                <c:pt idx="2054">
                  <c:v>0.189425296376666</c:v>
                </c:pt>
                <c:pt idx="2055">
                  <c:v>-0.152248212570489</c:v>
                </c:pt>
                <c:pt idx="2056">
                  <c:v>-0.158266852107876</c:v>
                </c:pt>
                <c:pt idx="2057">
                  <c:v>0.126823469937768</c:v>
                </c:pt>
                <c:pt idx="2058">
                  <c:v>0.18612042409921</c:v>
                </c:pt>
                <c:pt idx="2059">
                  <c:v>-0.122405791081301</c:v>
                </c:pt>
                <c:pt idx="2060">
                  <c:v>0.156095152894733</c:v>
                </c:pt>
                <c:pt idx="2061">
                  <c:v>0.129438459454017</c:v>
                </c:pt>
                <c:pt idx="2062">
                  <c:v>0.157508671616572</c:v>
                </c:pt>
                <c:pt idx="2063">
                  <c:v>-0.134405532480371</c:v>
                </c:pt>
                <c:pt idx="2064">
                  <c:v>0.163567023855304</c:v>
                </c:pt>
                <c:pt idx="2065">
                  <c:v>-0.140009508887551</c:v>
                </c:pt>
                <c:pt idx="2066">
                  <c:v>-0.165729022621156</c:v>
                </c:pt>
                <c:pt idx="2067">
                  <c:v>0.157076059528199</c:v>
                </c:pt>
                <c:pt idx="2068">
                  <c:v>0.147795905070549</c:v>
                </c:pt>
                <c:pt idx="2069">
                  <c:v>-0.15091139721766</c:v>
                </c:pt>
                <c:pt idx="2070">
                  <c:v>0.14468477629093</c:v>
                </c:pt>
                <c:pt idx="2071">
                  <c:v>0.159506232909276</c:v>
                </c:pt>
                <c:pt idx="2072">
                  <c:v>-0.165384559016985</c:v>
                </c:pt>
                <c:pt idx="2073">
                  <c:v>0.175662361395381</c:v>
                </c:pt>
                <c:pt idx="2074">
                  <c:v>0.176798852254778</c:v>
                </c:pt>
                <c:pt idx="2075">
                  <c:v>-0.144300308519666</c:v>
                </c:pt>
                <c:pt idx="2076">
                  <c:v>0.184475482133751</c:v>
                </c:pt>
                <c:pt idx="2077">
                  <c:v>0.147976984757276</c:v>
                </c:pt>
                <c:pt idx="2078">
                  <c:v>0.153381083083319</c:v>
                </c:pt>
                <c:pt idx="2079">
                  <c:v>0.293668457005574</c:v>
                </c:pt>
                <c:pt idx="2080">
                  <c:v>0.168334310713619</c:v>
                </c:pt>
                <c:pt idx="2081">
                  <c:v>-0.150836812301571</c:v>
                </c:pt>
                <c:pt idx="2082">
                  <c:v>-0.131860382492875</c:v>
                </c:pt>
                <c:pt idx="2083">
                  <c:v>0.164242465451225</c:v>
                </c:pt>
                <c:pt idx="2084">
                  <c:v>0.178600854986158</c:v>
                </c:pt>
                <c:pt idx="2085">
                  <c:v>-0.188240866012067</c:v>
                </c:pt>
                <c:pt idx="2086">
                  <c:v>-0.167614584412758</c:v>
                </c:pt>
                <c:pt idx="2087">
                  <c:v>-0.0869875195860731</c:v>
                </c:pt>
                <c:pt idx="2088">
                  <c:v>-0.157612997142016</c:v>
                </c:pt>
                <c:pt idx="2089">
                  <c:v>-0.13903472698831</c:v>
                </c:pt>
                <c:pt idx="2090">
                  <c:v>-0.130787096039432</c:v>
                </c:pt>
                <c:pt idx="2091">
                  <c:v>0.192174909263436</c:v>
                </c:pt>
                <c:pt idx="2092">
                  <c:v>-0.157332913623352</c:v>
                </c:pt>
                <c:pt idx="2093">
                  <c:v>-0.141468355022955</c:v>
                </c:pt>
                <c:pt idx="2094">
                  <c:v>0.185148551660551</c:v>
                </c:pt>
                <c:pt idx="2095">
                  <c:v>-0.137655473373307</c:v>
                </c:pt>
                <c:pt idx="2096">
                  <c:v>-0.174997745516201</c:v>
                </c:pt>
                <c:pt idx="2097">
                  <c:v>0.20954006709578</c:v>
                </c:pt>
                <c:pt idx="2098">
                  <c:v>-0.137425882162878</c:v>
                </c:pt>
                <c:pt idx="2099">
                  <c:v>0.184971725106254</c:v>
                </c:pt>
                <c:pt idx="2100">
                  <c:v>-0.140177362402076</c:v>
                </c:pt>
                <c:pt idx="2101">
                  <c:v>-0.166448009912775</c:v>
                </c:pt>
                <c:pt idx="2102">
                  <c:v>-0.129990160738925</c:v>
                </c:pt>
                <c:pt idx="2103">
                  <c:v>0.15058159407417</c:v>
                </c:pt>
                <c:pt idx="2104">
                  <c:v>0.137771246222505</c:v>
                </c:pt>
                <c:pt idx="2105">
                  <c:v>-0.153207339808916</c:v>
                </c:pt>
                <c:pt idx="2106">
                  <c:v>0.181152140119495</c:v>
                </c:pt>
                <c:pt idx="2107">
                  <c:v>0.179700443701509</c:v>
                </c:pt>
                <c:pt idx="2108">
                  <c:v>0.16764268018546</c:v>
                </c:pt>
                <c:pt idx="2109">
                  <c:v>-0.0900418151450577</c:v>
                </c:pt>
                <c:pt idx="2110">
                  <c:v>-0.121699977845829</c:v>
                </c:pt>
                <c:pt idx="2111">
                  <c:v>-0.154012823703929</c:v>
                </c:pt>
                <c:pt idx="2112">
                  <c:v>0.154939523751302</c:v>
                </c:pt>
                <c:pt idx="2113">
                  <c:v>0.14608522015687</c:v>
                </c:pt>
                <c:pt idx="2114">
                  <c:v>0.174249195803854</c:v>
                </c:pt>
                <c:pt idx="2115">
                  <c:v>-0.134388685940069</c:v>
                </c:pt>
                <c:pt idx="2116">
                  <c:v>-0.141815965059939</c:v>
                </c:pt>
                <c:pt idx="2117">
                  <c:v>0.194684128822897</c:v>
                </c:pt>
                <c:pt idx="2118">
                  <c:v>0.17004197245706</c:v>
                </c:pt>
                <c:pt idx="2119">
                  <c:v>0.18713359750119</c:v>
                </c:pt>
                <c:pt idx="2120">
                  <c:v>0.187518023183752</c:v>
                </c:pt>
                <c:pt idx="2121">
                  <c:v>0.191827375515142</c:v>
                </c:pt>
                <c:pt idx="2122">
                  <c:v>0.191215084347281</c:v>
                </c:pt>
                <c:pt idx="2123">
                  <c:v>0.164050517321717</c:v>
                </c:pt>
                <c:pt idx="2124">
                  <c:v>0.204209707719072</c:v>
                </c:pt>
                <c:pt idx="2125">
                  <c:v>-0.13641173345397</c:v>
                </c:pt>
                <c:pt idx="2126">
                  <c:v>0.156256755584904</c:v>
                </c:pt>
                <c:pt idx="2127">
                  <c:v>-0.131324635754848</c:v>
                </c:pt>
                <c:pt idx="2128">
                  <c:v>-0.0983804288126956</c:v>
                </c:pt>
                <c:pt idx="2129">
                  <c:v>0.182018241370645</c:v>
                </c:pt>
                <c:pt idx="2130">
                  <c:v>-0.199709812144774</c:v>
                </c:pt>
                <c:pt idx="2131">
                  <c:v>0.19497948691445</c:v>
                </c:pt>
                <c:pt idx="2132">
                  <c:v>-0.194355688899888</c:v>
                </c:pt>
                <c:pt idx="2133">
                  <c:v>-0.151389014912852</c:v>
                </c:pt>
                <c:pt idx="2134">
                  <c:v>-0.115451546065835</c:v>
                </c:pt>
                <c:pt idx="2135">
                  <c:v>0.170596372522244</c:v>
                </c:pt>
                <c:pt idx="2136">
                  <c:v>0.197626171094004</c:v>
                </c:pt>
                <c:pt idx="2137">
                  <c:v>0.20828712104616</c:v>
                </c:pt>
                <c:pt idx="2138">
                  <c:v>0.215233906485185</c:v>
                </c:pt>
                <c:pt idx="2139">
                  <c:v>-0.194766430350942</c:v>
                </c:pt>
                <c:pt idx="2140">
                  <c:v>0.185584250776472</c:v>
                </c:pt>
                <c:pt idx="2141">
                  <c:v>0.132173708639443</c:v>
                </c:pt>
                <c:pt idx="2142">
                  <c:v>-0.15231943694685</c:v>
                </c:pt>
                <c:pt idx="2143">
                  <c:v>0.223904966550204</c:v>
                </c:pt>
                <c:pt idx="2144">
                  <c:v>0.192062768154622</c:v>
                </c:pt>
                <c:pt idx="2145">
                  <c:v>-0.189430941210977</c:v>
                </c:pt>
                <c:pt idx="2146">
                  <c:v>-0.166242890416076</c:v>
                </c:pt>
                <c:pt idx="2147">
                  <c:v>-0.193642700027865</c:v>
                </c:pt>
                <c:pt idx="2148">
                  <c:v>-0.160426524687727</c:v>
                </c:pt>
                <c:pt idx="2149">
                  <c:v>0.18195082506227</c:v>
                </c:pt>
                <c:pt idx="2150">
                  <c:v>-0.176116309037382</c:v>
                </c:pt>
                <c:pt idx="2151">
                  <c:v>-0.147569868698309</c:v>
                </c:pt>
                <c:pt idx="2152">
                  <c:v>-0.217806576475919</c:v>
                </c:pt>
                <c:pt idx="2153">
                  <c:v>-0.21394688821964</c:v>
                </c:pt>
                <c:pt idx="2154">
                  <c:v>-0.165501126557497</c:v>
                </c:pt>
                <c:pt idx="2155">
                  <c:v>-0.147698479866077</c:v>
                </c:pt>
                <c:pt idx="2156">
                  <c:v>0.191146893386868</c:v>
                </c:pt>
                <c:pt idx="2157">
                  <c:v>0.168983960937018</c:v>
                </c:pt>
                <c:pt idx="2158">
                  <c:v>-0.149332720232611</c:v>
                </c:pt>
                <c:pt idx="2159">
                  <c:v>0.180074582805486</c:v>
                </c:pt>
                <c:pt idx="2160">
                  <c:v>0.118926050198159</c:v>
                </c:pt>
                <c:pt idx="2161">
                  <c:v>-0.170520275242926</c:v>
                </c:pt>
                <c:pt idx="2162">
                  <c:v>-0.111091181309196</c:v>
                </c:pt>
                <c:pt idx="2163">
                  <c:v>0.199929079695491</c:v>
                </c:pt>
                <c:pt idx="2164">
                  <c:v>0.222838262125793</c:v>
                </c:pt>
                <c:pt idx="2165">
                  <c:v>0.170142274380855</c:v>
                </c:pt>
                <c:pt idx="2166">
                  <c:v>-0.172417871115092</c:v>
                </c:pt>
                <c:pt idx="2167">
                  <c:v>-0.155190856400647</c:v>
                </c:pt>
                <c:pt idx="2168">
                  <c:v>0.180137754271718</c:v>
                </c:pt>
                <c:pt idx="2169">
                  <c:v>0.21956474803683</c:v>
                </c:pt>
                <c:pt idx="2170">
                  <c:v>-0.204473058652688</c:v>
                </c:pt>
                <c:pt idx="2171">
                  <c:v>0.219112866499032</c:v>
                </c:pt>
                <c:pt idx="2172">
                  <c:v>-0.163227377241928</c:v>
                </c:pt>
                <c:pt idx="2173">
                  <c:v>0.19056954811833</c:v>
                </c:pt>
                <c:pt idx="2174">
                  <c:v>-0.133102500941083</c:v>
                </c:pt>
                <c:pt idx="2175">
                  <c:v>0.181077419787061</c:v>
                </c:pt>
                <c:pt idx="2176">
                  <c:v>0.183771340042932</c:v>
                </c:pt>
                <c:pt idx="2177">
                  <c:v>0.200377851066285</c:v>
                </c:pt>
                <c:pt idx="2178">
                  <c:v>0.1817101334863</c:v>
                </c:pt>
                <c:pt idx="2179">
                  <c:v>0.174001103361371</c:v>
                </c:pt>
                <c:pt idx="2180">
                  <c:v>-0.226619884027264</c:v>
                </c:pt>
                <c:pt idx="2181">
                  <c:v>0.189213678416554</c:v>
                </c:pt>
                <c:pt idx="2182">
                  <c:v>0.158339176210525</c:v>
                </c:pt>
                <c:pt idx="2183">
                  <c:v>0.166232806563853</c:v>
                </c:pt>
                <c:pt idx="2184">
                  <c:v>0.17729617277779</c:v>
                </c:pt>
                <c:pt idx="2185">
                  <c:v>0.195031719999633</c:v>
                </c:pt>
                <c:pt idx="2186">
                  <c:v>0.235231763966482</c:v>
                </c:pt>
                <c:pt idx="2187">
                  <c:v>0.171174215752776</c:v>
                </c:pt>
                <c:pt idx="2188">
                  <c:v>0.167599659648042</c:v>
                </c:pt>
                <c:pt idx="2189">
                  <c:v>-0.152019176362525</c:v>
                </c:pt>
                <c:pt idx="2190">
                  <c:v>0.200573069614465</c:v>
                </c:pt>
                <c:pt idx="2191">
                  <c:v>-0.219547246447973</c:v>
                </c:pt>
                <c:pt idx="2192">
                  <c:v>-0.19159157291739</c:v>
                </c:pt>
                <c:pt idx="2193">
                  <c:v>-0.129313202483509</c:v>
                </c:pt>
                <c:pt idx="2194">
                  <c:v>-0.125081482212184</c:v>
                </c:pt>
                <c:pt idx="2195">
                  <c:v>0.196567173217398</c:v>
                </c:pt>
                <c:pt idx="2196">
                  <c:v>0.188196614423741</c:v>
                </c:pt>
                <c:pt idx="2197">
                  <c:v>-0.175677915399066</c:v>
                </c:pt>
                <c:pt idx="2198">
                  <c:v>0.151426529390002</c:v>
                </c:pt>
                <c:pt idx="2199">
                  <c:v>0.151550682632857</c:v>
                </c:pt>
                <c:pt idx="2200">
                  <c:v>0.204062109164211</c:v>
                </c:pt>
                <c:pt idx="2201">
                  <c:v>0.212423368961694</c:v>
                </c:pt>
                <c:pt idx="2202">
                  <c:v>0.212518036543216</c:v>
                </c:pt>
                <c:pt idx="2203">
                  <c:v>0.213672821890989</c:v>
                </c:pt>
                <c:pt idx="2204">
                  <c:v>-0.149735280404861</c:v>
                </c:pt>
                <c:pt idx="2205">
                  <c:v>0.166772076021584</c:v>
                </c:pt>
                <c:pt idx="2206">
                  <c:v>-0.169938094319757</c:v>
                </c:pt>
                <c:pt idx="2207">
                  <c:v>0.278370134156596</c:v>
                </c:pt>
                <c:pt idx="2208">
                  <c:v>-0.171676888982397</c:v>
                </c:pt>
                <c:pt idx="2209">
                  <c:v>-0.162780090757069</c:v>
                </c:pt>
                <c:pt idx="2210">
                  <c:v>0.2162338354141</c:v>
                </c:pt>
                <c:pt idx="2211">
                  <c:v>-0.130027005296786</c:v>
                </c:pt>
                <c:pt idx="2212">
                  <c:v>-0.182174721608149</c:v>
                </c:pt>
                <c:pt idx="2213">
                  <c:v>0.172711648949552</c:v>
                </c:pt>
                <c:pt idx="2214">
                  <c:v>0.212995179993838</c:v>
                </c:pt>
                <c:pt idx="2215">
                  <c:v>0.17417065992924</c:v>
                </c:pt>
                <c:pt idx="2216">
                  <c:v>-0.192086696756278</c:v>
                </c:pt>
                <c:pt idx="2217">
                  <c:v>0.216447547967439</c:v>
                </c:pt>
                <c:pt idx="2218">
                  <c:v>-0.134935974422673</c:v>
                </c:pt>
                <c:pt idx="2219">
                  <c:v>0.198802908451644</c:v>
                </c:pt>
                <c:pt idx="2220">
                  <c:v>-0.157627227385193</c:v>
                </c:pt>
                <c:pt idx="2221">
                  <c:v>0.148088716739702</c:v>
                </c:pt>
                <c:pt idx="2222">
                  <c:v>-0.0970998367728424</c:v>
                </c:pt>
                <c:pt idx="2223">
                  <c:v>-0.14664604053188</c:v>
                </c:pt>
                <c:pt idx="2224">
                  <c:v>0.201377347968712</c:v>
                </c:pt>
                <c:pt idx="2225">
                  <c:v>0.181542471449459</c:v>
                </c:pt>
                <c:pt idx="2226">
                  <c:v>-0.209027199259364</c:v>
                </c:pt>
                <c:pt idx="2227">
                  <c:v>-0.180781915722705</c:v>
                </c:pt>
                <c:pt idx="2228">
                  <c:v>-0.181619086850173</c:v>
                </c:pt>
                <c:pt idx="2229">
                  <c:v>0.184097317392253</c:v>
                </c:pt>
                <c:pt idx="2230">
                  <c:v>-0.169273591994033</c:v>
                </c:pt>
                <c:pt idx="2231">
                  <c:v>-0.168745820571085</c:v>
                </c:pt>
                <c:pt idx="2232">
                  <c:v>0.172924543396479</c:v>
                </c:pt>
                <c:pt idx="2233">
                  <c:v>0.208448389067425</c:v>
                </c:pt>
                <c:pt idx="2234">
                  <c:v>-0.183940939200038</c:v>
                </c:pt>
                <c:pt idx="2235">
                  <c:v>-0.0948173157691398</c:v>
                </c:pt>
                <c:pt idx="2236">
                  <c:v>0.177309769011054</c:v>
                </c:pt>
                <c:pt idx="2237">
                  <c:v>0.213919676808868</c:v>
                </c:pt>
                <c:pt idx="2238">
                  <c:v>-0.207544909664043</c:v>
                </c:pt>
                <c:pt idx="2239">
                  <c:v>-0.176388599801923</c:v>
                </c:pt>
                <c:pt idx="2240">
                  <c:v>0.188830083214957</c:v>
                </c:pt>
                <c:pt idx="2241">
                  <c:v>0.169685048195692</c:v>
                </c:pt>
                <c:pt idx="2242">
                  <c:v>0.233842731190378</c:v>
                </c:pt>
                <c:pt idx="2243">
                  <c:v>0.199035771907713</c:v>
                </c:pt>
                <c:pt idx="2244">
                  <c:v>-0.15393566408116</c:v>
                </c:pt>
                <c:pt idx="2245">
                  <c:v>0.198928374808775</c:v>
                </c:pt>
                <c:pt idx="2246">
                  <c:v>0.177925412573968</c:v>
                </c:pt>
                <c:pt idx="2247">
                  <c:v>-0.134694297478065</c:v>
                </c:pt>
                <c:pt idx="2248">
                  <c:v>-0.171672926150217</c:v>
                </c:pt>
                <c:pt idx="2249">
                  <c:v>0.217253402881525</c:v>
                </c:pt>
                <c:pt idx="2250">
                  <c:v>-0.13680191220551</c:v>
                </c:pt>
                <c:pt idx="2251">
                  <c:v>0.182185029645647</c:v>
                </c:pt>
                <c:pt idx="2252">
                  <c:v>0.266829907112469</c:v>
                </c:pt>
                <c:pt idx="2253">
                  <c:v>0.23112850173679</c:v>
                </c:pt>
                <c:pt idx="2254">
                  <c:v>-0.154578552535007</c:v>
                </c:pt>
                <c:pt idx="2255">
                  <c:v>-0.191807531330591</c:v>
                </c:pt>
                <c:pt idx="2256">
                  <c:v>-0.12695192985339</c:v>
                </c:pt>
                <c:pt idx="2257">
                  <c:v>-0.177631855015711</c:v>
                </c:pt>
                <c:pt idx="2258">
                  <c:v>-0.334889071753116</c:v>
                </c:pt>
                <c:pt idx="2259">
                  <c:v>-0.190215066228342</c:v>
                </c:pt>
                <c:pt idx="2260">
                  <c:v>0.212303295752142</c:v>
                </c:pt>
                <c:pt idx="2261">
                  <c:v>-0.150961819945124</c:v>
                </c:pt>
                <c:pt idx="2262">
                  <c:v>-0.18454060505712</c:v>
                </c:pt>
                <c:pt idx="2263">
                  <c:v>0.167117483710999</c:v>
                </c:pt>
                <c:pt idx="2264">
                  <c:v>0.216984999599095</c:v>
                </c:pt>
                <c:pt idx="2265">
                  <c:v>0.167707598809019</c:v>
                </c:pt>
                <c:pt idx="2266">
                  <c:v>-0.152009046601859</c:v>
                </c:pt>
                <c:pt idx="2267">
                  <c:v>-0.157916605156609</c:v>
                </c:pt>
                <c:pt idx="2268">
                  <c:v>-0.229730840848544</c:v>
                </c:pt>
                <c:pt idx="2269">
                  <c:v>-0.216840315439881</c:v>
                </c:pt>
                <c:pt idx="2270">
                  <c:v>0.19577445729518</c:v>
                </c:pt>
                <c:pt idx="2271">
                  <c:v>0.1833324863983</c:v>
                </c:pt>
                <c:pt idx="2272">
                  <c:v>0.229331057143295</c:v>
                </c:pt>
                <c:pt idx="2273">
                  <c:v>-0.156555406757605</c:v>
                </c:pt>
                <c:pt idx="2274">
                  <c:v>0.197883409386506</c:v>
                </c:pt>
                <c:pt idx="2275">
                  <c:v>0.192822569793516</c:v>
                </c:pt>
                <c:pt idx="2276">
                  <c:v>0.219006661947925</c:v>
                </c:pt>
                <c:pt idx="2277">
                  <c:v>0.224606422722793</c:v>
                </c:pt>
                <c:pt idx="2278">
                  <c:v>-0.160452428810641</c:v>
                </c:pt>
                <c:pt idx="2279">
                  <c:v>0.208435530175261</c:v>
                </c:pt>
                <c:pt idx="2280">
                  <c:v>0.218679860877746</c:v>
                </c:pt>
                <c:pt idx="2281">
                  <c:v>-0.184374166183164</c:v>
                </c:pt>
                <c:pt idx="2282">
                  <c:v>0.19670742266263</c:v>
                </c:pt>
                <c:pt idx="2283">
                  <c:v>0.20957817156537</c:v>
                </c:pt>
                <c:pt idx="2284">
                  <c:v>-0.170472497526946</c:v>
                </c:pt>
                <c:pt idx="2285">
                  <c:v>0.166525989310161</c:v>
                </c:pt>
                <c:pt idx="2286">
                  <c:v>0.164681230589334</c:v>
                </c:pt>
                <c:pt idx="2287">
                  <c:v>0.180438835749211</c:v>
                </c:pt>
                <c:pt idx="2288">
                  <c:v>-0.192931722200578</c:v>
                </c:pt>
                <c:pt idx="2289">
                  <c:v>0.196329801891699</c:v>
                </c:pt>
                <c:pt idx="2290">
                  <c:v>0.177226790380253</c:v>
                </c:pt>
                <c:pt idx="2291">
                  <c:v>0.278972322104899</c:v>
                </c:pt>
                <c:pt idx="2292">
                  <c:v>-0.153465889884132</c:v>
                </c:pt>
                <c:pt idx="2293">
                  <c:v>-0.171218247257069</c:v>
                </c:pt>
                <c:pt idx="2294">
                  <c:v>0.21449129080757</c:v>
                </c:pt>
                <c:pt idx="2295">
                  <c:v>0.226877564734617</c:v>
                </c:pt>
                <c:pt idx="2296">
                  <c:v>-0.179634395591315</c:v>
                </c:pt>
                <c:pt idx="2297">
                  <c:v>0.217853796535981</c:v>
                </c:pt>
                <c:pt idx="2298">
                  <c:v>0.210182214047943</c:v>
                </c:pt>
                <c:pt idx="2299">
                  <c:v>0.214561550160102</c:v>
                </c:pt>
                <c:pt idx="2300">
                  <c:v>0.213540679559402</c:v>
                </c:pt>
                <c:pt idx="2301">
                  <c:v>-0.163715016546488</c:v>
                </c:pt>
                <c:pt idx="2302">
                  <c:v>-0.232065940216918</c:v>
                </c:pt>
                <c:pt idx="2303">
                  <c:v>-0.188622769390219</c:v>
                </c:pt>
                <c:pt idx="2304">
                  <c:v>0.17142044489856</c:v>
                </c:pt>
                <c:pt idx="2305">
                  <c:v>0.201224839334099</c:v>
                </c:pt>
                <c:pt idx="2306">
                  <c:v>0.216899473418956</c:v>
                </c:pt>
                <c:pt idx="2307">
                  <c:v>-0.147644499927338</c:v>
                </c:pt>
                <c:pt idx="2308">
                  <c:v>0.200829918565508</c:v>
                </c:pt>
                <c:pt idx="2309">
                  <c:v>-0.0979274725197419</c:v>
                </c:pt>
                <c:pt idx="2310">
                  <c:v>-0.271444407109242</c:v>
                </c:pt>
                <c:pt idx="2311">
                  <c:v>0.177116369724071</c:v>
                </c:pt>
                <c:pt idx="2312">
                  <c:v>0.188158644474894</c:v>
                </c:pt>
                <c:pt idx="2313">
                  <c:v>-0.187955883959866</c:v>
                </c:pt>
                <c:pt idx="2314">
                  <c:v>-0.16947199063821</c:v>
                </c:pt>
                <c:pt idx="2315">
                  <c:v>0.190579969166115</c:v>
                </c:pt>
                <c:pt idx="2316">
                  <c:v>0.203444419258202</c:v>
                </c:pt>
                <c:pt idx="2317">
                  <c:v>-0.224665091570464</c:v>
                </c:pt>
                <c:pt idx="2318">
                  <c:v>0.220132233787903</c:v>
                </c:pt>
                <c:pt idx="2319">
                  <c:v>0.205351813486647</c:v>
                </c:pt>
                <c:pt idx="2320">
                  <c:v>0.207037443024645</c:v>
                </c:pt>
                <c:pt idx="2321">
                  <c:v>-0.312382407654084</c:v>
                </c:pt>
                <c:pt idx="2322">
                  <c:v>-0.0979434643036932</c:v>
                </c:pt>
                <c:pt idx="2323">
                  <c:v>-0.214379578648259</c:v>
                </c:pt>
                <c:pt idx="2324">
                  <c:v>-0.123360144420248</c:v>
                </c:pt>
                <c:pt idx="2325">
                  <c:v>0.158440072311682</c:v>
                </c:pt>
                <c:pt idx="2326">
                  <c:v>0.212496302908997</c:v>
                </c:pt>
                <c:pt idx="2327">
                  <c:v>0.220316348326508</c:v>
                </c:pt>
                <c:pt idx="2328">
                  <c:v>-0.173246127355336</c:v>
                </c:pt>
                <c:pt idx="2329">
                  <c:v>0.189185839767581</c:v>
                </c:pt>
                <c:pt idx="2330">
                  <c:v>0.169101669233661</c:v>
                </c:pt>
                <c:pt idx="2331">
                  <c:v>-0.195485804486956</c:v>
                </c:pt>
                <c:pt idx="2332">
                  <c:v>-0.224029342279175</c:v>
                </c:pt>
                <c:pt idx="2333">
                  <c:v>-0.162791039958678</c:v>
                </c:pt>
                <c:pt idx="2334">
                  <c:v>0.170276097515721</c:v>
                </c:pt>
                <c:pt idx="2335">
                  <c:v>0.20781440496436</c:v>
                </c:pt>
                <c:pt idx="2336">
                  <c:v>-0.127183155883973</c:v>
                </c:pt>
                <c:pt idx="2337">
                  <c:v>-0.271440024030368</c:v>
                </c:pt>
                <c:pt idx="2338">
                  <c:v>-0.186043062567724</c:v>
                </c:pt>
                <c:pt idx="2339">
                  <c:v>-0.187821060729781</c:v>
                </c:pt>
                <c:pt idx="2340">
                  <c:v>-0.240848424186363</c:v>
                </c:pt>
                <c:pt idx="2341">
                  <c:v>0.17637173306947</c:v>
                </c:pt>
                <c:pt idx="2342">
                  <c:v>-0.193034637666681</c:v>
                </c:pt>
                <c:pt idx="2343">
                  <c:v>0.205556134592379</c:v>
                </c:pt>
                <c:pt idx="2344">
                  <c:v>0.214518445658678</c:v>
                </c:pt>
                <c:pt idx="2345">
                  <c:v>-0.215655414751954</c:v>
                </c:pt>
                <c:pt idx="2346">
                  <c:v>-0.206270196993674</c:v>
                </c:pt>
                <c:pt idx="2347">
                  <c:v>-0.196288656549219</c:v>
                </c:pt>
                <c:pt idx="2348">
                  <c:v>0.211874258148892</c:v>
                </c:pt>
                <c:pt idx="2349">
                  <c:v>0.198660042476606</c:v>
                </c:pt>
                <c:pt idx="2350">
                  <c:v>-0.191069440811731</c:v>
                </c:pt>
                <c:pt idx="2351">
                  <c:v>0.227128671327542</c:v>
                </c:pt>
                <c:pt idx="2352">
                  <c:v>-0.172315456954414</c:v>
                </c:pt>
                <c:pt idx="2353">
                  <c:v>-0.122081383001416</c:v>
                </c:pt>
                <c:pt idx="2354">
                  <c:v>-0.180244396360082</c:v>
                </c:pt>
                <c:pt idx="2355">
                  <c:v>-0.181743790650793</c:v>
                </c:pt>
                <c:pt idx="2356">
                  <c:v>-0.147807356981308</c:v>
                </c:pt>
                <c:pt idx="2357">
                  <c:v>0.229116468210209</c:v>
                </c:pt>
                <c:pt idx="2358">
                  <c:v>-0.16842215795509</c:v>
                </c:pt>
                <c:pt idx="2359">
                  <c:v>0.193142790764304</c:v>
                </c:pt>
                <c:pt idx="2360">
                  <c:v>0.181584228559896</c:v>
                </c:pt>
                <c:pt idx="2361">
                  <c:v>-0.182209368494957</c:v>
                </c:pt>
                <c:pt idx="2362">
                  <c:v>0.49416819470474</c:v>
                </c:pt>
                <c:pt idx="2363">
                  <c:v>0.187810814146412</c:v>
                </c:pt>
                <c:pt idx="2364">
                  <c:v>-0.178632477797085</c:v>
                </c:pt>
                <c:pt idx="2365">
                  <c:v>0.193199654026767</c:v>
                </c:pt>
                <c:pt idx="2366">
                  <c:v>-0.232190376615128</c:v>
                </c:pt>
                <c:pt idx="2367">
                  <c:v>-0.199310966222018</c:v>
                </c:pt>
                <c:pt idx="2368">
                  <c:v>-0.207629936854892</c:v>
                </c:pt>
                <c:pt idx="2369">
                  <c:v>-0.223529002467976</c:v>
                </c:pt>
                <c:pt idx="2370">
                  <c:v>-0.181809322551867</c:v>
                </c:pt>
                <c:pt idx="2371">
                  <c:v>0.213927769392486</c:v>
                </c:pt>
                <c:pt idx="2372">
                  <c:v>-0.167988896647797</c:v>
                </c:pt>
                <c:pt idx="2373">
                  <c:v>0.209302087421698</c:v>
                </c:pt>
                <c:pt idx="2374">
                  <c:v>0.224919970477154</c:v>
                </c:pt>
                <c:pt idx="2375">
                  <c:v>0.196719399350054</c:v>
                </c:pt>
                <c:pt idx="2376">
                  <c:v>0.230782686093731</c:v>
                </c:pt>
                <c:pt idx="2377">
                  <c:v>-0.192411812219154</c:v>
                </c:pt>
                <c:pt idx="2378">
                  <c:v>-0.192691262980552</c:v>
                </c:pt>
                <c:pt idx="2379">
                  <c:v>0.270083865174842</c:v>
                </c:pt>
                <c:pt idx="2380">
                  <c:v>-0.286549868030604</c:v>
                </c:pt>
                <c:pt idx="2381">
                  <c:v>-0.176694159053335</c:v>
                </c:pt>
                <c:pt idx="2382">
                  <c:v>-0.184979263247898</c:v>
                </c:pt>
                <c:pt idx="2383">
                  <c:v>0.168402252891248</c:v>
                </c:pt>
                <c:pt idx="2384">
                  <c:v>0.183626556184641</c:v>
                </c:pt>
                <c:pt idx="2385">
                  <c:v>0.169921422385708</c:v>
                </c:pt>
                <c:pt idx="2386">
                  <c:v>0.200564412283558</c:v>
                </c:pt>
                <c:pt idx="2387">
                  <c:v>0.212673466416256</c:v>
                </c:pt>
                <c:pt idx="2388">
                  <c:v>0.226295633558047</c:v>
                </c:pt>
                <c:pt idx="2389">
                  <c:v>-0.244078167078336</c:v>
                </c:pt>
                <c:pt idx="2390">
                  <c:v>0.197716471629876</c:v>
                </c:pt>
                <c:pt idx="2391">
                  <c:v>-0.275766367540893</c:v>
                </c:pt>
                <c:pt idx="2392">
                  <c:v>0.218123413865026</c:v>
                </c:pt>
                <c:pt idx="2393">
                  <c:v>-0.18606220739392</c:v>
                </c:pt>
                <c:pt idx="2394">
                  <c:v>0.204426059559184</c:v>
                </c:pt>
                <c:pt idx="2395">
                  <c:v>0.194201751661666</c:v>
                </c:pt>
                <c:pt idx="2396">
                  <c:v>-0.182213575010422</c:v>
                </c:pt>
                <c:pt idx="2397">
                  <c:v>0.21797636716831</c:v>
                </c:pt>
                <c:pt idx="2398">
                  <c:v>-0.150747611168819</c:v>
                </c:pt>
                <c:pt idx="2399">
                  <c:v>-0.225790450939245</c:v>
                </c:pt>
                <c:pt idx="2400">
                  <c:v>-0.168836987037031</c:v>
                </c:pt>
                <c:pt idx="2401">
                  <c:v>-0.1717897944678</c:v>
                </c:pt>
                <c:pt idx="2402">
                  <c:v>-0.243808123009157</c:v>
                </c:pt>
                <c:pt idx="2403">
                  <c:v>0.191784421968963</c:v>
                </c:pt>
                <c:pt idx="2404">
                  <c:v>-0.0907387959861791</c:v>
                </c:pt>
                <c:pt idx="2405">
                  <c:v>0.231532828012952</c:v>
                </c:pt>
                <c:pt idx="2406">
                  <c:v>0.212751290708102</c:v>
                </c:pt>
                <c:pt idx="2407">
                  <c:v>-0.227620919428845</c:v>
                </c:pt>
                <c:pt idx="2408">
                  <c:v>0.200929378813916</c:v>
                </c:pt>
                <c:pt idx="2409">
                  <c:v>-0.16589707379242</c:v>
                </c:pt>
                <c:pt idx="2410">
                  <c:v>-0.19473038594214</c:v>
                </c:pt>
                <c:pt idx="2411">
                  <c:v>0.223603717958015</c:v>
                </c:pt>
                <c:pt idx="2412">
                  <c:v>-0.182256259949243</c:v>
                </c:pt>
                <c:pt idx="2413">
                  <c:v>0.233550493661327</c:v>
                </c:pt>
                <c:pt idx="2414">
                  <c:v>-0.245010467279349</c:v>
                </c:pt>
                <c:pt idx="2415">
                  <c:v>0.229572491272998</c:v>
                </c:pt>
                <c:pt idx="2416">
                  <c:v>0.197756295415003</c:v>
                </c:pt>
                <c:pt idx="2417">
                  <c:v>0.164050160052447</c:v>
                </c:pt>
                <c:pt idx="2418">
                  <c:v>0.214318138021157</c:v>
                </c:pt>
                <c:pt idx="2419">
                  <c:v>-0.211915695495774</c:v>
                </c:pt>
                <c:pt idx="2420">
                  <c:v>-0.190935193261985</c:v>
                </c:pt>
                <c:pt idx="2421">
                  <c:v>0.207986500406416</c:v>
                </c:pt>
                <c:pt idx="2422">
                  <c:v>0.213833109570448</c:v>
                </c:pt>
                <c:pt idx="2423">
                  <c:v>0.191836618477304</c:v>
                </c:pt>
                <c:pt idx="2424">
                  <c:v>-0.163239535147417</c:v>
                </c:pt>
                <c:pt idx="2425">
                  <c:v>-0.227897325754777</c:v>
                </c:pt>
                <c:pt idx="2426">
                  <c:v>0.205951949033237</c:v>
                </c:pt>
                <c:pt idx="2427">
                  <c:v>-0.214648637318715</c:v>
                </c:pt>
                <c:pt idx="2428">
                  <c:v>0.223006337088234</c:v>
                </c:pt>
                <c:pt idx="2429">
                  <c:v>-0.181188571291085</c:v>
                </c:pt>
                <c:pt idx="2430">
                  <c:v>0.201891138094349</c:v>
                </c:pt>
                <c:pt idx="2431">
                  <c:v>0.22992666279472</c:v>
                </c:pt>
                <c:pt idx="2432">
                  <c:v>0.228592644084414</c:v>
                </c:pt>
                <c:pt idx="2433">
                  <c:v>-0.181058934380217</c:v>
                </c:pt>
                <c:pt idx="2434">
                  <c:v>-0.183664201801864</c:v>
                </c:pt>
                <c:pt idx="2435">
                  <c:v>0.230047117656291</c:v>
                </c:pt>
                <c:pt idx="2436">
                  <c:v>0.199362281574263</c:v>
                </c:pt>
                <c:pt idx="2437">
                  <c:v>-0.240539595577652</c:v>
                </c:pt>
                <c:pt idx="2438">
                  <c:v>-0.247419263684325</c:v>
                </c:pt>
                <c:pt idx="2439">
                  <c:v>0.204571991902286</c:v>
                </c:pt>
                <c:pt idx="2440">
                  <c:v>0.25520099344158</c:v>
                </c:pt>
                <c:pt idx="2441">
                  <c:v>-0.214958920845673</c:v>
                </c:pt>
                <c:pt idx="2442">
                  <c:v>0.22973569483052</c:v>
                </c:pt>
                <c:pt idx="2443">
                  <c:v>0.21380749977135</c:v>
                </c:pt>
                <c:pt idx="2444">
                  <c:v>-0.180822799771779</c:v>
                </c:pt>
                <c:pt idx="2445">
                  <c:v>0.167427340579151</c:v>
                </c:pt>
                <c:pt idx="2446">
                  <c:v>0.179102717693105</c:v>
                </c:pt>
                <c:pt idx="2447">
                  <c:v>0.205683573238304</c:v>
                </c:pt>
                <c:pt idx="2448">
                  <c:v>-0.200710911698297</c:v>
                </c:pt>
                <c:pt idx="2449">
                  <c:v>-0.184553967399223</c:v>
                </c:pt>
                <c:pt idx="2450">
                  <c:v>0.157375397097661</c:v>
                </c:pt>
                <c:pt idx="2451">
                  <c:v>0.235700800900683</c:v>
                </c:pt>
                <c:pt idx="2452">
                  <c:v>0.230076879442678</c:v>
                </c:pt>
                <c:pt idx="2453">
                  <c:v>0.200568802588028</c:v>
                </c:pt>
                <c:pt idx="2454">
                  <c:v>-0.145244070299471</c:v>
                </c:pt>
                <c:pt idx="2455">
                  <c:v>-0.177880083306452</c:v>
                </c:pt>
                <c:pt idx="2456">
                  <c:v>0.196572453897478</c:v>
                </c:pt>
                <c:pt idx="2457">
                  <c:v>-0.192565553726378</c:v>
                </c:pt>
                <c:pt idx="2458">
                  <c:v>-0.16075835694595</c:v>
                </c:pt>
                <c:pt idx="2459">
                  <c:v>-0.24623380934587</c:v>
                </c:pt>
                <c:pt idx="2460">
                  <c:v>0.20941434019781</c:v>
                </c:pt>
                <c:pt idx="2461">
                  <c:v>0.208578661198205</c:v>
                </c:pt>
                <c:pt idx="2462">
                  <c:v>-0.123849419828725</c:v>
                </c:pt>
                <c:pt idx="2463">
                  <c:v>-0.210760222311296</c:v>
                </c:pt>
                <c:pt idx="2464">
                  <c:v>-0.13062173745533</c:v>
                </c:pt>
                <c:pt idx="2465">
                  <c:v>-0.192559713880726</c:v>
                </c:pt>
                <c:pt idx="2466">
                  <c:v>0.222525455975038</c:v>
                </c:pt>
                <c:pt idx="2467">
                  <c:v>0.225219514055069</c:v>
                </c:pt>
                <c:pt idx="2468">
                  <c:v>0.230895107855328</c:v>
                </c:pt>
                <c:pt idx="2469">
                  <c:v>0.181201495166128</c:v>
                </c:pt>
                <c:pt idx="2470">
                  <c:v>0.214610570747411</c:v>
                </c:pt>
                <c:pt idx="2471">
                  <c:v>0.215247741759961</c:v>
                </c:pt>
                <c:pt idx="2472">
                  <c:v>0.240657594249032</c:v>
                </c:pt>
                <c:pt idx="2473">
                  <c:v>0.186982881586456</c:v>
                </c:pt>
                <c:pt idx="2474">
                  <c:v>0.205092222404402</c:v>
                </c:pt>
                <c:pt idx="2475">
                  <c:v>0.198951123151134</c:v>
                </c:pt>
                <c:pt idx="2476">
                  <c:v>0.218015133426061</c:v>
                </c:pt>
                <c:pt idx="2477">
                  <c:v>0.192327892399768</c:v>
                </c:pt>
                <c:pt idx="2478">
                  <c:v>0.231800571665844</c:v>
                </c:pt>
                <c:pt idx="2479">
                  <c:v>-0.182586547884717</c:v>
                </c:pt>
                <c:pt idx="2480">
                  <c:v>0.265938664848277</c:v>
                </c:pt>
                <c:pt idx="2481">
                  <c:v>-0.155187682113677</c:v>
                </c:pt>
                <c:pt idx="2482">
                  <c:v>0.22169383054303</c:v>
                </c:pt>
                <c:pt idx="2483">
                  <c:v>0.238090320044568</c:v>
                </c:pt>
                <c:pt idx="2484">
                  <c:v>0.146763093385425</c:v>
                </c:pt>
                <c:pt idx="2485">
                  <c:v>0.208652039598133</c:v>
                </c:pt>
                <c:pt idx="2486">
                  <c:v>0.235143362667167</c:v>
                </c:pt>
                <c:pt idx="2487">
                  <c:v>-0.213493776098997</c:v>
                </c:pt>
                <c:pt idx="2488">
                  <c:v>0.214750161993262</c:v>
                </c:pt>
                <c:pt idx="2489">
                  <c:v>0.2411318247574</c:v>
                </c:pt>
                <c:pt idx="2490">
                  <c:v>0.197614964751463</c:v>
                </c:pt>
                <c:pt idx="2491">
                  <c:v>0.28119010549287</c:v>
                </c:pt>
                <c:pt idx="2492">
                  <c:v>-0.198951304430269</c:v>
                </c:pt>
                <c:pt idx="2493">
                  <c:v>0.264424714284131</c:v>
                </c:pt>
                <c:pt idx="2494">
                  <c:v>0.212655937457303</c:v>
                </c:pt>
                <c:pt idx="2495">
                  <c:v>0.251535473607563</c:v>
                </c:pt>
                <c:pt idx="2496">
                  <c:v>-0.185561268272303</c:v>
                </c:pt>
                <c:pt idx="2497">
                  <c:v>0.213543009810552</c:v>
                </c:pt>
                <c:pt idx="2498">
                  <c:v>-0.0994134484858348</c:v>
                </c:pt>
                <c:pt idx="2499">
                  <c:v>0.203684140443428</c:v>
                </c:pt>
                <c:pt idx="2500">
                  <c:v>-0.224000319032926</c:v>
                </c:pt>
                <c:pt idx="2501">
                  <c:v>-0.209337393783154</c:v>
                </c:pt>
                <c:pt idx="2502">
                  <c:v>-0.224585938611823</c:v>
                </c:pt>
                <c:pt idx="2503">
                  <c:v>0.212952861455672</c:v>
                </c:pt>
                <c:pt idx="2504">
                  <c:v>-0.156148267773383</c:v>
                </c:pt>
                <c:pt idx="2505">
                  <c:v>-0.218256294759425</c:v>
                </c:pt>
                <c:pt idx="2506">
                  <c:v>0.236709786580187</c:v>
                </c:pt>
                <c:pt idx="2507">
                  <c:v>0.206161581303516</c:v>
                </c:pt>
                <c:pt idx="2508">
                  <c:v>0.248966235695103</c:v>
                </c:pt>
                <c:pt idx="2509">
                  <c:v>0.227999416820304</c:v>
                </c:pt>
                <c:pt idx="2510">
                  <c:v>0.208873732770886</c:v>
                </c:pt>
                <c:pt idx="2511">
                  <c:v>0.226183563515633</c:v>
                </c:pt>
                <c:pt idx="2512">
                  <c:v>-0.179663301801807</c:v>
                </c:pt>
                <c:pt idx="2513">
                  <c:v>0.223497168170487</c:v>
                </c:pt>
                <c:pt idx="2514">
                  <c:v>-0.169243099575351</c:v>
                </c:pt>
                <c:pt idx="2515">
                  <c:v>0.209030030007009</c:v>
                </c:pt>
                <c:pt idx="2516">
                  <c:v>0.228422289195749</c:v>
                </c:pt>
                <c:pt idx="2517">
                  <c:v>0.265452144897995</c:v>
                </c:pt>
                <c:pt idx="2518">
                  <c:v>0.215630324186676</c:v>
                </c:pt>
                <c:pt idx="2519">
                  <c:v>-0.19487482642917</c:v>
                </c:pt>
                <c:pt idx="2520">
                  <c:v>-0.130795962434116</c:v>
                </c:pt>
                <c:pt idx="2521">
                  <c:v>-0.164889820628794</c:v>
                </c:pt>
                <c:pt idx="2522">
                  <c:v>0.231609651432921</c:v>
                </c:pt>
                <c:pt idx="2523">
                  <c:v>-0.159990035171031</c:v>
                </c:pt>
                <c:pt idx="2524">
                  <c:v>0.272966933508306</c:v>
                </c:pt>
                <c:pt idx="2525">
                  <c:v>0.261532837901896</c:v>
                </c:pt>
                <c:pt idx="2526">
                  <c:v>-0.162036912219137</c:v>
                </c:pt>
                <c:pt idx="2527">
                  <c:v>0.249155330846345</c:v>
                </c:pt>
                <c:pt idx="2528">
                  <c:v>-0.104626435915371</c:v>
                </c:pt>
                <c:pt idx="2529">
                  <c:v>0.230781426279461</c:v>
                </c:pt>
                <c:pt idx="2530">
                  <c:v>0.23951971033964</c:v>
                </c:pt>
                <c:pt idx="2531">
                  <c:v>0.174931087209939</c:v>
                </c:pt>
                <c:pt idx="2532">
                  <c:v>-0.165105909912766</c:v>
                </c:pt>
                <c:pt idx="2533">
                  <c:v>0.238316474944989</c:v>
                </c:pt>
                <c:pt idx="2534">
                  <c:v>0.204776044866122</c:v>
                </c:pt>
                <c:pt idx="2535">
                  <c:v>0.189280342703636</c:v>
                </c:pt>
                <c:pt idx="2536">
                  <c:v>-0.25076149154651</c:v>
                </c:pt>
                <c:pt idx="2537">
                  <c:v>-0.163822076636488</c:v>
                </c:pt>
                <c:pt idx="2538">
                  <c:v>-0.165269312892988</c:v>
                </c:pt>
                <c:pt idx="2539">
                  <c:v>0.242933464250478</c:v>
                </c:pt>
                <c:pt idx="2540">
                  <c:v>-0.171550945602036</c:v>
                </c:pt>
                <c:pt idx="2541">
                  <c:v>0.250964236384248</c:v>
                </c:pt>
                <c:pt idx="2542">
                  <c:v>-0.171907547958573</c:v>
                </c:pt>
                <c:pt idx="2543">
                  <c:v>-0.172168123531795</c:v>
                </c:pt>
                <c:pt idx="2544">
                  <c:v>0.230871178152732</c:v>
                </c:pt>
                <c:pt idx="2545">
                  <c:v>0.202438788358324</c:v>
                </c:pt>
                <c:pt idx="2546">
                  <c:v>-0.189314223845018</c:v>
                </c:pt>
                <c:pt idx="2547">
                  <c:v>0.238877336488613</c:v>
                </c:pt>
                <c:pt idx="2548">
                  <c:v>0.27086543314873</c:v>
                </c:pt>
                <c:pt idx="2549">
                  <c:v>0.251421482678152</c:v>
                </c:pt>
                <c:pt idx="2550">
                  <c:v>-0.16172950889019</c:v>
                </c:pt>
                <c:pt idx="2551">
                  <c:v>0.302641813403773</c:v>
                </c:pt>
                <c:pt idx="2552">
                  <c:v>0.2299241785283</c:v>
                </c:pt>
                <c:pt idx="2553">
                  <c:v>-0.152045184453813</c:v>
                </c:pt>
                <c:pt idx="2554">
                  <c:v>0.22686866335346</c:v>
                </c:pt>
                <c:pt idx="2555">
                  <c:v>-0.15196097923344</c:v>
                </c:pt>
                <c:pt idx="2556">
                  <c:v>0.211488901263442</c:v>
                </c:pt>
                <c:pt idx="2557">
                  <c:v>0.305339118307389</c:v>
                </c:pt>
                <c:pt idx="2558">
                  <c:v>-0.171186072494679</c:v>
                </c:pt>
                <c:pt idx="2559">
                  <c:v>0.264976759813029</c:v>
                </c:pt>
                <c:pt idx="2560">
                  <c:v>-0.180825971455005</c:v>
                </c:pt>
                <c:pt idx="2561">
                  <c:v>0.243686126017867</c:v>
                </c:pt>
                <c:pt idx="2562">
                  <c:v>-0.191150625970172</c:v>
                </c:pt>
                <c:pt idx="2563">
                  <c:v>-0.159064517674023</c:v>
                </c:pt>
                <c:pt idx="2564">
                  <c:v>-0.201289802236692</c:v>
                </c:pt>
                <c:pt idx="2565">
                  <c:v>-0.175159117478447</c:v>
                </c:pt>
                <c:pt idx="2566">
                  <c:v>0.123310269727069</c:v>
                </c:pt>
                <c:pt idx="2567">
                  <c:v>-0.186015062991806</c:v>
                </c:pt>
                <c:pt idx="2568">
                  <c:v>-0.183325941971986</c:v>
                </c:pt>
                <c:pt idx="2569">
                  <c:v>0.257903964903803</c:v>
                </c:pt>
                <c:pt idx="2570">
                  <c:v>-0.225044382524981</c:v>
                </c:pt>
                <c:pt idx="2571">
                  <c:v>0.261535887955866</c:v>
                </c:pt>
                <c:pt idx="2572">
                  <c:v>-0.190019703751634</c:v>
                </c:pt>
                <c:pt idx="2573">
                  <c:v>0.244406496262835</c:v>
                </c:pt>
                <c:pt idx="2574">
                  <c:v>0.236951887086388</c:v>
                </c:pt>
                <c:pt idx="2575">
                  <c:v>-0.234756060096961</c:v>
                </c:pt>
                <c:pt idx="2576">
                  <c:v>-0.212013751324688</c:v>
                </c:pt>
                <c:pt idx="2577">
                  <c:v>-0.240116003506739</c:v>
                </c:pt>
                <c:pt idx="2578">
                  <c:v>0.238556724008492</c:v>
                </c:pt>
                <c:pt idx="2579">
                  <c:v>0.163964204564234</c:v>
                </c:pt>
                <c:pt idx="2580">
                  <c:v>-0.0880403935455872</c:v>
                </c:pt>
                <c:pt idx="2581">
                  <c:v>0.232045781054979</c:v>
                </c:pt>
                <c:pt idx="2582">
                  <c:v>0.270145625245543</c:v>
                </c:pt>
                <c:pt idx="2583">
                  <c:v>0.236668535237712</c:v>
                </c:pt>
                <c:pt idx="2584">
                  <c:v>0.230478510832481</c:v>
                </c:pt>
                <c:pt idx="2585">
                  <c:v>0.241900181241338</c:v>
                </c:pt>
                <c:pt idx="2586">
                  <c:v>-0.174028129923775</c:v>
                </c:pt>
                <c:pt idx="2587">
                  <c:v>0.199438141718271</c:v>
                </c:pt>
                <c:pt idx="2588">
                  <c:v>0.243639146971549</c:v>
                </c:pt>
                <c:pt idx="2589">
                  <c:v>-0.196467725476681</c:v>
                </c:pt>
                <c:pt idx="2590">
                  <c:v>-0.197861431912617</c:v>
                </c:pt>
                <c:pt idx="2591">
                  <c:v>-0.223648026284255</c:v>
                </c:pt>
                <c:pt idx="2592">
                  <c:v>0.269825173169353</c:v>
                </c:pt>
                <c:pt idx="2593">
                  <c:v>0.207570190219202</c:v>
                </c:pt>
                <c:pt idx="2594">
                  <c:v>-0.152471531371768</c:v>
                </c:pt>
                <c:pt idx="2595">
                  <c:v>0.230200731213553</c:v>
                </c:pt>
                <c:pt idx="2596">
                  <c:v>-0.24990546101171</c:v>
                </c:pt>
                <c:pt idx="2597">
                  <c:v>0.193571210230846</c:v>
                </c:pt>
                <c:pt idx="2598">
                  <c:v>0.232001480584771</c:v>
                </c:pt>
                <c:pt idx="2599">
                  <c:v>-0.153466310506979</c:v>
                </c:pt>
                <c:pt idx="2600">
                  <c:v>-0.187642146168249</c:v>
                </c:pt>
                <c:pt idx="2601">
                  <c:v>0.233239198831041</c:v>
                </c:pt>
                <c:pt idx="2602">
                  <c:v>0.286928625626018</c:v>
                </c:pt>
                <c:pt idx="2603">
                  <c:v>0.225414629914532</c:v>
                </c:pt>
                <c:pt idx="2604">
                  <c:v>-0.217210856332208</c:v>
                </c:pt>
                <c:pt idx="2605">
                  <c:v>0.169299566569562</c:v>
                </c:pt>
                <c:pt idx="2606">
                  <c:v>-0.23198286813194</c:v>
                </c:pt>
                <c:pt idx="2607">
                  <c:v>-0.128267661349528</c:v>
                </c:pt>
                <c:pt idx="2608">
                  <c:v>-0.193545644713164</c:v>
                </c:pt>
                <c:pt idx="2609">
                  <c:v>-0.217436568584797</c:v>
                </c:pt>
                <c:pt idx="2610">
                  <c:v>0.291390798947152</c:v>
                </c:pt>
                <c:pt idx="2611">
                  <c:v>0.240853585465034</c:v>
                </c:pt>
                <c:pt idx="2612">
                  <c:v>-0.222245333136732</c:v>
                </c:pt>
                <c:pt idx="2613">
                  <c:v>-0.178843466817706</c:v>
                </c:pt>
                <c:pt idx="2614">
                  <c:v>0.300070876547633</c:v>
                </c:pt>
                <c:pt idx="2615">
                  <c:v>-0.193748321091643</c:v>
                </c:pt>
                <c:pt idx="2616">
                  <c:v>-0.147738767494097</c:v>
                </c:pt>
                <c:pt idx="2617">
                  <c:v>-0.28711914250186</c:v>
                </c:pt>
                <c:pt idx="2618">
                  <c:v>-0.269208346405649</c:v>
                </c:pt>
                <c:pt idx="2619">
                  <c:v>0.239680643498638</c:v>
                </c:pt>
                <c:pt idx="2620">
                  <c:v>-0.147620753452544</c:v>
                </c:pt>
                <c:pt idx="2621">
                  <c:v>-0.188835489577921</c:v>
                </c:pt>
                <c:pt idx="2622">
                  <c:v>0.2318375905109</c:v>
                </c:pt>
                <c:pt idx="2623">
                  <c:v>0.199238829404508</c:v>
                </c:pt>
                <c:pt idx="2624">
                  <c:v>0.218690735753612</c:v>
                </c:pt>
                <c:pt idx="2625">
                  <c:v>0.282647414096</c:v>
                </c:pt>
                <c:pt idx="2626">
                  <c:v>-0.274729977151341</c:v>
                </c:pt>
                <c:pt idx="2627">
                  <c:v>0.234587556384234</c:v>
                </c:pt>
                <c:pt idx="2628">
                  <c:v>0.236620517908692</c:v>
                </c:pt>
                <c:pt idx="2629">
                  <c:v>0.256091823696366</c:v>
                </c:pt>
                <c:pt idx="2630">
                  <c:v>0.282995191409159</c:v>
                </c:pt>
                <c:pt idx="2631">
                  <c:v>0.243651086947403</c:v>
                </c:pt>
                <c:pt idx="2632">
                  <c:v>0.268781755602081</c:v>
                </c:pt>
                <c:pt idx="2633">
                  <c:v>0.219671470176065</c:v>
                </c:pt>
                <c:pt idx="2634">
                  <c:v>0.192518612616128</c:v>
                </c:pt>
                <c:pt idx="2635">
                  <c:v>-0.18000983622554</c:v>
                </c:pt>
                <c:pt idx="2636">
                  <c:v>0.24473284079559</c:v>
                </c:pt>
                <c:pt idx="2637">
                  <c:v>-0.183931575005672</c:v>
                </c:pt>
                <c:pt idx="2638">
                  <c:v>0.242455688143575</c:v>
                </c:pt>
                <c:pt idx="2639">
                  <c:v>0.239887998805958</c:v>
                </c:pt>
                <c:pt idx="2640">
                  <c:v>0.252283736255301</c:v>
                </c:pt>
                <c:pt idx="2641">
                  <c:v>-0.225182159038543</c:v>
                </c:pt>
                <c:pt idx="2642">
                  <c:v>0.275209384011265</c:v>
                </c:pt>
                <c:pt idx="2643">
                  <c:v>-0.253704791498077</c:v>
                </c:pt>
                <c:pt idx="2644">
                  <c:v>0.24834228044105</c:v>
                </c:pt>
                <c:pt idx="2645">
                  <c:v>0.260663160924422</c:v>
                </c:pt>
                <c:pt idx="2646">
                  <c:v>-0.212520937672429</c:v>
                </c:pt>
                <c:pt idx="2647">
                  <c:v>-0.118407294146001</c:v>
                </c:pt>
                <c:pt idx="2648">
                  <c:v>-0.246154601372772</c:v>
                </c:pt>
                <c:pt idx="2649">
                  <c:v>0.231695951012505</c:v>
                </c:pt>
                <c:pt idx="2650">
                  <c:v>0.250456612605609</c:v>
                </c:pt>
                <c:pt idx="2651">
                  <c:v>-0.228019680122035</c:v>
                </c:pt>
                <c:pt idx="2652">
                  <c:v>-0.18227566048856</c:v>
                </c:pt>
                <c:pt idx="2653">
                  <c:v>0.230818537585119</c:v>
                </c:pt>
                <c:pt idx="2654">
                  <c:v>0.300718467377225</c:v>
                </c:pt>
                <c:pt idx="2655">
                  <c:v>0.275795088196065</c:v>
                </c:pt>
                <c:pt idx="2656">
                  <c:v>-0.226819197180136</c:v>
                </c:pt>
                <c:pt idx="2657">
                  <c:v>-0.243166922121734</c:v>
                </c:pt>
                <c:pt idx="2658">
                  <c:v>-0.227450916119226</c:v>
                </c:pt>
                <c:pt idx="2659">
                  <c:v>-0.147983134372285</c:v>
                </c:pt>
                <c:pt idx="2660">
                  <c:v>-0.173005842933634</c:v>
                </c:pt>
                <c:pt idx="2661">
                  <c:v>0.314285210357894</c:v>
                </c:pt>
                <c:pt idx="2662">
                  <c:v>-0.111223074787282</c:v>
                </c:pt>
                <c:pt idx="2663">
                  <c:v>0.238679166738569</c:v>
                </c:pt>
                <c:pt idx="2664">
                  <c:v>0.238918862038398</c:v>
                </c:pt>
                <c:pt idx="2665">
                  <c:v>-0.194308951075217</c:v>
                </c:pt>
                <c:pt idx="2666">
                  <c:v>0.279583692929836</c:v>
                </c:pt>
                <c:pt idx="2667">
                  <c:v>-0.182710105774351</c:v>
                </c:pt>
                <c:pt idx="2668">
                  <c:v>0.273823579301448</c:v>
                </c:pt>
                <c:pt idx="2669">
                  <c:v>-0.178261217993112</c:v>
                </c:pt>
                <c:pt idx="2670">
                  <c:v>0.250236175055156</c:v>
                </c:pt>
                <c:pt idx="2671">
                  <c:v>-0.22531324777496</c:v>
                </c:pt>
                <c:pt idx="2672">
                  <c:v>0.253658454664181</c:v>
                </c:pt>
                <c:pt idx="2673">
                  <c:v>-0.154581471386243</c:v>
                </c:pt>
                <c:pt idx="2674">
                  <c:v>0.248249769563369</c:v>
                </c:pt>
                <c:pt idx="2675">
                  <c:v>-0.221128531051563</c:v>
                </c:pt>
                <c:pt idx="2676">
                  <c:v>0.234345423480472</c:v>
                </c:pt>
                <c:pt idx="2677">
                  <c:v>-0.24821468417429</c:v>
                </c:pt>
                <c:pt idx="2678">
                  <c:v>-0.209025309556619</c:v>
                </c:pt>
                <c:pt idx="2679">
                  <c:v>-0.104350276476874</c:v>
                </c:pt>
                <c:pt idx="2680">
                  <c:v>-0.257422986280073</c:v>
                </c:pt>
                <c:pt idx="2681">
                  <c:v>-0.140887684442875</c:v>
                </c:pt>
                <c:pt idx="2682">
                  <c:v>0.232059934753268</c:v>
                </c:pt>
                <c:pt idx="2683">
                  <c:v>0.277766361948661</c:v>
                </c:pt>
                <c:pt idx="2684">
                  <c:v>-0.204557072373668</c:v>
                </c:pt>
                <c:pt idx="2685">
                  <c:v>0.289398120248593</c:v>
                </c:pt>
                <c:pt idx="2686">
                  <c:v>0.226273339689598</c:v>
                </c:pt>
                <c:pt idx="2687">
                  <c:v>0.252451039940425</c:v>
                </c:pt>
                <c:pt idx="2688">
                  <c:v>0.229875305596756</c:v>
                </c:pt>
                <c:pt idx="2689">
                  <c:v>0.270436273202788</c:v>
                </c:pt>
                <c:pt idx="2690">
                  <c:v>-0.247709057322927</c:v>
                </c:pt>
                <c:pt idx="2691">
                  <c:v>0.288673194058218</c:v>
                </c:pt>
                <c:pt idx="2692">
                  <c:v>0.316222233329691</c:v>
                </c:pt>
                <c:pt idx="2693">
                  <c:v>-0.297466042730558</c:v>
                </c:pt>
                <c:pt idx="2694">
                  <c:v>0.278659624477784</c:v>
                </c:pt>
                <c:pt idx="2695">
                  <c:v>0.248345832210185</c:v>
                </c:pt>
                <c:pt idx="2696">
                  <c:v>-0.252384188044096</c:v>
                </c:pt>
                <c:pt idx="2697">
                  <c:v>-0.150779103768411</c:v>
                </c:pt>
                <c:pt idx="2698">
                  <c:v>0.26140127108112</c:v>
                </c:pt>
                <c:pt idx="2699">
                  <c:v>0.253514933447807</c:v>
                </c:pt>
                <c:pt idx="2700">
                  <c:v>-0.228316513848286</c:v>
                </c:pt>
                <c:pt idx="2701">
                  <c:v>0.239228874343089</c:v>
                </c:pt>
                <c:pt idx="2702">
                  <c:v>-0.242527985849732</c:v>
                </c:pt>
                <c:pt idx="2703">
                  <c:v>-0.17834641865336</c:v>
                </c:pt>
                <c:pt idx="2704">
                  <c:v>-0.256718291795371</c:v>
                </c:pt>
                <c:pt idx="2705">
                  <c:v>-0.211515817814105</c:v>
                </c:pt>
                <c:pt idx="2706">
                  <c:v>0.294085356293924</c:v>
                </c:pt>
                <c:pt idx="2707">
                  <c:v>-0.158714332549483</c:v>
                </c:pt>
                <c:pt idx="2708">
                  <c:v>0.213507949374657</c:v>
                </c:pt>
                <c:pt idx="2709">
                  <c:v>0.274555933651426</c:v>
                </c:pt>
                <c:pt idx="2710">
                  <c:v>-0.195431073368509</c:v>
                </c:pt>
                <c:pt idx="2711">
                  <c:v>0.227372915100889</c:v>
                </c:pt>
                <c:pt idx="2712">
                  <c:v>-0.111645257026219</c:v>
                </c:pt>
                <c:pt idx="2713">
                  <c:v>-0.180963990931898</c:v>
                </c:pt>
                <c:pt idx="2714">
                  <c:v>-0.259099008304939</c:v>
                </c:pt>
                <c:pt idx="2715">
                  <c:v>0.318282864406527</c:v>
                </c:pt>
                <c:pt idx="2716">
                  <c:v>-0.223027111391575</c:v>
                </c:pt>
                <c:pt idx="2717">
                  <c:v>-0.187341200198047</c:v>
                </c:pt>
                <c:pt idx="2718">
                  <c:v>0.261430966913151</c:v>
                </c:pt>
                <c:pt idx="2719">
                  <c:v>-0.245901078777104</c:v>
                </c:pt>
                <c:pt idx="2720">
                  <c:v>0.272159688354143</c:v>
                </c:pt>
                <c:pt idx="2721">
                  <c:v>0.235105245670543</c:v>
                </c:pt>
                <c:pt idx="2722">
                  <c:v>-0.293321861086914</c:v>
                </c:pt>
                <c:pt idx="2723">
                  <c:v>0.269079558867667</c:v>
                </c:pt>
                <c:pt idx="2724">
                  <c:v>0.262377237396201</c:v>
                </c:pt>
                <c:pt idx="2725">
                  <c:v>-0.210580766933512</c:v>
                </c:pt>
                <c:pt idx="2726">
                  <c:v>0.267518841489307</c:v>
                </c:pt>
                <c:pt idx="2727">
                  <c:v>0.260475611931142</c:v>
                </c:pt>
                <c:pt idx="2728">
                  <c:v>0.237969446664627</c:v>
                </c:pt>
                <c:pt idx="2729">
                  <c:v>-0.266795450006028</c:v>
                </c:pt>
                <c:pt idx="2730">
                  <c:v>0.246693656102341</c:v>
                </c:pt>
                <c:pt idx="2731">
                  <c:v>0.228603943413598</c:v>
                </c:pt>
                <c:pt idx="2732">
                  <c:v>0.291618429393306</c:v>
                </c:pt>
                <c:pt idx="2733">
                  <c:v>0.245108384594509</c:v>
                </c:pt>
                <c:pt idx="2734">
                  <c:v>0.259107310251795</c:v>
                </c:pt>
                <c:pt idx="2735">
                  <c:v>-0.135232600251407</c:v>
                </c:pt>
                <c:pt idx="2736">
                  <c:v>0.234604336006041</c:v>
                </c:pt>
                <c:pt idx="2737">
                  <c:v>-0.230510258851117</c:v>
                </c:pt>
                <c:pt idx="2738">
                  <c:v>0.172472519884348</c:v>
                </c:pt>
                <c:pt idx="2739">
                  <c:v>0.328679688868996</c:v>
                </c:pt>
                <c:pt idx="2740">
                  <c:v>-0.12918166858636</c:v>
                </c:pt>
                <c:pt idx="2741">
                  <c:v>-0.21193098248715</c:v>
                </c:pt>
                <c:pt idx="2742">
                  <c:v>0.273108926205848</c:v>
                </c:pt>
                <c:pt idx="2743">
                  <c:v>-0.165518929689279</c:v>
                </c:pt>
                <c:pt idx="2744">
                  <c:v>0.271620559223158</c:v>
                </c:pt>
                <c:pt idx="2745">
                  <c:v>-0.335839094605997</c:v>
                </c:pt>
                <c:pt idx="2746">
                  <c:v>-0.244800904748674</c:v>
                </c:pt>
                <c:pt idx="2747">
                  <c:v>0.301012749030064</c:v>
                </c:pt>
                <c:pt idx="2748">
                  <c:v>0.237414373200254</c:v>
                </c:pt>
                <c:pt idx="2749">
                  <c:v>0.299125118545292</c:v>
                </c:pt>
                <c:pt idx="2750">
                  <c:v>-0.221704954924184</c:v>
                </c:pt>
                <c:pt idx="2751">
                  <c:v>-0.118468674478441</c:v>
                </c:pt>
                <c:pt idx="2752">
                  <c:v>0.281748533319506</c:v>
                </c:pt>
                <c:pt idx="2753">
                  <c:v>-0.159885292702878</c:v>
                </c:pt>
                <c:pt idx="2754">
                  <c:v>0.263483597145488</c:v>
                </c:pt>
                <c:pt idx="2755">
                  <c:v>-0.27373849944561</c:v>
                </c:pt>
                <c:pt idx="2756">
                  <c:v>-0.215625083819681</c:v>
                </c:pt>
                <c:pt idx="2757">
                  <c:v>0.254064218280019</c:v>
                </c:pt>
                <c:pt idx="2758">
                  <c:v>0.245681821039537</c:v>
                </c:pt>
                <c:pt idx="2759">
                  <c:v>0.319759359253771</c:v>
                </c:pt>
                <c:pt idx="2760">
                  <c:v>0.270176220300697</c:v>
                </c:pt>
                <c:pt idx="2761">
                  <c:v>-0.227119217983076</c:v>
                </c:pt>
                <c:pt idx="2762">
                  <c:v>0.294316516920114</c:v>
                </c:pt>
                <c:pt idx="2763">
                  <c:v>0.271724556445609</c:v>
                </c:pt>
                <c:pt idx="2764">
                  <c:v>0.226170966803929</c:v>
                </c:pt>
                <c:pt idx="2765">
                  <c:v>-0.201787769723336</c:v>
                </c:pt>
                <c:pt idx="2766">
                  <c:v>0.262838607381022</c:v>
                </c:pt>
                <c:pt idx="2767">
                  <c:v>0.270279358384294</c:v>
                </c:pt>
                <c:pt idx="2768">
                  <c:v>-0.303562516338577</c:v>
                </c:pt>
                <c:pt idx="2769">
                  <c:v>0.22928665336793</c:v>
                </c:pt>
                <c:pt idx="2770">
                  <c:v>0.247430216807444</c:v>
                </c:pt>
                <c:pt idx="2771">
                  <c:v>0.264009285277045</c:v>
                </c:pt>
                <c:pt idx="2772">
                  <c:v>-0.302121886648962</c:v>
                </c:pt>
                <c:pt idx="2773">
                  <c:v>-0.231130744718488</c:v>
                </c:pt>
                <c:pt idx="2774">
                  <c:v>0.299877923030379</c:v>
                </c:pt>
                <c:pt idx="2775">
                  <c:v>-0.218812712386227</c:v>
                </c:pt>
                <c:pt idx="2776">
                  <c:v>-0.29396734429163</c:v>
                </c:pt>
                <c:pt idx="2777">
                  <c:v>0.272144512402704</c:v>
                </c:pt>
                <c:pt idx="2778">
                  <c:v>-0.236820625003272</c:v>
                </c:pt>
                <c:pt idx="2779">
                  <c:v>0.288645888521706</c:v>
                </c:pt>
                <c:pt idx="2780">
                  <c:v>0.277004313030578</c:v>
                </c:pt>
                <c:pt idx="2781">
                  <c:v>0.269326681099133</c:v>
                </c:pt>
                <c:pt idx="2782">
                  <c:v>-0.266119251479409</c:v>
                </c:pt>
                <c:pt idx="2783">
                  <c:v>-0.154420412246352</c:v>
                </c:pt>
                <c:pt idx="2784">
                  <c:v>-0.302549392110996</c:v>
                </c:pt>
                <c:pt idx="2785">
                  <c:v>0.260702987127116</c:v>
                </c:pt>
                <c:pt idx="2786">
                  <c:v>-0.207535731083283</c:v>
                </c:pt>
                <c:pt idx="2787">
                  <c:v>0.238889101396944</c:v>
                </c:pt>
                <c:pt idx="2788">
                  <c:v>0.298164514568321</c:v>
                </c:pt>
                <c:pt idx="2789">
                  <c:v>-0.211043391166638</c:v>
                </c:pt>
                <c:pt idx="2790">
                  <c:v>-0.263687287465795</c:v>
                </c:pt>
                <c:pt idx="2791">
                  <c:v>0.3034477365895</c:v>
                </c:pt>
                <c:pt idx="2792">
                  <c:v>0.269662025750562</c:v>
                </c:pt>
                <c:pt idx="2793">
                  <c:v>-0.169384659033549</c:v>
                </c:pt>
                <c:pt idx="2794">
                  <c:v>-0.241376652681936</c:v>
                </c:pt>
                <c:pt idx="2795">
                  <c:v>0.261942782016157</c:v>
                </c:pt>
                <c:pt idx="2796">
                  <c:v>-0.193113816586187</c:v>
                </c:pt>
                <c:pt idx="2797">
                  <c:v>-0.341896831805327</c:v>
                </c:pt>
                <c:pt idx="2798">
                  <c:v>0.263357776939221</c:v>
                </c:pt>
                <c:pt idx="2799">
                  <c:v>-0.271080598734875</c:v>
                </c:pt>
                <c:pt idx="2800">
                  <c:v>0.316875050570311</c:v>
                </c:pt>
                <c:pt idx="2801">
                  <c:v>0.280136205796228</c:v>
                </c:pt>
                <c:pt idx="2802">
                  <c:v>-0.21480213557055</c:v>
                </c:pt>
                <c:pt idx="2803">
                  <c:v>0.251521994809434</c:v>
                </c:pt>
                <c:pt idx="2804">
                  <c:v>-0.171110139946155</c:v>
                </c:pt>
                <c:pt idx="2805">
                  <c:v>-0.261050417128164</c:v>
                </c:pt>
                <c:pt idx="2806">
                  <c:v>0.317564283475277</c:v>
                </c:pt>
                <c:pt idx="2807">
                  <c:v>0.225366353062467</c:v>
                </c:pt>
                <c:pt idx="2808">
                  <c:v>0.217128876189955</c:v>
                </c:pt>
                <c:pt idx="2809">
                  <c:v>0.306513791377819</c:v>
                </c:pt>
                <c:pt idx="2810">
                  <c:v>0.313957673187453</c:v>
                </c:pt>
                <c:pt idx="2811">
                  <c:v>0.281482516297193</c:v>
                </c:pt>
                <c:pt idx="2812">
                  <c:v>-0.187759506612307</c:v>
                </c:pt>
                <c:pt idx="2813">
                  <c:v>0.236840503098725</c:v>
                </c:pt>
                <c:pt idx="2814">
                  <c:v>-0.227474664122729</c:v>
                </c:pt>
                <c:pt idx="2815">
                  <c:v>0.25176576820911</c:v>
                </c:pt>
                <c:pt idx="2816">
                  <c:v>-0.246460180277333</c:v>
                </c:pt>
                <c:pt idx="2817">
                  <c:v>0.288450249452391</c:v>
                </c:pt>
                <c:pt idx="2818">
                  <c:v>0.280897232523184</c:v>
                </c:pt>
                <c:pt idx="2819">
                  <c:v>0.270226845913389</c:v>
                </c:pt>
                <c:pt idx="2820">
                  <c:v>0.287650589103757</c:v>
                </c:pt>
                <c:pt idx="2821">
                  <c:v>-0.136799368443661</c:v>
                </c:pt>
                <c:pt idx="2822">
                  <c:v>0.281047136221429</c:v>
                </c:pt>
                <c:pt idx="2823">
                  <c:v>-0.246195669936729</c:v>
                </c:pt>
                <c:pt idx="2824">
                  <c:v>0.243998625930589</c:v>
                </c:pt>
                <c:pt idx="2825">
                  <c:v>0.311741437111308</c:v>
                </c:pt>
                <c:pt idx="2826">
                  <c:v>-0.331116472407912</c:v>
                </c:pt>
                <c:pt idx="2827">
                  <c:v>0.282073741619539</c:v>
                </c:pt>
                <c:pt idx="2828">
                  <c:v>0.251358241747914</c:v>
                </c:pt>
                <c:pt idx="2829">
                  <c:v>0.27786721694206</c:v>
                </c:pt>
                <c:pt idx="2830">
                  <c:v>-0.186718932462328</c:v>
                </c:pt>
                <c:pt idx="2831">
                  <c:v>-0.296537169362923</c:v>
                </c:pt>
                <c:pt idx="2832">
                  <c:v>0.230299763363959</c:v>
                </c:pt>
                <c:pt idx="2833">
                  <c:v>-0.258423376388201</c:v>
                </c:pt>
                <c:pt idx="2834">
                  <c:v>0.308685983498642</c:v>
                </c:pt>
                <c:pt idx="2835">
                  <c:v>0.251219845874455</c:v>
                </c:pt>
                <c:pt idx="2836">
                  <c:v>-0.263644772564915</c:v>
                </c:pt>
                <c:pt idx="2837">
                  <c:v>-0.164913321062644</c:v>
                </c:pt>
                <c:pt idx="2838">
                  <c:v>0.265280185700636</c:v>
                </c:pt>
                <c:pt idx="2839">
                  <c:v>0.271000533143206</c:v>
                </c:pt>
                <c:pt idx="2840">
                  <c:v>0.417547260054617</c:v>
                </c:pt>
                <c:pt idx="2841">
                  <c:v>0.212575957514654</c:v>
                </c:pt>
                <c:pt idx="2842">
                  <c:v>0.289637685295289</c:v>
                </c:pt>
                <c:pt idx="2843">
                  <c:v>-0.157784972483265</c:v>
                </c:pt>
                <c:pt idx="2844">
                  <c:v>-0.254780015731422</c:v>
                </c:pt>
                <c:pt idx="2845">
                  <c:v>-0.288742055893589</c:v>
                </c:pt>
                <c:pt idx="2846">
                  <c:v>0.241183885636069</c:v>
                </c:pt>
                <c:pt idx="2847">
                  <c:v>0.259795837758966</c:v>
                </c:pt>
                <c:pt idx="2848">
                  <c:v>-0.234474887405228</c:v>
                </c:pt>
                <c:pt idx="2849">
                  <c:v>0.301647977087168</c:v>
                </c:pt>
                <c:pt idx="2850">
                  <c:v>0.260670638124718</c:v>
                </c:pt>
                <c:pt idx="2851">
                  <c:v>0.329606790439127</c:v>
                </c:pt>
                <c:pt idx="2852">
                  <c:v>0.289003504615002</c:v>
                </c:pt>
                <c:pt idx="2853">
                  <c:v>-0.15993209562772</c:v>
                </c:pt>
                <c:pt idx="2854">
                  <c:v>-0.257335578935227</c:v>
                </c:pt>
                <c:pt idx="2855">
                  <c:v>0.293933437027097</c:v>
                </c:pt>
                <c:pt idx="2856">
                  <c:v>0.2804815706572</c:v>
                </c:pt>
                <c:pt idx="2857">
                  <c:v>-0.304589767791194</c:v>
                </c:pt>
                <c:pt idx="2858">
                  <c:v>-0.16550011099984</c:v>
                </c:pt>
                <c:pt idx="2859">
                  <c:v>-0.133782627754762</c:v>
                </c:pt>
                <c:pt idx="2860">
                  <c:v>-0.232731203613923</c:v>
                </c:pt>
                <c:pt idx="2861">
                  <c:v>-0.250006995989662</c:v>
                </c:pt>
                <c:pt idx="2862">
                  <c:v>-0.266229353632015</c:v>
                </c:pt>
                <c:pt idx="2863">
                  <c:v>-0.222939614667274</c:v>
                </c:pt>
                <c:pt idx="2864">
                  <c:v>0.253552007271286</c:v>
                </c:pt>
                <c:pt idx="2865">
                  <c:v>-0.209664869502305</c:v>
                </c:pt>
                <c:pt idx="2866">
                  <c:v>0.271094198148963</c:v>
                </c:pt>
                <c:pt idx="2867">
                  <c:v>-0.257930386580453</c:v>
                </c:pt>
                <c:pt idx="2868">
                  <c:v>-0.267291229257682</c:v>
                </c:pt>
                <c:pt idx="2869">
                  <c:v>-0.240357004019986</c:v>
                </c:pt>
                <c:pt idx="2870">
                  <c:v>0.28117857927824</c:v>
                </c:pt>
                <c:pt idx="2871">
                  <c:v>0.291798230697215</c:v>
                </c:pt>
                <c:pt idx="2872">
                  <c:v>-0.239693938450911</c:v>
                </c:pt>
                <c:pt idx="2873">
                  <c:v>0.302223065828272</c:v>
                </c:pt>
                <c:pt idx="2874">
                  <c:v>0.307306022838603</c:v>
                </c:pt>
                <c:pt idx="2875">
                  <c:v>0.278294693919385</c:v>
                </c:pt>
                <c:pt idx="2876">
                  <c:v>-0.171551822273086</c:v>
                </c:pt>
                <c:pt idx="2877">
                  <c:v>-0.139119851146331</c:v>
                </c:pt>
                <c:pt idx="2878">
                  <c:v>-0.182418809346682</c:v>
                </c:pt>
                <c:pt idx="2879">
                  <c:v>-0.258537129584768</c:v>
                </c:pt>
                <c:pt idx="2880">
                  <c:v>-0.319462451835634</c:v>
                </c:pt>
                <c:pt idx="2881">
                  <c:v>-0.238246800663906</c:v>
                </c:pt>
                <c:pt idx="2882">
                  <c:v>0.300568116927766</c:v>
                </c:pt>
                <c:pt idx="2883">
                  <c:v>0.296846498424204</c:v>
                </c:pt>
                <c:pt idx="2884">
                  <c:v>-0.193296169233105</c:v>
                </c:pt>
                <c:pt idx="2885">
                  <c:v>0.270571771017903</c:v>
                </c:pt>
                <c:pt idx="2886">
                  <c:v>-0.295556656828823</c:v>
                </c:pt>
                <c:pt idx="2887">
                  <c:v>0.265779418482751</c:v>
                </c:pt>
                <c:pt idx="2888">
                  <c:v>0.254061327696119</c:v>
                </c:pt>
                <c:pt idx="2889">
                  <c:v>0.276673784198048</c:v>
                </c:pt>
                <c:pt idx="2890">
                  <c:v>0.279244047880851</c:v>
                </c:pt>
                <c:pt idx="2891">
                  <c:v>-0.266799737608694</c:v>
                </c:pt>
                <c:pt idx="2892">
                  <c:v>-0.226982296905599</c:v>
                </c:pt>
                <c:pt idx="2893">
                  <c:v>0.255810405215435</c:v>
                </c:pt>
                <c:pt idx="2894">
                  <c:v>-0.201980706161977</c:v>
                </c:pt>
                <c:pt idx="2895">
                  <c:v>0.243105411177024</c:v>
                </c:pt>
                <c:pt idx="2896">
                  <c:v>-0.206719832702386</c:v>
                </c:pt>
                <c:pt idx="2897">
                  <c:v>-0.26060366899723</c:v>
                </c:pt>
                <c:pt idx="2898">
                  <c:v>0.317150679521488</c:v>
                </c:pt>
                <c:pt idx="2899">
                  <c:v>0.331236360223035</c:v>
                </c:pt>
                <c:pt idx="2900">
                  <c:v>0.3988891532746</c:v>
                </c:pt>
                <c:pt idx="2901">
                  <c:v>0.308702166365143</c:v>
                </c:pt>
                <c:pt idx="2902">
                  <c:v>-0.283775437179358</c:v>
                </c:pt>
                <c:pt idx="2903">
                  <c:v>-0.24544617432764</c:v>
                </c:pt>
                <c:pt idx="2904">
                  <c:v>-0.194496054349924</c:v>
                </c:pt>
                <c:pt idx="2905">
                  <c:v>0.286520730152699</c:v>
                </c:pt>
                <c:pt idx="2906">
                  <c:v>-0.213046185652956</c:v>
                </c:pt>
                <c:pt idx="2907">
                  <c:v>0.291051815068174</c:v>
                </c:pt>
                <c:pt idx="2908">
                  <c:v>0.295050892594103</c:v>
                </c:pt>
                <c:pt idx="2909">
                  <c:v>0.297006444007764</c:v>
                </c:pt>
                <c:pt idx="2910">
                  <c:v>0.293309512622403</c:v>
                </c:pt>
                <c:pt idx="2911">
                  <c:v>0.300580463975435</c:v>
                </c:pt>
                <c:pt idx="2912">
                  <c:v>0.316790325406153</c:v>
                </c:pt>
                <c:pt idx="2913">
                  <c:v>0.222033431491313</c:v>
                </c:pt>
                <c:pt idx="2914">
                  <c:v>-0.269875391027169</c:v>
                </c:pt>
                <c:pt idx="2915">
                  <c:v>0.306871231643655</c:v>
                </c:pt>
                <c:pt idx="2916">
                  <c:v>0.273871151621421</c:v>
                </c:pt>
                <c:pt idx="2917">
                  <c:v>-0.197766233156823</c:v>
                </c:pt>
                <c:pt idx="2918">
                  <c:v>-0.279769565029442</c:v>
                </c:pt>
                <c:pt idx="2919">
                  <c:v>0.245302056417112</c:v>
                </c:pt>
                <c:pt idx="2920">
                  <c:v>0.279432662004727</c:v>
                </c:pt>
                <c:pt idx="2921">
                  <c:v>0.266528801185899</c:v>
                </c:pt>
                <c:pt idx="2922">
                  <c:v>-0.266374653180471</c:v>
                </c:pt>
                <c:pt idx="2923">
                  <c:v>-0.235151595273177</c:v>
                </c:pt>
                <c:pt idx="2924">
                  <c:v>-0.157764714854922</c:v>
                </c:pt>
                <c:pt idx="2925">
                  <c:v>-0.235711317235294</c:v>
                </c:pt>
                <c:pt idx="2926">
                  <c:v>-0.237971656425757</c:v>
                </c:pt>
                <c:pt idx="2927">
                  <c:v>-0.188846319740985</c:v>
                </c:pt>
                <c:pt idx="2928">
                  <c:v>0.507614157239155</c:v>
                </c:pt>
                <c:pt idx="2929">
                  <c:v>0.267759485969419</c:v>
                </c:pt>
                <c:pt idx="2930">
                  <c:v>-0.228370070075086</c:v>
                </c:pt>
                <c:pt idx="2931">
                  <c:v>-0.212256962861613</c:v>
                </c:pt>
                <c:pt idx="2932">
                  <c:v>0.306755506198418</c:v>
                </c:pt>
                <c:pt idx="2933">
                  <c:v>-0.229644607880687</c:v>
                </c:pt>
                <c:pt idx="2934">
                  <c:v>0.327690935270587</c:v>
                </c:pt>
                <c:pt idx="2935">
                  <c:v>-0.286046865721079</c:v>
                </c:pt>
                <c:pt idx="2936">
                  <c:v>-0.211340504111503</c:v>
                </c:pt>
                <c:pt idx="2937">
                  <c:v>-0.160964184899859</c:v>
                </c:pt>
                <c:pt idx="2938">
                  <c:v>-0.225712348779607</c:v>
                </c:pt>
                <c:pt idx="2939">
                  <c:v>0.284997469079344</c:v>
                </c:pt>
                <c:pt idx="2940">
                  <c:v>0.333382603886437</c:v>
                </c:pt>
                <c:pt idx="2941">
                  <c:v>-0.159484447968182</c:v>
                </c:pt>
                <c:pt idx="2942">
                  <c:v>0.347667219342882</c:v>
                </c:pt>
                <c:pt idx="2943">
                  <c:v>0.303239703214667</c:v>
                </c:pt>
                <c:pt idx="2944">
                  <c:v>0.327085853697711</c:v>
                </c:pt>
                <c:pt idx="2945">
                  <c:v>-0.252109809411704</c:v>
                </c:pt>
                <c:pt idx="2946">
                  <c:v>0.287953553025611</c:v>
                </c:pt>
                <c:pt idx="2947">
                  <c:v>0.273289947626016</c:v>
                </c:pt>
                <c:pt idx="2948">
                  <c:v>0.303885240001017</c:v>
                </c:pt>
                <c:pt idx="2949">
                  <c:v>0.323963102496977</c:v>
                </c:pt>
                <c:pt idx="2950">
                  <c:v>-0.229619090081554</c:v>
                </c:pt>
                <c:pt idx="2951">
                  <c:v>-0.17110263963335</c:v>
                </c:pt>
                <c:pt idx="2952">
                  <c:v>-0.238633534309402</c:v>
                </c:pt>
                <c:pt idx="2953">
                  <c:v>0.277193115520352</c:v>
                </c:pt>
                <c:pt idx="2954">
                  <c:v>0.27334770111972</c:v>
                </c:pt>
                <c:pt idx="2955">
                  <c:v>-0.256429249380468</c:v>
                </c:pt>
                <c:pt idx="2956">
                  <c:v>0.383580820241381</c:v>
                </c:pt>
              </c:numCache>
            </c:numRef>
          </c:xVal>
          <c:yVal>
            <c:numRef>
              <c:f>'CHS protein (p&lt;0.015)'!$P$2:$P$2958</c:f>
              <c:numCache>
                <c:formatCode>General</c:formatCode>
                <c:ptCount val="2957"/>
                <c:pt idx="44">
                  <c:v>3.038808255162582</c:v>
                </c:pt>
                <c:pt idx="45">
                  <c:v>2.876813672387219</c:v>
                </c:pt>
                <c:pt idx="46">
                  <c:v>2.837578544751395</c:v>
                </c:pt>
                <c:pt idx="47">
                  <c:v>2.832046767785381</c:v>
                </c:pt>
                <c:pt idx="48">
                  <c:v>2.797181285794687</c:v>
                </c:pt>
                <c:pt idx="49">
                  <c:v>2.782896184654171</c:v>
                </c:pt>
                <c:pt idx="50">
                  <c:v>2.743217397796664</c:v>
                </c:pt>
                <c:pt idx="51">
                  <c:v>2.688195600994808</c:v>
                </c:pt>
                <c:pt idx="52">
                  <c:v>2.685323107186641</c:v>
                </c:pt>
                <c:pt idx="53">
                  <c:v>2.675605014830812</c:v>
                </c:pt>
                <c:pt idx="54">
                  <c:v>2.545214028374881</c:v>
                </c:pt>
                <c:pt idx="55">
                  <c:v>2.528475330829711</c:v>
                </c:pt>
                <c:pt idx="56">
                  <c:v>2.519649642900369</c:v>
                </c:pt>
                <c:pt idx="57">
                  <c:v>2.500668645488223</c:v>
                </c:pt>
                <c:pt idx="58">
                  <c:v>2.443741992730493</c:v>
                </c:pt>
                <c:pt idx="59">
                  <c:v>2.364715624141941</c:v>
                </c:pt>
                <c:pt idx="60">
                  <c:v>2.269372239362761</c:v>
                </c:pt>
                <c:pt idx="61">
                  <c:v>2.24478184156917</c:v>
                </c:pt>
                <c:pt idx="62">
                  <c:v>2.238535176454647</c:v>
                </c:pt>
                <c:pt idx="63">
                  <c:v>2.235598342523122</c:v>
                </c:pt>
                <c:pt idx="64">
                  <c:v>2.205504667883889</c:v>
                </c:pt>
                <c:pt idx="65">
                  <c:v>2.20373564775658</c:v>
                </c:pt>
                <c:pt idx="66">
                  <c:v>2.168870628661624</c:v>
                </c:pt>
                <c:pt idx="67">
                  <c:v>2.147788042080852</c:v>
                </c:pt>
                <c:pt idx="68">
                  <c:v>2.1039351553878</c:v>
                </c:pt>
                <c:pt idx="69">
                  <c:v>2.103366303342306</c:v>
                </c:pt>
                <c:pt idx="70">
                  <c:v>2.097801897960173</c:v>
                </c:pt>
                <c:pt idx="71">
                  <c:v>2.097733693666795</c:v>
                </c:pt>
                <c:pt idx="72">
                  <c:v>2.096205259601636</c:v>
                </c:pt>
                <c:pt idx="73">
                  <c:v>2.090096615263016</c:v>
                </c:pt>
                <c:pt idx="74">
                  <c:v>2.071438291678591</c:v>
                </c:pt>
                <c:pt idx="75">
                  <c:v>2.051855689046997</c:v>
                </c:pt>
                <c:pt idx="76">
                  <c:v>2.047882395544848</c:v>
                </c:pt>
                <c:pt idx="77">
                  <c:v>2.041858344939587</c:v>
                </c:pt>
                <c:pt idx="78">
                  <c:v>2.02733076171451</c:v>
                </c:pt>
                <c:pt idx="79">
                  <c:v>2.026770814226281</c:v>
                </c:pt>
                <c:pt idx="80">
                  <c:v>2.022921400322658</c:v>
                </c:pt>
                <c:pt idx="82">
                  <c:v>2.018289189341659</c:v>
                </c:pt>
                <c:pt idx="83">
                  <c:v>2.006351469134394</c:v>
                </c:pt>
                <c:pt idx="84">
                  <c:v>1.997977918703636</c:v>
                </c:pt>
                <c:pt idx="85">
                  <c:v>1.996223090685177</c:v>
                </c:pt>
                <c:pt idx="86">
                  <c:v>1.974581136225958</c:v>
                </c:pt>
                <c:pt idx="87">
                  <c:v>1.969457929816735</c:v>
                </c:pt>
                <c:pt idx="88">
                  <c:v>1.951935261625797</c:v>
                </c:pt>
                <c:pt idx="89">
                  <c:v>1.949071384453943</c:v>
                </c:pt>
                <c:pt idx="90">
                  <c:v>1.945478395030302</c:v>
                </c:pt>
                <c:pt idx="91">
                  <c:v>1.941319344151039</c:v>
                </c:pt>
                <c:pt idx="92">
                  <c:v>1.936987029080646</c:v>
                </c:pt>
                <c:pt idx="93">
                  <c:v>1.927124196156861</c:v>
                </c:pt>
                <c:pt idx="94">
                  <c:v>1.907985762973474</c:v>
                </c:pt>
                <c:pt idx="95">
                  <c:v>1.905903304867736</c:v>
                </c:pt>
                <c:pt idx="96">
                  <c:v>1.9056303909556</c:v>
                </c:pt>
                <c:pt idx="97">
                  <c:v>1.90331365416009</c:v>
                </c:pt>
                <c:pt idx="98">
                  <c:v>1.899967065773238</c:v>
                </c:pt>
                <c:pt idx="99">
                  <c:v>1.896175129433452</c:v>
                </c:pt>
                <c:pt idx="100">
                  <c:v>1.887569813423954</c:v>
                </c:pt>
                <c:pt idx="101">
                  <c:v>1.879247193524323</c:v>
                </c:pt>
                <c:pt idx="102">
                  <c:v>1.874942997822044</c:v>
                </c:pt>
                <c:pt idx="104">
                  <c:v>1.83672095249101</c:v>
                </c:pt>
                <c:pt idx="106">
                  <c:v>1.8218171345187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'CHS protein (p&lt;0.015)'!$Q$1</c:f>
              <c:strCache>
                <c:ptCount val="1"/>
                <c:pt idx="0">
                  <c:v>(+)coef, p&lt;0.015, AUC&lt;0.600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3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'CHS protein (p&lt;0.015)'!$N$2:$N$2958</c:f>
              <c:numCache>
                <c:formatCode>General</c:formatCode>
                <c:ptCount val="2957"/>
                <c:pt idx="0">
                  <c:v>0.405343850943355</c:v>
                </c:pt>
                <c:pt idx="1">
                  <c:v>0.38579146901985</c:v>
                </c:pt>
                <c:pt idx="2">
                  <c:v>0.435875921345097</c:v>
                </c:pt>
                <c:pt idx="3">
                  <c:v>0.343739799871316</c:v>
                </c:pt>
                <c:pt idx="4">
                  <c:v>0.361206767915278</c:v>
                </c:pt>
                <c:pt idx="5">
                  <c:v>0.348868961999365</c:v>
                </c:pt>
                <c:pt idx="6">
                  <c:v>0.341029574529923</c:v>
                </c:pt>
                <c:pt idx="7">
                  <c:v>0.344211643303879</c:v>
                </c:pt>
                <c:pt idx="8">
                  <c:v>0.320007521122224</c:v>
                </c:pt>
                <c:pt idx="9">
                  <c:v>0.344500359219992</c:v>
                </c:pt>
                <c:pt idx="10">
                  <c:v>0.367724709151281</c:v>
                </c:pt>
                <c:pt idx="11">
                  <c:v>0.319842439757706</c:v>
                </c:pt>
                <c:pt idx="12">
                  <c:v>0.275043281432616</c:v>
                </c:pt>
                <c:pt idx="13">
                  <c:v>0.372081220830162</c:v>
                </c:pt>
                <c:pt idx="14">
                  <c:v>0.318373472227225</c:v>
                </c:pt>
                <c:pt idx="15">
                  <c:v>0.340188345705374</c:v>
                </c:pt>
                <c:pt idx="16">
                  <c:v>0.334271838879108</c:v>
                </c:pt>
                <c:pt idx="17">
                  <c:v>0.249401989204768</c:v>
                </c:pt>
                <c:pt idx="18">
                  <c:v>0.303613644033475</c:v>
                </c:pt>
                <c:pt idx="19">
                  <c:v>0.303000095224125</c:v>
                </c:pt>
                <c:pt idx="20">
                  <c:v>0.356216063983966</c:v>
                </c:pt>
                <c:pt idx="21">
                  <c:v>0.332601294061474</c:v>
                </c:pt>
                <c:pt idx="22">
                  <c:v>0.310363372395636</c:v>
                </c:pt>
                <c:pt idx="23">
                  <c:v>0.380770194105823</c:v>
                </c:pt>
                <c:pt idx="24">
                  <c:v>0.313950832966927</c:v>
                </c:pt>
                <c:pt idx="25">
                  <c:v>0.339264679311966</c:v>
                </c:pt>
                <c:pt idx="26">
                  <c:v>0.307517019342697</c:v>
                </c:pt>
                <c:pt idx="27">
                  <c:v>0.294670874327561</c:v>
                </c:pt>
                <c:pt idx="28">
                  <c:v>0.325820032023034</c:v>
                </c:pt>
                <c:pt idx="29">
                  <c:v>0.333153066575357</c:v>
                </c:pt>
                <c:pt idx="30">
                  <c:v>0.280852221440951</c:v>
                </c:pt>
                <c:pt idx="31">
                  <c:v>0.308270216635021</c:v>
                </c:pt>
                <c:pt idx="32">
                  <c:v>0.33766959337591</c:v>
                </c:pt>
                <c:pt idx="33">
                  <c:v>0.349361139754515</c:v>
                </c:pt>
                <c:pt idx="34">
                  <c:v>0.317590015582048</c:v>
                </c:pt>
                <c:pt idx="35">
                  <c:v>0.269701952828551</c:v>
                </c:pt>
                <c:pt idx="36">
                  <c:v>0.301751902911675</c:v>
                </c:pt>
                <c:pt idx="37">
                  <c:v>0.307607140847029</c:v>
                </c:pt>
                <c:pt idx="38">
                  <c:v>0.275344645556301</c:v>
                </c:pt>
                <c:pt idx="39">
                  <c:v>0.256307672334659</c:v>
                </c:pt>
                <c:pt idx="40">
                  <c:v>0.292072631644581</c:v>
                </c:pt>
                <c:pt idx="41">
                  <c:v>0.311645345908285</c:v>
                </c:pt>
                <c:pt idx="42">
                  <c:v>0.330665731606145</c:v>
                </c:pt>
                <c:pt idx="43">
                  <c:v>0.298036830646641</c:v>
                </c:pt>
                <c:pt idx="44">
                  <c:v>-0.433042976210694</c:v>
                </c:pt>
                <c:pt idx="45">
                  <c:v>-0.30528934166517</c:v>
                </c:pt>
                <c:pt idx="46">
                  <c:v>-0.367586031810943</c:v>
                </c:pt>
                <c:pt idx="47">
                  <c:v>-0.351135478662644</c:v>
                </c:pt>
                <c:pt idx="48">
                  <c:v>-0.444886089975713</c:v>
                </c:pt>
                <c:pt idx="49">
                  <c:v>-0.363371163698964</c:v>
                </c:pt>
                <c:pt idx="50">
                  <c:v>-0.388009146349103</c:v>
                </c:pt>
                <c:pt idx="51">
                  <c:v>-0.374200987798037</c:v>
                </c:pt>
                <c:pt idx="52">
                  <c:v>-0.503460532118687</c:v>
                </c:pt>
                <c:pt idx="53">
                  <c:v>-0.360024775899384</c:v>
                </c:pt>
                <c:pt idx="54">
                  <c:v>-0.377070562873475</c:v>
                </c:pt>
                <c:pt idx="55">
                  <c:v>-0.345423916630094</c:v>
                </c:pt>
                <c:pt idx="56">
                  <c:v>-0.418581779967486</c:v>
                </c:pt>
                <c:pt idx="57">
                  <c:v>-0.371725256101398</c:v>
                </c:pt>
                <c:pt idx="58">
                  <c:v>-0.369323579281398</c:v>
                </c:pt>
                <c:pt idx="59">
                  <c:v>-0.368217108670943</c:v>
                </c:pt>
                <c:pt idx="60">
                  <c:v>-0.250341987076047</c:v>
                </c:pt>
                <c:pt idx="61">
                  <c:v>-0.560119240053678</c:v>
                </c:pt>
                <c:pt idx="62">
                  <c:v>-0.361775308578266</c:v>
                </c:pt>
                <c:pt idx="63">
                  <c:v>-0.32894551938098</c:v>
                </c:pt>
                <c:pt idx="64">
                  <c:v>-0.262300536701448</c:v>
                </c:pt>
                <c:pt idx="65">
                  <c:v>-0.330777096418892</c:v>
                </c:pt>
                <c:pt idx="66">
                  <c:v>-0.319485588745256</c:v>
                </c:pt>
                <c:pt idx="67">
                  <c:v>-0.344394110202569</c:v>
                </c:pt>
                <c:pt idx="68">
                  <c:v>-0.313299147390175</c:v>
                </c:pt>
                <c:pt idx="69">
                  <c:v>-0.229811656302142</c:v>
                </c:pt>
                <c:pt idx="70">
                  <c:v>-0.419840650920767</c:v>
                </c:pt>
                <c:pt idx="71">
                  <c:v>-0.34370805114571</c:v>
                </c:pt>
                <c:pt idx="72">
                  <c:v>-0.375641841320882</c:v>
                </c:pt>
                <c:pt idx="73">
                  <c:v>-0.361022748309957</c:v>
                </c:pt>
                <c:pt idx="74">
                  <c:v>-0.339026579625611</c:v>
                </c:pt>
                <c:pt idx="75">
                  <c:v>-0.402172544854812</c:v>
                </c:pt>
                <c:pt idx="76">
                  <c:v>-0.361943987293657</c:v>
                </c:pt>
                <c:pt idx="77">
                  <c:v>-0.329910472428732</c:v>
                </c:pt>
                <c:pt idx="78">
                  <c:v>-0.170197665104653</c:v>
                </c:pt>
                <c:pt idx="79">
                  <c:v>-0.339175321557372</c:v>
                </c:pt>
                <c:pt idx="80">
                  <c:v>-0.382971452865123</c:v>
                </c:pt>
                <c:pt idx="81">
                  <c:v>-0.333679843755353</c:v>
                </c:pt>
                <c:pt idx="82">
                  <c:v>-0.281366646742185</c:v>
                </c:pt>
                <c:pt idx="83">
                  <c:v>-0.338709510434323</c:v>
                </c:pt>
                <c:pt idx="84">
                  <c:v>-0.309056484038807</c:v>
                </c:pt>
                <c:pt idx="85">
                  <c:v>-0.359979550164386</c:v>
                </c:pt>
                <c:pt idx="86">
                  <c:v>-0.403694480146587</c:v>
                </c:pt>
                <c:pt idx="87">
                  <c:v>-0.219124448836858</c:v>
                </c:pt>
                <c:pt idx="88">
                  <c:v>-0.301784837761467</c:v>
                </c:pt>
                <c:pt idx="89">
                  <c:v>-0.261411054794128</c:v>
                </c:pt>
                <c:pt idx="90">
                  <c:v>-0.302714613070311</c:v>
                </c:pt>
                <c:pt idx="91">
                  <c:v>-0.341167394206505</c:v>
                </c:pt>
                <c:pt idx="92">
                  <c:v>-0.393461218833968</c:v>
                </c:pt>
                <c:pt idx="93">
                  <c:v>-0.216526626852895</c:v>
                </c:pt>
                <c:pt idx="94">
                  <c:v>-0.231445751975945</c:v>
                </c:pt>
                <c:pt idx="95">
                  <c:v>-0.327746597515881</c:v>
                </c:pt>
                <c:pt idx="96">
                  <c:v>-0.410049564935582</c:v>
                </c:pt>
                <c:pt idx="97">
                  <c:v>-0.353221810524128</c:v>
                </c:pt>
                <c:pt idx="98">
                  <c:v>-0.319358964944452</c:v>
                </c:pt>
                <c:pt idx="99">
                  <c:v>-0.272906786339471</c:v>
                </c:pt>
                <c:pt idx="100">
                  <c:v>-0.197514534994425</c:v>
                </c:pt>
                <c:pt idx="101">
                  <c:v>-0.302002823171603</c:v>
                </c:pt>
                <c:pt idx="102">
                  <c:v>-0.259477786274383</c:v>
                </c:pt>
                <c:pt idx="103">
                  <c:v>-0.325319902270988</c:v>
                </c:pt>
                <c:pt idx="104">
                  <c:v>-0.260002595584845</c:v>
                </c:pt>
                <c:pt idx="105">
                  <c:v>-0.33757205988166</c:v>
                </c:pt>
                <c:pt idx="106">
                  <c:v>-0.318691209223552</c:v>
                </c:pt>
                <c:pt idx="107">
                  <c:v>-0.383798411919652</c:v>
                </c:pt>
                <c:pt idx="108">
                  <c:v>-0.288852651640036</c:v>
                </c:pt>
                <c:pt idx="109">
                  <c:v>-0.392544079034297</c:v>
                </c:pt>
                <c:pt idx="110">
                  <c:v>-0.343672109201601</c:v>
                </c:pt>
                <c:pt idx="111">
                  <c:v>-0.262535043287042</c:v>
                </c:pt>
                <c:pt idx="112">
                  <c:v>-0.345748135957306</c:v>
                </c:pt>
                <c:pt idx="113">
                  <c:v>-0.277083768642976</c:v>
                </c:pt>
                <c:pt idx="114">
                  <c:v>-0.326203706239136</c:v>
                </c:pt>
                <c:pt idx="115">
                  <c:v>-0.307736700857761</c:v>
                </c:pt>
                <c:pt idx="116">
                  <c:v>-0.188466726623801</c:v>
                </c:pt>
                <c:pt idx="117">
                  <c:v>-0.284791036895904</c:v>
                </c:pt>
                <c:pt idx="118">
                  <c:v>-0.273334002348853</c:v>
                </c:pt>
                <c:pt idx="119">
                  <c:v>-0.307841929927073</c:v>
                </c:pt>
                <c:pt idx="120">
                  <c:v>-0.339057252375085</c:v>
                </c:pt>
                <c:pt idx="121">
                  <c:v>-0.312003851298306</c:v>
                </c:pt>
                <c:pt idx="122">
                  <c:v>-0.250673982602255</c:v>
                </c:pt>
                <c:pt idx="123">
                  <c:v>-0.198239955386761</c:v>
                </c:pt>
                <c:pt idx="124">
                  <c:v>-0.354289040155058</c:v>
                </c:pt>
                <c:pt idx="125">
                  <c:v>-0.340424891014435</c:v>
                </c:pt>
                <c:pt idx="126">
                  <c:v>-0.303093190466548</c:v>
                </c:pt>
                <c:pt idx="127">
                  <c:v>-0.251299672591335</c:v>
                </c:pt>
                <c:pt idx="128">
                  <c:v>-0.294585321007028</c:v>
                </c:pt>
                <c:pt idx="129">
                  <c:v>-0.347024270074418</c:v>
                </c:pt>
                <c:pt idx="130">
                  <c:v>-0.263700443253667</c:v>
                </c:pt>
                <c:pt idx="131">
                  <c:v>-0.29750865786425</c:v>
                </c:pt>
                <c:pt idx="132">
                  <c:v>-0.355444449014794</c:v>
                </c:pt>
                <c:pt idx="133">
                  <c:v>-0.293687590929714</c:v>
                </c:pt>
                <c:pt idx="134">
                  <c:v>-0.292343275547015</c:v>
                </c:pt>
                <c:pt idx="135">
                  <c:v>-0.381243154379095</c:v>
                </c:pt>
                <c:pt idx="136">
                  <c:v>-0.3256227026941</c:v>
                </c:pt>
                <c:pt idx="137">
                  <c:v>-0.300249054369267</c:v>
                </c:pt>
                <c:pt idx="138">
                  <c:v>-0.350308231527801</c:v>
                </c:pt>
                <c:pt idx="139">
                  <c:v>-0.299453563256443</c:v>
                </c:pt>
                <c:pt idx="140">
                  <c:v>-0.306155305445897</c:v>
                </c:pt>
                <c:pt idx="141">
                  <c:v>-0.291433455408021</c:v>
                </c:pt>
                <c:pt idx="142">
                  <c:v>-0.24406648638234</c:v>
                </c:pt>
                <c:pt idx="143">
                  <c:v>-0.287502898510586</c:v>
                </c:pt>
                <c:pt idx="144">
                  <c:v>-0.211506925163432</c:v>
                </c:pt>
                <c:pt idx="145">
                  <c:v>-0.261305855742969</c:v>
                </c:pt>
                <c:pt idx="146">
                  <c:v>-0.300406593189648</c:v>
                </c:pt>
                <c:pt idx="147">
                  <c:v>-0.299142520912376</c:v>
                </c:pt>
                <c:pt idx="148">
                  <c:v>-0.295661608799977</c:v>
                </c:pt>
                <c:pt idx="149">
                  <c:v>-0.271670435694787</c:v>
                </c:pt>
                <c:pt idx="150">
                  <c:v>-0.224584407304324</c:v>
                </c:pt>
                <c:pt idx="151">
                  <c:v>-0.28976101377201</c:v>
                </c:pt>
                <c:pt idx="152">
                  <c:v>-0.222107003783535</c:v>
                </c:pt>
                <c:pt idx="153">
                  <c:v>-0.275226205238981</c:v>
                </c:pt>
                <c:pt idx="154">
                  <c:v>-0.305975640170483</c:v>
                </c:pt>
                <c:pt idx="155">
                  <c:v>-0.291537638993486</c:v>
                </c:pt>
                <c:pt idx="156">
                  <c:v>-0.348951482267475</c:v>
                </c:pt>
                <c:pt idx="157">
                  <c:v>-0.253243866045207</c:v>
                </c:pt>
                <c:pt idx="158">
                  <c:v>-0.279331221291116</c:v>
                </c:pt>
                <c:pt idx="159">
                  <c:v>-0.252412951974091</c:v>
                </c:pt>
                <c:pt idx="160">
                  <c:v>-0.333282239525094</c:v>
                </c:pt>
                <c:pt idx="161">
                  <c:v>-0.229247982220368</c:v>
                </c:pt>
                <c:pt idx="162">
                  <c:v>-0.224698804970208</c:v>
                </c:pt>
                <c:pt idx="163">
                  <c:v>-0.204861989082572</c:v>
                </c:pt>
                <c:pt idx="164">
                  <c:v>-0.168615378650282</c:v>
                </c:pt>
                <c:pt idx="165">
                  <c:v>-0.278958745856956</c:v>
                </c:pt>
                <c:pt idx="166">
                  <c:v>-0.23029660573222</c:v>
                </c:pt>
                <c:pt idx="167">
                  <c:v>-0.285905262431541</c:v>
                </c:pt>
                <c:pt idx="168">
                  <c:v>-0.344841458900751</c:v>
                </c:pt>
                <c:pt idx="169">
                  <c:v>-0.205770501192589</c:v>
                </c:pt>
                <c:pt idx="170">
                  <c:v>-0.284994071020585</c:v>
                </c:pt>
                <c:pt idx="171">
                  <c:v>-0.356569077782775</c:v>
                </c:pt>
                <c:pt idx="172">
                  <c:v>-0.314301323463394</c:v>
                </c:pt>
                <c:pt idx="173">
                  <c:v>-0.290418905361464</c:v>
                </c:pt>
                <c:pt idx="174">
                  <c:v>-0.209979628595682</c:v>
                </c:pt>
                <c:pt idx="175">
                  <c:v>-0.282853628732043</c:v>
                </c:pt>
                <c:pt idx="176">
                  <c:v>-0.271915506415184</c:v>
                </c:pt>
                <c:pt idx="177">
                  <c:v>-0.392117647192017</c:v>
                </c:pt>
                <c:pt idx="178">
                  <c:v>-0.284000948058168</c:v>
                </c:pt>
                <c:pt idx="179">
                  <c:v>-0.337595670626603</c:v>
                </c:pt>
                <c:pt idx="180">
                  <c:v>-0.283039371821432</c:v>
                </c:pt>
                <c:pt idx="181">
                  <c:v>-0.240566503325277</c:v>
                </c:pt>
                <c:pt idx="182">
                  <c:v>-0.281353611737535</c:v>
                </c:pt>
                <c:pt idx="183">
                  <c:v>-0.264347070239395</c:v>
                </c:pt>
                <c:pt idx="184">
                  <c:v>-0.351274039310615</c:v>
                </c:pt>
                <c:pt idx="185">
                  <c:v>-0.26028294113362</c:v>
                </c:pt>
                <c:pt idx="186">
                  <c:v>-0.309613010874539</c:v>
                </c:pt>
                <c:pt idx="187">
                  <c:v>-0.205281146166209</c:v>
                </c:pt>
                <c:pt idx="188">
                  <c:v>-0.243639451256174</c:v>
                </c:pt>
                <c:pt idx="189">
                  <c:v>-0.261240127720899</c:v>
                </c:pt>
                <c:pt idx="190">
                  <c:v>-0.240621887431265</c:v>
                </c:pt>
                <c:pt idx="191">
                  <c:v>-0.200271959342163</c:v>
                </c:pt>
                <c:pt idx="192">
                  <c:v>-0.291119075553516</c:v>
                </c:pt>
                <c:pt idx="193">
                  <c:v>-0.310964509536195</c:v>
                </c:pt>
                <c:pt idx="194">
                  <c:v>-0.300250599372478</c:v>
                </c:pt>
                <c:pt idx="195">
                  <c:v>-0.257803676833997</c:v>
                </c:pt>
                <c:pt idx="196">
                  <c:v>-0.128292094533234</c:v>
                </c:pt>
                <c:pt idx="197">
                  <c:v>-0.228427996413386</c:v>
                </c:pt>
                <c:pt idx="198">
                  <c:v>-0.208720995353155</c:v>
                </c:pt>
                <c:pt idx="199">
                  <c:v>-0.26319488052882</c:v>
                </c:pt>
                <c:pt idx="200">
                  <c:v>-0.246615287373651</c:v>
                </c:pt>
                <c:pt idx="201">
                  <c:v>-0.235544588489225</c:v>
                </c:pt>
                <c:pt idx="202">
                  <c:v>-0.259644664819809</c:v>
                </c:pt>
                <c:pt idx="203">
                  <c:v>-0.212646340310294</c:v>
                </c:pt>
                <c:pt idx="204">
                  <c:v>-0.287399050412833</c:v>
                </c:pt>
                <c:pt idx="205">
                  <c:v>-0.339556775508854</c:v>
                </c:pt>
                <c:pt idx="206">
                  <c:v>-0.359294398729366</c:v>
                </c:pt>
                <c:pt idx="207">
                  <c:v>-0.207865090596481</c:v>
                </c:pt>
                <c:pt idx="208">
                  <c:v>-0.256820960697264</c:v>
                </c:pt>
                <c:pt idx="209">
                  <c:v>-0.273582395743113</c:v>
                </c:pt>
                <c:pt idx="210">
                  <c:v>-0.19223871352058</c:v>
                </c:pt>
                <c:pt idx="211">
                  <c:v>-0.358481927390533</c:v>
                </c:pt>
                <c:pt idx="212">
                  <c:v>-0.225965339080353</c:v>
                </c:pt>
                <c:pt idx="213">
                  <c:v>-0.262779921653261</c:v>
                </c:pt>
                <c:pt idx="214">
                  <c:v>-0.228951965631259</c:v>
                </c:pt>
                <c:pt idx="215">
                  <c:v>-0.300385967598139</c:v>
                </c:pt>
                <c:pt idx="216">
                  <c:v>-0.228598853391729</c:v>
                </c:pt>
                <c:pt idx="217">
                  <c:v>-0.278788620696445</c:v>
                </c:pt>
                <c:pt idx="218">
                  <c:v>-0.32767542084636</c:v>
                </c:pt>
                <c:pt idx="219">
                  <c:v>-0.237105193230071</c:v>
                </c:pt>
                <c:pt idx="220">
                  <c:v>-0.241986584987712</c:v>
                </c:pt>
                <c:pt idx="221">
                  <c:v>-0.283795118841021</c:v>
                </c:pt>
                <c:pt idx="222">
                  <c:v>-0.256784622587452</c:v>
                </c:pt>
                <c:pt idx="223">
                  <c:v>-0.160960145767908</c:v>
                </c:pt>
                <c:pt idx="224">
                  <c:v>-0.176231785053736</c:v>
                </c:pt>
                <c:pt idx="225">
                  <c:v>-0.192061017199858</c:v>
                </c:pt>
                <c:pt idx="226">
                  <c:v>-0.252258497337465</c:v>
                </c:pt>
                <c:pt idx="227">
                  <c:v>-0.2870809011135</c:v>
                </c:pt>
                <c:pt idx="228">
                  <c:v>-0.270126097795791</c:v>
                </c:pt>
                <c:pt idx="229">
                  <c:v>-0.252286948751693</c:v>
                </c:pt>
                <c:pt idx="230">
                  <c:v>0.610057080992852</c:v>
                </c:pt>
                <c:pt idx="231">
                  <c:v>0.642396211811263</c:v>
                </c:pt>
                <c:pt idx="232">
                  <c:v>0.526462468915279</c:v>
                </c:pt>
                <c:pt idx="233">
                  <c:v>0.620405408320621</c:v>
                </c:pt>
                <c:pt idx="234">
                  <c:v>0.52357347540271</c:v>
                </c:pt>
                <c:pt idx="235">
                  <c:v>0.51870616831345</c:v>
                </c:pt>
                <c:pt idx="236">
                  <c:v>0.477908699391004</c:v>
                </c:pt>
                <c:pt idx="237">
                  <c:v>0.494616201590747</c:v>
                </c:pt>
                <c:pt idx="238">
                  <c:v>0.477761098168751</c:v>
                </c:pt>
                <c:pt idx="239">
                  <c:v>0.476241031904205</c:v>
                </c:pt>
                <c:pt idx="240">
                  <c:v>0.469112834627297</c:v>
                </c:pt>
                <c:pt idx="241">
                  <c:v>0.456203641051453</c:v>
                </c:pt>
                <c:pt idx="242">
                  <c:v>0.467911226538541</c:v>
                </c:pt>
                <c:pt idx="243">
                  <c:v>0.634779312780381</c:v>
                </c:pt>
                <c:pt idx="244">
                  <c:v>0.434125100715515</c:v>
                </c:pt>
                <c:pt idx="245">
                  <c:v>0.498430800642407</c:v>
                </c:pt>
                <c:pt idx="246">
                  <c:v>0.526180532044321</c:v>
                </c:pt>
                <c:pt idx="247">
                  <c:v>0.419068463268442</c:v>
                </c:pt>
                <c:pt idx="248">
                  <c:v>0.451170665656925</c:v>
                </c:pt>
                <c:pt idx="249">
                  <c:v>0.499225208087134</c:v>
                </c:pt>
                <c:pt idx="250">
                  <c:v>0.405168748647617</c:v>
                </c:pt>
                <c:pt idx="251">
                  <c:v>0.484615515335254</c:v>
                </c:pt>
                <c:pt idx="252">
                  <c:v>0.415325413255651</c:v>
                </c:pt>
                <c:pt idx="253">
                  <c:v>0.378341084593885</c:v>
                </c:pt>
                <c:pt idx="254">
                  <c:v>0.429032004639131</c:v>
                </c:pt>
                <c:pt idx="255">
                  <c:v>0.462217711796643</c:v>
                </c:pt>
                <c:pt idx="256">
                  <c:v>0.457101985678263</c:v>
                </c:pt>
                <c:pt idx="257">
                  <c:v>0.406695461659015</c:v>
                </c:pt>
                <c:pt idx="258">
                  <c:v>0.44939381089641</c:v>
                </c:pt>
                <c:pt idx="259">
                  <c:v>0.430930157046036</c:v>
                </c:pt>
                <c:pt idx="260">
                  <c:v>0.429401519498384</c:v>
                </c:pt>
                <c:pt idx="261">
                  <c:v>0.402343376434093</c:v>
                </c:pt>
                <c:pt idx="262">
                  <c:v>0.402666231200103</c:v>
                </c:pt>
                <c:pt idx="263">
                  <c:v>0.372874656583194</c:v>
                </c:pt>
                <c:pt idx="264">
                  <c:v>0.427308330554997</c:v>
                </c:pt>
                <c:pt idx="265">
                  <c:v>0.445116598228178</c:v>
                </c:pt>
                <c:pt idx="266">
                  <c:v>0.455171358653118</c:v>
                </c:pt>
                <c:pt idx="267">
                  <c:v>0.450908328526084</c:v>
                </c:pt>
                <c:pt idx="268">
                  <c:v>0.43413520231767</c:v>
                </c:pt>
                <c:pt idx="269">
                  <c:v>0.407685862917701</c:v>
                </c:pt>
                <c:pt idx="270">
                  <c:v>0.419199061290411</c:v>
                </c:pt>
                <c:pt idx="271">
                  <c:v>0.446601773530859</c:v>
                </c:pt>
                <c:pt idx="272">
                  <c:v>0.420238878137778</c:v>
                </c:pt>
                <c:pt idx="273">
                  <c:v>0.467615774981775</c:v>
                </c:pt>
                <c:pt idx="274">
                  <c:v>0.370251501163623</c:v>
                </c:pt>
                <c:pt idx="275">
                  <c:v>0.409537317512289</c:v>
                </c:pt>
                <c:pt idx="276">
                  <c:v>0.374136522288338</c:v>
                </c:pt>
                <c:pt idx="277">
                  <c:v>0.386078362154126</c:v>
                </c:pt>
                <c:pt idx="278">
                  <c:v>0.373187586116116</c:v>
                </c:pt>
                <c:pt idx="279">
                  <c:v>0.535294141314781</c:v>
                </c:pt>
                <c:pt idx="280">
                  <c:v>0.378938597395534</c:v>
                </c:pt>
                <c:pt idx="281">
                  <c:v>0.359972538554036</c:v>
                </c:pt>
                <c:pt idx="282">
                  <c:v>0.348301802756742</c:v>
                </c:pt>
                <c:pt idx="283">
                  <c:v>0.349415587499716</c:v>
                </c:pt>
                <c:pt idx="284">
                  <c:v>0.390673291087774</c:v>
                </c:pt>
                <c:pt idx="285">
                  <c:v>0.368858113764958</c:v>
                </c:pt>
                <c:pt idx="286">
                  <c:v>0.410602717307585</c:v>
                </c:pt>
                <c:pt idx="287">
                  <c:v>0.399664823513938</c:v>
                </c:pt>
                <c:pt idx="288">
                  <c:v>0.393489051151429</c:v>
                </c:pt>
                <c:pt idx="289">
                  <c:v>0.416054004689428</c:v>
                </c:pt>
                <c:pt idx="290">
                  <c:v>0.445376364360497</c:v>
                </c:pt>
                <c:pt idx="291">
                  <c:v>0.411364736786705</c:v>
                </c:pt>
                <c:pt idx="292">
                  <c:v>0.428149325780688</c:v>
                </c:pt>
                <c:pt idx="293">
                  <c:v>0.337583797750133</c:v>
                </c:pt>
                <c:pt idx="294">
                  <c:v>0.380180306807483</c:v>
                </c:pt>
                <c:pt idx="295">
                  <c:v>0.412852316677852</c:v>
                </c:pt>
                <c:pt idx="296">
                  <c:v>0.408143979131124</c:v>
                </c:pt>
                <c:pt idx="297">
                  <c:v>0.431374146352453</c:v>
                </c:pt>
                <c:pt idx="298">
                  <c:v>0.392965933452562</c:v>
                </c:pt>
                <c:pt idx="299">
                  <c:v>0.423678203357776</c:v>
                </c:pt>
                <c:pt idx="300">
                  <c:v>0.34737815676986</c:v>
                </c:pt>
                <c:pt idx="301">
                  <c:v>0.343460011687097</c:v>
                </c:pt>
                <c:pt idx="302">
                  <c:v>0.383383865300824</c:v>
                </c:pt>
                <c:pt idx="303">
                  <c:v>0.371223434621501</c:v>
                </c:pt>
                <c:pt idx="304">
                  <c:v>0.367478675063539</c:v>
                </c:pt>
                <c:pt idx="305">
                  <c:v>0.419355108866855</c:v>
                </c:pt>
                <c:pt idx="306">
                  <c:v>0.391269983396704</c:v>
                </c:pt>
                <c:pt idx="307">
                  <c:v>0.482975248654738</c:v>
                </c:pt>
                <c:pt idx="308">
                  <c:v>0.393899809727706</c:v>
                </c:pt>
                <c:pt idx="309">
                  <c:v>0.318169797255146</c:v>
                </c:pt>
                <c:pt idx="310">
                  <c:v>0.360499410299132</c:v>
                </c:pt>
                <c:pt idx="311">
                  <c:v>0.359348209072238</c:v>
                </c:pt>
                <c:pt idx="312">
                  <c:v>0.383871824404387</c:v>
                </c:pt>
                <c:pt idx="313">
                  <c:v>0.411254414191774</c:v>
                </c:pt>
                <c:pt idx="314">
                  <c:v>0.397528006606206</c:v>
                </c:pt>
                <c:pt idx="315">
                  <c:v>0.324492654675424</c:v>
                </c:pt>
                <c:pt idx="316">
                  <c:v>0.370622474095687</c:v>
                </c:pt>
                <c:pt idx="317">
                  <c:v>0.366676465222991</c:v>
                </c:pt>
                <c:pt idx="318">
                  <c:v>0.356637028084516</c:v>
                </c:pt>
                <c:pt idx="319">
                  <c:v>0.457982540299106</c:v>
                </c:pt>
                <c:pt idx="320">
                  <c:v>0.397705461113927</c:v>
                </c:pt>
                <c:pt idx="321">
                  <c:v>0.389672399851653</c:v>
                </c:pt>
                <c:pt idx="322">
                  <c:v>0.338309349034644</c:v>
                </c:pt>
                <c:pt idx="323">
                  <c:v>0.404212104338124</c:v>
                </c:pt>
                <c:pt idx="324">
                  <c:v>0.385781965871427</c:v>
                </c:pt>
                <c:pt idx="325">
                  <c:v>0.356403165612138</c:v>
                </c:pt>
                <c:pt idx="326">
                  <c:v>0.366924991239227</c:v>
                </c:pt>
                <c:pt idx="327">
                  <c:v>0.383643371993087</c:v>
                </c:pt>
                <c:pt idx="328">
                  <c:v>0.440271285913421</c:v>
                </c:pt>
                <c:pt idx="329">
                  <c:v>0.322140629602957</c:v>
                </c:pt>
                <c:pt idx="330">
                  <c:v>0.333097084190266</c:v>
                </c:pt>
                <c:pt idx="331">
                  <c:v>0.311890587578357</c:v>
                </c:pt>
                <c:pt idx="332">
                  <c:v>0.3265007847903</c:v>
                </c:pt>
                <c:pt idx="333">
                  <c:v>0.371796431990264</c:v>
                </c:pt>
                <c:pt idx="334">
                  <c:v>0.330430645356571</c:v>
                </c:pt>
                <c:pt idx="335">
                  <c:v>0.309796317188967</c:v>
                </c:pt>
                <c:pt idx="336">
                  <c:v>0.377473809100663</c:v>
                </c:pt>
                <c:pt idx="337">
                  <c:v>0.266383243285471</c:v>
                </c:pt>
                <c:pt idx="338">
                  <c:v>0.30827608979201</c:v>
                </c:pt>
                <c:pt idx="339">
                  <c:v>0.397082381469765</c:v>
                </c:pt>
                <c:pt idx="340">
                  <c:v>0.36053531940246</c:v>
                </c:pt>
                <c:pt idx="341">
                  <c:v>0.352308121431041</c:v>
                </c:pt>
                <c:pt idx="342">
                  <c:v>0.283427730409642</c:v>
                </c:pt>
                <c:pt idx="343">
                  <c:v>0.309475694637466</c:v>
                </c:pt>
                <c:pt idx="344">
                  <c:v>0.315773106485457</c:v>
                </c:pt>
                <c:pt idx="345">
                  <c:v>0.325062310577728</c:v>
                </c:pt>
                <c:pt idx="346">
                  <c:v>0.275058920211806</c:v>
                </c:pt>
                <c:pt idx="347">
                  <c:v>0.373760563095711</c:v>
                </c:pt>
                <c:pt idx="348">
                  <c:v>0.362895592463995</c:v>
                </c:pt>
                <c:pt idx="349">
                  <c:v>0.469939838090017</c:v>
                </c:pt>
                <c:pt idx="350">
                  <c:v>0.295997778635048</c:v>
                </c:pt>
                <c:pt idx="351">
                  <c:v>0.436631133043641</c:v>
                </c:pt>
                <c:pt idx="352">
                  <c:v>0.32583234252902</c:v>
                </c:pt>
                <c:pt idx="353">
                  <c:v>0.422025985514408</c:v>
                </c:pt>
                <c:pt idx="354">
                  <c:v>0.277393526729569</c:v>
                </c:pt>
                <c:pt idx="355">
                  <c:v>0.299417260113691</c:v>
                </c:pt>
                <c:pt idx="356">
                  <c:v>0.369146111605124</c:v>
                </c:pt>
                <c:pt idx="357">
                  <c:v>0.296964093663955</c:v>
                </c:pt>
                <c:pt idx="358">
                  <c:v>0.325379994675029</c:v>
                </c:pt>
                <c:pt idx="359">
                  <c:v>0.30555289873552</c:v>
                </c:pt>
                <c:pt idx="360">
                  <c:v>0.360445539348152</c:v>
                </c:pt>
                <c:pt idx="361">
                  <c:v>0.331268911777673</c:v>
                </c:pt>
                <c:pt idx="362">
                  <c:v>0.34215208641348</c:v>
                </c:pt>
                <c:pt idx="363">
                  <c:v>0.495937175338976</c:v>
                </c:pt>
                <c:pt idx="364">
                  <c:v>0.310864229170539</c:v>
                </c:pt>
                <c:pt idx="365">
                  <c:v>0.372867104421372</c:v>
                </c:pt>
                <c:pt idx="366">
                  <c:v>0.368211089670027</c:v>
                </c:pt>
                <c:pt idx="367">
                  <c:v>0.47961372604868</c:v>
                </c:pt>
                <c:pt idx="368">
                  <c:v>0.286163512236962</c:v>
                </c:pt>
                <c:pt idx="369">
                  <c:v>0.345481469104508</c:v>
                </c:pt>
                <c:pt idx="370">
                  <c:v>0.305090314077267</c:v>
                </c:pt>
                <c:pt idx="371">
                  <c:v>0.263000083332777</c:v>
                </c:pt>
                <c:pt idx="372">
                  <c:v>0.303558482974942</c:v>
                </c:pt>
                <c:pt idx="373">
                  <c:v>0.315540010846413</c:v>
                </c:pt>
                <c:pt idx="374">
                  <c:v>0.257056244642327</c:v>
                </c:pt>
                <c:pt idx="375">
                  <c:v>0.31606409883623</c:v>
                </c:pt>
                <c:pt idx="376">
                  <c:v>0.331285549967901</c:v>
                </c:pt>
                <c:pt idx="377">
                  <c:v>0.309191477289531</c:v>
                </c:pt>
                <c:pt idx="378">
                  <c:v>0.403545939482147</c:v>
                </c:pt>
                <c:pt idx="379">
                  <c:v>0.289169834834568</c:v>
                </c:pt>
                <c:pt idx="380">
                  <c:v>0.294373575497083</c:v>
                </c:pt>
                <c:pt idx="381">
                  <c:v>0.295313165357171</c:v>
                </c:pt>
                <c:pt idx="382">
                  <c:v>0.314507642381786</c:v>
                </c:pt>
                <c:pt idx="383" formatCode="0.00E+00">
                  <c:v>-1.94754833935309E-5</c:v>
                </c:pt>
                <c:pt idx="384" formatCode="0.00E+00">
                  <c:v>5.88156027777518E-5</c:v>
                </c:pt>
                <c:pt idx="385">
                  <c:v>-0.000208509912957302</c:v>
                </c:pt>
                <c:pt idx="386">
                  <c:v>-0.00031620749985244</c:v>
                </c:pt>
                <c:pt idx="387">
                  <c:v>0.00056582266238417</c:v>
                </c:pt>
                <c:pt idx="388">
                  <c:v>0.000613955045343453</c:v>
                </c:pt>
                <c:pt idx="389">
                  <c:v>-0.000609170937177753</c:v>
                </c:pt>
                <c:pt idx="390">
                  <c:v>-0.00063705278731142</c:v>
                </c:pt>
                <c:pt idx="391">
                  <c:v>-0.00062316465379699</c:v>
                </c:pt>
                <c:pt idx="392">
                  <c:v>-0.00104446231673901</c:v>
                </c:pt>
                <c:pt idx="393">
                  <c:v>-0.000906859317818061</c:v>
                </c:pt>
                <c:pt idx="394">
                  <c:v>-0.000927721500906002</c:v>
                </c:pt>
                <c:pt idx="395">
                  <c:v>0.00106836055650009</c:v>
                </c:pt>
                <c:pt idx="396">
                  <c:v>0.00207829882634989</c:v>
                </c:pt>
                <c:pt idx="397">
                  <c:v>0.00154270501280785</c:v>
                </c:pt>
                <c:pt idx="398">
                  <c:v>-0.00171440462194634</c:v>
                </c:pt>
                <c:pt idx="399">
                  <c:v>-0.00114450754312027</c:v>
                </c:pt>
                <c:pt idx="400">
                  <c:v>0.00188165784836439</c:v>
                </c:pt>
                <c:pt idx="401">
                  <c:v>0.00208423454644</c:v>
                </c:pt>
                <c:pt idx="402">
                  <c:v>0.00196891060421476</c:v>
                </c:pt>
                <c:pt idx="403">
                  <c:v>-0.00220524287862707</c:v>
                </c:pt>
                <c:pt idx="404">
                  <c:v>0.00205675640087037</c:v>
                </c:pt>
                <c:pt idx="405">
                  <c:v>0.00329822618658985</c:v>
                </c:pt>
                <c:pt idx="406">
                  <c:v>-0.00308868246632002</c:v>
                </c:pt>
                <c:pt idx="407">
                  <c:v>-0.00264886198838355</c:v>
                </c:pt>
                <c:pt idx="408">
                  <c:v>-0.0018633474860601</c:v>
                </c:pt>
                <c:pt idx="409">
                  <c:v>0.00320387426409408</c:v>
                </c:pt>
                <c:pt idx="410">
                  <c:v>0.00232592050836963</c:v>
                </c:pt>
                <c:pt idx="411">
                  <c:v>0.00286725489753321</c:v>
                </c:pt>
                <c:pt idx="412">
                  <c:v>0.00360764759546104</c:v>
                </c:pt>
                <c:pt idx="413">
                  <c:v>0.00344525688619502</c:v>
                </c:pt>
                <c:pt idx="414">
                  <c:v>0.00380564576028976</c:v>
                </c:pt>
                <c:pt idx="415">
                  <c:v>0.00382845865039687</c:v>
                </c:pt>
                <c:pt idx="416">
                  <c:v>0.00368592105075839</c:v>
                </c:pt>
                <c:pt idx="417">
                  <c:v>0.00436279434952788</c:v>
                </c:pt>
                <c:pt idx="418">
                  <c:v>0.00378216066787491</c:v>
                </c:pt>
                <c:pt idx="419">
                  <c:v>0.00383160087810984</c:v>
                </c:pt>
                <c:pt idx="420">
                  <c:v>0.00449491583020607</c:v>
                </c:pt>
                <c:pt idx="421">
                  <c:v>-0.00462076314666476</c:v>
                </c:pt>
                <c:pt idx="422">
                  <c:v>0.00431452410876051</c:v>
                </c:pt>
                <c:pt idx="423">
                  <c:v>0.00391347055442855</c:v>
                </c:pt>
                <c:pt idx="424">
                  <c:v>-0.00373763080091331</c:v>
                </c:pt>
                <c:pt idx="425">
                  <c:v>-0.00426128465184073</c:v>
                </c:pt>
                <c:pt idx="426">
                  <c:v>-0.00584729932937357</c:v>
                </c:pt>
                <c:pt idx="427">
                  <c:v>-0.00557940043109681</c:v>
                </c:pt>
                <c:pt idx="428">
                  <c:v>-0.00492245043608991</c:v>
                </c:pt>
                <c:pt idx="429">
                  <c:v>0.00477614945787309</c:v>
                </c:pt>
                <c:pt idx="430">
                  <c:v>-0.0059792561335124</c:v>
                </c:pt>
                <c:pt idx="431">
                  <c:v>-0.00466865671560343</c:v>
                </c:pt>
                <c:pt idx="432">
                  <c:v>-0.0050481492314869</c:v>
                </c:pt>
                <c:pt idx="433">
                  <c:v>-0.00437953111441767</c:v>
                </c:pt>
                <c:pt idx="434">
                  <c:v>0.00607715474933405</c:v>
                </c:pt>
                <c:pt idx="435">
                  <c:v>0.00331436026581848</c:v>
                </c:pt>
                <c:pt idx="436">
                  <c:v>-0.00619074041671384</c:v>
                </c:pt>
                <c:pt idx="437">
                  <c:v>-0.00653254060735212</c:v>
                </c:pt>
                <c:pt idx="438">
                  <c:v>0.00580881229433962</c:v>
                </c:pt>
                <c:pt idx="439">
                  <c:v>0.00566894365829349</c:v>
                </c:pt>
                <c:pt idx="440">
                  <c:v>0.00614457352780638</c:v>
                </c:pt>
                <c:pt idx="441">
                  <c:v>-0.00508047554760202</c:v>
                </c:pt>
                <c:pt idx="442">
                  <c:v>0.00429749550784919</c:v>
                </c:pt>
                <c:pt idx="443">
                  <c:v>0.00522520637486617</c:v>
                </c:pt>
                <c:pt idx="444">
                  <c:v>-0.00639428159049535</c:v>
                </c:pt>
                <c:pt idx="445">
                  <c:v>-0.00510831114693717</c:v>
                </c:pt>
                <c:pt idx="446">
                  <c:v>0.00718704148181865</c:v>
                </c:pt>
                <c:pt idx="447">
                  <c:v>0.00734900283468163</c:v>
                </c:pt>
                <c:pt idx="448">
                  <c:v>0.00619297740538446</c:v>
                </c:pt>
                <c:pt idx="449">
                  <c:v>0.00691555723264719</c:v>
                </c:pt>
                <c:pt idx="450">
                  <c:v>0.00671291687587512</c:v>
                </c:pt>
                <c:pt idx="451">
                  <c:v>-0.00519874220411494</c:v>
                </c:pt>
                <c:pt idx="452">
                  <c:v>0.00966943182943498</c:v>
                </c:pt>
                <c:pt idx="453">
                  <c:v>-0.00700368679012641</c:v>
                </c:pt>
                <c:pt idx="454">
                  <c:v>0.00845016848876005</c:v>
                </c:pt>
                <c:pt idx="455">
                  <c:v>-0.00764731989909592</c:v>
                </c:pt>
                <c:pt idx="456">
                  <c:v>0.00758510849751158</c:v>
                </c:pt>
                <c:pt idx="457">
                  <c:v>0.00951547818296542</c:v>
                </c:pt>
                <c:pt idx="458">
                  <c:v>0.0102799110329903</c:v>
                </c:pt>
                <c:pt idx="459">
                  <c:v>0.00663175600558335</c:v>
                </c:pt>
                <c:pt idx="460">
                  <c:v>0.0100763538275882</c:v>
                </c:pt>
                <c:pt idx="461">
                  <c:v>0.00834387024140713</c:v>
                </c:pt>
                <c:pt idx="462">
                  <c:v>0.0084644638177969</c:v>
                </c:pt>
                <c:pt idx="463">
                  <c:v>0.00741145272145682</c:v>
                </c:pt>
                <c:pt idx="464">
                  <c:v>-0.00823553380050213</c:v>
                </c:pt>
                <c:pt idx="465">
                  <c:v>0.00854751403695117</c:v>
                </c:pt>
                <c:pt idx="466">
                  <c:v>-0.00789388373667614</c:v>
                </c:pt>
                <c:pt idx="467">
                  <c:v>-0.00995703770712308</c:v>
                </c:pt>
                <c:pt idx="468">
                  <c:v>-0.0072734933076379</c:v>
                </c:pt>
                <c:pt idx="469">
                  <c:v>-0.00754450764769546</c:v>
                </c:pt>
                <c:pt idx="470">
                  <c:v>-0.00825469411428056</c:v>
                </c:pt>
                <c:pt idx="471">
                  <c:v>0.00838743260365244</c:v>
                </c:pt>
                <c:pt idx="472">
                  <c:v>-0.0113114562158606</c:v>
                </c:pt>
                <c:pt idx="473">
                  <c:v>0.010585845099033</c:v>
                </c:pt>
                <c:pt idx="474">
                  <c:v>0.00971811643861687</c:v>
                </c:pt>
                <c:pt idx="475">
                  <c:v>-0.010499235014527</c:v>
                </c:pt>
                <c:pt idx="476">
                  <c:v>0.0094617141918685</c:v>
                </c:pt>
                <c:pt idx="477">
                  <c:v>0.0102371948812535</c:v>
                </c:pt>
                <c:pt idx="478">
                  <c:v>0.010957128487649</c:v>
                </c:pt>
                <c:pt idx="479">
                  <c:v>-0.0109799332212123</c:v>
                </c:pt>
                <c:pt idx="480">
                  <c:v>-0.0106687079774857</c:v>
                </c:pt>
                <c:pt idx="481">
                  <c:v>-0.00928533421294651</c:v>
                </c:pt>
                <c:pt idx="482">
                  <c:v>0.0114127368955487</c:v>
                </c:pt>
                <c:pt idx="483">
                  <c:v>0.0117780564513015</c:v>
                </c:pt>
                <c:pt idx="484">
                  <c:v>0.0102658017794572</c:v>
                </c:pt>
                <c:pt idx="485">
                  <c:v>-0.0123211973928703</c:v>
                </c:pt>
                <c:pt idx="486">
                  <c:v>-0.00967141590412753</c:v>
                </c:pt>
                <c:pt idx="487">
                  <c:v>0.00748548076292943</c:v>
                </c:pt>
                <c:pt idx="488">
                  <c:v>-0.0117836517599022</c:v>
                </c:pt>
                <c:pt idx="489">
                  <c:v>-0.0172395585565768</c:v>
                </c:pt>
                <c:pt idx="490">
                  <c:v>-0.0147450905505449</c:v>
                </c:pt>
                <c:pt idx="491">
                  <c:v>-0.0109463757100864</c:v>
                </c:pt>
                <c:pt idx="492">
                  <c:v>0.00945547729687696</c:v>
                </c:pt>
                <c:pt idx="493">
                  <c:v>-0.0115350337478891</c:v>
                </c:pt>
                <c:pt idx="494">
                  <c:v>-0.0140754834847603</c:v>
                </c:pt>
                <c:pt idx="495">
                  <c:v>0.0128247601885576</c:v>
                </c:pt>
                <c:pt idx="496">
                  <c:v>-0.00708288108778622</c:v>
                </c:pt>
                <c:pt idx="497">
                  <c:v>-0.00495165472233918</c:v>
                </c:pt>
                <c:pt idx="498">
                  <c:v>0.015448499142945</c:v>
                </c:pt>
                <c:pt idx="499">
                  <c:v>0.00576972249875163</c:v>
                </c:pt>
                <c:pt idx="500">
                  <c:v>-0.0103340945940587</c:v>
                </c:pt>
                <c:pt idx="501">
                  <c:v>-0.0120470809409906</c:v>
                </c:pt>
                <c:pt idx="502">
                  <c:v>0.0118707331165511</c:v>
                </c:pt>
                <c:pt idx="503">
                  <c:v>0.0130866524559892</c:v>
                </c:pt>
                <c:pt idx="504">
                  <c:v>-0.0119556566341674</c:v>
                </c:pt>
                <c:pt idx="505">
                  <c:v>0.0122233829597799</c:v>
                </c:pt>
                <c:pt idx="506">
                  <c:v>-0.00648455756219149</c:v>
                </c:pt>
                <c:pt idx="507">
                  <c:v>-0.00963077209905734</c:v>
                </c:pt>
                <c:pt idx="508">
                  <c:v>0.0141261402626818</c:v>
                </c:pt>
                <c:pt idx="509">
                  <c:v>-0.00864463515918937</c:v>
                </c:pt>
                <c:pt idx="510">
                  <c:v>0.0156057997841213</c:v>
                </c:pt>
                <c:pt idx="511">
                  <c:v>0.010129100575089</c:v>
                </c:pt>
                <c:pt idx="512">
                  <c:v>-0.010368972047706</c:v>
                </c:pt>
                <c:pt idx="513">
                  <c:v>-0.0125026366652028</c:v>
                </c:pt>
                <c:pt idx="514">
                  <c:v>-0.0121561044515228</c:v>
                </c:pt>
                <c:pt idx="515">
                  <c:v>0.0162519077264791</c:v>
                </c:pt>
                <c:pt idx="516">
                  <c:v>0.0141562681941108</c:v>
                </c:pt>
                <c:pt idx="517">
                  <c:v>-0.00664729966438728</c:v>
                </c:pt>
                <c:pt idx="518">
                  <c:v>-0.0139514842060762</c:v>
                </c:pt>
                <c:pt idx="519">
                  <c:v>0.0126350152669158</c:v>
                </c:pt>
                <c:pt idx="520">
                  <c:v>-0.009914144707688</c:v>
                </c:pt>
                <c:pt idx="521">
                  <c:v>-0.0132615986549126</c:v>
                </c:pt>
                <c:pt idx="522">
                  <c:v>-0.0132660478230453</c:v>
                </c:pt>
                <c:pt idx="523">
                  <c:v>0.0166694018128576</c:v>
                </c:pt>
                <c:pt idx="524">
                  <c:v>-0.0107566529158434</c:v>
                </c:pt>
                <c:pt idx="525">
                  <c:v>-0.0137682228712965</c:v>
                </c:pt>
                <c:pt idx="526">
                  <c:v>0.0135204756352559</c:v>
                </c:pt>
                <c:pt idx="527">
                  <c:v>0.0130334118544099</c:v>
                </c:pt>
                <c:pt idx="528">
                  <c:v>-0.0124903024028558</c:v>
                </c:pt>
                <c:pt idx="529">
                  <c:v>0.0122494181456208</c:v>
                </c:pt>
                <c:pt idx="530">
                  <c:v>0.0209228211121742</c:v>
                </c:pt>
                <c:pt idx="531">
                  <c:v>-0.0123200342677479</c:v>
                </c:pt>
                <c:pt idx="532">
                  <c:v>-0.0120780932278762</c:v>
                </c:pt>
                <c:pt idx="533">
                  <c:v>0.0147863794177282</c:v>
                </c:pt>
                <c:pt idx="534">
                  <c:v>-0.0141199817946847</c:v>
                </c:pt>
                <c:pt idx="535">
                  <c:v>0.0159773949697834</c:v>
                </c:pt>
                <c:pt idx="536">
                  <c:v>0.0153042453809506</c:v>
                </c:pt>
                <c:pt idx="537">
                  <c:v>-0.0133467018973457</c:v>
                </c:pt>
                <c:pt idx="538">
                  <c:v>0.0169797426838782</c:v>
                </c:pt>
                <c:pt idx="539">
                  <c:v>-0.0146774233037961</c:v>
                </c:pt>
                <c:pt idx="540">
                  <c:v>-0.013151827806758</c:v>
                </c:pt>
                <c:pt idx="541">
                  <c:v>0.0162981596476387</c:v>
                </c:pt>
                <c:pt idx="542">
                  <c:v>-0.0118344085684245</c:v>
                </c:pt>
                <c:pt idx="543">
                  <c:v>-0.0149482698269827</c:v>
                </c:pt>
                <c:pt idx="544">
                  <c:v>0.0173781799207841</c:v>
                </c:pt>
                <c:pt idx="545">
                  <c:v>-0.0145979315408941</c:v>
                </c:pt>
                <c:pt idx="546">
                  <c:v>-0.0160637461411606</c:v>
                </c:pt>
                <c:pt idx="547">
                  <c:v>0.0153175757532957</c:v>
                </c:pt>
                <c:pt idx="548">
                  <c:v>0.0168041963734406</c:v>
                </c:pt>
                <c:pt idx="549">
                  <c:v>-0.013935970109507</c:v>
                </c:pt>
                <c:pt idx="550">
                  <c:v>-0.0197454529603343</c:v>
                </c:pt>
                <c:pt idx="551">
                  <c:v>-0.0164586882264421</c:v>
                </c:pt>
                <c:pt idx="552">
                  <c:v>0.0168419557326392</c:v>
                </c:pt>
                <c:pt idx="553">
                  <c:v>0.0184735539958644</c:v>
                </c:pt>
                <c:pt idx="554">
                  <c:v>-0.0247063854415593</c:v>
                </c:pt>
                <c:pt idx="555">
                  <c:v>-0.0154259812678576</c:v>
                </c:pt>
                <c:pt idx="556">
                  <c:v>0.0126250154978238</c:v>
                </c:pt>
                <c:pt idx="557">
                  <c:v>-0.014218256967764</c:v>
                </c:pt>
                <c:pt idx="558">
                  <c:v>0.0166528026366692</c:v>
                </c:pt>
                <c:pt idx="559">
                  <c:v>0.0152502520919769</c:v>
                </c:pt>
                <c:pt idx="560">
                  <c:v>-0.0168021354053242</c:v>
                </c:pt>
                <c:pt idx="561">
                  <c:v>0.0219268518557932</c:v>
                </c:pt>
                <c:pt idx="562">
                  <c:v>0.0173490902699187</c:v>
                </c:pt>
                <c:pt idx="563">
                  <c:v>0.0129299303913759</c:v>
                </c:pt>
                <c:pt idx="564">
                  <c:v>0.0184183131170455</c:v>
                </c:pt>
                <c:pt idx="565">
                  <c:v>0.0205551110926006</c:v>
                </c:pt>
                <c:pt idx="566">
                  <c:v>-0.0149468437208081</c:v>
                </c:pt>
                <c:pt idx="567">
                  <c:v>0.0159895636161507</c:v>
                </c:pt>
                <c:pt idx="568">
                  <c:v>0.0133440938827778</c:v>
                </c:pt>
                <c:pt idx="569">
                  <c:v>-0.0158027142597907</c:v>
                </c:pt>
                <c:pt idx="570">
                  <c:v>-0.0181790274953403</c:v>
                </c:pt>
                <c:pt idx="571">
                  <c:v>-0.0156955662594043</c:v>
                </c:pt>
                <c:pt idx="572">
                  <c:v>0.0131977972758543</c:v>
                </c:pt>
                <c:pt idx="573">
                  <c:v>-0.0296420754038646</c:v>
                </c:pt>
                <c:pt idx="574">
                  <c:v>0.0163013710539674</c:v>
                </c:pt>
                <c:pt idx="575">
                  <c:v>-0.0178368815196319</c:v>
                </c:pt>
                <c:pt idx="576">
                  <c:v>-0.0183656590755453</c:v>
                </c:pt>
                <c:pt idx="577">
                  <c:v>-0.0201724474761048</c:v>
                </c:pt>
                <c:pt idx="578">
                  <c:v>-0.0304249275114729</c:v>
                </c:pt>
                <c:pt idx="579">
                  <c:v>-0.0185095113113438</c:v>
                </c:pt>
                <c:pt idx="580">
                  <c:v>0.0327828723962689</c:v>
                </c:pt>
                <c:pt idx="581">
                  <c:v>0.0177301155091711</c:v>
                </c:pt>
                <c:pt idx="582">
                  <c:v>0.0194211777720821</c:v>
                </c:pt>
                <c:pt idx="583">
                  <c:v>-0.0229888428106208</c:v>
                </c:pt>
                <c:pt idx="584">
                  <c:v>-0.0217917180301327</c:v>
                </c:pt>
                <c:pt idx="585">
                  <c:v>0.0179747841722981</c:v>
                </c:pt>
                <c:pt idx="586">
                  <c:v>0.0180945810570986</c:v>
                </c:pt>
                <c:pt idx="587">
                  <c:v>0.0173075452732117</c:v>
                </c:pt>
                <c:pt idx="588">
                  <c:v>0.0222244934176383</c:v>
                </c:pt>
                <c:pt idx="589">
                  <c:v>-0.0209897495075332</c:v>
                </c:pt>
                <c:pt idx="590">
                  <c:v>-0.0191868936013004</c:v>
                </c:pt>
                <c:pt idx="591">
                  <c:v>-0.0228144794303119</c:v>
                </c:pt>
                <c:pt idx="592">
                  <c:v>-0.0188672011925124</c:v>
                </c:pt>
                <c:pt idx="593">
                  <c:v>-0.0165020669760171</c:v>
                </c:pt>
                <c:pt idx="594">
                  <c:v>-0.0152224220950649</c:v>
                </c:pt>
                <c:pt idx="595">
                  <c:v>-0.0211411818349319</c:v>
                </c:pt>
                <c:pt idx="596">
                  <c:v>-0.0180140660009351</c:v>
                </c:pt>
                <c:pt idx="597">
                  <c:v>0.0153385517860862</c:v>
                </c:pt>
                <c:pt idx="598">
                  <c:v>-0.0171692327588156</c:v>
                </c:pt>
                <c:pt idx="599">
                  <c:v>-0.0218916061472506</c:v>
                </c:pt>
                <c:pt idx="600">
                  <c:v>-0.0239150196302294</c:v>
                </c:pt>
                <c:pt idx="601">
                  <c:v>0.0197744477638258</c:v>
                </c:pt>
                <c:pt idx="602">
                  <c:v>0.0216212094967442</c:v>
                </c:pt>
                <c:pt idx="603">
                  <c:v>-0.0169816163887609</c:v>
                </c:pt>
                <c:pt idx="604">
                  <c:v>-0.0277244515895133</c:v>
                </c:pt>
                <c:pt idx="605">
                  <c:v>0.0205533241051923</c:v>
                </c:pt>
                <c:pt idx="606">
                  <c:v>0.0165748616973893</c:v>
                </c:pt>
                <c:pt idx="607">
                  <c:v>0.0238725192310953</c:v>
                </c:pt>
                <c:pt idx="608">
                  <c:v>0.0203728735087654</c:v>
                </c:pt>
                <c:pt idx="609">
                  <c:v>-0.0167106240055498</c:v>
                </c:pt>
                <c:pt idx="610">
                  <c:v>0.0252111146780404</c:v>
                </c:pt>
                <c:pt idx="611">
                  <c:v>-0.0213839061213899</c:v>
                </c:pt>
                <c:pt idx="612">
                  <c:v>-0.0216502579555174</c:v>
                </c:pt>
                <c:pt idx="613">
                  <c:v>-0.0209800605584446</c:v>
                </c:pt>
                <c:pt idx="614">
                  <c:v>-0.0231789971596295</c:v>
                </c:pt>
                <c:pt idx="615">
                  <c:v>0.0218703887004196</c:v>
                </c:pt>
                <c:pt idx="616">
                  <c:v>0.0172426642856874</c:v>
                </c:pt>
                <c:pt idx="617">
                  <c:v>0.0242147733668915</c:v>
                </c:pt>
                <c:pt idx="618">
                  <c:v>-0.0176669336614575</c:v>
                </c:pt>
                <c:pt idx="619">
                  <c:v>-0.0186909604144657</c:v>
                </c:pt>
                <c:pt idx="620">
                  <c:v>0.0179606727307935</c:v>
                </c:pt>
                <c:pt idx="621">
                  <c:v>-0.0197231706958454</c:v>
                </c:pt>
                <c:pt idx="622">
                  <c:v>-0.0167433188505336</c:v>
                </c:pt>
                <c:pt idx="623">
                  <c:v>-0.0208143004015741</c:v>
                </c:pt>
                <c:pt idx="624">
                  <c:v>-0.0252202598077289</c:v>
                </c:pt>
                <c:pt idx="625">
                  <c:v>-0.0240292801328099</c:v>
                </c:pt>
                <c:pt idx="626">
                  <c:v>-0.0251472611025819</c:v>
                </c:pt>
                <c:pt idx="627">
                  <c:v>-0.0184883743760786</c:v>
                </c:pt>
                <c:pt idx="628">
                  <c:v>0.0263064151576648</c:v>
                </c:pt>
                <c:pt idx="629">
                  <c:v>0.0234727319511313</c:v>
                </c:pt>
                <c:pt idx="630">
                  <c:v>-0.0165956110898105</c:v>
                </c:pt>
                <c:pt idx="631">
                  <c:v>-0.0188734731349902</c:v>
                </c:pt>
                <c:pt idx="632">
                  <c:v>0.0238807696256335</c:v>
                </c:pt>
                <c:pt idx="633">
                  <c:v>-0.0218100993031927</c:v>
                </c:pt>
                <c:pt idx="634">
                  <c:v>0.026817656304282</c:v>
                </c:pt>
                <c:pt idx="635">
                  <c:v>0.0233088282804927</c:v>
                </c:pt>
                <c:pt idx="636">
                  <c:v>0.0196615237546731</c:v>
                </c:pt>
                <c:pt idx="637">
                  <c:v>0.0217979584884542</c:v>
                </c:pt>
                <c:pt idx="638">
                  <c:v>-0.0279630815377653</c:v>
                </c:pt>
                <c:pt idx="639">
                  <c:v>0.0211617314068197</c:v>
                </c:pt>
                <c:pt idx="640">
                  <c:v>0.0239418526103614</c:v>
                </c:pt>
                <c:pt idx="641">
                  <c:v>0.0263816814109752</c:v>
                </c:pt>
                <c:pt idx="642">
                  <c:v>0.0219065790123969</c:v>
                </c:pt>
                <c:pt idx="643">
                  <c:v>-0.0209587932321852</c:v>
                </c:pt>
                <c:pt idx="644">
                  <c:v>0.0250431644253281</c:v>
                </c:pt>
                <c:pt idx="645">
                  <c:v>0.0173067895229535</c:v>
                </c:pt>
                <c:pt idx="646">
                  <c:v>0.023109629585624</c:v>
                </c:pt>
                <c:pt idx="647">
                  <c:v>-0.024089055647471</c:v>
                </c:pt>
                <c:pt idx="648">
                  <c:v>0.022636416260876</c:v>
                </c:pt>
                <c:pt idx="649">
                  <c:v>-0.0254900164484194</c:v>
                </c:pt>
                <c:pt idx="650">
                  <c:v>-0.0187753140294675</c:v>
                </c:pt>
                <c:pt idx="651">
                  <c:v>-0.0211678875953668</c:v>
                </c:pt>
                <c:pt idx="652">
                  <c:v>0.0281696528277571</c:v>
                </c:pt>
                <c:pt idx="653">
                  <c:v>0.0252305304453269</c:v>
                </c:pt>
                <c:pt idx="654">
                  <c:v>-0.0110926515632781</c:v>
                </c:pt>
                <c:pt idx="655">
                  <c:v>0.0258360993262802</c:v>
                </c:pt>
                <c:pt idx="656">
                  <c:v>0.0291417669149637</c:v>
                </c:pt>
                <c:pt idx="657">
                  <c:v>0.0302560791736136</c:v>
                </c:pt>
                <c:pt idx="658">
                  <c:v>-0.0270501556565554</c:v>
                </c:pt>
                <c:pt idx="659">
                  <c:v>-0.0223525995101849</c:v>
                </c:pt>
                <c:pt idx="660">
                  <c:v>-0.0292469248451629</c:v>
                </c:pt>
                <c:pt idx="661">
                  <c:v>-0.0208584235276604</c:v>
                </c:pt>
                <c:pt idx="662">
                  <c:v>-0.028654840427328</c:v>
                </c:pt>
                <c:pt idx="663">
                  <c:v>0.0268896779609498</c:v>
                </c:pt>
                <c:pt idx="664">
                  <c:v>-0.0259982811445754</c:v>
                </c:pt>
                <c:pt idx="665">
                  <c:v>-0.016104975710694</c:v>
                </c:pt>
                <c:pt idx="666">
                  <c:v>-0.0262146100539263</c:v>
                </c:pt>
                <c:pt idx="667">
                  <c:v>0.03243507917918</c:v>
                </c:pt>
                <c:pt idx="668">
                  <c:v>-0.0286934349047446</c:v>
                </c:pt>
                <c:pt idx="669">
                  <c:v>-0.0270607758129969</c:v>
                </c:pt>
                <c:pt idx="670">
                  <c:v>-0.0273019894820758</c:v>
                </c:pt>
                <c:pt idx="671">
                  <c:v>-0.023046128098623</c:v>
                </c:pt>
                <c:pt idx="672">
                  <c:v>0.02190657685638</c:v>
                </c:pt>
                <c:pt idx="673">
                  <c:v>0.0193428958137788</c:v>
                </c:pt>
                <c:pt idx="674">
                  <c:v>0.0221270866758737</c:v>
                </c:pt>
                <c:pt idx="675">
                  <c:v>-0.0334102671798776</c:v>
                </c:pt>
                <c:pt idx="676">
                  <c:v>-0.0212945888131682</c:v>
                </c:pt>
                <c:pt idx="677">
                  <c:v>0.0259478638745024</c:v>
                </c:pt>
                <c:pt idx="678">
                  <c:v>-0.0277225048862093</c:v>
                </c:pt>
                <c:pt idx="679">
                  <c:v>-0.0227766962764685</c:v>
                </c:pt>
                <c:pt idx="680">
                  <c:v>-0.032012022971473</c:v>
                </c:pt>
                <c:pt idx="681">
                  <c:v>0.0302873568648479</c:v>
                </c:pt>
                <c:pt idx="682">
                  <c:v>-0.0273765973838851</c:v>
                </c:pt>
                <c:pt idx="683">
                  <c:v>0.0286121366861647</c:v>
                </c:pt>
                <c:pt idx="684">
                  <c:v>0.0241465470910606</c:v>
                </c:pt>
                <c:pt idx="685">
                  <c:v>-0.0256612041250023</c:v>
                </c:pt>
                <c:pt idx="686">
                  <c:v>0.0239906428284273</c:v>
                </c:pt>
                <c:pt idx="687">
                  <c:v>-0.0306235531201138</c:v>
                </c:pt>
                <c:pt idx="688">
                  <c:v>-0.0245249426058883</c:v>
                </c:pt>
                <c:pt idx="689">
                  <c:v>-0.0308697343905986</c:v>
                </c:pt>
                <c:pt idx="690">
                  <c:v>-0.0288269985404627</c:v>
                </c:pt>
                <c:pt idx="691">
                  <c:v>-0.0282989239348555</c:v>
                </c:pt>
                <c:pt idx="692">
                  <c:v>0.031022061543987</c:v>
                </c:pt>
                <c:pt idx="693">
                  <c:v>0.0296168511786367</c:v>
                </c:pt>
                <c:pt idx="694">
                  <c:v>0.0318167582910374</c:v>
                </c:pt>
                <c:pt idx="695">
                  <c:v>-0.0179956145904338</c:v>
                </c:pt>
                <c:pt idx="696">
                  <c:v>0.033779619260177</c:v>
                </c:pt>
                <c:pt idx="697">
                  <c:v>-0.0357034396734511</c:v>
                </c:pt>
                <c:pt idx="698">
                  <c:v>0.0179546412605626</c:v>
                </c:pt>
                <c:pt idx="699">
                  <c:v>-0.0304505295188438</c:v>
                </c:pt>
                <c:pt idx="700">
                  <c:v>0.0293290036405293</c:v>
                </c:pt>
                <c:pt idx="701">
                  <c:v>0.0377358591138012</c:v>
                </c:pt>
                <c:pt idx="702">
                  <c:v>0.0429610695297604</c:v>
                </c:pt>
                <c:pt idx="703">
                  <c:v>-0.0380093693868693</c:v>
                </c:pt>
                <c:pt idx="704">
                  <c:v>0.0254991135142809</c:v>
                </c:pt>
                <c:pt idx="705">
                  <c:v>0.0407987584811278</c:v>
                </c:pt>
                <c:pt idx="706">
                  <c:v>0.0347380955335362</c:v>
                </c:pt>
                <c:pt idx="707">
                  <c:v>0.0431827358692827</c:v>
                </c:pt>
                <c:pt idx="708">
                  <c:v>0.0309371467001044</c:v>
                </c:pt>
                <c:pt idx="709">
                  <c:v>-0.0325238803120386</c:v>
                </c:pt>
                <c:pt idx="710">
                  <c:v>0.0292723359471792</c:v>
                </c:pt>
                <c:pt idx="711">
                  <c:v>-0.0294544797551889</c:v>
                </c:pt>
                <c:pt idx="712">
                  <c:v>0.0299790966747947</c:v>
                </c:pt>
                <c:pt idx="713">
                  <c:v>-0.031187371007945</c:v>
                </c:pt>
                <c:pt idx="714">
                  <c:v>0.0296361994613378</c:v>
                </c:pt>
                <c:pt idx="715">
                  <c:v>-0.0333763028793842</c:v>
                </c:pt>
                <c:pt idx="716">
                  <c:v>0.0357953714779777</c:v>
                </c:pt>
                <c:pt idx="717">
                  <c:v>0.0404843102065114</c:v>
                </c:pt>
                <c:pt idx="718">
                  <c:v>-0.0256644969632411</c:v>
                </c:pt>
                <c:pt idx="719">
                  <c:v>0.0251383131863023</c:v>
                </c:pt>
                <c:pt idx="720">
                  <c:v>0.0352559826855158</c:v>
                </c:pt>
                <c:pt idx="721">
                  <c:v>0.0341011797385994</c:v>
                </c:pt>
                <c:pt idx="722">
                  <c:v>0.029958916690363</c:v>
                </c:pt>
                <c:pt idx="723">
                  <c:v>-0.0322947558410672</c:v>
                </c:pt>
                <c:pt idx="724">
                  <c:v>0.0251855985069298</c:v>
                </c:pt>
                <c:pt idx="725">
                  <c:v>0.0220921825662285</c:v>
                </c:pt>
                <c:pt idx="726">
                  <c:v>0.0343122870766778</c:v>
                </c:pt>
                <c:pt idx="727">
                  <c:v>0.0352093391181416</c:v>
                </c:pt>
                <c:pt idx="728">
                  <c:v>-0.0190050832234049</c:v>
                </c:pt>
                <c:pt idx="729">
                  <c:v>0.0496309277799339</c:v>
                </c:pt>
                <c:pt idx="730">
                  <c:v>-0.0359687334006961</c:v>
                </c:pt>
                <c:pt idx="731">
                  <c:v>-0.026346869765817</c:v>
                </c:pt>
                <c:pt idx="732">
                  <c:v>0.0324214582586151</c:v>
                </c:pt>
                <c:pt idx="733">
                  <c:v>0.0247957509959458</c:v>
                </c:pt>
                <c:pt idx="734">
                  <c:v>0.0316460873217218</c:v>
                </c:pt>
                <c:pt idx="735">
                  <c:v>0.0305962788753079</c:v>
                </c:pt>
                <c:pt idx="736">
                  <c:v>0.0352981045615087</c:v>
                </c:pt>
                <c:pt idx="737">
                  <c:v>-0.0260114391110005</c:v>
                </c:pt>
                <c:pt idx="738">
                  <c:v>0.0339165912001379</c:v>
                </c:pt>
                <c:pt idx="739">
                  <c:v>0.039222105542878</c:v>
                </c:pt>
                <c:pt idx="740">
                  <c:v>0.0345041456331252</c:v>
                </c:pt>
                <c:pt idx="741">
                  <c:v>0.0339209238696561</c:v>
                </c:pt>
                <c:pt idx="742">
                  <c:v>-0.0190185341735042</c:v>
                </c:pt>
                <c:pt idx="743">
                  <c:v>0.0253901580000334</c:v>
                </c:pt>
                <c:pt idx="744">
                  <c:v>-0.0273538725113813</c:v>
                </c:pt>
                <c:pt idx="745">
                  <c:v>-0.0334978034843348</c:v>
                </c:pt>
                <c:pt idx="746">
                  <c:v>0.0386126487791471</c:v>
                </c:pt>
                <c:pt idx="747">
                  <c:v>0.0328059500166851</c:v>
                </c:pt>
                <c:pt idx="748">
                  <c:v>0.0366965853143316</c:v>
                </c:pt>
                <c:pt idx="749">
                  <c:v>-0.0402038705111211</c:v>
                </c:pt>
                <c:pt idx="750">
                  <c:v>-0.031106378904927</c:v>
                </c:pt>
                <c:pt idx="751">
                  <c:v>-0.0368695419215592</c:v>
                </c:pt>
                <c:pt idx="752">
                  <c:v>0.0330192833866272</c:v>
                </c:pt>
                <c:pt idx="753">
                  <c:v>-0.0352338960384431</c:v>
                </c:pt>
                <c:pt idx="754">
                  <c:v>-0.0368345981849153</c:v>
                </c:pt>
                <c:pt idx="755">
                  <c:v>0.0299717523562248</c:v>
                </c:pt>
                <c:pt idx="756">
                  <c:v>0.0387071126444497</c:v>
                </c:pt>
                <c:pt idx="757">
                  <c:v>0.0302028010104265</c:v>
                </c:pt>
                <c:pt idx="758">
                  <c:v>0.0338523515767727</c:v>
                </c:pt>
                <c:pt idx="759">
                  <c:v>0.0215151809502339</c:v>
                </c:pt>
                <c:pt idx="760">
                  <c:v>0.0357817949210007</c:v>
                </c:pt>
                <c:pt idx="761">
                  <c:v>-0.0311627333275858</c:v>
                </c:pt>
                <c:pt idx="762">
                  <c:v>0.035251292847041</c:v>
                </c:pt>
                <c:pt idx="763">
                  <c:v>-0.0347253365368409</c:v>
                </c:pt>
                <c:pt idx="764">
                  <c:v>0.0336580737083722</c:v>
                </c:pt>
                <c:pt idx="765">
                  <c:v>0.0382356305142005</c:v>
                </c:pt>
                <c:pt idx="766">
                  <c:v>0.053069652874963</c:v>
                </c:pt>
                <c:pt idx="767">
                  <c:v>-0.0357347843339218</c:v>
                </c:pt>
                <c:pt idx="768">
                  <c:v>0.0433203678267283</c:v>
                </c:pt>
                <c:pt idx="769">
                  <c:v>-0.0369583988992234</c:v>
                </c:pt>
                <c:pt idx="770">
                  <c:v>-0.0419464846174307</c:v>
                </c:pt>
                <c:pt idx="771">
                  <c:v>-0.0360886736105968</c:v>
                </c:pt>
                <c:pt idx="772">
                  <c:v>-0.0257894787014959</c:v>
                </c:pt>
                <c:pt idx="773">
                  <c:v>0.0433247014548456</c:v>
                </c:pt>
                <c:pt idx="774">
                  <c:v>0.0252217536132092</c:v>
                </c:pt>
                <c:pt idx="775">
                  <c:v>-0.0437646084921514</c:v>
                </c:pt>
                <c:pt idx="776">
                  <c:v>0.0401504823437905</c:v>
                </c:pt>
                <c:pt idx="777">
                  <c:v>0.0379141046927272</c:v>
                </c:pt>
                <c:pt idx="778">
                  <c:v>0.0414266213022039</c:v>
                </c:pt>
                <c:pt idx="779">
                  <c:v>-0.0400482126929105</c:v>
                </c:pt>
                <c:pt idx="780">
                  <c:v>-0.0327286086887417</c:v>
                </c:pt>
                <c:pt idx="781">
                  <c:v>-0.0422946050847216</c:v>
                </c:pt>
                <c:pt idx="782">
                  <c:v>0.0423966368089201</c:v>
                </c:pt>
                <c:pt idx="783">
                  <c:v>0.0403200619349275</c:v>
                </c:pt>
                <c:pt idx="784">
                  <c:v>-0.0329777025269723</c:v>
                </c:pt>
                <c:pt idx="785">
                  <c:v>0.0367853319907722</c:v>
                </c:pt>
                <c:pt idx="786">
                  <c:v>-0.0455133684362031</c:v>
                </c:pt>
                <c:pt idx="787">
                  <c:v>0.0455560164482729</c:v>
                </c:pt>
                <c:pt idx="788">
                  <c:v>0.0440032685202981</c:v>
                </c:pt>
                <c:pt idx="789">
                  <c:v>0.0423329915975545</c:v>
                </c:pt>
                <c:pt idx="790">
                  <c:v>0.0349367902346094</c:v>
                </c:pt>
                <c:pt idx="791">
                  <c:v>-0.0319873161890797</c:v>
                </c:pt>
                <c:pt idx="792">
                  <c:v>-0.0454557477455537</c:v>
                </c:pt>
                <c:pt idx="793">
                  <c:v>0.0331009659794715</c:v>
                </c:pt>
                <c:pt idx="794">
                  <c:v>0.0390952201204507</c:v>
                </c:pt>
                <c:pt idx="795">
                  <c:v>-0.0481983115493358</c:v>
                </c:pt>
                <c:pt idx="796">
                  <c:v>-0.038232011678354</c:v>
                </c:pt>
                <c:pt idx="797">
                  <c:v>0.036907936901585</c:v>
                </c:pt>
                <c:pt idx="798">
                  <c:v>-0.0418480086472112</c:v>
                </c:pt>
                <c:pt idx="799">
                  <c:v>-0.0455146357863606</c:v>
                </c:pt>
                <c:pt idx="800">
                  <c:v>0.039324856539987</c:v>
                </c:pt>
                <c:pt idx="801">
                  <c:v>0.0210063064827893</c:v>
                </c:pt>
                <c:pt idx="802">
                  <c:v>-0.0529134712854992</c:v>
                </c:pt>
                <c:pt idx="803">
                  <c:v>-0.0328228517452294</c:v>
                </c:pt>
                <c:pt idx="804">
                  <c:v>0.0300794928351399</c:v>
                </c:pt>
                <c:pt idx="805">
                  <c:v>-0.0354231172127212</c:v>
                </c:pt>
                <c:pt idx="806">
                  <c:v>0.0388374064189382</c:v>
                </c:pt>
                <c:pt idx="807">
                  <c:v>-0.0180027752512197</c:v>
                </c:pt>
                <c:pt idx="808">
                  <c:v>0.0420872159823291</c:v>
                </c:pt>
                <c:pt idx="809">
                  <c:v>0.0302908194487563</c:v>
                </c:pt>
                <c:pt idx="810">
                  <c:v>0.0427384153123829</c:v>
                </c:pt>
                <c:pt idx="811">
                  <c:v>0.0379434885561544</c:v>
                </c:pt>
                <c:pt idx="812">
                  <c:v>0.0509139326456457</c:v>
                </c:pt>
                <c:pt idx="813">
                  <c:v>-0.0455643357173691</c:v>
                </c:pt>
                <c:pt idx="814">
                  <c:v>0.0455631197472037</c:v>
                </c:pt>
                <c:pt idx="815">
                  <c:v>0.0505016723030859</c:v>
                </c:pt>
                <c:pt idx="816">
                  <c:v>-0.0459455519373012</c:v>
                </c:pt>
                <c:pt idx="817">
                  <c:v>0.0395400330792026</c:v>
                </c:pt>
                <c:pt idx="818">
                  <c:v>-0.0437784190806797</c:v>
                </c:pt>
                <c:pt idx="819">
                  <c:v>0.0395853009856038</c:v>
                </c:pt>
                <c:pt idx="820">
                  <c:v>-0.0412746989989224</c:v>
                </c:pt>
                <c:pt idx="821">
                  <c:v>-0.034041935137864</c:v>
                </c:pt>
                <c:pt idx="822">
                  <c:v>0.0387090606902342</c:v>
                </c:pt>
                <c:pt idx="823">
                  <c:v>-0.0394229789369536</c:v>
                </c:pt>
                <c:pt idx="824">
                  <c:v>0.0399469807688896</c:v>
                </c:pt>
                <c:pt idx="825">
                  <c:v>0.043126845735303</c:v>
                </c:pt>
                <c:pt idx="826">
                  <c:v>-0.0399413837437771</c:v>
                </c:pt>
                <c:pt idx="827">
                  <c:v>0.0473391037999812</c:v>
                </c:pt>
                <c:pt idx="828">
                  <c:v>0.044719489299324</c:v>
                </c:pt>
                <c:pt idx="829">
                  <c:v>-0.0402529211722355</c:v>
                </c:pt>
                <c:pt idx="830">
                  <c:v>0.035999764029272</c:v>
                </c:pt>
                <c:pt idx="831">
                  <c:v>-0.0452701659185696</c:v>
                </c:pt>
                <c:pt idx="832">
                  <c:v>0.0536173706435154</c:v>
                </c:pt>
                <c:pt idx="833">
                  <c:v>0.0394240345650396</c:v>
                </c:pt>
                <c:pt idx="834">
                  <c:v>0.0446614418711049</c:v>
                </c:pt>
                <c:pt idx="835">
                  <c:v>0.0439967003080265</c:v>
                </c:pt>
                <c:pt idx="836">
                  <c:v>-0.038702864848198</c:v>
                </c:pt>
                <c:pt idx="837">
                  <c:v>-0.0372006432603406</c:v>
                </c:pt>
                <c:pt idx="838">
                  <c:v>-0.0385899022537648</c:v>
                </c:pt>
                <c:pt idx="839">
                  <c:v>-0.035067437177812</c:v>
                </c:pt>
                <c:pt idx="840">
                  <c:v>0.0358440010027589</c:v>
                </c:pt>
                <c:pt idx="841">
                  <c:v>0.0386205311991658</c:v>
                </c:pt>
                <c:pt idx="842">
                  <c:v>0.0502017298879516</c:v>
                </c:pt>
                <c:pt idx="843">
                  <c:v>-0.0448634784980719</c:v>
                </c:pt>
                <c:pt idx="844">
                  <c:v>-0.0320224511500683</c:v>
                </c:pt>
                <c:pt idx="845">
                  <c:v>0.0418767517841989</c:v>
                </c:pt>
                <c:pt idx="846">
                  <c:v>-0.0365670087456996</c:v>
                </c:pt>
                <c:pt idx="847">
                  <c:v>-0.043453315844566</c:v>
                </c:pt>
                <c:pt idx="848">
                  <c:v>0.0457101182945442</c:v>
                </c:pt>
                <c:pt idx="849">
                  <c:v>0.0466340441929388</c:v>
                </c:pt>
                <c:pt idx="850">
                  <c:v>0.0516683785570933</c:v>
                </c:pt>
                <c:pt idx="851">
                  <c:v>-0.0275267814932727</c:v>
                </c:pt>
                <c:pt idx="852">
                  <c:v>0.0460181252552959</c:v>
                </c:pt>
                <c:pt idx="853">
                  <c:v>0.0454515559982857</c:v>
                </c:pt>
                <c:pt idx="854">
                  <c:v>0.0433623064884561</c:v>
                </c:pt>
                <c:pt idx="855">
                  <c:v>0.0640791353148325</c:v>
                </c:pt>
                <c:pt idx="856">
                  <c:v>0.0455339356767486</c:v>
                </c:pt>
                <c:pt idx="857">
                  <c:v>0.032987445599579</c:v>
                </c:pt>
                <c:pt idx="858">
                  <c:v>0.0469202746284045</c:v>
                </c:pt>
                <c:pt idx="859">
                  <c:v>-0.0316011761730407</c:v>
                </c:pt>
                <c:pt idx="860">
                  <c:v>0.0483012021789309</c:v>
                </c:pt>
                <c:pt idx="861">
                  <c:v>0.0402617850317171</c:v>
                </c:pt>
                <c:pt idx="862">
                  <c:v>-0.0482256371688548</c:v>
                </c:pt>
                <c:pt idx="863">
                  <c:v>0.0441114622194967</c:v>
                </c:pt>
                <c:pt idx="864">
                  <c:v>-0.0422506101810676</c:v>
                </c:pt>
                <c:pt idx="865">
                  <c:v>0.0440833180104627</c:v>
                </c:pt>
                <c:pt idx="866">
                  <c:v>0.0369834407343161</c:v>
                </c:pt>
                <c:pt idx="867">
                  <c:v>-0.0511917676098324</c:v>
                </c:pt>
                <c:pt idx="868">
                  <c:v>0.0444279377352156</c:v>
                </c:pt>
                <c:pt idx="869">
                  <c:v>-0.023085738160112</c:v>
                </c:pt>
                <c:pt idx="870">
                  <c:v>-0.0452341053686432</c:v>
                </c:pt>
                <c:pt idx="871">
                  <c:v>-0.0373444043757373</c:v>
                </c:pt>
                <c:pt idx="872">
                  <c:v>-0.0418924764079211</c:v>
                </c:pt>
                <c:pt idx="873">
                  <c:v>0.044103893724425</c:v>
                </c:pt>
                <c:pt idx="874">
                  <c:v>-0.0340887671527143</c:v>
                </c:pt>
                <c:pt idx="875">
                  <c:v>0.0538673522679676</c:v>
                </c:pt>
                <c:pt idx="876">
                  <c:v>-0.0414503338079332</c:v>
                </c:pt>
                <c:pt idx="877">
                  <c:v>-0.0423812739997328</c:v>
                </c:pt>
                <c:pt idx="878">
                  <c:v>-0.0324787815751037</c:v>
                </c:pt>
                <c:pt idx="879">
                  <c:v>0.0531147986747845</c:v>
                </c:pt>
                <c:pt idx="880">
                  <c:v>-0.0372588253389919</c:v>
                </c:pt>
                <c:pt idx="881">
                  <c:v>0.0491836401607383</c:v>
                </c:pt>
                <c:pt idx="882">
                  <c:v>0.0399952285684276</c:v>
                </c:pt>
                <c:pt idx="883">
                  <c:v>0.041144059679937</c:v>
                </c:pt>
                <c:pt idx="884">
                  <c:v>0.0529116867447322</c:v>
                </c:pt>
                <c:pt idx="885">
                  <c:v>-0.0403822339098466</c:v>
                </c:pt>
                <c:pt idx="886">
                  <c:v>-0.0451345030300652</c:v>
                </c:pt>
                <c:pt idx="887">
                  <c:v>0.0509641736793263</c:v>
                </c:pt>
                <c:pt idx="888">
                  <c:v>-0.0400036949434124</c:v>
                </c:pt>
                <c:pt idx="889">
                  <c:v>0.0478824302643283</c:v>
                </c:pt>
                <c:pt idx="890">
                  <c:v>-0.0501385619123276</c:v>
                </c:pt>
                <c:pt idx="891">
                  <c:v>0.044431105078849</c:v>
                </c:pt>
                <c:pt idx="892">
                  <c:v>0.0449979073615131</c:v>
                </c:pt>
                <c:pt idx="893">
                  <c:v>0.0435948808855322</c:v>
                </c:pt>
                <c:pt idx="894">
                  <c:v>-0.048807413342424</c:v>
                </c:pt>
                <c:pt idx="895">
                  <c:v>0.0470723512754863</c:v>
                </c:pt>
                <c:pt idx="896">
                  <c:v>-0.0396276766998849</c:v>
                </c:pt>
                <c:pt idx="897">
                  <c:v>0.0441837806966739</c:v>
                </c:pt>
                <c:pt idx="898">
                  <c:v>0.0483099967020439</c:v>
                </c:pt>
                <c:pt idx="899">
                  <c:v>0.0479050882534735</c:v>
                </c:pt>
                <c:pt idx="900">
                  <c:v>-0.0474107292661584</c:v>
                </c:pt>
                <c:pt idx="901">
                  <c:v>0.0449024078449259</c:v>
                </c:pt>
                <c:pt idx="902">
                  <c:v>0.0362721644351525</c:v>
                </c:pt>
                <c:pt idx="903">
                  <c:v>-0.0430479824441633</c:v>
                </c:pt>
                <c:pt idx="904">
                  <c:v>-0.0505824543400718</c:v>
                </c:pt>
                <c:pt idx="905">
                  <c:v>-0.0187725246120387</c:v>
                </c:pt>
                <c:pt idx="906">
                  <c:v>-0.0563388481565622</c:v>
                </c:pt>
                <c:pt idx="907">
                  <c:v>0.0511147526539924</c:v>
                </c:pt>
                <c:pt idx="908">
                  <c:v>-0.0341324175592632</c:v>
                </c:pt>
                <c:pt idx="909">
                  <c:v>0.0446734167141962</c:v>
                </c:pt>
                <c:pt idx="910">
                  <c:v>0.0476829433971543</c:v>
                </c:pt>
                <c:pt idx="911">
                  <c:v>0.0517780206282574</c:v>
                </c:pt>
                <c:pt idx="912">
                  <c:v>-0.0482760252820376</c:v>
                </c:pt>
                <c:pt idx="913">
                  <c:v>-0.047630749794139</c:v>
                </c:pt>
                <c:pt idx="914">
                  <c:v>0.0465203681906284</c:v>
                </c:pt>
                <c:pt idx="915">
                  <c:v>0.0494093275312379</c:v>
                </c:pt>
                <c:pt idx="916">
                  <c:v>0.0485713103010911</c:v>
                </c:pt>
                <c:pt idx="917">
                  <c:v>-0.0417274117101277</c:v>
                </c:pt>
                <c:pt idx="918">
                  <c:v>-0.0465726097673099</c:v>
                </c:pt>
                <c:pt idx="919">
                  <c:v>0.0539401096446036</c:v>
                </c:pt>
                <c:pt idx="920">
                  <c:v>0.0505413858464326</c:v>
                </c:pt>
                <c:pt idx="921">
                  <c:v>-0.0525184705340099</c:v>
                </c:pt>
                <c:pt idx="922">
                  <c:v>-0.0522436533553809</c:v>
                </c:pt>
                <c:pt idx="923">
                  <c:v>0.0529081240381239</c:v>
                </c:pt>
                <c:pt idx="924">
                  <c:v>-0.0548862423834707</c:v>
                </c:pt>
                <c:pt idx="925">
                  <c:v>-0.0562981203670091</c:v>
                </c:pt>
                <c:pt idx="926">
                  <c:v>0.0359432144853164</c:v>
                </c:pt>
                <c:pt idx="927">
                  <c:v>-0.0425935279120106</c:v>
                </c:pt>
                <c:pt idx="928">
                  <c:v>0.0341909518831944</c:v>
                </c:pt>
                <c:pt idx="929">
                  <c:v>0.0578311053105847</c:v>
                </c:pt>
                <c:pt idx="930">
                  <c:v>0.0523303328167225</c:v>
                </c:pt>
                <c:pt idx="931">
                  <c:v>0.0499384963614826</c:v>
                </c:pt>
                <c:pt idx="932">
                  <c:v>0.0545096542526664</c:v>
                </c:pt>
                <c:pt idx="933">
                  <c:v>0.0527393803854963</c:v>
                </c:pt>
                <c:pt idx="934">
                  <c:v>-0.0480040382702079</c:v>
                </c:pt>
                <c:pt idx="935">
                  <c:v>-0.051760399565445</c:v>
                </c:pt>
                <c:pt idx="936">
                  <c:v>-0.0427595477058178</c:v>
                </c:pt>
                <c:pt idx="937">
                  <c:v>0.0510560076889401</c:v>
                </c:pt>
                <c:pt idx="938">
                  <c:v>-0.0543896576324501</c:v>
                </c:pt>
                <c:pt idx="939">
                  <c:v>0.0481809880673417</c:v>
                </c:pt>
                <c:pt idx="940">
                  <c:v>-0.0587262325939303</c:v>
                </c:pt>
                <c:pt idx="941">
                  <c:v>0.0489410282815022</c:v>
                </c:pt>
                <c:pt idx="942">
                  <c:v>-0.0475611478941737</c:v>
                </c:pt>
                <c:pt idx="943">
                  <c:v>0.0633972064844361</c:v>
                </c:pt>
                <c:pt idx="944">
                  <c:v>-0.0574415399325567</c:v>
                </c:pt>
                <c:pt idx="945">
                  <c:v>-0.0414928904618896</c:v>
                </c:pt>
                <c:pt idx="946">
                  <c:v>0.057326558782156</c:v>
                </c:pt>
                <c:pt idx="947">
                  <c:v>0.0370507411397053</c:v>
                </c:pt>
                <c:pt idx="948">
                  <c:v>-0.0318036882284197</c:v>
                </c:pt>
                <c:pt idx="949">
                  <c:v>0.051459882929752</c:v>
                </c:pt>
                <c:pt idx="950">
                  <c:v>-0.0573483977299912</c:v>
                </c:pt>
                <c:pt idx="951">
                  <c:v>-0.0579682589038278</c:v>
                </c:pt>
                <c:pt idx="952">
                  <c:v>-0.058029424838385</c:v>
                </c:pt>
                <c:pt idx="953">
                  <c:v>-0.0485073008891559</c:v>
                </c:pt>
                <c:pt idx="954">
                  <c:v>-0.050586366861986</c:v>
                </c:pt>
                <c:pt idx="955">
                  <c:v>-0.0584574944091685</c:v>
                </c:pt>
                <c:pt idx="956">
                  <c:v>0.0550360470113235</c:v>
                </c:pt>
                <c:pt idx="957">
                  <c:v>-0.053581679434353</c:v>
                </c:pt>
                <c:pt idx="958">
                  <c:v>-0.0573873610211365</c:v>
                </c:pt>
                <c:pt idx="959">
                  <c:v>0.0643730069660112</c:v>
                </c:pt>
                <c:pt idx="960">
                  <c:v>-0.0508930915390326</c:v>
                </c:pt>
                <c:pt idx="961">
                  <c:v>-0.0465019992041283</c:v>
                </c:pt>
                <c:pt idx="962">
                  <c:v>0.0463218199967299</c:v>
                </c:pt>
                <c:pt idx="963">
                  <c:v>0.0480510667894308</c:v>
                </c:pt>
                <c:pt idx="964">
                  <c:v>0.0557937961041601</c:v>
                </c:pt>
                <c:pt idx="965">
                  <c:v>0.0585204140985449</c:v>
                </c:pt>
                <c:pt idx="966">
                  <c:v>-0.044300857821379</c:v>
                </c:pt>
                <c:pt idx="967">
                  <c:v>0.0383139815580199</c:v>
                </c:pt>
                <c:pt idx="968">
                  <c:v>0.0585655981722948</c:v>
                </c:pt>
                <c:pt idx="969">
                  <c:v>0.0580355016552526</c:v>
                </c:pt>
                <c:pt idx="970">
                  <c:v>-0.0517866758920879</c:v>
                </c:pt>
                <c:pt idx="971">
                  <c:v>-0.0558307805408083</c:v>
                </c:pt>
                <c:pt idx="972">
                  <c:v>-0.0592652033901257</c:v>
                </c:pt>
                <c:pt idx="973">
                  <c:v>0.0583585841131251</c:v>
                </c:pt>
                <c:pt idx="974">
                  <c:v>0.0500248805255864</c:v>
                </c:pt>
                <c:pt idx="975">
                  <c:v>-0.0571525945899883</c:v>
                </c:pt>
                <c:pt idx="976">
                  <c:v>-0.0662236316048331</c:v>
                </c:pt>
                <c:pt idx="977">
                  <c:v>0.0485429505734103</c:v>
                </c:pt>
                <c:pt idx="978">
                  <c:v>0.0335449339781845</c:v>
                </c:pt>
                <c:pt idx="979">
                  <c:v>0.0546947715933707</c:v>
                </c:pt>
                <c:pt idx="980">
                  <c:v>-0.0522738597589972</c:v>
                </c:pt>
                <c:pt idx="981">
                  <c:v>-0.0601871085008273</c:v>
                </c:pt>
                <c:pt idx="982">
                  <c:v>-0.0417387555151731</c:v>
                </c:pt>
                <c:pt idx="983">
                  <c:v>0.0572233801349689</c:v>
                </c:pt>
                <c:pt idx="984">
                  <c:v>0.0474311184788976</c:v>
                </c:pt>
                <c:pt idx="985">
                  <c:v>-0.0535875739541781</c:v>
                </c:pt>
                <c:pt idx="986">
                  <c:v>0.0578370203051786</c:v>
                </c:pt>
                <c:pt idx="987">
                  <c:v>-0.0453880967297551</c:v>
                </c:pt>
                <c:pt idx="988">
                  <c:v>-0.055956051223809</c:v>
                </c:pt>
                <c:pt idx="989">
                  <c:v>-0.0497742609488212</c:v>
                </c:pt>
                <c:pt idx="990">
                  <c:v>0.0669106665734447</c:v>
                </c:pt>
                <c:pt idx="991">
                  <c:v>-0.063081968131417</c:v>
                </c:pt>
                <c:pt idx="992">
                  <c:v>0.0573492586501299</c:v>
                </c:pt>
                <c:pt idx="993">
                  <c:v>0.0985858147775701</c:v>
                </c:pt>
                <c:pt idx="994">
                  <c:v>0.0543556560060863</c:v>
                </c:pt>
                <c:pt idx="995">
                  <c:v>0.0647259211402667</c:v>
                </c:pt>
                <c:pt idx="996">
                  <c:v>0.0512560635651044</c:v>
                </c:pt>
                <c:pt idx="997">
                  <c:v>0.050466956554149</c:v>
                </c:pt>
                <c:pt idx="998">
                  <c:v>0.0453492179767527</c:v>
                </c:pt>
                <c:pt idx="999">
                  <c:v>-0.0453073088444244</c:v>
                </c:pt>
                <c:pt idx="1000">
                  <c:v>-0.0542391363261433</c:v>
                </c:pt>
                <c:pt idx="1001">
                  <c:v>-0.0551618589526441</c:v>
                </c:pt>
                <c:pt idx="1002">
                  <c:v>-0.0441197401471736</c:v>
                </c:pt>
                <c:pt idx="1003">
                  <c:v>0.0574069163622955</c:v>
                </c:pt>
                <c:pt idx="1004">
                  <c:v>-0.058118743945569</c:v>
                </c:pt>
                <c:pt idx="1005">
                  <c:v>-0.0534222813780778</c:v>
                </c:pt>
                <c:pt idx="1006">
                  <c:v>0.0590110529476796</c:v>
                </c:pt>
                <c:pt idx="1007">
                  <c:v>-0.046633191200426</c:v>
                </c:pt>
                <c:pt idx="1008">
                  <c:v>0.0923456232707299</c:v>
                </c:pt>
                <c:pt idx="1009">
                  <c:v>0.054754419185601</c:v>
                </c:pt>
                <c:pt idx="1010">
                  <c:v>-0.0323217595857173</c:v>
                </c:pt>
                <c:pt idx="1011">
                  <c:v>-0.0830029068977931</c:v>
                </c:pt>
                <c:pt idx="1012">
                  <c:v>0.0566879308271691</c:v>
                </c:pt>
                <c:pt idx="1013">
                  <c:v>0.0686143869458005</c:v>
                </c:pt>
                <c:pt idx="1014">
                  <c:v>-0.0608895852821696</c:v>
                </c:pt>
                <c:pt idx="1015">
                  <c:v>-0.0407466636760537</c:v>
                </c:pt>
                <c:pt idx="1016">
                  <c:v>0.061157449576345</c:v>
                </c:pt>
                <c:pt idx="1017">
                  <c:v>0.0523410506895881</c:v>
                </c:pt>
                <c:pt idx="1018">
                  <c:v>0.0606712659317394</c:v>
                </c:pt>
                <c:pt idx="1019">
                  <c:v>-0.0495523935253677</c:v>
                </c:pt>
                <c:pt idx="1020">
                  <c:v>-0.0553630303204002</c:v>
                </c:pt>
                <c:pt idx="1021">
                  <c:v>0.0457490472066332</c:v>
                </c:pt>
                <c:pt idx="1022">
                  <c:v>-0.0610046963129908</c:v>
                </c:pt>
                <c:pt idx="1023">
                  <c:v>-0.0490297823738832</c:v>
                </c:pt>
                <c:pt idx="1024">
                  <c:v>-0.0853591494175673</c:v>
                </c:pt>
                <c:pt idx="1025">
                  <c:v>-0.054747152227313</c:v>
                </c:pt>
                <c:pt idx="1026">
                  <c:v>-0.0556812183406573</c:v>
                </c:pt>
                <c:pt idx="1027">
                  <c:v>-0.052240991142155</c:v>
                </c:pt>
                <c:pt idx="1028">
                  <c:v>-0.0516927767183107</c:v>
                </c:pt>
                <c:pt idx="1029">
                  <c:v>-0.0991313003425837</c:v>
                </c:pt>
                <c:pt idx="1030">
                  <c:v>0.065328840226362</c:v>
                </c:pt>
                <c:pt idx="1031">
                  <c:v>-0.0622222225518352</c:v>
                </c:pt>
                <c:pt idx="1032">
                  <c:v>0.0738876756107776</c:v>
                </c:pt>
                <c:pt idx="1033">
                  <c:v>0.0900745518489226</c:v>
                </c:pt>
                <c:pt idx="1034">
                  <c:v>0.0555217376772674</c:v>
                </c:pt>
                <c:pt idx="1035">
                  <c:v>-0.0889727069069141</c:v>
                </c:pt>
                <c:pt idx="1036">
                  <c:v>-0.0517034253806613</c:v>
                </c:pt>
                <c:pt idx="1037">
                  <c:v>-0.0481632764382995</c:v>
                </c:pt>
                <c:pt idx="1038">
                  <c:v>0.0566043685071288</c:v>
                </c:pt>
                <c:pt idx="1039">
                  <c:v>-0.093837752240018</c:v>
                </c:pt>
                <c:pt idx="1040">
                  <c:v>-0.0465296171670963</c:v>
                </c:pt>
                <c:pt idx="1041">
                  <c:v>-0.0545287413640291</c:v>
                </c:pt>
                <c:pt idx="1042">
                  <c:v>0.0633381712446932</c:v>
                </c:pt>
                <c:pt idx="1043">
                  <c:v>-0.0725299889105745</c:v>
                </c:pt>
                <c:pt idx="1044">
                  <c:v>-0.053331808922148</c:v>
                </c:pt>
                <c:pt idx="1045">
                  <c:v>0.0522109375006105</c:v>
                </c:pt>
                <c:pt idx="1046">
                  <c:v>0.0709758852475636</c:v>
                </c:pt>
                <c:pt idx="1047">
                  <c:v>0.0829789796108859</c:v>
                </c:pt>
                <c:pt idx="1048">
                  <c:v>0.0536217107808884</c:v>
                </c:pt>
                <c:pt idx="1049">
                  <c:v>-0.0606518708931415</c:v>
                </c:pt>
                <c:pt idx="1050">
                  <c:v>0.076847200476289</c:v>
                </c:pt>
                <c:pt idx="1051">
                  <c:v>0.0606000047290064</c:v>
                </c:pt>
                <c:pt idx="1052">
                  <c:v>-0.0644450622501319</c:v>
                </c:pt>
                <c:pt idx="1053">
                  <c:v>-0.0630947996035232</c:v>
                </c:pt>
                <c:pt idx="1054">
                  <c:v>0.061981580029636</c:v>
                </c:pt>
                <c:pt idx="1055">
                  <c:v>0.0497236566500724</c:v>
                </c:pt>
                <c:pt idx="1056">
                  <c:v>0.061013210733671</c:v>
                </c:pt>
                <c:pt idx="1057">
                  <c:v>-0.0415187445043859</c:v>
                </c:pt>
                <c:pt idx="1058">
                  <c:v>-0.0639610261346701</c:v>
                </c:pt>
                <c:pt idx="1059">
                  <c:v>0.0615671279907485</c:v>
                </c:pt>
                <c:pt idx="1060">
                  <c:v>-0.0868752636596471</c:v>
                </c:pt>
                <c:pt idx="1061">
                  <c:v>0.0552841801927483</c:v>
                </c:pt>
                <c:pt idx="1062">
                  <c:v>0.061042723061539</c:v>
                </c:pt>
                <c:pt idx="1063">
                  <c:v>-0.0548878139947932</c:v>
                </c:pt>
                <c:pt idx="1064">
                  <c:v>0.0840083845475513</c:v>
                </c:pt>
                <c:pt idx="1065">
                  <c:v>-0.0625262264428524</c:v>
                </c:pt>
                <c:pt idx="1066">
                  <c:v>0.0632226300853514</c:v>
                </c:pt>
                <c:pt idx="1067">
                  <c:v>0.0666911282809804</c:v>
                </c:pt>
                <c:pt idx="1068">
                  <c:v>-0.0657873964345056</c:v>
                </c:pt>
                <c:pt idx="1069">
                  <c:v>-0.0621354940324199</c:v>
                </c:pt>
                <c:pt idx="1070">
                  <c:v>0.0608359566288515</c:v>
                </c:pt>
                <c:pt idx="1071">
                  <c:v>-0.0671816285547602</c:v>
                </c:pt>
                <c:pt idx="1072">
                  <c:v>-0.0369183779203107</c:v>
                </c:pt>
                <c:pt idx="1073">
                  <c:v>-0.0705238397989604</c:v>
                </c:pt>
                <c:pt idx="1074">
                  <c:v>0.0766858829097059</c:v>
                </c:pt>
                <c:pt idx="1075">
                  <c:v>0.0796689368810758</c:v>
                </c:pt>
                <c:pt idx="1076">
                  <c:v>-0.062768282294751</c:v>
                </c:pt>
                <c:pt idx="1077">
                  <c:v>0.0738452725490052</c:v>
                </c:pt>
                <c:pt idx="1078">
                  <c:v>-0.0482844764751797</c:v>
                </c:pt>
                <c:pt idx="1079">
                  <c:v>0.0565638559456168</c:v>
                </c:pt>
                <c:pt idx="1080">
                  <c:v>-0.0684653016334291</c:v>
                </c:pt>
                <c:pt idx="1081">
                  <c:v>0.0593131387038206</c:v>
                </c:pt>
                <c:pt idx="1082">
                  <c:v>-0.0530201902152554</c:v>
                </c:pt>
                <c:pt idx="1083">
                  <c:v>-0.0657600957610454</c:v>
                </c:pt>
                <c:pt idx="1084">
                  <c:v>-0.0650167755891288</c:v>
                </c:pt>
                <c:pt idx="1085">
                  <c:v>-0.0550231137813923</c:v>
                </c:pt>
                <c:pt idx="1086">
                  <c:v>0.0663560847069069</c:v>
                </c:pt>
                <c:pt idx="1087">
                  <c:v>0.0715760800452031</c:v>
                </c:pt>
                <c:pt idx="1088">
                  <c:v>0.0750709529523883</c:v>
                </c:pt>
                <c:pt idx="1089">
                  <c:v>-0.0761301443150652</c:v>
                </c:pt>
                <c:pt idx="1090">
                  <c:v>-0.0602529546272538</c:v>
                </c:pt>
                <c:pt idx="1091">
                  <c:v>0.0532630533963396</c:v>
                </c:pt>
                <c:pt idx="1092">
                  <c:v>0.065470354732275</c:v>
                </c:pt>
                <c:pt idx="1093">
                  <c:v>-0.0582308306939884</c:v>
                </c:pt>
                <c:pt idx="1094">
                  <c:v>-0.0443774667683356</c:v>
                </c:pt>
                <c:pt idx="1095">
                  <c:v>0.0615438057083859</c:v>
                </c:pt>
                <c:pt idx="1096">
                  <c:v>0.0663815386882855</c:v>
                </c:pt>
                <c:pt idx="1097">
                  <c:v>-0.0598262043825926</c:v>
                </c:pt>
                <c:pt idx="1098">
                  <c:v>0.0587397024330814</c:v>
                </c:pt>
                <c:pt idx="1099">
                  <c:v>0.0566719890299136</c:v>
                </c:pt>
                <c:pt idx="1100">
                  <c:v>0.0586534634650988</c:v>
                </c:pt>
                <c:pt idx="1101">
                  <c:v>0.0668059805692929</c:v>
                </c:pt>
                <c:pt idx="1102">
                  <c:v>-0.0666495759789044</c:v>
                </c:pt>
                <c:pt idx="1103">
                  <c:v>0.0545737965027143</c:v>
                </c:pt>
                <c:pt idx="1104">
                  <c:v>-0.0723692386714094</c:v>
                </c:pt>
                <c:pt idx="1105">
                  <c:v>0.0698057821588263</c:v>
                </c:pt>
                <c:pt idx="1106">
                  <c:v>0.0626948856128837</c:v>
                </c:pt>
                <c:pt idx="1107">
                  <c:v>-0.0858978288224487</c:v>
                </c:pt>
                <c:pt idx="1108">
                  <c:v>-0.0433541910575463</c:v>
                </c:pt>
                <c:pt idx="1109">
                  <c:v>-0.0787553245967274</c:v>
                </c:pt>
                <c:pt idx="1110">
                  <c:v>0.0639920088499924</c:v>
                </c:pt>
                <c:pt idx="1111">
                  <c:v>-0.068558277884091</c:v>
                </c:pt>
                <c:pt idx="1112">
                  <c:v>-0.0568273968632993</c:v>
                </c:pt>
                <c:pt idx="1113">
                  <c:v>-0.067565297162308</c:v>
                </c:pt>
                <c:pt idx="1114">
                  <c:v>-0.0620879859932367</c:v>
                </c:pt>
                <c:pt idx="1115">
                  <c:v>-0.071240741461847</c:v>
                </c:pt>
                <c:pt idx="1116">
                  <c:v>0.0666801631761661</c:v>
                </c:pt>
                <c:pt idx="1117">
                  <c:v>0.0839654507145025</c:v>
                </c:pt>
                <c:pt idx="1118">
                  <c:v>0.0629828786667653</c:v>
                </c:pt>
                <c:pt idx="1119">
                  <c:v>-0.0757480881486348</c:v>
                </c:pt>
                <c:pt idx="1120">
                  <c:v>-0.073284924217551</c:v>
                </c:pt>
                <c:pt idx="1121">
                  <c:v>0.0588036188516906</c:v>
                </c:pt>
                <c:pt idx="1122">
                  <c:v>0.0694291803056143</c:v>
                </c:pt>
                <c:pt idx="1123">
                  <c:v>-0.0638874933954518</c:v>
                </c:pt>
                <c:pt idx="1124">
                  <c:v>0.0597027776007678</c:v>
                </c:pt>
                <c:pt idx="1125">
                  <c:v>-0.051271988187236</c:v>
                </c:pt>
                <c:pt idx="1126">
                  <c:v>-0.0530449369507101</c:v>
                </c:pt>
                <c:pt idx="1127">
                  <c:v>0.0887008798217628</c:v>
                </c:pt>
                <c:pt idx="1128">
                  <c:v>0.0643151780120716</c:v>
                </c:pt>
                <c:pt idx="1129">
                  <c:v>0.0972421544891586</c:v>
                </c:pt>
                <c:pt idx="1130">
                  <c:v>0.0762485921650803</c:v>
                </c:pt>
                <c:pt idx="1131">
                  <c:v>0.0646194898876984</c:v>
                </c:pt>
                <c:pt idx="1132">
                  <c:v>0.0731002645796629</c:v>
                </c:pt>
                <c:pt idx="1133">
                  <c:v>-0.0607223019950373</c:v>
                </c:pt>
                <c:pt idx="1134">
                  <c:v>-0.0550279912028065</c:v>
                </c:pt>
                <c:pt idx="1135">
                  <c:v>-0.0864401855817575</c:v>
                </c:pt>
                <c:pt idx="1136">
                  <c:v>0.066800273439009</c:v>
                </c:pt>
                <c:pt idx="1137">
                  <c:v>-0.0680843499387113</c:v>
                </c:pt>
                <c:pt idx="1138">
                  <c:v>0.074755667602513</c:v>
                </c:pt>
                <c:pt idx="1139">
                  <c:v>-0.0723487562312772</c:v>
                </c:pt>
                <c:pt idx="1140">
                  <c:v>0.0812042831363831</c:v>
                </c:pt>
                <c:pt idx="1141">
                  <c:v>0.0748984378543934</c:v>
                </c:pt>
                <c:pt idx="1142">
                  <c:v>0.0831275386710394</c:v>
                </c:pt>
                <c:pt idx="1143">
                  <c:v>-0.0623054996059874</c:v>
                </c:pt>
                <c:pt idx="1144">
                  <c:v>0.0571019410903005</c:v>
                </c:pt>
                <c:pt idx="1145">
                  <c:v>0.0815902269940474</c:v>
                </c:pt>
                <c:pt idx="1146">
                  <c:v>-0.0745472659656742</c:v>
                </c:pt>
                <c:pt idx="1147">
                  <c:v>0.0706145884364879</c:v>
                </c:pt>
                <c:pt idx="1148">
                  <c:v>-0.0719632102736959</c:v>
                </c:pt>
                <c:pt idx="1149">
                  <c:v>-0.0685301370938064</c:v>
                </c:pt>
                <c:pt idx="1150">
                  <c:v>-0.0615387756140158</c:v>
                </c:pt>
                <c:pt idx="1151">
                  <c:v>-0.0715507576286091</c:v>
                </c:pt>
                <c:pt idx="1152">
                  <c:v>-0.0852807827413093</c:v>
                </c:pt>
                <c:pt idx="1153">
                  <c:v>-0.0510134362653386</c:v>
                </c:pt>
                <c:pt idx="1154">
                  <c:v>-0.0573381130364215</c:v>
                </c:pt>
                <c:pt idx="1155">
                  <c:v>-0.075956250273475</c:v>
                </c:pt>
                <c:pt idx="1156">
                  <c:v>-0.0666548660695876</c:v>
                </c:pt>
                <c:pt idx="1157">
                  <c:v>-0.0719871747110488</c:v>
                </c:pt>
                <c:pt idx="1158">
                  <c:v>-0.0578143605245261</c:v>
                </c:pt>
                <c:pt idx="1159">
                  <c:v>-0.0789907897124424</c:v>
                </c:pt>
                <c:pt idx="1160">
                  <c:v>0.0714308463365464</c:v>
                </c:pt>
                <c:pt idx="1161">
                  <c:v>-0.0872817214045447</c:v>
                </c:pt>
                <c:pt idx="1162">
                  <c:v>0.0733867981162029</c:v>
                </c:pt>
                <c:pt idx="1163">
                  <c:v>0.0808378402520682</c:v>
                </c:pt>
                <c:pt idx="1164">
                  <c:v>-0.0788414080247538</c:v>
                </c:pt>
                <c:pt idx="1165">
                  <c:v>-0.0685972057955272</c:v>
                </c:pt>
                <c:pt idx="1166">
                  <c:v>0.0852907675021231</c:v>
                </c:pt>
                <c:pt idx="1167">
                  <c:v>0.0693102044080748</c:v>
                </c:pt>
                <c:pt idx="1168">
                  <c:v>0.0651978090024247</c:v>
                </c:pt>
                <c:pt idx="1169">
                  <c:v>-0.0670703668250374</c:v>
                </c:pt>
                <c:pt idx="1170">
                  <c:v>0.074585087737135</c:v>
                </c:pt>
                <c:pt idx="1171">
                  <c:v>0.0755153434914231</c:v>
                </c:pt>
                <c:pt idx="1172">
                  <c:v>0.0759976098792573</c:v>
                </c:pt>
                <c:pt idx="1173">
                  <c:v>-0.0727829091555583</c:v>
                </c:pt>
                <c:pt idx="1174">
                  <c:v>0.0672854875943728</c:v>
                </c:pt>
                <c:pt idx="1175">
                  <c:v>0.0744765983903476</c:v>
                </c:pt>
                <c:pt idx="1176">
                  <c:v>-0.0667076101921035</c:v>
                </c:pt>
                <c:pt idx="1177">
                  <c:v>-0.083678756640744</c:v>
                </c:pt>
                <c:pt idx="1178">
                  <c:v>-0.0614685499327525</c:v>
                </c:pt>
                <c:pt idx="1179">
                  <c:v>0.10802680813402</c:v>
                </c:pt>
                <c:pt idx="1180">
                  <c:v>-0.0767049054511572</c:v>
                </c:pt>
                <c:pt idx="1181">
                  <c:v>0.0861083458386581</c:v>
                </c:pt>
                <c:pt idx="1182">
                  <c:v>0.0882337183853715</c:v>
                </c:pt>
                <c:pt idx="1183">
                  <c:v>0.0787090073870587</c:v>
                </c:pt>
                <c:pt idx="1184">
                  <c:v>-0.0833165984999365</c:v>
                </c:pt>
                <c:pt idx="1185">
                  <c:v>-0.0646379528502041</c:v>
                </c:pt>
                <c:pt idx="1186">
                  <c:v>-0.0835154114414685</c:v>
                </c:pt>
                <c:pt idx="1187">
                  <c:v>0.0661526184897781</c:v>
                </c:pt>
                <c:pt idx="1188">
                  <c:v>-0.0695671146273924</c:v>
                </c:pt>
                <c:pt idx="1189">
                  <c:v>-0.0644433590506426</c:v>
                </c:pt>
                <c:pt idx="1190">
                  <c:v>-0.0782236148425622</c:v>
                </c:pt>
                <c:pt idx="1191">
                  <c:v>-0.0945075222781682</c:v>
                </c:pt>
                <c:pt idx="1192">
                  <c:v>0.0634815977318056</c:v>
                </c:pt>
                <c:pt idx="1193">
                  <c:v>-0.081393394727576</c:v>
                </c:pt>
                <c:pt idx="1194">
                  <c:v>-0.0709800648876461</c:v>
                </c:pt>
                <c:pt idx="1195">
                  <c:v>0.0529549652467543</c:v>
                </c:pt>
                <c:pt idx="1196">
                  <c:v>-0.0783185706610575</c:v>
                </c:pt>
                <c:pt idx="1197">
                  <c:v>0.0664209098521694</c:v>
                </c:pt>
                <c:pt idx="1198">
                  <c:v>-0.0691446070097815</c:v>
                </c:pt>
                <c:pt idx="1199">
                  <c:v>0.0780986788753792</c:v>
                </c:pt>
                <c:pt idx="1200">
                  <c:v>0.0680037320571437</c:v>
                </c:pt>
                <c:pt idx="1201">
                  <c:v>0.0844236364395812</c:v>
                </c:pt>
                <c:pt idx="1202">
                  <c:v>0.0727617626935856</c:v>
                </c:pt>
                <c:pt idx="1203">
                  <c:v>0.0725763007940801</c:v>
                </c:pt>
                <c:pt idx="1204">
                  <c:v>0.0764129189531769</c:v>
                </c:pt>
                <c:pt idx="1205">
                  <c:v>0.0615668357778411</c:v>
                </c:pt>
                <c:pt idx="1206">
                  <c:v>0.0796438922182755</c:v>
                </c:pt>
                <c:pt idx="1207">
                  <c:v>-0.0548316093870523</c:v>
                </c:pt>
                <c:pt idx="1208">
                  <c:v>0.0690971972342658</c:v>
                </c:pt>
                <c:pt idx="1209">
                  <c:v>-0.0682360261313934</c:v>
                </c:pt>
                <c:pt idx="1210">
                  <c:v>0.0644612870418702</c:v>
                </c:pt>
                <c:pt idx="1211">
                  <c:v>0.0985759309146715</c:v>
                </c:pt>
                <c:pt idx="1212">
                  <c:v>-0.0823191246533844</c:v>
                </c:pt>
                <c:pt idx="1213">
                  <c:v>-0.0809824265108634</c:v>
                </c:pt>
                <c:pt idx="1214">
                  <c:v>-0.0811653374469692</c:v>
                </c:pt>
                <c:pt idx="1215">
                  <c:v>0.0738072825887907</c:v>
                </c:pt>
                <c:pt idx="1216">
                  <c:v>0.0852132334727897</c:v>
                </c:pt>
                <c:pt idx="1217">
                  <c:v>-0.06985299216065</c:v>
                </c:pt>
                <c:pt idx="1218">
                  <c:v>-0.0680754782219063</c:v>
                </c:pt>
                <c:pt idx="1219">
                  <c:v>0.0808922513767194</c:v>
                </c:pt>
                <c:pt idx="1220">
                  <c:v>0.0568992354661075</c:v>
                </c:pt>
                <c:pt idx="1221">
                  <c:v>0.0792034890084821</c:v>
                </c:pt>
                <c:pt idx="1222">
                  <c:v>-0.0869650503886708</c:v>
                </c:pt>
                <c:pt idx="1223">
                  <c:v>-0.0886841186448264</c:v>
                </c:pt>
                <c:pt idx="1224">
                  <c:v>0.107938090511771</c:v>
                </c:pt>
                <c:pt idx="1225">
                  <c:v>-0.0781140292908603</c:v>
                </c:pt>
                <c:pt idx="1226">
                  <c:v>-0.0799452889496392</c:v>
                </c:pt>
                <c:pt idx="1227">
                  <c:v>-0.0711910035247505</c:v>
                </c:pt>
                <c:pt idx="1228">
                  <c:v>0.0840301589578899</c:v>
                </c:pt>
                <c:pt idx="1229">
                  <c:v>-0.0709639255888602</c:v>
                </c:pt>
                <c:pt idx="1230">
                  <c:v>-0.0757023086590375</c:v>
                </c:pt>
                <c:pt idx="1231">
                  <c:v>-0.0401506215575813</c:v>
                </c:pt>
                <c:pt idx="1232">
                  <c:v>-0.0656957964455445</c:v>
                </c:pt>
                <c:pt idx="1233">
                  <c:v>0.0884380903696058</c:v>
                </c:pt>
                <c:pt idx="1234">
                  <c:v>0.0818432520892346</c:v>
                </c:pt>
                <c:pt idx="1235">
                  <c:v>0.0695163572523384</c:v>
                </c:pt>
                <c:pt idx="1236">
                  <c:v>-0.077670186805026</c:v>
                </c:pt>
                <c:pt idx="1237">
                  <c:v>-0.0705761801196198</c:v>
                </c:pt>
                <c:pt idx="1238">
                  <c:v>0.0702089544475406</c:v>
                </c:pt>
                <c:pt idx="1239">
                  <c:v>0.0834030747410232</c:v>
                </c:pt>
                <c:pt idx="1240">
                  <c:v>0.0743603605187746</c:v>
                </c:pt>
                <c:pt idx="1241">
                  <c:v>0.0881226615035027</c:v>
                </c:pt>
                <c:pt idx="1242">
                  <c:v>-0.0775267998872466</c:v>
                </c:pt>
                <c:pt idx="1243">
                  <c:v>0.069766211158398</c:v>
                </c:pt>
                <c:pt idx="1244">
                  <c:v>-0.113374706186886</c:v>
                </c:pt>
                <c:pt idx="1245">
                  <c:v>0.0602360347558678</c:v>
                </c:pt>
                <c:pt idx="1246">
                  <c:v>-0.0718544778091502</c:v>
                </c:pt>
                <c:pt idx="1247">
                  <c:v>-0.0607953068042558</c:v>
                </c:pt>
                <c:pt idx="1248">
                  <c:v>-0.0821303901974317</c:v>
                </c:pt>
                <c:pt idx="1249">
                  <c:v>0.0763180137408236</c:v>
                </c:pt>
                <c:pt idx="1250">
                  <c:v>-0.0796221510662817</c:v>
                </c:pt>
                <c:pt idx="1251">
                  <c:v>-0.0546297444218846</c:v>
                </c:pt>
                <c:pt idx="1252">
                  <c:v>-0.0583301611438425</c:v>
                </c:pt>
                <c:pt idx="1253">
                  <c:v>0.0623424856019484</c:v>
                </c:pt>
                <c:pt idx="1254">
                  <c:v>0.0827944364164363</c:v>
                </c:pt>
                <c:pt idx="1255">
                  <c:v>-0.0774967160952075</c:v>
                </c:pt>
                <c:pt idx="1256">
                  <c:v>0.100033547018671</c:v>
                </c:pt>
                <c:pt idx="1257">
                  <c:v>0.100830739663115</c:v>
                </c:pt>
                <c:pt idx="1258">
                  <c:v>0.0970371198784622</c:v>
                </c:pt>
                <c:pt idx="1259">
                  <c:v>0.0901797138650535</c:v>
                </c:pt>
                <c:pt idx="1260">
                  <c:v>-0.0801602546158405</c:v>
                </c:pt>
                <c:pt idx="1261">
                  <c:v>-0.0795684093780578</c:v>
                </c:pt>
                <c:pt idx="1262">
                  <c:v>-0.0723635149506238</c:v>
                </c:pt>
                <c:pt idx="1263">
                  <c:v>-0.0755095772793378</c:v>
                </c:pt>
                <c:pt idx="1264">
                  <c:v>0.0869964789188604</c:v>
                </c:pt>
                <c:pt idx="1265">
                  <c:v>0.0784242678922753</c:v>
                </c:pt>
                <c:pt idx="1266">
                  <c:v>0.0960468380286926</c:v>
                </c:pt>
                <c:pt idx="1267">
                  <c:v>0.0970446153299823</c:v>
                </c:pt>
                <c:pt idx="1268">
                  <c:v>0.0926520112088328</c:v>
                </c:pt>
                <c:pt idx="1269">
                  <c:v>-0.0934901383136938</c:v>
                </c:pt>
                <c:pt idx="1270">
                  <c:v>0.0802289800396075</c:v>
                </c:pt>
                <c:pt idx="1271">
                  <c:v>-0.0635077316305048</c:v>
                </c:pt>
                <c:pt idx="1272">
                  <c:v>0.100156708315663</c:v>
                </c:pt>
                <c:pt idx="1273">
                  <c:v>-0.0920097107473001</c:v>
                </c:pt>
                <c:pt idx="1274">
                  <c:v>0.0802950720967225</c:v>
                </c:pt>
                <c:pt idx="1275">
                  <c:v>-0.0626498714024308</c:v>
                </c:pt>
                <c:pt idx="1276">
                  <c:v>0.0781646848874217</c:v>
                </c:pt>
                <c:pt idx="1277">
                  <c:v>-0.113567394445281</c:v>
                </c:pt>
                <c:pt idx="1278">
                  <c:v>-0.0719864189986554</c:v>
                </c:pt>
                <c:pt idx="1279">
                  <c:v>0.0749292262542831</c:v>
                </c:pt>
                <c:pt idx="1280">
                  <c:v>0.0939175240497526</c:v>
                </c:pt>
                <c:pt idx="1281">
                  <c:v>0.0832661315426269</c:v>
                </c:pt>
                <c:pt idx="1282">
                  <c:v>0.0829832685886477</c:v>
                </c:pt>
                <c:pt idx="1283">
                  <c:v>0.0776610559429902</c:v>
                </c:pt>
                <c:pt idx="1284">
                  <c:v>-0.0921368763384684</c:v>
                </c:pt>
                <c:pt idx="1285">
                  <c:v>0.0791134737875174</c:v>
                </c:pt>
                <c:pt idx="1286">
                  <c:v>-0.0814781559473019</c:v>
                </c:pt>
                <c:pt idx="1287">
                  <c:v>0.0786953005279603</c:v>
                </c:pt>
                <c:pt idx="1288">
                  <c:v>-0.101373525068379</c:v>
                </c:pt>
                <c:pt idx="1289">
                  <c:v>0.0817585462285522</c:v>
                </c:pt>
                <c:pt idx="1290">
                  <c:v>0.0942637214101896</c:v>
                </c:pt>
                <c:pt idx="1291">
                  <c:v>-0.0543331023389633</c:v>
                </c:pt>
                <c:pt idx="1292">
                  <c:v>-0.0729010877256497</c:v>
                </c:pt>
                <c:pt idx="1293">
                  <c:v>-0.0767692284837467</c:v>
                </c:pt>
                <c:pt idx="1294">
                  <c:v>0.117938600825088</c:v>
                </c:pt>
                <c:pt idx="1295">
                  <c:v>0.0636557009960282</c:v>
                </c:pt>
                <c:pt idx="1296">
                  <c:v>-0.115596539141283</c:v>
                </c:pt>
                <c:pt idx="1297">
                  <c:v>-0.079246673849571</c:v>
                </c:pt>
                <c:pt idx="1298">
                  <c:v>0.0893912001363436</c:v>
                </c:pt>
                <c:pt idx="1299">
                  <c:v>-0.0864283154687165</c:v>
                </c:pt>
                <c:pt idx="1300">
                  <c:v>0.0906909083687907</c:v>
                </c:pt>
                <c:pt idx="1301">
                  <c:v>0.0882037629525123</c:v>
                </c:pt>
                <c:pt idx="1302">
                  <c:v>-0.101089817638959</c:v>
                </c:pt>
                <c:pt idx="1303">
                  <c:v>-0.0701782156127134</c:v>
                </c:pt>
                <c:pt idx="1304">
                  <c:v>0.0965190102666202</c:v>
                </c:pt>
                <c:pt idx="1305">
                  <c:v>0.086826989565227</c:v>
                </c:pt>
                <c:pt idx="1306">
                  <c:v>0.0821765501774282</c:v>
                </c:pt>
                <c:pt idx="1307">
                  <c:v>0.0987101760716709</c:v>
                </c:pt>
                <c:pt idx="1308">
                  <c:v>-0.0989815390808682</c:v>
                </c:pt>
                <c:pt idx="1309">
                  <c:v>0.0920543959974826</c:v>
                </c:pt>
                <c:pt idx="1310">
                  <c:v>-0.128707351654857</c:v>
                </c:pt>
                <c:pt idx="1311">
                  <c:v>-0.104108450066095</c:v>
                </c:pt>
                <c:pt idx="1312">
                  <c:v>0.0790211221576189</c:v>
                </c:pt>
                <c:pt idx="1313">
                  <c:v>0.148789526711543</c:v>
                </c:pt>
                <c:pt idx="1314">
                  <c:v>0.0949540585533949</c:v>
                </c:pt>
                <c:pt idx="1315">
                  <c:v>-0.0689565041925975</c:v>
                </c:pt>
                <c:pt idx="1316">
                  <c:v>0.0994923180397811</c:v>
                </c:pt>
                <c:pt idx="1317">
                  <c:v>0.0890086522986351</c:v>
                </c:pt>
                <c:pt idx="1318">
                  <c:v>-0.0741313373863051</c:v>
                </c:pt>
                <c:pt idx="1319">
                  <c:v>-0.0863647306007822</c:v>
                </c:pt>
                <c:pt idx="1320">
                  <c:v>-0.105862998298941</c:v>
                </c:pt>
                <c:pt idx="1321">
                  <c:v>-0.0879946593509069</c:v>
                </c:pt>
                <c:pt idx="1322">
                  <c:v>-0.0699359900771025</c:v>
                </c:pt>
                <c:pt idx="1323">
                  <c:v>-0.0973185528827212</c:v>
                </c:pt>
                <c:pt idx="1324">
                  <c:v>-0.052714738644518</c:v>
                </c:pt>
                <c:pt idx="1325">
                  <c:v>-0.100802510314239</c:v>
                </c:pt>
                <c:pt idx="1326">
                  <c:v>-0.0940916377887558</c:v>
                </c:pt>
                <c:pt idx="1327">
                  <c:v>0.0919993087633136</c:v>
                </c:pt>
                <c:pt idx="1328">
                  <c:v>-0.112793618935517</c:v>
                </c:pt>
                <c:pt idx="1329">
                  <c:v>-0.0887535930296507</c:v>
                </c:pt>
                <c:pt idx="1330">
                  <c:v>0.0914380876627469</c:v>
                </c:pt>
                <c:pt idx="1331">
                  <c:v>0.0675356394720213</c:v>
                </c:pt>
                <c:pt idx="1332">
                  <c:v>0.0924670426948289</c:v>
                </c:pt>
                <c:pt idx="1333">
                  <c:v>-0.0601580586734603</c:v>
                </c:pt>
                <c:pt idx="1334">
                  <c:v>-0.0894934317050671</c:v>
                </c:pt>
                <c:pt idx="1335">
                  <c:v>0.0797074619458792</c:v>
                </c:pt>
                <c:pt idx="1336">
                  <c:v>0.0780174653233904</c:v>
                </c:pt>
                <c:pt idx="1337">
                  <c:v>-0.0626887629231233</c:v>
                </c:pt>
                <c:pt idx="1338">
                  <c:v>0.0867090892040421</c:v>
                </c:pt>
                <c:pt idx="1339">
                  <c:v>0.0932113778012095</c:v>
                </c:pt>
                <c:pt idx="1340">
                  <c:v>0.105033779765502</c:v>
                </c:pt>
                <c:pt idx="1341">
                  <c:v>-0.0543190083942062</c:v>
                </c:pt>
                <c:pt idx="1342">
                  <c:v>-0.0905547049061654</c:v>
                </c:pt>
                <c:pt idx="1343">
                  <c:v>-0.0570418712874279</c:v>
                </c:pt>
                <c:pt idx="1344">
                  <c:v>0.0976394679619454</c:v>
                </c:pt>
                <c:pt idx="1345">
                  <c:v>0.0830450119962395</c:v>
                </c:pt>
                <c:pt idx="1346">
                  <c:v>0.0882692406283606</c:v>
                </c:pt>
                <c:pt idx="1347">
                  <c:v>-0.0724621343265222</c:v>
                </c:pt>
                <c:pt idx="1348">
                  <c:v>-0.0871979499421951</c:v>
                </c:pt>
                <c:pt idx="1349">
                  <c:v>0.0919467709327629</c:v>
                </c:pt>
                <c:pt idx="1350">
                  <c:v>-0.0838703235941017</c:v>
                </c:pt>
                <c:pt idx="1351">
                  <c:v>-0.081242342643193</c:v>
                </c:pt>
                <c:pt idx="1352">
                  <c:v>-0.0959054117019468</c:v>
                </c:pt>
                <c:pt idx="1353">
                  <c:v>0.0864488972324055</c:v>
                </c:pt>
                <c:pt idx="1354">
                  <c:v>-0.0709359889194391</c:v>
                </c:pt>
                <c:pt idx="1355">
                  <c:v>0.0882429513454173</c:v>
                </c:pt>
                <c:pt idx="1356">
                  <c:v>0.08590075864784</c:v>
                </c:pt>
                <c:pt idx="1357">
                  <c:v>-0.0749031571382688</c:v>
                </c:pt>
                <c:pt idx="1358">
                  <c:v>0.140181928992714</c:v>
                </c:pt>
                <c:pt idx="1359">
                  <c:v>0.105389928616247</c:v>
                </c:pt>
                <c:pt idx="1360">
                  <c:v>0.111629045052962</c:v>
                </c:pt>
                <c:pt idx="1361">
                  <c:v>0.089906057804303</c:v>
                </c:pt>
                <c:pt idx="1362">
                  <c:v>0.0885421529877616</c:v>
                </c:pt>
                <c:pt idx="1363">
                  <c:v>0.0739671756799201</c:v>
                </c:pt>
                <c:pt idx="1364">
                  <c:v>-0.0724145393485888</c:v>
                </c:pt>
                <c:pt idx="1365">
                  <c:v>0.0982603317451854</c:v>
                </c:pt>
                <c:pt idx="1366">
                  <c:v>0.0973952494601732</c:v>
                </c:pt>
                <c:pt idx="1367">
                  <c:v>-0.0911552772941045</c:v>
                </c:pt>
                <c:pt idx="1368">
                  <c:v>0.093157129461464</c:v>
                </c:pt>
                <c:pt idx="1369">
                  <c:v>0.0825761289419403</c:v>
                </c:pt>
                <c:pt idx="1370">
                  <c:v>-0.0879056104835086</c:v>
                </c:pt>
                <c:pt idx="1371">
                  <c:v>-0.0833835240420219</c:v>
                </c:pt>
                <c:pt idx="1372">
                  <c:v>0.0753724368675504</c:v>
                </c:pt>
                <c:pt idx="1373">
                  <c:v>-0.0742763601768172</c:v>
                </c:pt>
                <c:pt idx="1374">
                  <c:v>-0.103863177615186</c:v>
                </c:pt>
                <c:pt idx="1375">
                  <c:v>0.0963252474609061</c:v>
                </c:pt>
                <c:pt idx="1376">
                  <c:v>0.0540755976128575</c:v>
                </c:pt>
                <c:pt idx="1377">
                  <c:v>0.106450222639663</c:v>
                </c:pt>
                <c:pt idx="1378">
                  <c:v>-0.0902113888360549</c:v>
                </c:pt>
                <c:pt idx="1379">
                  <c:v>0.0918341962503324</c:v>
                </c:pt>
                <c:pt idx="1380">
                  <c:v>-0.0965835574873989</c:v>
                </c:pt>
                <c:pt idx="1381">
                  <c:v>-0.0918338816204762</c:v>
                </c:pt>
                <c:pt idx="1382">
                  <c:v>0.0469059850634346</c:v>
                </c:pt>
                <c:pt idx="1383">
                  <c:v>0.104183657010544</c:v>
                </c:pt>
                <c:pt idx="1384">
                  <c:v>0.0873778286518464</c:v>
                </c:pt>
                <c:pt idx="1385">
                  <c:v>0.0904175871914023</c:v>
                </c:pt>
                <c:pt idx="1386">
                  <c:v>-0.102746861384098</c:v>
                </c:pt>
                <c:pt idx="1387">
                  <c:v>0.0919102020267786</c:v>
                </c:pt>
                <c:pt idx="1388">
                  <c:v>-0.0706867518927115</c:v>
                </c:pt>
                <c:pt idx="1389">
                  <c:v>0.10167881158959</c:v>
                </c:pt>
                <c:pt idx="1390">
                  <c:v>-0.0801760490065521</c:v>
                </c:pt>
                <c:pt idx="1391">
                  <c:v>0.103506094519557</c:v>
                </c:pt>
                <c:pt idx="1392">
                  <c:v>0.0935210769176658</c:v>
                </c:pt>
                <c:pt idx="1393">
                  <c:v>0.116473346435386</c:v>
                </c:pt>
                <c:pt idx="1394">
                  <c:v>0.0914461494531173</c:v>
                </c:pt>
                <c:pt idx="1395">
                  <c:v>0.0722628645505908</c:v>
                </c:pt>
                <c:pt idx="1396">
                  <c:v>0.101594088806802</c:v>
                </c:pt>
                <c:pt idx="1397">
                  <c:v>-0.0957321576952435</c:v>
                </c:pt>
                <c:pt idx="1398">
                  <c:v>0.0749312785806876</c:v>
                </c:pt>
                <c:pt idx="1399">
                  <c:v>0.0993022578827347</c:v>
                </c:pt>
                <c:pt idx="1400">
                  <c:v>0.108038545207828</c:v>
                </c:pt>
                <c:pt idx="1401">
                  <c:v>0.131455069846746</c:v>
                </c:pt>
                <c:pt idx="1402">
                  <c:v>0.107763417064897</c:v>
                </c:pt>
                <c:pt idx="1403">
                  <c:v>-0.117867208064235</c:v>
                </c:pt>
                <c:pt idx="1404">
                  <c:v>0.0902438663111609</c:v>
                </c:pt>
                <c:pt idx="1405">
                  <c:v>0.0710389509393565</c:v>
                </c:pt>
                <c:pt idx="1406">
                  <c:v>-0.154337151260268</c:v>
                </c:pt>
                <c:pt idx="1407">
                  <c:v>-0.102121508604748</c:v>
                </c:pt>
                <c:pt idx="1408">
                  <c:v>0.0995048559853706</c:v>
                </c:pt>
                <c:pt idx="1409">
                  <c:v>0.0510460400534977</c:v>
                </c:pt>
                <c:pt idx="1410">
                  <c:v>-0.0740027870402884</c:v>
                </c:pt>
                <c:pt idx="1411">
                  <c:v>-0.110587105752052</c:v>
                </c:pt>
                <c:pt idx="1412">
                  <c:v>0.0879231593384874</c:v>
                </c:pt>
                <c:pt idx="1413">
                  <c:v>0.0886832295055371</c:v>
                </c:pt>
                <c:pt idx="1414">
                  <c:v>0.0920153568591889</c:v>
                </c:pt>
                <c:pt idx="1415">
                  <c:v>0.124322880705936</c:v>
                </c:pt>
                <c:pt idx="1416">
                  <c:v>-0.108387070420485</c:v>
                </c:pt>
                <c:pt idx="1417">
                  <c:v>0.094000021360348</c:v>
                </c:pt>
                <c:pt idx="1418">
                  <c:v>0.105494270535017</c:v>
                </c:pt>
                <c:pt idx="1419">
                  <c:v>-0.0721776970557171</c:v>
                </c:pt>
                <c:pt idx="1420">
                  <c:v>0.0843484772310128</c:v>
                </c:pt>
                <c:pt idx="1421">
                  <c:v>0.145352380349154</c:v>
                </c:pt>
                <c:pt idx="1422">
                  <c:v>0.0887450198166864</c:v>
                </c:pt>
                <c:pt idx="1423">
                  <c:v>0.103580686562684</c:v>
                </c:pt>
                <c:pt idx="1424">
                  <c:v>0.095066255547295</c:v>
                </c:pt>
                <c:pt idx="1425">
                  <c:v>-0.0942285232324512</c:v>
                </c:pt>
                <c:pt idx="1426">
                  <c:v>-0.0903727666845065</c:v>
                </c:pt>
                <c:pt idx="1427">
                  <c:v>-0.0883596454817996</c:v>
                </c:pt>
                <c:pt idx="1428">
                  <c:v>0.0921694271103763</c:v>
                </c:pt>
                <c:pt idx="1429">
                  <c:v>-0.0944936628812883</c:v>
                </c:pt>
                <c:pt idx="1430">
                  <c:v>0.10737970668484</c:v>
                </c:pt>
                <c:pt idx="1431">
                  <c:v>0.113608910130351</c:v>
                </c:pt>
                <c:pt idx="1432">
                  <c:v>-0.0911294338509437</c:v>
                </c:pt>
                <c:pt idx="1433">
                  <c:v>-0.0911056443444681</c:v>
                </c:pt>
                <c:pt idx="1434">
                  <c:v>0.115234890897147</c:v>
                </c:pt>
                <c:pt idx="1435">
                  <c:v>0.0826959258568275</c:v>
                </c:pt>
                <c:pt idx="1436">
                  <c:v>0.111098543362707</c:v>
                </c:pt>
                <c:pt idx="1437">
                  <c:v>-0.0857703539954473</c:v>
                </c:pt>
                <c:pt idx="1438">
                  <c:v>0.10429270310688</c:v>
                </c:pt>
                <c:pt idx="1439">
                  <c:v>0.11731254128577</c:v>
                </c:pt>
                <c:pt idx="1440">
                  <c:v>0.103354702909444</c:v>
                </c:pt>
                <c:pt idx="1441">
                  <c:v>0.103474433803782</c:v>
                </c:pt>
                <c:pt idx="1442">
                  <c:v>0.103118553552363</c:v>
                </c:pt>
                <c:pt idx="1443">
                  <c:v>-0.0716163230091036</c:v>
                </c:pt>
                <c:pt idx="1444">
                  <c:v>-0.093235484222338</c:v>
                </c:pt>
                <c:pt idx="1445">
                  <c:v>-0.115247373676609</c:v>
                </c:pt>
                <c:pt idx="1446">
                  <c:v>0.0851415083831822</c:v>
                </c:pt>
                <c:pt idx="1447">
                  <c:v>0.0986335880571324</c:v>
                </c:pt>
                <c:pt idx="1448">
                  <c:v>-0.140634768473921</c:v>
                </c:pt>
                <c:pt idx="1449">
                  <c:v>0.0987638838253171</c:v>
                </c:pt>
                <c:pt idx="1450">
                  <c:v>0.10590809025918</c:v>
                </c:pt>
                <c:pt idx="1451">
                  <c:v>0.109223110185733</c:v>
                </c:pt>
                <c:pt idx="1452">
                  <c:v>-0.0816899516930416</c:v>
                </c:pt>
                <c:pt idx="1453">
                  <c:v>-0.11440617756267</c:v>
                </c:pt>
                <c:pt idx="1454">
                  <c:v>0.164504204488273</c:v>
                </c:pt>
                <c:pt idx="1455">
                  <c:v>0.124571903268703</c:v>
                </c:pt>
                <c:pt idx="1456">
                  <c:v>-0.0860264950889593</c:v>
                </c:pt>
                <c:pt idx="1457">
                  <c:v>0.116425424146451</c:v>
                </c:pt>
                <c:pt idx="1458">
                  <c:v>0.135064993009651</c:v>
                </c:pt>
                <c:pt idx="1459">
                  <c:v>0.0891225177015365</c:v>
                </c:pt>
                <c:pt idx="1460">
                  <c:v>0.100702177487169</c:v>
                </c:pt>
                <c:pt idx="1461">
                  <c:v>-0.0958549648190987</c:v>
                </c:pt>
                <c:pt idx="1462">
                  <c:v>0.0764825448503477</c:v>
                </c:pt>
                <c:pt idx="1463">
                  <c:v>0.105343548596899</c:v>
                </c:pt>
                <c:pt idx="1464">
                  <c:v>0.107331416026049</c:v>
                </c:pt>
                <c:pt idx="1465">
                  <c:v>-0.0842944397513493</c:v>
                </c:pt>
                <c:pt idx="1466">
                  <c:v>0.0921178851715602</c:v>
                </c:pt>
                <c:pt idx="1467">
                  <c:v>0.0947779105139237</c:v>
                </c:pt>
                <c:pt idx="1468">
                  <c:v>0.110402091337013</c:v>
                </c:pt>
                <c:pt idx="1469">
                  <c:v>0.104062769113699</c:v>
                </c:pt>
                <c:pt idx="1470">
                  <c:v>-0.0865982968236978</c:v>
                </c:pt>
                <c:pt idx="1471">
                  <c:v>-0.0860591911439772</c:v>
                </c:pt>
                <c:pt idx="1472">
                  <c:v>0.114919599066413</c:v>
                </c:pt>
                <c:pt idx="1473">
                  <c:v>-0.112905678876477</c:v>
                </c:pt>
                <c:pt idx="1474">
                  <c:v>0.0905128335554122</c:v>
                </c:pt>
                <c:pt idx="1475">
                  <c:v>-0.110340889912177</c:v>
                </c:pt>
                <c:pt idx="1476">
                  <c:v>0.0749619921408564</c:v>
                </c:pt>
                <c:pt idx="1477">
                  <c:v>0.0902162466484795</c:v>
                </c:pt>
                <c:pt idx="1478">
                  <c:v>-0.0849262889299284</c:v>
                </c:pt>
                <c:pt idx="1479">
                  <c:v>-0.0941627346308007</c:v>
                </c:pt>
                <c:pt idx="1480">
                  <c:v>0.124042017245165</c:v>
                </c:pt>
                <c:pt idx="1481">
                  <c:v>-0.073285946924786</c:v>
                </c:pt>
                <c:pt idx="1482">
                  <c:v>0.110620828115086</c:v>
                </c:pt>
                <c:pt idx="1483">
                  <c:v>0.089722324100641</c:v>
                </c:pt>
                <c:pt idx="1484">
                  <c:v>-0.103019888523864</c:v>
                </c:pt>
                <c:pt idx="1485">
                  <c:v>0.0945917941900204</c:v>
                </c:pt>
                <c:pt idx="1486">
                  <c:v>0.110761176885904</c:v>
                </c:pt>
                <c:pt idx="1487">
                  <c:v>-0.0862822288503843</c:v>
                </c:pt>
                <c:pt idx="1488">
                  <c:v>0.107021354129284</c:v>
                </c:pt>
                <c:pt idx="1489">
                  <c:v>0.107844433320804</c:v>
                </c:pt>
                <c:pt idx="1490">
                  <c:v>-0.0848399257945122</c:v>
                </c:pt>
                <c:pt idx="1491">
                  <c:v>0.12138090851816</c:v>
                </c:pt>
                <c:pt idx="1492">
                  <c:v>0.113718100803195</c:v>
                </c:pt>
                <c:pt idx="1493">
                  <c:v>0.108422810989449</c:v>
                </c:pt>
                <c:pt idx="1494">
                  <c:v>0.0916428270417056</c:v>
                </c:pt>
                <c:pt idx="1495">
                  <c:v>0.110640893352819</c:v>
                </c:pt>
                <c:pt idx="1496">
                  <c:v>0.0930677237832163</c:v>
                </c:pt>
                <c:pt idx="1497">
                  <c:v>0.0903122751082405</c:v>
                </c:pt>
                <c:pt idx="1498">
                  <c:v>0.114919115184042</c:v>
                </c:pt>
                <c:pt idx="1499">
                  <c:v>-0.108224306548387</c:v>
                </c:pt>
                <c:pt idx="1500">
                  <c:v>0.12020499891215</c:v>
                </c:pt>
                <c:pt idx="1501">
                  <c:v>0.0990612079998557</c:v>
                </c:pt>
                <c:pt idx="1502">
                  <c:v>-0.0983805930061995</c:v>
                </c:pt>
                <c:pt idx="1503">
                  <c:v>-0.115340679280128</c:v>
                </c:pt>
                <c:pt idx="1504">
                  <c:v>-0.110088397623134</c:v>
                </c:pt>
                <c:pt idx="1505">
                  <c:v>-0.102806056519199</c:v>
                </c:pt>
                <c:pt idx="1506">
                  <c:v>-0.095920427214941</c:v>
                </c:pt>
                <c:pt idx="1507">
                  <c:v>0.190156865872821</c:v>
                </c:pt>
                <c:pt idx="1508">
                  <c:v>0.115521701450124</c:v>
                </c:pt>
                <c:pt idx="1509">
                  <c:v>0.0997774783766321</c:v>
                </c:pt>
                <c:pt idx="1510">
                  <c:v>0.103120772745476</c:v>
                </c:pt>
                <c:pt idx="1511">
                  <c:v>-0.126878048781174</c:v>
                </c:pt>
                <c:pt idx="1512">
                  <c:v>-0.100966303809637</c:v>
                </c:pt>
                <c:pt idx="1513">
                  <c:v>0.0918938969312486</c:v>
                </c:pt>
                <c:pt idx="1514">
                  <c:v>-0.0932030844268294</c:v>
                </c:pt>
                <c:pt idx="1515">
                  <c:v>0.133303703725572</c:v>
                </c:pt>
                <c:pt idx="1516">
                  <c:v>-0.0966115533978826</c:v>
                </c:pt>
                <c:pt idx="1517">
                  <c:v>-0.0841831786987777</c:v>
                </c:pt>
                <c:pt idx="1518">
                  <c:v>0.133341283099684</c:v>
                </c:pt>
                <c:pt idx="1519">
                  <c:v>0.0989099735553335</c:v>
                </c:pt>
                <c:pt idx="1520">
                  <c:v>0.150988931254773</c:v>
                </c:pt>
                <c:pt idx="1521">
                  <c:v>-0.180509217709625</c:v>
                </c:pt>
                <c:pt idx="1522">
                  <c:v>0.0991540978757574</c:v>
                </c:pt>
                <c:pt idx="1523">
                  <c:v>0.113168908800338</c:v>
                </c:pt>
                <c:pt idx="1524">
                  <c:v>0.100539087208325</c:v>
                </c:pt>
                <c:pt idx="1525">
                  <c:v>0.104403236847691</c:v>
                </c:pt>
                <c:pt idx="1526">
                  <c:v>0.0861439900863501</c:v>
                </c:pt>
                <c:pt idx="1527">
                  <c:v>-0.0866678703918802</c:v>
                </c:pt>
                <c:pt idx="1528">
                  <c:v>0.114631869954784</c:v>
                </c:pt>
                <c:pt idx="1529">
                  <c:v>0.105796014336318</c:v>
                </c:pt>
                <c:pt idx="1530">
                  <c:v>0.106463506792245</c:v>
                </c:pt>
                <c:pt idx="1531">
                  <c:v>0.0988946428304448</c:v>
                </c:pt>
                <c:pt idx="1532">
                  <c:v>-0.0906830660027208</c:v>
                </c:pt>
                <c:pt idx="1533">
                  <c:v>-0.0580586177257652</c:v>
                </c:pt>
                <c:pt idx="1534">
                  <c:v>-0.104205358462879</c:v>
                </c:pt>
                <c:pt idx="1535">
                  <c:v>0.110222618906353</c:v>
                </c:pt>
                <c:pt idx="1536">
                  <c:v>-0.0755996784319646</c:v>
                </c:pt>
                <c:pt idx="1537">
                  <c:v>0.123112553520281</c:v>
                </c:pt>
                <c:pt idx="1538">
                  <c:v>0.129265608520039</c:v>
                </c:pt>
                <c:pt idx="1539">
                  <c:v>0.167288184975385</c:v>
                </c:pt>
                <c:pt idx="1540">
                  <c:v>0.160558238433618</c:v>
                </c:pt>
                <c:pt idx="1541">
                  <c:v>-0.114564399701689</c:v>
                </c:pt>
                <c:pt idx="1542">
                  <c:v>-0.102327138231703</c:v>
                </c:pt>
                <c:pt idx="1543">
                  <c:v>-0.0939602313350939</c:v>
                </c:pt>
                <c:pt idx="1544">
                  <c:v>0.093261240353867</c:v>
                </c:pt>
                <c:pt idx="1545">
                  <c:v>0.135127101203434</c:v>
                </c:pt>
                <c:pt idx="1546">
                  <c:v>-0.0976317560711751</c:v>
                </c:pt>
                <c:pt idx="1547">
                  <c:v>0.0911841884920484</c:v>
                </c:pt>
                <c:pt idx="1548">
                  <c:v>0.0951833803381194</c:v>
                </c:pt>
                <c:pt idx="1549">
                  <c:v>0.10492601404551</c:v>
                </c:pt>
                <c:pt idx="1550">
                  <c:v>-0.0559702616619955</c:v>
                </c:pt>
                <c:pt idx="1551">
                  <c:v>0.10162916121735</c:v>
                </c:pt>
                <c:pt idx="1552">
                  <c:v>0.127509727062886</c:v>
                </c:pt>
                <c:pt idx="1553">
                  <c:v>0.112943851179751</c:v>
                </c:pt>
                <c:pt idx="1554">
                  <c:v>-0.092784965370741</c:v>
                </c:pt>
                <c:pt idx="1555">
                  <c:v>0.130972693103313</c:v>
                </c:pt>
                <c:pt idx="1556">
                  <c:v>0.113201020940995</c:v>
                </c:pt>
                <c:pt idx="1557">
                  <c:v>0.150752184413321</c:v>
                </c:pt>
                <c:pt idx="1558">
                  <c:v>0.123418251937997</c:v>
                </c:pt>
                <c:pt idx="1559">
                  <c:v>-0.145545328713528</c:v>
                </c:pt>
                <c:pt idx="1560">
                  <c:v>0.123098388701553</c:v>
                </c:pt>
                <c:pt idx="1561">
                  <c:v>0.114576745910321</c:v>
                </c:pt>
                <c:pt idx="1562">
                  <c:v>-0.111289625082098</c:v>
                </c:pt>
                <c:pt idx="1563">
                  <c:v>-0.123535326780982</c:v>
                </c:pt>
                <c:pt idx="1564">
                  <c:v>0.180886740744788</c:v>
                </c:pt>
                <c:pt idx="1565">
                  <c:v>0.119629612648705</c:v>
                </c:pt>
                <c:pt idx="1566">
                  <c:v>0.0874968969804403</c:v>
                </c:pt>
                <c:pt idx="1567">
                  <c:v>0.118816453928541</c:v>
                </c:pt>
                <c:pt idx="1568">
                  <c:v>-0.111846114771685</c:v>
                </c:pt>
                <c:pt idx="1569">
                  <c:v>0.144401433149939</c:v>
                </c:pt>
                <c:pt idx="1570">
                  <c:v>-0.121454324845212</c:v>
                </c:pt>
                <c:pt idx="1571">
                  <c:v>0.112850892844998</c:v>
                </c:pt>
                <c:pt idx="1572">
                  <c:v>0.106494041640158</c:v>
                </c:pt>
                <c:pt idx="1573">
                  <c:v>0.129508497961818</c:v>
                </c:pt>
                <c:pt idx="1574">
                  <c:v>0.121827199968585</c:v>
                </c:pt>
                <c:pt idx="1575">
                  <c:v>0.0844548608372827</c:v>
                </c:pt>
                <c:pt idx="1576">
                  <c:v>0.104988358359937</c:v>
                </c:pt>
                <c:pt idx="1577">
                  <c:v>-0.116826483765535</c:v>
                </c:pt>
                <c:pt idx="1578">
                  <c:v>-0.0945239254858025</c:v>
                </c:pt>
                <c:pt idx="1579">
                  <c:v>-0.103293798850464</c:v>
                </c:pt>
                <c:pt idx="1580">
                  <c:v>-0.125864021564587</c:v>
                </c:pt>
                <c:pt idx="1581">
                  <c:v>0.124153146393324</c:v>
                </c:pt>
                <c:pt idx="1582">
                  <c:v>0.114490614055947</c:v>
                </c:pt>
                <c:pt idx="1583">
                  <c:v>-0.0971892484416078</c:v>
                </c:pt>
                <c:pt idx="1584">
                  <c:v>0.108650805780207</c:v>
                </c:pt>
                <c:pt idx="1585">
                  <c:v>0.126109091655376</c:v>
                </c:pt>
                <c:pt idx="1586">
                  <c:v>0.110020262732087</c:v>
                </c:pt>
                <c:pt idx="1587">
                  <c:v>-0.120102993740323</c:v>
                </c:pt>
                <c:pt idx="1588">
                  <c:v>-0.104729787400867</c:v>
                </c:pt>
                <c:pt idx="1589">
                  <c:v>-0.0767727473961253</c:v>
                </c:pt>
                <c:pt idx="1590">
                  <c:v>0.124413736243517</c:v>
                </c:pt>
                <c:pt idx="1591">
                  <c:v>-0.109894773672617</c:v>
                </c:pt>
                <c:pt idx="1592">
                  <c:v>0.0900666343145676</c:v>
                </c:pt>
                <c:pt idx="1593">
                  <c:v>-0.123425686454314</c:v>
                </c:pt>
                <c:pt idx="1594">
                  <c:v>0.104837284642121</c:v>
                </c:pt>
                <c:pt idx="1595">
                  <c:v>0.110431759403923</c:v>
                </c:pt>
                <c:pt idx="1596">
                  <c:v>-0.0975416499559488</c:v>
                </c:pt>
                <c:pt idx="1597">
                  <c:v>-0.10998604684714</c:v>
                </c:pt>
                <c:pt idx="1598">
                  <c:v>0.114045245063475</c:v>
                </c:pt>
                <c:pt idx="1599">
                  <c:v>0.117904041826135</c:v>
                </c:pt>
                <c:pt idx="1600">
                  <c:v>-0.107440067016226</c:v>
                </c:pt>
                <c:pt idx="1601">
                  <c:v>0.0986122641599964</c:v>
                </c:pt>
                <c:pt idx="1602">
                  <c:v>0.114268449535681</c:v>
                </c:pt>
                <c:pt idx="1603">
                  <c:v>0.113043153326467</c:v>
                </c:pt>
                <c:pt idx="1604">
                  <c:v>-0.0702008125932404</c:v>
                </c:pt>
                <c:pt idx="1605">
                  <c:v>-0.0929323975382482</c:v>
                </c:pt>
                <c:pt idx="1606">
                  <c:v>0.131299506375923</c:v>
                </c:pt>
                <c:pt idx="1607">
                  <c:v>0.102913167465525</c:v>
                </c:pt>
                <c:pt idx="1608">
                  <c:v>-0.114190441191068</c:v>
                </c:pt>
                <c:pt idx="1609">
                  <c:v>0.109630438755842</c:v>
                </c:pt>
                <c:pt idx="1610">
                  <c:v>0.125083077203323</c:v>
                </c:pt>
                <c:pt idx="1611">
                  <c:v>0.106661093036751</c:v>
                </c:pt>
                <c:pt idx="1612">
                  <c:v>-0.109894937696362</c:v>
                </c:pt>
                <c:pt idx="1613">
                  <c:v>-0.129489432583211</c:v>
                </c:pt>
                <c:pt idx="1614">
                  <c:v>0.114902062189442</c:v>
                </c:pt>
                <c:pt idx="1615">
                  <c:v>0.123021932791042</c:v>
                </c:pt>
                <c:pt idx="1616">
                  <c:v>-0.0950762016589514</c:v>
                </c:pt>
                <c:pt idx="1617">
                  <c:v>0.127392383692094</c:v>
                </c:pt>
                <c:pt idx="1618">
                  <c:v>0.10396760262333</c:v>
                </c:pt>
                <c:pt idx="1619">
                  <c:v>-0.0871031267555173</c:v>
                </c:pt>
                <c:pt idx="1620">
                  <c:v>-0.138947221953549</c:v>
                </c:pt>
                <c:pt idx="1621">
                  <c:v>-0.121676425412239</c:v>
                </c:pt>
                <c:pt idx="1622">
                  <c:v>-0.0691580819502606</c:v>
                </c:pt>
                <c:pt idx="1623">
                  <c:v>0.119542685658654</c:v>
                </c:pt>
                <c:pt idx="1624">
                  <c:v>0.102599768922152</c:v>
                </c:pt>
                <c:pt idx="1625">
                  <c:v>0.105437191007169</c:v>
                </c:pt>
                <c:pt idx="1626">
                  <c:v>-0.174143683018321</c:v>
                </c:pt>
                <c:pt idx="1627">
                  <c:v>0.103796693567607</c:v>
                </c:pt>
                <c:pt idx="1628">
                  <c:v>-0.0965688013188727</c:v>
                </c:pt>
                <c:pt idx="1629">
                  <c:v>0.116687661938294</c:v>
                </c:pt>
                <c:pt idx="1630">
                  <c:v>-0.107682893648158</c:v>
                </c:pt>
                <c:pt idx="1631">
                  <c:v>0.111149798957493</c:v>
                </c:pt>
                <c:pt idx="1632">
                  <c:v>-0.110797829758625</c:v>
                </c:pt>
                <c:pt idx="1633">
                  <c:v>0.11674997542804</c:v>
                </c:pt>
                <c:pt idx="1634">
                  <c:v>-0.0923440960089399</c:v>
                </c:pt>
                <c:pt idx="1635">
                  <c:v>0.130842550063762</c:v>
                </c:pt>
                <c:pt idx="1636">
                  <c:v>-0.160149454331784</c:v>
                </c:pt>
                <c:pt idx="1637">
                  <c:v>-0.122384104552407</c:v>
                </c:pt>
                <c:pt idx="1638">
                  <c:v>-0.0961385910368288</c:v>
                </c:pt>
                <c:pt idx="1639">
                  <c:v>-0.108136806720172</c:v>
                </c:pt>
                <c:pt idx="1640">
                  <c:v>0.120285395348651</c:v>
                </c:pt>
                <c:pt idx="1641">
                  <c:v>0.141573338144317</c:v>
                </c:pt>
                <c:pt idx="1642">
                  <c:v>0.122529460639728</c:v>
                </c:pt>
                <c:pt idx="1643">
                  <c:v>-0.10230410233897</c:v>
                </c:pt>
                <c:pt idx="1644">
                  <c:v>-0.097969734430543</c:v>
                </c:pt>
                <c:pt idx="1645">
                  <c:v>0.137715607961462</c:v>
                </c:pt>
                <c:pt idx="1646">
                  <c:v>0.0961830863681362</c:v>
                </c:pt>
                <c:pt idx="1647">
                  <c:v>0.128778845782522</c:v>
                </c:pt>
                <c:pt idx="1648">
                  <c:v>0.115908692586379</c:v>
                </c:pt>
                <c:pt idx="1649">
                  <c:v>0.115237710625934</c:v>
                </c:pt>
                <c:pt idx="1650">
                  <c:v>0.0963157838334259</c:v>
                </c:pt>
                <c:pt idx="1651">
                  <c:v>-0.107206018829318</c:v>
                </c:pt>
                <c:pt idx="1652">
                  <c:v>0.11084784972439</c:v>
                </c:pt>
                <c:pt idx="1653">
                  <c:v>-0.101322558746989</c:v>
                </c:pt>
                <c:pt idx="1654">
                  <c:v>0.124221756452493</c:v>
                </c:pt>
                <c:pt idx="1655">
                  <c:v>0.130169265756763</c:v>
                </c:pt>
                <c:pt idx="1656">
                  <c:v>0.110259117651523</c:v>
                </c:pt>
                <c:pt idx="1657">
                  <c:v>0.142994782655238</c:v>
                </c:pt>
                <c:pt idx="1658">
                  <c:v>0.126452550756434</c:v>
                </c:pt>
                <c:pt idx="1659">
                  <c:v>-0.136258556889715</c:v>
                </c:pt>
                <c:pt idx="1660">
                  <c:v>-0.125031470884008</c:v>
                </c:pt>
                <c:pt idx="1661">
                  <c:v>-0.107733947193036</c:v>
                </c:pt>
                <c:pt idx="1662">
                  <c:v>-0.107734021174399</c:v>
                </c:pt>
                <c:pt idx="1663">
                  <c:v>-0.116812742287921</c:v>
                </c:pt>
                <c:pt idx="1664">
                  <c:v>-0.125447126651726</c:v>
                </c:pt>
                <c:pt idx="1665">
                  <c:v>0.126965442379845</c:v>
                </c:pt>
                <c:pt idx="1666">
                  <c:v>-0.122457268844639</c:v>
                </c:pt>
                <c:pt idx="1667">
                  <c:v>-0.129860236442843</c:v>
                </c:pt>
                <c:pt idx="1668">
                  <c:v>-0.0762625754754133</c:v>
                </c:pt>
                <c:pt idx="1669">
                  <c:v>0.115930984697907</c:v>
                </c:pt>
                <c:pt idx="1670">
                  <c:v>0.121720394063419</c:v>
                </c:pt>
                <c:pt idx="1671">
                  <c:v>0.111890424186957</c:v>
                </c:pt>
                <c:pt idx="1672">
                  <c:v>0.101496415234554</c:v>
                </c:pt>
                <c:pt idx="1673">
                  <c:v>-0.113606687931386</c:v>
                </c:pt>
                <c:pt idx="1674">
                  <c:v>0.119724388301333</c:v>
                </c:pt>
                <c:pt idx="1675">
                  <c:v>0.21337560734592</c:v>
                </c:pt>
                <c:pt idx="1676">
                  <c:v>-0.0888287678416149</c:v>
                </c:pt>
                <c:pt idx="1677">
                  <c:v>0.129647683263867</c:v>
                </c:pt>
                <c:pt idx="1678">
                  <c:v>-0.0957020317513851</c:v>
                </c:pt>
                <c:pt idx="1679">
                  <c:v>0.133548480076613</c:v>
                </c:pt>
                <c:pt idx="1680">
                  <c:v>-0.0573833571597736</c:v>
                </c:pt>
                <c:pt idx="1681">
                  <c:v>-0.0964227122490471</c:v>
                </c:pt>
                <c:pt idx="1682">
                  <c:v>0.124328465217483</c:v>
                </c:pt>
                <c:pt idx="1683">
                  <c:v>0.133687489384609</c:v>
                </c:pt>
                <c:pt idx="1684">
                  <c:v>-0.123800525673315</c:v>
                </c:pt>
                <c:pt idx="1685">
                  <c:v>0.119002401445903</c:v>
                </c:pt>
                <c:pt idx="1686">
                  <c:v>-0.071923704069545</c:v>
                </c:pt>
                <c:pt idx="1687">
                  <c:v>0.108392062643054</c:v>
                </c:pt>
                <c:pt idx="1688">
                  <c:v>0.127250031611903</c:v>
                </c:pt>
                <c:pt idx="1689">
                  <c:v>0.116774113104401</c:v>
                </c:pt>
                <c:pt idx="1690">
                  <c:v>-0.104070076150669</c:v>
                </c:pt>
                <c:pt idx="1691">
                  <c:v>0.11133999961446</c:v>
                </c:pt>
                <c:pt idx="1692">
                  <c:v>-0.123421970844034</c:v>
                </c:pt>
                <c:pt idx="1693">
                  <c:v>0.120633454959186</c:v>
                </c:pt>
                <c:pt idx="1694">
                  <c:v>0.1504816526398</c:v>
                </c:pt>
                <c:pt idx="1695">
                  <c:v>-0.11594865720091</c:v>
                </c:pt>
                <c:pt idx="1696">
                  <c:v>0.0862226094809349</c:v>
                </c:pt>
                <c:pt idx="1697">
                  <c:v>0.133459105373751</c:v>
                </c:pt>
                <c:pt idx="1698">
                  <c:v>0.0889054915572595</c:v>
                </c:pt>
                <c:pt idx="1699">
                  <c:v>0.129293574665256</c:v>
                </c:pt>
                <c:pt idx="1700">
                  <c:v>-0.122858084436874</c:v>
                </c:pt>
                <c:pt idx="1701">
                  <c:v>-0.097391192254521</c:v>
                </c:pt>
                <c:pt idx="1702">
                  <c:v>0.131542242797367</c:v>
                </c:pt>
                <c:pt idx="1703">
                  <c:v>0.109633037614878</c:v>
                </c:pt>
                <c:pt idx="1704">
                  <c:v>0.106852337760311</c:v>
                </c:pt>
                <c:pt idx="1705">
                  <c:v>0.141515325639761</c:v>
                </c:pt>
                <c:pt idx="1706">
                  <c:v>0.121392049135679</c:v>
                </c:pt>
                <c:pt idx="1707">
                  <c:v>0.124269965434499</c:v>
                </c:pt>
                <c:pt idx="1708">
                  <c:v>0.113917944482055</c:v>
                </c:pt>
                <c:pt idx="1709">
                  <c:v>-0.0543301073949765</c:v>
                </c:pt>
                <c:pt idx="1710">
                  <c:v>0.125434142222192</c:v>
                </c:pt>
                <c:pt idx="1711">
                  <c:v>0.144361217669372</c:v>
                </c:pt>
                <c:pt idx="1712">
                  <c:v>0.11234969758966</c:v>
                </c:pt>
                <c:pt idx="1713">
                  <c:v>-0.108124879477937</c:v>
                </c:pt>
                <c:pt idx="1714">
                  <c:v>0.106353056888818</c:v>
                </c:pt>
                <c:pt idx="1715">
                  <c:v>-0.121546874564905</c:v>
                </c:pt>
                <c:pt idx="1716">
                  <c:v>-0.078172401667141</c:v>
                </c:pt>
                <c:pt idx="1717">
                  <c:v>0.118877723307578</c:v>
                </c:pt>
                <c:pt idx="1718">
                  <c:v>-0.155610255212858</c:v>
                </c:pt>
                <c:pt idx="1719">
                  <c:v>-0.118612397413413</c:v>
                </c:pt>
                <c:pt idx="1720">
                  <c:v>0.120413924681085</c:v>
                </c:pt>
                <c:pt idx="1721">
                  <c:v>0.117324369734402</c:v>
                </c:pt>
                <c:pt idx="1722">
                  <c:v>0.168290086414262</c:v>
                </c:pt>
                <c:pt idx="1723">
                  <c:v>-0.107616264254473</c:v>
                </c:pt>
                <c:pt idx="1724">
                  <c:v>0.1272341317773</c:v>
                </c:pt>
                <c:pt idx="1725">
                  <c:v>0.113559875637237</c:v>
                </c:pt>
                <c:pt idx="1726">
                  <c:v>-0.125401840854101</c:v>
                </c:pt>
                <c:pt idx="1727">
                  <c:v>-0.130431318201712</c:v>
                </c:pt>
                <c:pt idx="1728">
                  <c:v>0.114942344304573</c:v>
                </c:pt>
                <c:pt idx="1729">
                  <c:v>-0.111482767602626</c:v>
                </c:pt>
                <c:pt idx="1730">
                  <c:v>-0.110717889774437</c:v>
                </c:pt>
                <c:pt idx="1731">
                  <c:v>-0.123102990457625</c:v>
                </c:pt>
                <c:pt idx="1732">
                  <c:v>0.138999891537757</c:v>
                </c:pt>
                <c:pt idx="1733">
                  <c:v>-0.116361112736684</c:v>
                </c:pt>
                <c:pt idx="1734">
                  <c:v>0.112875610558179</c:v>
                </c:pt>
                <c:pt idx="1735">
                  <c:v>0.141924181735256</c:v>
                </c:pt>
                <c:pt idx="1736">
                  <c:v>-0.103460284601924</c:v>
                </c:pt>
                <c:pt idx="1737">
                  <c:v>0.11306687670906</c:v>
                </c:pt>
                <c:pt idx="1738">
                  <c:v>-0.0747471902321121</c:v>
                </c:pt>
                <c:pt idx="1739">
                  <c:v>0.129592477862329</c:v>
                </c:pt>
                <c:pt idx="1740">
                  <c:v>0.144171760576619</c:v>
                </c:pt>
                <c:pt idx="1741">
                  <c:v>0.1103072049272</c:v>
                </c:pt>
                <c:pt idx="1742">
                  <c:v>0.134175628806075</c:v>
                </c:pt>
                <c:pt idx="1743">
                  <c:v>-0.0962573473706033</c:v>
                </c:pt>
                <c:pt idx="1744">
                  <c:v>-0.126305795038506</c:v>
                </c:pt>
                <c:pt idx="1745">
                  <c:v>-0.141294629630081</c:v>
                </c:pt>
                <c:pt idx="1746">
                  <c:v>0.139912052687669</c:v>
                </c:pt>
                <c:pt idx="1747">
                  <c:v>-0.113683099845106</c:v>
                </c:pt>
                <c:pt idx="1748">
                  <c:v>0.12669143333312</c:v>
                </c:pt>
                <c:pt idx="1749">
                  <c:v>0.129323404338847</c:v>
                </c:pt>
                <c:pt idx="1750">
                  <c:v>-0.128609427835886</c:v>
                </c:pt>
                <c:pt idx="1751">
                  <c:v>0.128926940956877</c:v>
                </c:pt>
                <c:pt idx="1752">
                  <c:v>0.147951896304934</c:v>
                </c:pt>
                <c:pt idx="1753">
                  <c:v>0.121162788142897</c:v>
                </c:pt>
                <c:pt idx="1754">
                  <c:v>0.141429822221476</c:v>
                </c:pt>
                <c:pt idx="1755">
                  <c:v>-0.128383608439626</c:v>
                </c:pt>
                <c:pt idx="1756">
                  <c:v>-0.111656404650443</c:v>
                </c:pt>
                <c:pt idx="1757">
                  <c:v>0.17025869886575</c:v>
                </c:pt>
                <c:pt idx="1758">
                  <c:v>-0.140120503739303</c:v>
                </c:pt>
                <c:pt idx="1759">
                  <c:v>0.173184528340371</c:v>
                </c:pt>
                <c:pt idx="1760">
                  <c:v>0.129456861305797</c:v>
                </c:pt>
                <c:pt idx="1761">
                  <c:v>-0.097758447523489</c:v>
                </c:pt>
                <c:pt idx="1762">
                  <c:v>-0.0608137811533915</c:v>
                </c:pt>
                <c:pt idx="1763">
                  <c:v>-0.105501064723398</c:v>
                </c:pt>
                <c:pt idx="1764">
                  <c:v>0.13608847364612</c:v>
                </c:pt>
                <c:pt idx="1765">
                  <c:v>0.124093163548199</c:v>
                </c:pt>
                <c:pt idx="1766">
                  <c:v>0.132188460646836</c:v>
                </c:pt>
                <c:pt idx="1767">
                  <c:v>0.157040390337212</c:v>
                </c:pt>
                <c:pt idx="1768">
                  <c:v>0.147636982262896</c:v>
                </c:pt>
                <c:pt idx="1769">
                  <c:v>0.154439750460908</c:v>
                </c:pt>
                <c:pt idx="1770">
                  <c:v>0.156401231263969</c:v>
                </c:pt>
                <c:pt idx="1771">
                  <c:v>-0.106970624352548</c:v>
                </c:pt>
                <c:pt idx="1772">
                  <c:v>-0.115317911435104</c:v>
                </c:pt>
                <c:pt idx="1773">
                  <c:v>-0.131846176436226</c:v>
                </c:pt>
                <c:pt idx="1774">
                  <c:v>0.12674445362108</c:v>
                </c:pt>
                <c:pt idx="1775">
                  <c:v>0.160664023883635</c:v>
                </c:pt>
                <c:pt idx="1776">
                  <c:v>0.109855844721037</c:v>
                </c:pt>
                <c:pt idx="1777">
                  <c:v>-0.132856990915721</c:v>
                </c:pt>
                <c:pt idx="1778">
                  <c:v>0.113046809600312</c:v>
                </c:pt>
                <c:pt idx="1779">
                  <c:v>0.123669319479972</c:v>
                </c:pt>
                <c:pt idx="1780">
                  <c:v>-0.144926747698289</c:v>
                </c:pt>
                <c:pt idx="1781">
                  <c:v>-0.122119269437977</c:v>
                </c:pt>
                <c:pt idx="1782">
                  <c:v>0.141676119950311</c:v>
                </c:pt>
                <c:pt idx="1783">
                  <c:v>0.116505795392396</c:v>
                </c:pt>
                <c:pt idx="1784">
                  <c:v>0.136560453923618</c:v>
                </c:pt>
                <c:pt idx="1785">
                  <c:v>0.134088355395441</c:v>
                </c:pt>
                <c:pt idx="1786">
                  <c:v>-0.156971707489532</c:v>
                </c:pt>
                <c:pt idx="1787">
                  <c:v>-0.161009997439598</c:v>
                </c:pt>
                <c:pt idx="1788">
                  <c:v>-0.136064888869455</c:v>
                </c:pt>
                <c:pt idx="1789">
                  <c:v>0.139868914104429</c:v>
                </c:pt>
                <c:pt idx="1790">
                  <c:v>0.137001311579391</c:v>
                </c:pt>
                <c:pt idx="1791">
                  <c:v>0.125406128064725</c:v>
                </c:pt>
                <c:pt idx="1792">
                  <c:v>0.134520219427001</c:v>
                </c:pt>
                <c:pt idx="1793">
                  <c:v>-0.139033176983434</c:v>
                </c:pt>
                <c:pt idx="1794">
                  <c:v>-0.140331177173838</c:v>
                </c:pt>
                <c:pt idx="1795">
                  <c:v>0.146751425723078</c:v>
                </c:pt>
                <c:pt idx="1796">
                  <c:v>-0.130466137229624</c:v>
                </c:pt>
                <c:pt idx="1797">
                  <c:v>-0.101342221663117</c:v>
                </c:pt>
                <c:pt idx="1798">
                  <c:v>0.195804155342571</c:v>
                </c:pt>
                <c:pt idx="1799">
                  <c:v>0.153796564491192</c:v>
                </c:pt>
                <c:pt idx="1800">
                  <c:v>0.131770131375138</c:v>
                </c:pt>
                <c:pt idx="1801">
                  <c:v>-0.103072000009815</c:v>
                </c:pt>
                <c:pt idx="1802">
                  <c:v>-0.152447895890676</c:v>
                </c:pt>
                <c:pt idx="1803">
                  <c:v>0.126482401341068</c:v>
                </c:pt>
                <c:pt idx="1804">
                  <c:v>-0.103485829969177</c:v>
                </c:pt>
                <c:pt idx="1805">
                  <c:v>0.137080566391769</c:v>
                </c:pt>
                <c:pt idx="1806">
                  <c:v>0.14163357812505</c:v>
                </c:pt>
                <c:pt idx="1807">
                  <c:v>0.150114597734374</c:v>
                </c:pt>
                <c:pt idx="1808">
                  <c:v>0.153823645282289</c:v>
                </c:pt>
                <c:pt idx="1809">
                  <c:v>0.127698812814968</c:v>
                </c:pt>
                <c:pt idx="1810">
                  <c:v>-0.171800823681398</c:v>
                </c:pt>
                <c:pt idx="1811">
                  <c:v>-0.0956233438162475</c:v>
                </c:pt>
                <c:pt idx="1812">
                  <c:v>0.115688520907393</c:v>
                </c:pt>
                <c:pt idx="1813">
                  <c:v>0.136212642988036</c:v>
                </c:pt>
                <c:pt idx="1814">
                  <c:v>-0.104459681950795</c:v>
                </c:pt>
                <c:pt idx="1815">
                  <c:v>-0.122871506431631</c:v>
                </c:pt>
                <c:pt idx="1816">
                  <c:v>0.135401564351813</c:v>
                </c:pt>
                <c:pt idx="1817">
                  <c:v>-0.144100072065445</c:v>
                </c:pt>
                <c:pt idx="1818">
                  <c:v>0.15024819465675</c:v>
                </c:pt>
                <c:pt idx="1819">
                  <c:v>-0.128940276768635</c:v>
                </c:pt>
                <c:pt idx="1820">
                  <c:v>0.125566617757287</c:v>
                </c:pt>
                <c:pt idx="1821">
                  <c:v>-0.104107983839941</c:v>
                </c:pt>
                <c:pt idx="1822">
                  <c:v>-0.162099850479305</c:v>
                </c:pt>
                <c:pt idx="1823">
                  <c:v>0.141017198499313</c:v>
                </c:pt>
                <c:pt idx="1824">
                  <c:v>-0.127538401534931</c:v>
                </c:pt>
                <c:pt idx="1825">
                  <c:v>-0.120009257433918</c:v>
                </c:pt>
                <c:pt idx="1826">
                  <c:v>0.123464416205772</c:v>
                </c:pt>
                <c:pt idx="1827">
                  <c:v>-0.13042524419503</c:v>
                </c:pt>
                <c:pt idx="1828">
                  <c:v>-0.126343618419357</c:v>
                </c:pt>
                <c:pt idx="1829">
                  <c:v>0.14329576814737</c:v>
                </c:pt>
                <c:pt idx="1830">
                  <c:v>-0.109874706486958</c:v>
                </c:pt>
                <c:pt idx="1831">
                  <c:v>0.0912373722316563</c:v>
                </c:pt>
                <c:pt idx="1832">
                  <c:v>-0.156364281959037</c:v>
                </c:pt>
                <c:pt idx="1833">
                  <c:v>0.151858457877087</c:v>
                </c:pt>
                <c:pt idx="1834">
                  <c:v>0.148482763156796</c:v>
                </c:pt>
                <c:pt idx="1835">
                  <c:v>0.155424755311674</c:v>
                </c:pt>
                <c:pt idx="1836">
                  <c:v>0.123022251908909</c:v>
                </c:pt>
                <c:pt idx="1837">
                  <c:v>0.151667115472035</c:v>
                </c:pt>
                <c:pt idx="1838">
                  <c:v>-0.116977845536796</c:v>
                </c:pt>
                <c:pt idx="1839">
                  <c:v>0.13301114472275</c:v>
                </c:pt>
                <c:pt idx="1840">
                  <c:v>0.0929667401786824</c:v>
                </c:pt>
                <c:pt idx="1841">
                  <c:v>0.136938864892482</c:v>
                </c:pt>
                <c:pt idx="1842">
                  <c:v>-0.155731047766581</c:v>
                </c:pt>
                <c:pt idx="1843">
                  <c:v>-0.0979838707540511</c:v>
                </c:pt>
                <c:pt idx="1844">
                  <c:v>-0.12762388586848</c:v>
                </c:pt>
                <c:pt idx="1845">
                  <c:v>0.137319817400628</c:v>
                </c:pt>
                <c:pt idx="1846">
                  <c:v>-0.148706374770965</c:v>
                </c:pt>
                <c:pt idx="1847">
                  <c:v>-0.122670301936704</c:v>
                </c:pt>
                <c:pt idx="1848">
                  <c:v>0.132200898918254</c:v>
                </c:pt>
                <c:pt idx="1849">
                  <c:v>0.132815071291327</c:v>
                </c:pt>
                <c:pt idx="1850">
                  <c:v>0.130197930459822</c:v>
                </c:pt>
                <c:pt idx="1851">
                  <c:v>-0.119614869617985</c:v>
                </c:pt>
                <c:pt idx="1852">
                  <c:v>-0.145173988709399</c:v>
                </c:pt>
                <c:pt idx="1853">
                  <c:v>-0.0901035878012584</c:v>
                </c:pt>
                <c:pt idx="1854">
                  <c:v>-0.165011367526131</c:v>
                </c:pt>
                <c:pt idx="1855">
                  <c:v>-0.140653982825131</c:v>
                </c:pt>
                <c:pt idx="1856">
                  <c:v>0.226830776360448</c:v>
                </c:pt>
                <c:pt idx="1857">
                  <c:v>-0.0855955970342765</c:v>
                </c:pt>
                <c:pt idx="1858">
                  <c:v>0.169525460359488</c:v>
                </c:pt>
                <c:pt idx="1859">
                  <c:v>-0.0675357850923004</c:v>
                </c:pt>
                <c:pt idx="1860">
                  <c:v>0.13570470887072</c:v>
                </c:pt>
                <c:pt idx="1861">
                  <c:v>0.159209970541607</c:v>
                </c:pt>
                <c:pt idx="1862">
                  <c:v>0.134298665454996</c:v>
                </c:pt>
                <c:pt idx="1863">
                  <c:v>0.145703795518322</c:v>
                </c:pt>
                <c:pt idx="1864">
                  <c:v>0.120618311657757</c:v>
                </c:pt>
                <c:pt idx="1865">
                  <c:v>0.13399055098841</c:v>
                </c:pt>
                <c:pt idx="1866">
                  <c:v>-0.145902356023387</c:v>
                </c:pt>
                <c:pt idx="1867">
                  <c:v>0.144948188163243</c:v>
                </c:pt>
                <c:pt idx="1868">
                  <c:v>-0.0753677959444098</c:v>
                </c:pt>
                <c:pt idx="1869">
                  <c:v>0.155185193480873</c:v>
                </c:pt>
                <c:pt idx="1870">
                  <c:v>0.110257929623118</c:v>
                </c:pt>
                <c:pt idx="1871">
                  <c:v>-0.151096796943495</c:v>
                </c:pt>
                <c:pt idx="1872">
                  <c:v>-0.12408189229264</c:v>
                </c:pt>
                <c:pt idx="1873">
                  <c:v>0.138204231734573</c:v>
                </c:pt>
                <c:pt idx="1874">
                  <c:v>0.161380381569145</c:v>
                </c:pt>
                <c:pt idx="1875">
                  <c:v>0.11846062190512</c:v>
                </c:pt>
                <c:pt idx="1876">
                  <c:v>0.175419034444438</c:v>
                </c:pt>
                <c:pt idx="1877">
                  <c:v>-0.114647285607364</c:v>
                </c:pt>
                <c:pt idx="1878">
                  <c:v>0.148278323610857</c:v>
                </c:pt>
                <c:pt idx="1879">
                  <c:v>-0.124585272516547</c:v>
                </c:pt>
                <c:pt idx="1880">
                  <c:v>0.199007134061657</c:v>
                </c:pt>
                <c:pt idx="1881">
                  <c:v>-0.153826483072204</c:v>
                </c:pt>
                <c:pt idx="1882">
                  <c:v>0.164756698559368</c:v>
                </c:pt>
                <c:pt idx="1883">
                  <c:v>-0.0981488543950886</c:v>
                </c:pt>
                <c:pt idx="1884">
                  <c:v>0.163694895680243</c:v>
                </c:pt>
                <c:pt idx="1885">
                  <c:v>-0.147278438015444</c:v>
                </c:pt>
                <c:pt idx="1886">
                  <c:v>0.101364481210214</c:v>
                </c:pt>
                <c:pt idx="1887">
                  <c:v>0.154154807406697</c:v>
                </c:pt>
                <c:pt idx="1888">
                  <c:v>0.0996475633010742</c:v>
                </c:pt>
                <c:pt idx="1889">
                  <c:v>0.159761987683206</c:v>
                </c:pt>
                <c:pt idx="1890">
                  <c:v>0.0949677758705086</c:v>
                </c:pt>
                <c:pt idx="1891">
                  <c:v>-0.128884434754245</c:v>
                </c:pt>
                <c:pt idx="1892">
                  <c:v>-0.103569600218586</c:v>
                </c:pt>
                <c:pt idx="1893">
                  <c:v>-0.127410559882469</c:v>
                </c:pt>
                <c:pt idx="1894">
                  <c:v>-0.140282824916738</c:v>
                </c:pt>
                <c:pt idx="1895">
                  <c:v>-0.120505386366138</c:v>
                </c:pt>
                <c:pt idx="1896">
                  <c:v>-0.164257764690009</c:v>
                </c:pt>
                <c:pt idx="1897">
                  <c:v>0.117667879581871</c:v>
                </c:pt>
                <c:pt idx="1898">
                  <c:v>0.197872112202372</c:v>
                </c:pt>
                <c:pt idx="1899">
                  <c:v>0.0918445479041822</c:v>
                </c:pt>
                <c:pt idx="1900">
                  <c:v>-0.119550227296645</c:v>
                </c:pt>
                <c:pt idx="1901">
                  <c:v>0.145269407100391</c:v>
                </c:pt>
                <c:pt idx="1902">
                  <c:v>0.173642410395152</c:v>
                </c:pt>
                <c:pt idx="1903">
                  <c:v>-0.117138153297216</c:v>
                </c:pt>
                <c:pt idx="1904">
                  <c:v>0.130894942371932</c:v>
                </c:pt>
                <c:pt idx="1905">
                  <c:v>0.148117397155694</c:v>
                </c:pt>
                <c:pt idx="1906">
                  <c:v>-0.0794000325888842</c:v>
                </c:pt>
                <c:pt idx="1907">
                  <c:v>0.145673571414285</c:v>
                </c:pt>
                <c:pt idx="1908">
                  <c:v>-0.0618148647272232</c:v>
                </c:pt>
                <c:pt idx="1909">
                  <c:v>-0.138473450169121</c:v>
                </c:pt>
                <c:pt idx="1910">
                  <c:v>-0.120626242320457</c:v>
                </c:pt>
                <c:pt idx="1911">
                  <c:v>0.133438260523827</c:v>
                </c:pt>
                <c:pt idx="1912">
                  <c:v>0.119273146394513</c:v>
                </c:pt>
                <c:pt idx="1913">
                  <c:v>0.176443477144422</c:v>
                </c:pt>
                <c:pt idx="1914">
                  <c:v>-0.140155521869635</c:v>
                </c:pt>
                <c:pt idx="1915">
                  <c:v>-0.09336886231439</c:v>
                </c:pt>
                <c:pt idx="1916">
                  <c:v>-0.186276952783282</c:v>
                </c:pt>
                <c:pt idx="1917">
                  <c:v>0.144700772699975</c:v>
                </c:pt>
                <c:pt idx="1918">
                  <c:v>0.154728725864268</c:v>
                </c:pt>
                <c:pt idx="1919">
                  <c:v>0.124414745891473</c:v>
                </c:pt>
                <c:pt idx="1920">
                  <c:v>0.152784192663696</c:v>
                </c:pt>
                <c:pt idx="1921">
                  <c:v>-0.147164847130351</c:v>
                </c:pt>
                <c:pt idx="1922">
                  <c:v>-0.158486813411904</c:v>
                </c:pt>
                <c:pt idx="1923">
                  <c:v>0.185613064008233</c:v>
                </c:pt>
                <c:pt idx="1924">
                  <c:v>-0.13897692759059</c:v>
                </c:pt>
                <c:pt idx="1925">
                  <c:v>0.151798483837133</c:v>
                </c:pt>
                <c:pt idx="1926">
                  <c:v>0.153105382268548</c:v>
                </c:pt>
                <c:pt idx="1927">
                  <c:v>-0.0817093647750506</c:v>
                </c:pt>
                <c:pt idx="1928">
                  <c:v>0.142643139208533</c:v>
                </c:pt>
                <c:pt idx="1929">
                  <c:v>-0.116938545792952</c:v>
                </c:pt>
                <c:pt idx="1930">
                  <c:v>0.156064099216788</c:v>
                </c:pt>
                <c:pt idx="1931">
                  <c:v>0.148345626837649</c:v>
                </c:pt>
                <c:pt idx="1932">
                  <c:v>0.158031781057695</c:v>
                </c:pt>
                <c:pt idx="1933">
                  <c:v>-0.133161990805916</c:v>
                </c:pt>
                <c:pt idx="1934">
                  <c:v>-0.122996030509246</c:v>
                </c:pt>
                <c:pt idx="1935">
                  <c:v>0.136333649040983</c:v>
                </c:pt>
                <c:pt idx="1936">
                  <c:v>-0.156019296663625</c:v>
                </c:pt>
                <c:pt idx="1937">
                  <c:v>0.139722344618685</c:v>
                </c:pt>
                <c:pt idx="1938">
                  <c:v>0.157154093233353</c:v>
                </c:pt>
                <c:pt idx="1939">
                  <c:v>0.160112846919854</c:v>
                </c:pt>
                <c:pt idx="1940">
                  <c:v>-0.136547166064955</c:v>
                </c:pt>
                <c:pt idx="1941">
                  <c:v>-0.161076082688491</c:v>
                </c:pt>
                <c:pt idx="1942">
                  <c:v>-0.108560490360919</c:v>
                </c:pt>
                <c:pt idx="1943">
                  <c:v>-0.110500510052925</c:v>
                </c:pt>
                <c:pt idx="1944">
                  <c:v>-0.148251040000624</c:v>
                </c:pt>
                <c:pt idx="1945">
                  <c:v>0.0849270140057288</c:v>
                </c:pt>
                <c:pt idx="1946">
                  <c:v>0.116000033812068</c:v>
                </c:pt>
                <c:pt idx="1947">
                  <c:v>0.150169821675873</c:v>
                </c:pt>
                <c:pt idx="1948">
                  <c:v>0.154775687069745</c:v>
                </c:pt>
                <c:pt idx="1949">
                  <c:v>0.15452551249096</c:v>
                </c:pt>
                <c:pt idx="1950">
                  <c:v>0.177733444943317</c:v>
                </c:pt>
                <c:pt idx="1951">
                  <c:v>0.197045574824619</c:v>
                </c:pt>
                <c:pt idx="1952">
                  <c:v>-0.117711676496868</c:v>
                </c:pt>
                <c:pt idx="1953">
                  <c:v>0.162593181959409</c:v>
                </c:pt>
                <c:pt idx="1954">
                  <c:v>0.1210820298292</c:v>
                </c:pt>
                <c:pt idx="1955">
                  <c:v>-0.150541818046833</c:v>
                </c:pt>
                <c:pt idx="1956">
                  <c:v>-0.131267223604451</c:v>
                </c:pt>
                <c:pt idx="1957">
                  <c:v>0.165212796709616</c:v>
                </c:pt>
                <c:pt idx="1958">
                  <c:v>0.156144449920817</c:v>
                </c:pt>
                <c:pt idx="1959">
                  <c:v>-0.201458146246094</c:v>
                </c:pt>
                <c:pt idx="1960">
                  <c:v>-0.136394479696723</c:v>
                </c:pt>
                <c:pt idx="1961">
                  <c:v>-0.150622581645654</c:v>
                </c:pt>
                <c:pt idx="1962">
                  <c:v>-0.146715107887866</c:v>
                </c:pt>
                <c:pt idx="1963">
                  <c:v>-0.128497148904242</c:v>
                </c:pt>
                <c:pt idx="1964">
                  <c:v>-0.157829966136526</c:v>
                </c:pt>
                <c:pt idx="1965">
                  <c:v>-0.118876556092792</c:v>
                </c:pt>
                <c:pt idx="1966">
                  <c:v>-0.0770097951000142</c:v>
                </c:pt>
                <c:pt idx="1967">
                  <c:v>-0.13225316321733</c:v>
                </c:pt>
                <c:pt idx="1968">
                  <c:v>0.149177039413419</c:v>
                </c:pt>
                <c:pt idx="1969">
                  <c:v>-0.180155118082563</c:v>
                </c:pt>
                <c:pt idx="1970">
                  <c:v>-0.164258724785945</c:v>
                </c:pt>
                <c:pt idx="1971">
                  <c:v>-0.179760928897167</c:v>
                </c:pt>
                <c:pt idx="1972">
                  <c:v>0.144797040316551</c:v>
                </c:pt>
                <c:pt idx="1973">
                  <c:v>-0.21342022252436</c:v>
                </c:pt>
                <c:pt idx="1974">
                  <c:v>-0.103922190578058</c:v>
                </c:pt>
                <c:pt idx="1975">
                  <c:v>-0.190651792901763</c:v>
                </c:pt>
                <c:pt idx="1976">
                  <c:v>0.146853517743282</c:v>
                </c:pt>
                <c:pt idx="1977">
                  <c:v>0.149670159110962</c:v>
                </c:pt>
                <c:pt idx="1978">
                  <c:v>-0.124453124321371</c:v>
                </c:pt>
                <c:pt idx="1979">
                  <c:v>0.138811356448572</c:v>
                </c:pt>
                <c:pt idx="1980">
                  <c:v>0.151806037660286</c:v>
                </c:pt>
                <c:pt idx="1981">
                  <c:v>-0.161222578963707</c:v>
                </c:pt>
                <c:pt idx="1982">
                  <c:v>0.137152327417174</c:v>
                </c:pt>
                <c:pt idx="1983">
                  <c:v>-0.0812262348356277</c:v>
                </c:pt>
                <c:pt idx="1984">
                  <c:v>-0.145680721979352</c:v>
                </c:pt>
                <c:pt idx="1985">
                  <c:v>0.160591338575152</c:v>
                </c:pt>
                <c:pt idx="1986">
                  <c:v>-0.123265032474841</c:v>
                </c:pt>
                <c:pt idx="1987">
                  <c:v>0.151378424366128</c:v>
                </c:pt>
                <c:pt idx="1988">
                  <c:v>0.190692626187293</c:v>
                </c:pt>
                <c:pt idx="1989">
                  <c:v>0.162679705384079</c:v>
                </c:pt>
                <c:pt idx="1990">
                  <c:v>-0.0692218576722765</c:v>
                </c:pt>
                <c:pt idx="1991">
                  <c:v>0.155458338955213</c:v>
                </c:pt>
                <c:pt idx="1992">
                  <c:v>0.154082500742179</c:v>
                </c:pt>
                <c:pt idx="1993">
                  <c:v>0.140207033989371</c:v>
                </c:pt>
                <c:pt idx="1994">
                  <c:v>0.115750417371193</c:v>
                </c:pt>
                <c:pt idx="1995">
                  <c:v>0.180071604230494</c:v>
                </c:pt>
                <c:pt idx="1996">
                  <c:v>0.183303829530402</c:v>
                </c:pt>
                <c:pt idx="1997">
                  <c:v>-0.139435042679066</c:v>
                </c:pt>
                <c:pt idx="1998">
                  <c:v>0.160437158442955</c:v>
                </c:pt>
                <c:pt idx="1999">
                  <c:v>0.161729650043986</c:v>
                </c:pt>
                <c:pt idx="2000">
                  <c:v>0.182112131085096</c:v>
                </c:pt>
                <c:pt idx="2001">
                  <c:v>-0.0668534245492378</c:v>
                </c:pt>
                <c:pt idx="2002">
                  <c:v>0.196428164601407</c:v>
                </c:pt>
                <c:pt idx="2003">
                  <c:v>0.156566736855899</c:v>
                </c:pt>
                <c:pt idx="2004">
                  <c:v>-0.107065559446158</c:v>
                </c:pt>
                <c:pt idx="2005">
                  <c:v>0.140010468648788</c:v>
                </c:pt>
                <c:pt idx="2006">
                  <c:v>0.148592564677015</c:v>
                </c:pt>
                <c:pt idx="2007">
                  <c:v>0.147966453072695</c:v>
                </c:pt>
                <c:pt idx="2008">
                  <c:v>-0.170436936995807</c:v>
                </c:pt>
                <c:pt idx="2009">
                  <c:v>0.121775805582787</c:v>
                </c:pt>
                <c:pt idx="2010">
                  <c:v>0.149122582190077</c:v>
                </c:pt>
                <c:pt idx="2011">
                  <c:v>-0.0956440248847014</c:v>
                </c:pt>
                <c:pt idx="2012">
                  <c:v>-0.162972147067809</c:v>
                </c:pt>
                <c:pt idx="2013">
                  <c:v>-0.0843835270807017</c:v>
                </c:pt>
                <c:pt idx="2014">
                  <c:v>0.162286459811807</c:v>
                </c:pt>
                <c:pt idx="2015">
                  <c:v>0.148765401760015</c:v>
                </c:pt>
                <c:pt idx="2016">
                  <c:v>0.163164008716503</c:v>
                </c:pt>
                <c:pt idx="2017">
                  <c:v>-0.157297490709352</c:v>
                </c:pt>
                <c:pt idx="2018">
                  <c:v>0.144170382086</c:v>
                </c:pt>
                <c:pt idx="2019">
                  <c:v>0.164496881789515</c:v>
                </c:pt>
                <c:pt idx="2020">
                  <c:v>0.151047386825971</c:v>
                </c:pt>
                <c:pt idx="2021">
                  <c:v>0.175095752564145</c:v>
                </c:pt>
                <c:pt idx="2022">
                  <c:v>0.166501121986457</c:v>
                </c:pt>
                <c:pt idx="2023">
                  <c:v>0.144501373710538</c:v>
                </c:pt>
                <c:pt idx="2024">
                  <c:v>-0.154519219802634</c:v>
                </c:pt>
                <c:pt idx="2025">
                  <c:v>-0.167956892429004</c:v>
                </c:pt>
                <c:pt idx="2026">
                  <c:v>0.152826468299363</c:v>
                </c:pt>
                <c:pt idx="2027">
                  <c:v>-0.0866335011210725</c:v>
                </c:pt>
                <c:pt idx="2028">
                  <c:v>0.156983006306067</c:v>
                </c:pt>
                <c:pt idx="2029">
                  <c:v>-0.108826472901779</c:v>
                </c:pt>
                <c:pt idx="2030">
                  <c:v>-0.132122605518603</c:v>
                </c:pt>
                <c:pt idx="2031">
                  <c:v>-0.16324117204803</c:v>
                </c:pt>
                <c:pt idx="2032">
                  <c:v>-0.156158289661758</c:v>
                </c:pt>
                <c:pt idx="2033">
                  <c:v>0.231902724306551</c:v>
                </c:pt>
                <c:pt idx="2034">
                  <c:v>0.118720273272388</c:v>
                </c:pt>
                <c:pt idx="2035">
                  <c:v>0.14360316947666</c:v>
                </c:pt>
                <c:pt idx="2036">
                  <c:v>0.163754823533068</c:v>
                </c:pt>
                <c:pt idx="2037">
                  <c:v>0.181142987421414</c:v>
                </c:pt>
                <c:pt idx="2038">
                  <c:v>0.160228228404519</c:v>
                </c:pt>
                <c:pt idx="2039">
                  <c:v>0.187429488053224</c:v>
                </c:pt>
                <c:pt idx="2040">
                  <c:v>-0.148801907830758</c:v>
                </c:pt>
                <c:pt idx="2041">
                  <c:v>-0.177395500615753</c:v>
                </c:pt>
                <c:pt idx="2042">
                  <c:v>0.160946766783608</c:v>
                </c:pt>
                <c:pt idx="2043">
                  <c:v>0.185379411911064</c:v>
                </c:pt>
                <c:pt idx="2044">
                  <c:v>-0.173097598206942</c:v>
                </c:pt>
                <c:pt idx="2045">
                  <c:v>-0.141390194544191</c:v>
                </c:pt>
                <c:pt idx="2046">
                  <c:v>-0.125530412691274</c:v>
                </c:pt>
                <c:pt idx="2047">
                  <c:v>0.147331075157737</c:v>
                </c:pt>
                <c:pt idx="2048">
                  <c:v>-0.158062821304495</c:v>
                </c:pt>
                <c:pt idx="2049">
                  <c:v>-0.137025974689922</c:v>
                </c:pt>
                <c:pt idx="2050">
                  <c:v>-0.164333736769576</c:v>
                </c:pt>
                <c:pt idx="2051">
                  <c:v>0.235292794250323</c:v>
                </c:pt>
                <c:pt idx="2052">
                  <c:v>0.171573949253305</c:v>
                </c:pt>
                <c:pt idx="2053">
                  <c:v>0.168845483331904</c:v>
                </c:pt>
                <c:pt idx="2054">
                  <c:v>0.189425296376666</c:v>
                </c:pt>
                <c:pt idx="2055">
                  <c:v>-0.152248212570489</c:v>
                </c:pt>
                <c:pt idx="2056">
                  <c:v>-0.158266852107876</c:v>
                </c:pt>
                <c:pt idx="2057">
                  <c:v>0.126823469937768</c:v>
                </c:pt>
                <c:pt idx="2058">
                  <c:v>0.18612042409921</c:v>
                </c:pt>
                <c:pt idx="2059">
                  <c:v>-0.122405791081301</c:v>
                </c:pt>
                <c:pt idx="2060">
                  <c:v>0.156095152894733</c:v>
                </c:pt>
                <c:pt idx="2061">
                  <c:v>0.129438459454017</c:v>
                </c:pt>
                <c:pt idx="2062">
                  <c:v>0.157508671616572</c:v>
                </c:pt>
                <c:pt idx="2063">
                  <c:v>-0.134405532480371</c:v>
                </c:pt>
                <c:pt idx="2064">
                  <c:v>0.163567023855304</c:v>
                </c:pt>
                <c:pt idx="2065">
                  <c:v>-0.140009508887551</c:v>
                </c:pt>
                <c:pt idx="2066">
                  <c:v>-0.165729022621156</c:v>
                </c:pt>
                <c:pt idx="2067">
                  <c:v>0.157076059528199</c:v>
                </c:pt>
                <c:pt idx="2068">
                  <c:v>0.147795905070549</c:v>
                </c:pt>
                <c:pt idx="2069">
                  <c:v>-0.15091139721766</c:v>
                </c:pt>
                <c:pt idx="2070">
                  <c:v>0.14468477629093</c:v>
                </c:pt>
                <c:pt idx="2071">
                  <c:v>0.159506232909276</c:v>
                </c:pt>
                <c:pt idx="2072">
                  <c:v>-0.165384559016985</c:v>
                </c:pt>
                <c:pt idx="2073">
                  <c:v>0.175662361395381</c:v>
                </c:pt>
                <c:pt idx="2074">
                  <c:v>0.176798852254778</c:v>
                </c:pt>
                <c:pt idx="2075">
                  <c:v>-0.144300308519666</c:v>
                </c:pt>
                <c:pt idx="2076">
                  <c:v>0.184475482133751</c:v>
                </c:pt>
                <c:pt idx="2077">
                  <c:v>0.147976984757276</c:v>
                </c:pt>
                <c:pt idx="2078">
                  <c:v>0.153381083083319</c:v>
                </c:pt>
                <c:pt idx="2079">
                  <c:v>0.293668457005574</c:v>
                </c:pt>
                <c:pt idx="2080">
                  <c:v>0.168334310713619</c:v>
                </c:pt>
                <c:pt idx="2081">
                  <c:v>-0.150836812301571</c:v>
                </c:pt>
                <c:pt idx="2082">
                  <c:v>-0.131860382492875</c:v>
                </c:pt>
                <c:pt idx="2083">
                  <c:v>0.164242465451225</c:v>
                </c:pt>
                <c:pt idx="2084">
                  <c:v>0.178600854986158</c:v>
                </c:pt>
                <c:pt idx="2085">
                  <c:v>-0.188240866012067</c:v>
                </c:pt>
                <c:pt idx="2086">
                  <c:v>-0.167614584412758</c:v>
                </c:pt>
                <c:pt idx="2087">
                  <c:v>-0.0869875195860731</c:v>
                </c:pt>
                <c:pt idx="2088">
                  <c:v>-0.157612997142016</c:v>
                </c:pt>
                <c:pt idx="2089">
                  <c:v>-0.13903472698831</c:v>
                </c:pt>
                <c:pt idx="2090">
                  <c:v>-0.130787096039432</c:v>
                </c:pt>
                <c:pt idx="2091">
                  <c:v>0.192174909263436</c:v>
                </c:pt>
                <c:pt idx="2092">
                  <c:v>-0.157332913623352</c:v>
                </c:pt>
                <c:pt idx="2093">
                  <c:v>-0.141468355022955</c:v>
                </c:pt>
                <c:pt idx="2094">
                  <c:v>0.185148551660551</c:v>
                </c:pt>
                <c:pt idx="2095">
                  <c:v>-0.137655473373307</c:v>
                </c:pt>
                <c:pt idx="2096">
                  <c:v>-0.174997745516201</c:v>
                </c:pt>
                <c:pt idx="2097">
                  <c:v>0.20954006709578</c:v>
                </c:pt>
                <c:pt idx="2098">
                  <c:v>-0.137425882162878</c:v>
                </c:pt>
                <c:pt idx="2099">
                  <c:v>0.184971725106254</c:v>
                </c:pt>
                <c:pt idx="2100">
                  <c:v>-0.140177362402076</c:v>
                </c:pt>
                <c:pt idx="2101">
                  <c:v>-0.166448009912775</c:v>
                </c:pt>
                <c:pt idx="2102">
                  <c:v>-0.129990160738925</c:v>
                </c:pt>
                <c:pt idx="2103">
                  <c:v>0.15058159407417</c:v>
                </c:pt>
                <c:pt idx="2104">
                  <c:v>0.137771246222505</c:v>
                </c:pt>
                <c:pt idx="2105">
                  <c:v>-0.153207339808916</c:v>
                </c:pt>
                <c:pt idx="2106">
                  <c:v>0.181152140119495</c:v>
                </c:pt>
                <c:pt idx="2107">
                  <c:v>0.179700443701509</c:v>
                </c:pt>
                <c:pt idx="2108">
                  <c:v>0.16764268018546</c:v>
                </c:pt>
                <c:pt idx="2109">
                  <c:v>-0.0900418151450577</c:v>
                </c:pt>
                <c:pt idx="2110">
                  <c:v>-0.121699977845829</c:v>
                </c:pt>
                <c:pt idx="2111">
                  <c:v>-0.154012823703929</c:v>
                </c:pt>
                <c:pt idx="2112">
                  <c:v>0.154939523751302</c:v>
                </c:pt>
                <c:pt idx="2113">
                  <c:v>0.14608522015687</c:v>
                </c:pt>
                <c:pt idx="2114">
                  <c:v>0.174249195803854</c:v>
                </c:pt>
                <c:pt idx="2115">
                  <c:v>-0.134388685940069</c:v>
                </c:pt>
                <c:pt idx="2116">
                  <c:v>-0.141815965059939</c:v>
                </c:pt>
                <c:pt idx="2117">
                  <c:v>0.194684128822897</c:v>
                </c:pt>
                <c:pt idx="2118">
                  <c:v>0.17004197245706</c:v>
                </c:pt>
                <c:pt idx="2119">
                  <c:v>0.18713359750119</c:v>
                </c:pt>
                <c:pt idx="2120">
                  <c:v>0.187518023183752</c:v>
                </c:pt>
                <c:pt idx="2121">
                  <c:v>0.191827375515142</c:v>
                </c:pt>
                <c:pt idx="2122">
                  <c:v>0.191215084347281</c:v>
                </c:pt>
                <c:pt idx="2123">
                  <c:v>0.164050517321717</c:v>
                </c:pt>
                <c:pt idx="2124">
                  <c:v>0.204209707719072</c:v>
                </c:pt>
                <c:pt idx="2125">
                  <c:v>-0.13641173345397</c:v>
                </c:pt>
                <c:pt idx="2126">
                  <c:v>0.156256755584904</c:v>
                </c:pt>
                <c:pt idx="2127">
                  <c:v>-0.131324635754848</c:v>
                </c:pt>
                <c:pt idx="2128">
                  <c:v>-0.0983804288126956</c:v>
                </c:pt>
                <c:pt idx="2129">
                  <c:v>0.182018241370645</c:v>
                </c:pt>
                <c:pt idx="2130">
                  <c:v>-0.199709812144774</c:v>
                </c:pt>
                <c:pt idx="2131">
                  <c:v>0.19497948691445</c:v>
                </c:pt>
                <c:pt idx="2132">
                  <c:v>-0.194355688899888</c:v>
                </c:pt>
                <c:pt idx="2133">
                  <c:v>-0.151389014912852</c:v>
                </c:pt>
                <c:pt idx="2134">
                  <c:v>-0.115451546065835</c:v>
                </c:pt>
                <c:pt idx="2135">
                  <c:v>0.170596372522244</c:v>
                </c:pt>
                <c:pt idx="2136">
                  <c:v>0.197626171094004</c:v>
                </c:pt>
                <c:pt idx="2137">
                  <c:v>0.20828712104616</c:v>
                </c:pt>
                <c:pt idx="2138">
                  <c:v>0.215233906485185</c:v>
                </c:pt>
                <c:pt idx="2139">
                  <c:v>-0.194766430350942</c:v>
                </c:pt>
                <c:pt idx="2140">
                  <c:v>0.185584250776472</c:v>
                </c:pt>
                <c:pt idx="2141">
                  <c:v>0.132173708639443</c:v>
                </c:pt>
                <c:pt idx="2142">
                  <c:v>-0.15231943694685</c:v>
                </c:pt>
                <c:pt idx="2143">
                  <c:v>0.223904966550204</c:v>
                </c:pt>
                <c:pt idx="2144">
                  <c:v>0.192062768154622</c:v>
                </c:pt>
                <c:pt idx="2145">
                  <c:v>-0.189430941210977</c:v>
                </c:pt>
                <c:pt idx="2146">
                  <c:v>-0.166242890416076</c:v>
                </c:pt>
                <c:pt idx="2147">
                  <c:v>-0.193642700027865</c:v>
                </c:pt>
                <c:pt idx="2148">
                  <c:v>-0.160426524687727</c:v>
                </c:pt>
                <c:pt idx="2149">
                  <c:v>0.18195082506227</c:v>
                </c:pt>
                <c:pt idx="2150">
                  <c:v>-0.176116309037382</c:v>
                </c:pt>
                <c:pt idx="2151">
                  <c:v>-0.147569868698309</c:v>
                </c:pt>
                <c:pt idx="2152">
                  <c:v>-0.217806576475919</c:v>
                </c:pt>
                <c:pt idx="2153">
                  <c:v>-0.21394688821964</c:v>
                </c:pt>
                <c:pt idx="2154">
                  <c:v>-0.165501126557497</c:v>
                </c:pt>
                <c:pt idx="2155">
                  <c:v>-0.147698479866077</c:v>
                </c:pt>
                <c:pt idx="2156">
                  <c:v>0.191146893386868</c:v>
                </c:pt>
                <c:pt idx="2157">
                  <c:v>0.168983960937018</c:v>
                </c:pt>
                <c:pt idx="2158">
                  <c:v>-0.149332720232611</c:v>
                </c:pt>
                <c:pt idx="2159">
                  <c:v>0.180074582805486</c:v>
                </c:pt>
                <c:pt idx="2160">
                  <c:v>0.118926050198159</c:v>
                </c:pt>
                <c:pt idx="2161">
                  <c:v>-0.170520275242926</c:v>
                </c:pt>
                <c:pt idx="2162">
                  <c:v>-0.111091181309196</c:v>
                </c:pt>
                <c:pt idx="2163">
                  <c:v>0.199929079695491</c:v>
                </c:pt>
                <c:pt idx="2164">
                  <c:v>0.222838262125793</c:v>
                </c:pt>
                <c:pt idx="2165">
                  <c:v>0.170142274380855</c:v>
                </c:pt>
                <c:pt idx="2166">
                  <c:v>-0.172417871115092</c:v>
                </c:pt>
                <c:pt idx="2167">
                  <c:v>-0.155190856400647</c:v>
                </c:pt>
                <c:pt idx="2168">
                  <c:v>0.180137754271718</c:v>
                </c:pt>
                <c:pt idx="2169">
                  <c:v>0.21956474803683</c:v>
                </c:pt>
                <c:pt idx="2170">
                  <c:v>-0.204473058652688</c:v>
                </c:pt>
                <c:pt idx="2171">
                  <c:v>0.219112866499032</c:v>
                </c:pt>
                <c:pt idx="2172">
                  <c:v>-0.163227377241928</c:v>
                </c:pt>
                <c:pt idx="2173">
                  <c:v>0.19056954811833</c:v>
                </c:pt>
                <c:pt idx="2174">
                  <c:v>-0.133102500941083</c:v>
                </c:pt>
                <c:pt idx="2175">
                  <c:v>0.181077419787061</c:v>
                </c:pt>
                <c:pt idx="2176">
                  <c:v>0.183771340042932</c:v>
                </c:pt>
                <c:pt idx="2177">
                  <c:v>0.200377851066285</c:v>
                </c:pt>
                <c:pt idx="2178">
                  <c:v>0.1817101334863</c:v>
                </c:pt>
                <c:pt idx="2179">
                  <c:v>0.174001103361371</c:v>
                </c:pt>
                <c:pt idx="2180">
                  <c:v>-0.226619884027264</c:v>
                </c:pt>
                <c:pt idx="2181">
                  <c:v>0.189213678416554</c:v>
                </c:pt>
                <c:pt idx="2182">
                  <c:v>0.158339176210525</c:v>
                </c:pt>
                <c:pt idx="2183">
                  <c:v>0.166232806563853</c:v>
                </c:pt>
                <c:pt idx="2184">
                  <c:v>0.17729617277779</c:v>
                </c:pt>
                <c:pt idx="2185">
                  <c:v>0.195031719999633</c:v>
                </c:pt>
                <c:pt idx="2186">
                  <c:v>0.235231763966482</c:v>
                </c:pt>
                <c:pt idx="2187">
                  <c:v>0.171174215752776</c:v>
                </c:pt>
                <c:pt idx="2188">
                  <c:v>0.167599659648042</c:v>
                </c:pt>
                <c:pt idx="2189">
                  <c:v>-0.152019176362525</c:v>
                </c:pt>
                <c:pt idx="2190">
                  <c:v>0.200573069614465</c:v>
                </c:pt>
                <c:pt idx="2191">
                  <c:v>-0.219547246447973</c:v>
                </c:pt>
                <c:pt idx="2192">
                  <c:v>-0.19159157291739</c:v>
                </c:pt>
                <c:pt idx="2193">
                  <c:v>-0.129313202483509</c:v>
                </c:pt>
                <c:pt idx="2194">
                  <c:v>-0.125081482212184</c:v>
                </c:pt>
                <c:pt idx="2195">
                  <c:v>0.196567173217398</c:v>
                </c:pt>
                <c:pt idx="2196">
                  <c:v>0.188196614423741</c:v>
                </c:pt>
                <c:pt idx="2197">
                  <c:v>-0.175677915399066</c:v>
                </c:pt>
                <c:pt idx="2198">
                  <c:v>0.151426529390002</c:v>
                </c:pt>
                <c:pt idx="2199">
                  <c:v>0.151550682632857</c:v>
                </c:pt>
                <c:pt idx="2200">
                  <c:v>0.204062109164211</c:v>
                </c:pt>
                <c:pt idx="2201">
                  <c:v>0.212423368961694</c:v>
                </c:pt>
                <c:pt idx="2202">
                  <c:v>0.212518036543216</c:v>
                </c:pt>
                <c:pt idx="2203">
                  <c:v>0.213672821890989</c:v>
                </c:pt>
                <c:pt idx="2204">
                  <c:v>-0.149735280404861</c:v>
                </c:pt>
                <c:pt idx="2205">
                  <c:v>0.166772076021584</c:v>
                </c:pt>
                <c:pt idx="2206">
                  <c:v>-0.169938094319757</c:v>
                </c:pt>
                <c:pt idx="2207">
                  <c:v>0.278370134156596</c:v>
                </c:pt>
                <c:pt idx="2208">
                  <c:v>-0.171676888982397</c:v>
                </c:pt>
                <c:pt idx="2209">
                  <c:v>-0.162780090757069</c:v>
                </c:pt>
                <c:pt idx="2210">
                  <c:v>0.2162338354141</c:v>
                </c:pt>
                <c:pt idx="2211">
                  <c:v>-0.130027005296786</c:v>
                </c:pt>
                <c:pt idx="2212">
                  <c:v>-0.182174721608149</c:v>
                </c:pt>
                <c:pt idx="2213">
                  <c:v>0.172711648949552</c:v>
                </c:pt>
                <c:pt idx="2214">
                  <c:v>0.212995179993838</c:v>
                </c:pt>
                <c:pt idx="2215">
                  <c:v>0.17417065992924</c:v>
                </c:pt>
                <c:pt idx="2216">
                  <c:v>-0.192086696756278</c:v>
                </c:pt>
                <c:pt idx="2217">
                  <c:v>0.216447547967439</c:v>
                </c:pt>
                <c:pt idx="2218">
                  <c:v>-0.134935974422673</c:v>
                </c:pt>
                <c:pt idx="2219">
                  <c:v>0.198802908451644</c:v>
                </c:pt>
                <c:pt idx="2220">
                  <c:v>-0.157627227385193</c:v>
                </c:pt>
                <c:pt idx="2221">
                  <c:v>0.148088716739702</c:v>
                </c:pt>
                <c:pt idx="2222">
                  <c:v>-0.0970998367728424</c:v>
                </c:pt>
                <c:pt idx="2223">
                  <c:v>-0.14664604053188</c:v>
                </c:pt>
                <c:pt idx="2224">
                  <c:v>0.201377347968712</c:v>
                </c:pt>
                <c:pt idx="2225">
                  <c:v>0.181542471449459</c:v>
                </c:pt>
                <c:pt idx="2226">
                  <c:v>-0.209027199259364</c:v>
                </c:pt>
                <c:pt idx="2227">
                  <c:v>-0.180781915722705</c:v>
                </c:pt>
                <c:pt idx="2228">
                  <c:v>-0.181619086850173</c:v>
                </c:pt>
                <c:pt idx="2229">
                  <c:v>0.184097317392253</c:v>
                </c:pt>
                <c:pt idx="2230">
                  <c:v>-0.169273591994033</c:v>
                </c:pt>
                <c:pt idx="2231">
                  <c:v>-0.168745820571085</c:v>
                </c:pt>
                <c:pt idx="2232">
                  <c:v>0.172924543396479</c:v>
                </c:pt>
                <c:pt idx="2233">
                  <c:v>0.208448389067425</c:v>
                </c:pt>
                <c:pt idx="2234">
                  <c:v>-0.183940939200038</c:v>
                </c:pt>
                <c:pt idx="2235">
                  <c:v>-0.0948173157691398</c:v>
                </c:pt>
                <c:pt idx="2236">
                  <c:v>0.177309769011054</c:v>
                </c:pt>
                <c:pt idx="2237">
                  <c:v>0.213919676808868</c:v>
                </c:pt>
                <c:pt idx="2238">
                  <c:v>-0.207544909664043</c:v>
                </c:pt>
                <c:pt idx="2239">
                  <c:v>-0.176388599801923</c:v>
                </c:pt>
                <c:pt idx="2240">
                  <c:v>0.188830083214957</c:v>
                </c:pt>
                <c:pt idx="2241">
                  <c:v>0.169685048195692</c:v>
                </c:pt>
                <c:pt idx="2242">
                  <c:v>0.233842731190378</c:v>
                </c:pt>
                <c:pt idx="2243">
                  <c:v>0.199035771907713</c:v>
                </c:pt>
                <c:pt idx="2244">
                  <c:v>-0.15393566408116</c:v>
                </c:pt>
                <c:pt idx="2245">
                  <c:v>0.198928374808775</c:v>
                </c:pt>
                <c:pt idx="2246">
                  <c:v>0.177925412573968</c:v>
                </c:pt>
                <c:pt idx="2247">
                  <c:v>-0.134694297478065</c:v>
                </c:pt>
                <c:pt idx="2248">
                  <c:v>-0.171672926150217</c:v>
                </c:pt>
                <c:pt idx="2249">
                  <c:v>0.217253402881525</c:v>
                </c:pt>
                <c:pt idx="2250">
                  <c:v>-0.13680191220551</c:v>
                </c:pt>
                <c:pt idx="2251">
                  <c:v>0.182185029645647</c:v>
                </c:pt>
                <c:pt idx="2252">
                  <c:v>0.266829907112469</c:v>
                </c:pt>
                <c:pt idx="2253">
                  <c:v>0.23112850173679</c:v>
                </c:pt>
                <c:pt idx="2254">
                  <c:v>-0.154578552535007</c:v>
                </c:pt>
                <c:pt idx="2255">
                  <c:v>-0.191807531330591</c:v>
                </c:pt>
                <c:pt idx="2256">
                  <c:v>-0.12695192985339</c:v>
                </c:pt>
                <c:pt idx="2257">
                  <c:v>-0.177631855015711</c:v>
                </c:pt>
                <c:pt idx="2258">
                  <c:v>-0.334889071753116</c:v>
                </c:pt>
                <c:pt idx="2259">
                  <c:v>-0.190215066228342</c:v>
                </c:pt>
                <c:pt idx="2260">
                  <c:v>0.212303295752142</c:v>
                </c:pt>
                <c:pt idx="2261">
                  <c:v>-0.150961819945124</c:v>
                </c:pt>
                <c:pt idx="2262">
                  <c:v>-0.18454060505712</c:v>
                </c:pt>
                <c:pt idx="2263">
                  <c:v>0.167117483710999</c:v>
                </c:pt>
                <c:pt idx="2264">
                  <c:v>0.216984999599095</c:v>
                </c:pt>
                <c:pt idx="2265">
                  <c:v>0.167707598809019</c:v>
                </c:pt>
                <c:pt idx="2266">
                  <c:v>-0.152009046601859</c:v>
                </c:pt>
                <c:pt idx="2267">
                  <c:v>-0.157916605156609</c:v>
                </c:pt>
                <c:pt idx="2268">
                  <c:v>-0.229730840848544</c:v>
                </c:pt>
                <c:pt idx="2269">
                  <c:v>-0.216840315439881</c:v>
                </c:pt>
                <c:pt idx="2270">
                  <c:v>0.19577445729518</c:v>
                </c:pt>
                <c:pt idx="2271">
                  <c:v>0.1833324863983</c:v>
                </c:pt>
                <c:pt idx="2272">
                  <c:v>0.229331057143295</c:v>
                </c:pt>
                <c:pt idx="2273">
                  <c:v>-0.156555406757605</c:v>
                </c:pt>
                <c:pt idx="2274">
                  <c:v>0.197883409386506</c:v>
                </c:pt>
                <c:pt idx="2275">
                  <c:v>0.192822569793516</c:v>
                </c:pt>
                <c:pt idx="2276">
                  <c:v>0.219006661947925</c:v>
                </c:pt>
                <c:pt idx="2277">
                  <c:v>0.224606422722793</c:v>
                </c:pt>
                <c:pt idx="2278">
                  <c:v>-0.160452428810641</c:v>
                </c:pt>
                <c:pt idx="2279">
                  <c:v>0.208435530175261</c:v>
                </c:pt>
                <c:pt idx="2280">
                  <c:v>0.218679860877746</c:v>
                </c:pt>
                <c:pt idx="2281">
                  <c:v>-0.184374166183164</c:v>
                </c:pt>
                <c:pt idx="2282">
                  <c:v>0.19670742266263</c:v>
                </c:pt>
                <c:pt idx="2283">
                  <c:v>0.20957817156537</c:v>
                </c:pt>
                <c:pt idx="2284">
                  <c:v>-0.170472497526946</c:v>
                </c:pt>
                <c:pt idx="2285">
                  <c:v>0.166525989310161</c:v>
                </c:pt>
                <c:pt idx="2286">
                  <c:v>0.164681230589334</c:v>
                </c:pt>
                <c:pt idx="2287">
                  <c:v>0.180438835749211</c:v>
                </c:pt>
                <c:pt idx="2288">
                  <c:v>-0.192931722200578</c:v>
                </c:pt>
                <c:pt idx="2289">
                  <c:v>0.196329801891699</c:v>
                </c:pt>
                <c:pt idx="2290">
                  <c:v>0.177226790380253</c:v>
                </c:pt>
                <c:pt idx="2291">
                  <c:v>0.278972322104899</c:v>
                </c:pt>
                <c:pt idx="2292">
                  <c:v>-0.153465889884132</c:v>
                </c:pt>
                <c:pt idx="2293">
                  <c:v>-0.171218247257069</c:v>
                </c:pt>
                <c:pt idx="2294">
                  <c:v>0.21449129080757</c:v>
                </c:pt>
                <c:pt idx="2295">
                  <c:v>0.226877564734617</c:v>
                </c:pt>
                <c:pt idx="2296">
                  <c:v>-0.179634395591315</c:v>
                </c:pt>
                <c:pt idx="2297">
                  <c:v>0.217853796535981</c:v>
                </c:pt>
                <c:pt idx="2298">
                  <c:v>0.210182214047943</c:v>
                </c:pt>
                <c:pt idx="2299">
                  <c:v>0.214561550160102</c:v>
                </c:pt>
                <c:pt idx="2300">
                  <c:v>0.213540679559402</c:v>
                </c:pt>
                <c:pt idx="2301">
                  <c:v>-0.163715016546488</c:v>
                </c:pt>
                <c:pt idx="2302">
                  <c:v>-0.232065940216918</c:v>
                </c:pt>
                <c:pt idx="2303">
                  <c:v>-0.188622769390219</c:v>
                </c:pt>
                <c:pt idx="2304">
                  <c:v>0.17142044489856</c:v>
                </c:pt>
                <c:pt idx="2305">
                  <c:v>0.201224839334099</c:v>
                </c:pt>
                <c:pt idx="2306">
                  <c:v>0.216899473418956</c:v>
                </c:pt>
                <c:pt idx="2307">
                  <c:v>-0.147644499927338</c:v>
                </c:pt>
                <c:pt idx="2308">
                  <c:v>0.200829918565508</c:v>
                </c:pt>
                <c:pt idx="2309">
                  <c:v>-0.0979274725197419</c:v>
                </c:pt>
                <c:pt idx="2310">
                  <c:v>-0.271444407109242</c:v>
                </c:pt>
                <c:pt idx="2311">
                  <c:v>0.177116369724071</c:v>
                </c:pt>
                <c:pt idx="2312">
                  <c:v>0.188158644474894</c:v>
                </c:pt>
                <c:pt idx="2313">
                  <c:v>-0.187955883959866</c:v>
                </c:pt>
                <c:pt idx="2314">
                  <c:v>-0.16947199063821</c:v>
                </c:pt>
                <c:pt idx="2315">
                  <c:v>0.190579969166115</c:v>
                </c:pt>
                <c:pt idx="2316">
                  <c:v>0.203444419258202</c:v>
                </c:pt>
                <c:pt idx="2317">
                  <c:v>-0.224665091570464</c:v>
                </c:pt>
                <c:pt idx="2318">
                  <c:v>0.220132233787903</c:v>
                </c:pt>
                <c:pt idx="2319">
                  <c:v>0.205351813486647</c:v>
                </c:pt>
                <c:pt idx="2320">
                  <c:v>0.207037443024645</c:v>
                </c:pt>
                <c:pt idx="2321">
                  <c:v>-0.312382407654084</c:v>
                </c:pt>
                <c:pt idx="2322">
                  <c:v>-0.0979434643036932</c:v>
                </c:pt>
                <c:pt idx="2323">
                  <c:v>-0.214379578648259</c:v>
                </c:pt>
                <c:pt idx="2324">
                  <c:v>-0.123360144420248</c:v>
                </c:pt>
                <c:pt idx="2325">
                  <c:v>0.158440072311682</c:v>
                </c:pt>
                <c:pt idx="2326">
                  <c:v>0.212496302908997</c:v>
                </c:pt>
                <c:pt idx="2327">
                  <c:v>0.220316348326508</c:v>
                </c:pt>
                <c:pt idx="2328">
                  <c:v>-0.173246127355336</c:v>
                </c:pt>
                <c:pt idx="2329">
                  <c:v>0.189185839767581</c:v>
                </c:pt>
                <c:pt idx="2330">
                  <c:v>0.169101669233661</c:v>
                </c:pt>
                <c:pt idx="2331">
                  <c:v>-0.195485804486956</c:v>
                </c:pt>
                <c:pt idx="2332">
                  <c:v>-0.224029342279175</c:v>
                </c:pt>
                <c:pt idx="2333">
                  <c:v>-0.162791039958678</c:v>
                </c:pt>
                <c:pt idx="2334">
                  <c:v>0.170276097515721</c:v>
                </c:pt>
                <c:pt idx="2335">
                  <c:v>0.20781440496436</c:v>
                </c:pt>
                <c:pt idx="2336">
                  <c:v>-0.127183155883973</c:v>
                </c:pt>
                <c:pt idx="2337">
                  <c:v>-0.271440024030368</c:v>
                </c:pt>
                <c:pt idx="2338">
                  <c:v>-0.186043062567724</c:v>
                </c:pt>
                <c:pt idx="2339">
                  <c:v>-0.187821060729781</c:v>
                </c:pt>
                <c:pt idx="2340">
                  <c:v>-0.240848424186363</c:v>
                </c:pt>
                <c:pt idx="2341">
                  <c:v>0.17637173306947</c:v>
                </c:pt>
                <c:pt idx="2342">
                  <c:v>-0.193034637666681</c:v>
                </c:pt>
                <c:pt idx="2343">
                  <c:v>0.205556134592379</c:v>
                </c:pt>
                <c:pt idx="2344">
                  <c:v>0.214518445658678</c:v>
                </c:pt>
                <c:pt idx="2345">
                  <c:v>-0.215655414751954</c:v>
                </c:pt>
                <c:pt idx="2346">
                  <c:v>-0.206270196993674</c:v>
                </c:pt>
                <c:pt idx="2347">
                  <c:v>-0.196288656549219</c:v>
                </c:pt>
                <c:pt idx="2348">
                  <c:v>0.211874258148892</c:v>
                </c:pt>
                <c:pt idx="2349">
                  <c:v>0.198660042476606</c:v>
                </c:pt>
                <c:pt idx="2350">
                  <c:v>-0.191069440811731</c:v>
                </c:pt>
                <c:pt idx="2351">
                  <c:v>0.227128671327542</c:v>
                </c:pt>
                <c:pt idx="2352">
                  <c:v>-0.172315456954414</c:v>
                </c:pt>
                <c:pt idx="2353">
                  <c:v>-0.122081383001416</c:v>
                </c:pt>
                <c:pt idx="2354">
                  <c:v>-0.180244396360082</c:v>
                </c:pt>
                <c:pt idx="2355">
                  <c:v>-0.181743790650793</c:v>
                </c:pt>
                <c:pt idx="2356">
                  <c:v>-0.147807356981308</c:v>
                </c:pt>
                <c:pt idx="2357">
                  <c:v>0.229116468210209</c:v>
                </c:pt>
                <c:pt idx="2358">
                  <c:v>-0.16842215795509</c:v>
                </c:pt>
                <c:pt idx="2359">
                  <c:v>0.193142790764304</c:v>
                </c:pt>
                <c:pt idx="2360">
                  <c:v>0.181584228559896</c:v>
                </c:pt>
                <c:pt idx="2361">
                  <c:v>-0.182209368494957</c:v>
                </c:pt>
                <c:pt idx="2362">
                  <c:v>0.49416819470474</c:v>
                </c:pt>
                <c:pt idx="2363">
                  <c:v>0.187810814146412</c:v>
                </c:pt>
                <c:pt idx="2364">
                  <c:v>-0.178632477797085</c:v>
                </c:pt>
                <c:pt idx="2365">
                  <c:v>0.193199654026767</c:v>
                </c:pt>
                <c:pt idx="2366">
                  <c:v>-0.232190376615128</c:v>
                </c:pt>
                <c:pt idx="2367">
                  <c:v>-0.199310966222018</c:v>
                </c:pt>
                <c:pt idx="2368">
                  <c:v>-0.207629936854892</c:v>
                </c:pt>
                <c:pt idx="2369">
                  <c:v>-0.223529002467976</c:v>
                </c:pt>
                <c:pt idx="2370">
                  <c:v>-0.181809322551867</c:v>
                </c:pt>
                <c:pt idx="2371">
                  <c:v>0.213927769392486</c:v>
                </c:pt>
                <c:pt idx="2372">
                  <c:v>-0.167988896647797</c:v>
                </c:pt>
                <c:pt idx="2373">
                  <c:v>0.209302087421698</c:v>
                </c:pt>
                <c:pt idx="2374">
                  <c:v>0.224919970477154</c:v>
                </c:pt>
                <c:pt idx="2375">
                  <c:v>0.196719399350054</c:v>
                </c:pt>
                <c:pt idx="2376">
                  <c:v>0.230782686093731</c:v>
                </c:pt>
                <c:pt idx="2377">
                  <c:v>-0.192411812219154</c:v>
                </c:pt>
                <c:pt idx="2378">
                  <c:v>-0.192691262980552</c:v>
                </c:pt>
                <c:pt idx="2379">
                  <c:v>0.270083865174842</c:v>
                </c:pt>
                <c:pt idx="2380">
                  <c:v>-0.286549868030604</c:v>
                </c:pt>
                <c:pt idx="2381">
                  <c:v>-0.176694159053335</c:v>
                </c:pt>
                <c:pt idx="2382">
                  <c:v>-0.184979263247898</c:v>
                </c:pt>
                <c:pt idx="2383">
                  <c:v>0.168402252891248</c:v>
                </c:pt>
                <c:pt idx="2384">
                  <c:v>0.183626556184641</c:v>
                </c:pt>
                <c:pt idx="2385">
                  <c:v>0.169921422385708</c:v>
                </c:pt>
                <c:pt idx="2386">
                  <c:v>0.200564412283558</c:v>
                </c:pt>
                <c:pt idx="2387">
                  <c:v>0.212673466416256</c:v>
                </c:pt>
                <c:pt idx="2388">
                  <c:v>0.226295633558047</c:v>
                </c:pt>
                <c:pt idx="2389">
                  <c:v>-0.244078167078336</c:v>
                </c:pt>
                <c:pt idx="2390">
                  <c:v>0.197716471629876</c:v>
                </c:pt>
                <c:pt idx="2391">
                  <c:v>-0.275766367540893</c:v>
                </c:pt>
                <c:pt idx="2392">
                  <c:v>0.218123413865026</c:v>
                </c:pt>
                <c:pt idx="2393">
                  <c:v>-0.18606220739392</c:v>
                </c:pt>
                <c:pt idx="2394">
                  <c:v>0.204426059559184</c:v>
                </c:pt>
                <c:pt idx="2395">
                  <c:v>0.194201751661666</c:v>
                </c:pt>
                <c:pt idx="2396">
                  <c:v>-0.182213575010422</c:v>
                </c:pt>
                <c:pt idx="2397">
                  <c:v>0.21797636716831</c:v>
                </c:pt>
                <c:pt idx="2398">
                  <c:v>-0.150747611168819</c:v>
                </c:pt>
                <c:pt idx="2399">
                  <c:v>-0.225790450939245</c:v>
                </c:pt>
                <c:pt idx="2400">
                  <c:v>-0.168836987037031</c:v>
                </c:pt>
                <c:pt idx="2401">
                  <c:v>-0.1717897944678</c:v>
                </c:pt>
                <c:pt idx="2402">
                  <c:v>-0.243808123009157</c:v>
                </c:pt>
                <c:pt idx="2403">
                  <c:v>0.191784421968963</c:v>
                </c:pt>
                <c:pt idx="2404">
                  <c:v>-0.0907387959861791</c:v>
                </c:pt>
                <c:pt idx="2405">
                  <c:v>0.231532828012952</c:v>
                </c:pt>
                <c:pt idx="2406">
                  <c:v>0.212751290708102</c:v>
                </c:pt>
                <c:pt idx="2407">
                  <c:v>-0.227620919428845</c:v>
                </c:pt>
                <c:pt idx="2408">
                  <c:v>0.200929378813916</c:v>
                </c:pt>
                <c:pt idx="2409">
                  <c:v>-0.16589707379242</c:v>
                </c:pt>
                <c:pt idx="2410">
                  <c:v>-0.19473038594214</c:v>
                </c:pt>
                <c:pt idx="2411">
                  <c:v>0.223603717958015</c:v>
                </c:pt>
                <c:pt idx="2412">
                  <c:v>-0.182256259949243</c:v>
                </c:pt>
                <c:pt idx="2413">
                  <c:v>0.233550493661327</c:v>
                </c:pt>
                <c:pt idx="2414">
                  <c:v>-0.245010467279349</c:v>
                </c:pt>
                <c:pt idx="2415">
                  <c:v>0.229572491272998</c:v>
                </c:pt>
                <c:pt idx="2416">
                  <c:v>0.197756295415003</c:v>
                </c:pt>
                <c:pt idx="2417">
                  <c:v>0.164050160052447</c:v>
                </c:pt>
                <c:pt idx="2418">
                  <c:v>0.214318138021157</c:v>
                </c:pt>
                <c:pt idx="2419">
                  <c:v>-0.211915695495774</c:v>
                </c:pt>
                <c:pt idx="2420">
                  <c:v>-0.190935193261985</c:v>
                </c:pt>
                <c:pt idx="2421">
                  <c:v>0.207986500406416</c:v>
                </c:pt>
                <c:pt idx="2422">
                  <c:v>0.213833109570448</c:v>
                </c:pt>
                <c:pt idx="2423">
                  <c:v>0.191836618477304</c:v>
                </c:pt>
                <c:pt idx="2424">
                  <c:v>-0.163239535147417</c:v>
                </c:pt>
                <c:pt idx="2425">
                  <c:v>-0.227897325754777</c:v>
                </c:pt>
                <c:pt idx="2426">
                  <c:v>0.205951949033237</c:v>
                </c:pt>
                <c:pt idx="2427">
                  <c:v>-0.214648637318715</c:v>
                </c:pt>
                <c:pt idx="2428">
                  <c:v>0.223006337088234</c:v>
                </c:pt>
                <c:pt idx="2429">
                  <c:v>-0.181188571291085</c:v>
                </c:pt>
                <c:pt idx="2430">
                  <c:v>0.201891138094349</c:v>
                </c:pt>
                <c:pt idx="2431">
                  <c:v>0.22992666279472</c:v>
                </c:pt>
                <c:pt idx="2432">
                  <c:v>0.228592644084414</c:v>
                </c:pt>
                <c:pt idx="2433">
                  <c:v>-0.181058934380217</c:v>
                </c:pt>
                <c:pt idx="2434">
                  <c:v>-0.183664201801864</c:v>
                </c:pt>
                <c:pt idx="2435">
                  <c:v>0.230047117656291</c:v>
                </c:pt>
                <c:pt idx="2436">
                  <c:v>0.199362281574263</c:v>
                </c:pt>
                <c:pt idx="2437">
                  <c:v>-0.240539595577652</c:v>
                </c:pt>
                <c:pt idx="2438">
                  <c:v>-0.247419263684325</c:v>
                </c:pt>
                <c:pt idx="2439">
                  <c:v>0.204571991902286</c:v>
                </c:pt>
                <c:pt idx="2440">
                  <c:v>0.25520099344158</c:v>
                </c:pt>
                <c:pt idx="2441">
                  <c:v>-0.214958920845673</c:v>
                </c:pt>
                <c:pt idx="2442">
                  <c:v>0.22973569483052</c:v>
                </c:pt>
                <c:pt idx="2443">
                  <c:v>0.21380749977135</c:v>
                </c:pt>
                <c:pt idx="2444">
                  <c:v>-0.180822799771779</c:v>
                </c:pt>
                <c:pt idx="2445">
                  <c:v>0.167427340579151</c:v>
                </c:pt>
                <c:pt idx="2446">
                  <c:v>0.179102717693105</c:v>
                </c:pt>
                <c:pt idx="2447">
                  <c:v>0.205683573238304</c:v>
                </c:pt>
                <c:pt idx="2448">
                  <c:v>-0.200710911698297</c:v>
                </c:pt>
                <c:pt idx="2449">
                  <c:v>-0.184553967399223</c:v>
                </c:pt>
                <c:pt idx="2450">
                  <c:v>0.157375397097661</c:v>
                </c:pt>
                <c:pt idx="2451">
                  <c:v>0.235700800900683</c:v>
                </c:pt>
                <c:pt idx="2452">
                  <c:v>0.230076879442678</c:v>
                </c:pt>
                <c:pt idx="2453">
                  <c:v>0.200568802588028</c:v>
                </c:pt>
                <c:pt idx="2454">
                  <c:v>-0.145244070299471</c:v>
                </c:pt>
                <c:pt idx="2455">
                  <c:v>-0.177880083306452</c:v>
                </c:pt>
                <c:pt idx="2456">
                  <c:v>0.196572453897478</c:v>
                </c:pt>
                <c:pt idx="2457">
                  <c:v>-0.192565553726378</c:v>
                </c:pt>
                <c:pt idx="2458">
                  <c:v>-0.16075835694595</c:v>
                </c:pt>
                <c:pt idx="2459">
                  <c:v>-0.24623380934587</c:v>
                </c:pt>
                <c:pt idx="2460">
                  <c:v>0.20941434019781</c:v>
                </c:pt>
                <c:pt idx="2461">
                  <c:v>0.208578661198205</c:v>
                </c:pt>
                <c:pt idx="2462">
                  <c:v>-0.123849419828725</c:v>
                </c:pt>
                <c:pt idx="2463">
                  <c:v>-0.210760222311296</c:v>
                </c:pt>
                <c:pt idx="2464">
                  <c:v>-0.13062173745533</c:v>
                </c:pt>
                <c:pt idx="2465">
                  <c:v>-0.192559713880726</c:v>
                </c:pt>
                <c:pt idx="2466">
                  <c:v>0.222525455975038</c:v>
                </c:pt>
                <c:pt idx="2467">
                  <c:v>0.225219514055069</c:v>
                </c:pt>
                <c:pt idx="2468">
                  <c:v>0.230895107855328</c:v>
                </c:pt>
                <c:pt idx="2469">
                  <c:v>0.181201495166128</c:v>
                </c:pt>
                <c:pt idx="2470">
                  <c:v>0.214610570747411</c:v>
                </c:pt>
                <c:pt idx="2471">
                  <c:v>0.215247741759961</c:v>
                </c:pt>
                <c:pt idx="2472">
                  <c:v>0.240657594249032</c:v>
                </c:pt>
                <c:pt idx="2473">
                  <c:v>0.186982881586456</c:v>
                </c:pt>
                <c:pt idx="2474">
                  <c:v>0.205092222404402</c:v>
                </c:pt>
                <c:pt idx="2475">
                  <c:v>0.198951123151134</c:v>
                </c:pt>
                <c:pt idx="2476">
                  <c:v>0.218015133426061</c:v>
                </c:pt>
                <c:pt idx="2477">
                  <c:v>0.192327892399768</c:v>
                </c:pt>
                <c:pt idx="2478">
                  <c:v>0.231800571665844</c:v>
                </c:pt>
                <c:pt idx="2479">
                  <c:v>-0.182586547884717</c:v>
                </c:pt>
                <c:pt idx="2480">
                  <c:v>0.265938664848277</c:v>
                </c:pt>
                <c:pt idx="2481">
                  <c:v>-0.155187682113677</c:v>
                </c:pt>
                <c:pt idx="2482">
                  <c:v>0.22169383054303</c:v>
                </c:pt>
                <c:pt idx="2483">
                  <c:v>0.238090320044568</c:v>
                </c:pt>
                <c:pt idx="2484">
                  <c:v>0.146763093385425</c:v>
                </c:pt>
                <c:pt idx="2485">
                  <c:v>0.208652039598133</c:v>
                </c:pt>
                <c:pt idx="2486">
                  <c:v>0.235143362667167</c:v>
                </c:pt>
                <c:pt idx="2487">
                  <c:v>-0.213493776098997</c:v>
                </c:pt>
                <c:pt idx="2488">
                  <c:v>0.214750161993262</c:v>
                </c:pt>
                <c:pt idx="2489">
                  <c:v>0.2411318247574</c:v>
                </c:pt>
                <c:pt idx="2490">
                  <c:v>0.197614964751463</c:v>
                </c:pt>
                <c:pt idx="2491">
                  <c:v>0.28119010549287</c:v>
                </c:pt>
                <c:pt idx="2492">
                  <c:v>-0.198951304430269</c:v>
                </c:pt>
                <c:pt idx="2493">
                  <c:v>0.264424714284131</c:v>
                </c:pt>
                <c:pt idx="2494">
                  <c:v>0.212655937457303</c:v>
                </c:pt>
                <c:pt idx="2495">
                  <c:v>0.251535473607563</c:v>
                </c:pt>
                <c:pt idx="2496">
                  <c:v>-0.185561268272303</c:v>
                </c:pt>
                <c:pt idx="2497">
                  <c:v>0.213543009810552</c:v>
                </c:pt>
                <c:pt idx="2498">
                  <c:v>-0.0994134484858348</c:v>
                </c:pt>
                <c:pt idx="2499">
                  <c:v>0.203684140443428</c:v>
                </c:pt>
                <c:pt idx="2500">
                  <c:v>-0.224000319032926</c:v>
                </c:pt>
                <c:pt idx="2501">
                  <c:v>-0.209337393783154</c:v>
                </c:pt>
                <c:pt idx="2502">
                  <c:v>-0.224585938611823</c:v>
                </c:pt>
                <c:pt idx="2503">
                  <c:v>0.212952861455672</c:v>
                </c:pt>
                <c:pt idx="2504">
                  <c:v>-0.156148267773383</c:v>
                </c:pt>
                <c:pt idx="2505">
                  <c:v>-0.218256294759425</c:v>
                </c:pt>
                <c:pt idx="2506">
                  <c:v>0.236709786580187</c:v>
                </c:pt>
                <c:pt idx="2507">
                  <c:v>0.206161581303516</c:v>
                </c:pt>
                <c:pt idx="2508">
                  <c:v>0.248966235695103</c:v>
                </c:pt>
                <c:pt idx="2509">
                  <c:v>0.227999416820304</c:v>
                </c:pt>
                <c:pt idx="2510">
                  <c:v>0.208873732770886</c:v>
                </c:pt>
                <c:pt idx="2511">
                  <c:v>0.226183563515633</c:v>
                </c:pt>
                <c:pt idx="2512">
                  <c:v>-0.179663301801807</c:v>
                </c:pt>
                <c:pt idx="2513">
                  <c:v>0.223497168170487</c:v>
                </c:pt>
                <c:pt idx="2514">
                  <c:v>-0.169243099575351</c:v>
                </c:pt>
                <c:pt idx="2515">
                  <c:v>0.209030030007009</c:v>
                </c:pt>
                <c:pt idx="2516">
                  <c:v>0.228422289195749</c:v>
                </c:pt>
                <c:pt idx="2517">
                  <c:v>0.265452144897995</c:v>
                </c:pt>
                <c:pt idx="2518">
                  <c:v>0.215630324186676</c:v>
                </c:pt>
                <c:pt idx="2519">
                  <c:v>-0.19487482642917</c:v>
                </c:pt>
                <c:pt idx="2520">
                  <c:v>-0.130795962434116</c:v>
                </c:pt>
                <c:pt idx="2521">
                  <c:v>-0.164889820628794</c:v>
                </c:pt>
                <c:pt idx="2522">
                  <c:v>0.231609651432921</c:v>
                </c:pt>
                <c:pt idx="2523">
                  <c:v>-0.159990035171031</c:v>
                </c:pt>
                <c:pt idx="2524">
                  <c:v>0.272966933508306</c:v>
                </c:pt>
                <c:pt idx="2525">
                  <c:v>0.261532837901896</c:v>
                </c:pt>
                <c:pt idx="2526">
                  <c:v>-0.162036912219137</c:v>
                </c:pt>
                <c:pt idx="2527">
                  <c:v>0.249155330846345</c:v>
                </c:pt>
                <c:pt idx="2528">
                  <c:v>-0.104626435915371</c:v>
                </c:pt>
                <c:pt idx="2529">
                  <c:v>0.230781426279461</c:v>
                </c:pt>
                <c:pt idx="2530">
                  <c:v>0.23951971033964</c:v>
                </c:pt>
                <c:pt idx="2531">
                  <c:v>0.174931087209939</c:v>
                </c:pt>
                <c:pt idx="2532">
                  <c:v>-0.165105909912766</c:v>
                </c:pt>
                <c:pt idx="2533">
                  <c:v>0.238316474944989</c:v>
                </c:pt>
                <c:pt idx="2534">
                  <c:v>0.204776044866122</c:v>
                </c:pt>
                <c:pt idx="2535">
                  <c:v>0.189280342703636</c:v>
                </c:pt>
                <c:pt idx="2536">
                  <c:v>-0.25076149154651</c:v>
                </c:pt>
                <c:pt idx="2537">
                  <c:v>-0.163822076636488</c:v>
                </c:pt>
                <c:pt idx="2538">
                  <c:v>-0.165269312892988</c:v>
                </c:pt>
                <c:pt idx="2539">
                  <c:v>0.242933464250478</c:v>
                </c:pt>
                <c:pt idx="2540">
                  <c:v>-0.171550945602036</c:v>
                </c:pt>
                <c:pt idx="2541">
                  <c:v>0.250964236384248</c:v>
                </c:pt>
                <c:pt idx="2542">
                  <c:v>-0.171907547958573</c:v>
                </c:pt>
                <c:pt idx="2543">
                  <c:v>-0.172168123531795</c:v>
                </c:pt>
                <c:pt idx="2544">
                  <c:v>0.230871178152732</c:v>
                </c:pt>
                <c:pt idx="2545">
                  <c:v>0.202438788358324</c:v>
                </c:pt>
                <c:pt idx="2546">
                  <c:v>-0.189314223845018</c:v>
                </c:pt>
                <c:pt idx="2547">
                  <c:v>0.238877336488613</c:v>
                </c:pt>
                <c:pt idx="2548">
                  <c:v>0.27086543314873</c:v>
                </c:pt>
                <c:pt idx="2549">
                  <c:v>0.251421482678152</c:v>
                </c:pt>
                <c:pt idx="2550">
                  <c:v>-0.16172950889019</c:v>
                </c:pt>
                <c:pt idx="2551">
                  <c:v>0.302641813403773</c:v>
                </c:pt>
                <c:pt idx="2552">
                  <c:v>0.2299241785283</c:v>
                </c:pt>
                <c:pt idx="2553">
                  <c:v>-0.152045184453813</c:v>
                </c:pt>
                <c:pt idx="2554">
                  <c:v>0.22686866335346</c:v>
                </c:pt>
                <c:pt idx="2555">
                  <c:v>-0.15196097923344</c:v>
                </c:pt>
                <c:pt idx="2556">
                  <c:v>0.211488901263442</c:v>
                </c:pt>
                <c:pt idx="2557">
                  <c:v>0.305339118307389</c:v>
                </c:pt>
                <c:pt idx="2558">
                  <c:v>-0.171186072494679</c:v>
                </c:pt>
                <c:pt idx="2559">
                  <c:v>0.264976759813029</c:v>
                </c:pt>
                <c:pt idx="2560">
                  <c:v>-0.180825971455005</c:v>
                </c:pt>
                <c:pt idx="2561">
                  <c:v>0.243686126017867</c:v>
                </c:pt>
                <c:pt idx="2562">
                  <c:v>-0.191150625970172</c:v>
                </c:pt>
                <c:pt idx="2563">
                  <c:v>-0.159064517674023</c:v>
                </c:pt>
                <c:pt idx="2564">
                  <c:v>-0.201289802236692</c:v>
                </c:pt>
                <c:pt idx="2565">
                  <c:v>-0.175159117478447</c:v>
                </c:pt>
                <c:pt idx="2566">
                  <c:v>0.123310269727069</c:v>
                </c:pt>
                <c:pt idx="2567">
                  <c:v>-0.186015062991806</c:v>
                </c:pt>
                <c:pt idx="2568">
                  <c:v>-0.183325941971986</c:v>
                </c:pt>
                <c:pt idx="2569">
                  <c:v>0.257903964903803</c:v>
                </c:pt>
                <c:pt idx="2570">
                  <c:v>-0.225044382524981</c:v>
                </c:pt>
                <c:pt idx="2571">
                  <c:v>0.261535887955866</c:v>
                </c:pt>
                <c:pt idx="2572">
                  <c:v>-0.190019703751634</c:v>
                </c:pt>
                <c:pt idx="2573">
                  <c:v>0.244406496262835</c:v>
                </c:pt>
                <c:pt idx="2574">
                  <c:v>0.236951887086388</c:v>
                </c:pt>
                <c:pt idx="2575">
                  <c:v>-0.234756060096961</c:v>
                </c:pt>
                <c:pt idx="2576">
                  <c:v>-0.212013751324688</c:v>
                </c:pt>
                <c:pt idx="2577">
                  <c:v>-0.240116003506739</c:v>
                </c:pt>
                <c:pt idx="2578">
                  <c:v>0.238556724008492</c:v>
                </c:pt>
                <c:pt idx="2579">
                  <c:v>0.163964204564234</c:v>
                </c:pt>
                <c:pt idx="2580">
                  <c:v>-0.0880403935455872</c:v>
                </c:pt>
                <c:pt idx="2581">
                  <c:v>0.232045781054979</c:v>
                </c:pt>
                <c:pt idx="2582">
                  <c:v>0.270145625245543</c:v>
                </c:pt>
                <c:pt idx="2583">
                  <c:v>0.236668535237712</c:v>
                </c:pt>
                <c:pt idx="2584">
                  <c:v>0.230478510832481</c:v>
                </c:pt>
                <c:pt idx="2585">
                  <c:v>0.241900181241338</c:v>
                </c:pt>
                <c:pt idx="2586">
                  <c:v>-0.174028129923775</c:v>
                </c:pt>
                <c:pt idx="2587">
                  <c:v>0.199438141718271</c:v>
                </c:pt>
                <c:pt idx="2588">
                  <c:v>0.243639146971549</c:v>
                </c:pt>
                <c:pt idx="2589">
                  <c:v>-0.196467725476681</c:v>
                </c:pt>
                <c:pt idx="2590">
                  <c:v>-0.197861431912617</c:v>
                </c:pt>
                <c:pt idx="2591">
                  <c:v>-0.223648026284255</c:v>
                </c:pt>
                <c:pt idx="2592">
                  <c:v>0.269825173169353</c:v>
                </c:pt>
                <c:pt idx="2593">
                  <c:v>0.207570190219202</c:v>
                </c:pt>
                <c:pt idx="2594">
                  <c:v>-0.152471531371768</c:v>
                </c:pt>
                <c:pt idx="2595">
                  <c:v>0.230200731213553</c:v>
                </c:pt>
                <c:pt idx="2596">
                  <c:v>-0.24990546101171</c:v>
                </c:pt>
                <c:pt idx="2597">
                  <c:v>0.193571210230846</c:v>
                </c:pt>
                <c:pt idx="2598">
                  <c:v>0.232001480584771</c:v>
                </c:pt>
                <c:pt idx="2599">
                  <c:v>-0.153466310506979</c:v>
                </c:pt>
                <c:pt idx="2600">
                  <c:v>-0.187642146168249</c:v>
                </c:pt>
                <c:pt idx="2601">
                  <c:v>0.233239198831041</c:v>
                </c:pt>
                <c:pt idx="2602">
                  <c:v>0.286928625626018</c:v>
                </c:pt>
                <c:pt idx="2603">
                  <c:v>0.225414629914532</c:v>
                </c:pt>
                <c:pt idx="2604">
                  <c:v>-0.217210856332208</c:v>
                </c:pt>
                <c:pt idx="2605">
                  <c:v>0.169299566569562</c:v>
                </c:pt>
                <c:pt idx="2606">
                  <c:v>-0.23198286813194</c:v>
                </c:pt>
                <c:pt idx="2607">
                  <c:v>-0.128267661349528</c:v>
                </c:pt>
                <c:pt idx="2608">
                  <c:v>-0.193545644713164</c:v>
                </c:pt>
                <c:pt idx="2609">
                  <c:v>-0.217436568584797</c:v>
                </c:pt>
                <c:pt idx="2610">
                  <c:v>0.291390798947152</c:v>
                </c:pt>
                <c:pt idx="2611">
                  <c:v>0.240853585465034</c:v>
                </c:pt>
                <c:pt idx="2612">
                  <c:v>-0.222245333136732</c:v>
                </c:pt>
                <c:pt idx="2613">
                  <c:v>-0.178843466817706</c:v>
                </c:pt>
                <c:pt idx="2614">
                  <c:v>0.300070876547633</c:v>
                </c:pt>
                <c:pt idx="2615">
                  <c:v>-0.193748321091643</c:v>
                </c:pt>
                <c:pt idx="2616">
                  <c:v>-0.147738767494097</c:v>
                </c:pt>
                <c:pt idx="2617">
                  <c:v>-0.28711914250186</c:v>
                </c:pt>
                <c:pt idx="2618">
                  <c:v>-0.269208346405649</c:v>
                </c:pt>
                <c:pt idx="2619">
                  <c:v>0.239680643498638</c:v>
                </c:pt>
                <c:pt idx="2620">
                  <c:v>-0.147620753452544</c:v>
                </c:pt>
                <c:pt idx="2621">
                  <c:v>-0.188835489577921</c:v>
                </c:pt>
                <c:pt idx="2622">
                  <c:v>0.2318375905109</c:v>
                </c:pt>
                <c:pt idx="2623">
                  <c:v>0.199238829404508</c:v>
                </c:pt>
                <c:pt idx="2624">
                  <c:v>0.218690735753612</c:v>
                </c:pt>
                <c:pt idx="2625">
                  <c:v>0.282647414096</c:v>
                </c:pt>
                <c:pt idx="2626">
                  <c:v>-0.274729977151341</c:v>
                </c:pt>
                <c:pt idx="2627">
                  <c:v>0.234587556384234</c:v>
                </c:pt>
                <c:pt idx="2628">
                  <c:v>0.236620517908692</c:v>
                </c:pt>
                <c:pt idx="2629">
                  <c:v>0.256091823696366</c:v>
                </c:pt>
                <c:pt idx="2630">
                  <c:v>0.282995191409159</c:v>
                </c:pt>
                <c:pt idx="2631">
                  <c:v>0.243651086947403</c:v>
                </c:pt>
                <c:pt idx="2632">
                  <c:v>0.268781755602081</c:v>
                </c:pt>
                <c:pt idx="2633">
                  <c:v>0.219671470176065</c:v>
                </c:pt>
                <c:pt idx="2634">
                  <c:v>0.192518612616128</c:v>
                </c:pt>
                <c:pt idx="2635">
                  <c:v>-0.18000983622554</c:v>
                </c:pt>
                <c:pt idx="2636">
                  <c:v>0.24473284079559</c:v>
                </c:pt>
                <c:pt idx="2637">
                  <c:v>-0.183931575005672</c:v>
                </c:pt>
                <c:pt idx="2638">
                  <c:v>0.242455688143575</c:v>
                </c:pt>
                <c:pt idx="2639">
                  <c:v>0.239887998805958</c:v>
                </c:pt>
                <c:pt idx="2640">
                  <c:v>0.252283736255301</c:v>
                </c:pt>
                <c:pt idx="2641">
                  <c:v>-0.225182159038543</c:v>
                </c:pt>
                <c:pt idx="2642">
                  <c:v>0.275209384011265</c:v>
                </c:pt>
                <c:pt idx="2643">
                  <c:v>-0.253704791498077</c:v>
                </c:pt>
                <c:pt idx="2644">
                  <c:v>0.24834228044105</c:v>
                </c:pt>
                <c:pt idx="2645">
                  <c:v>0.260663160924422</c:v>
                </c:pt>
                <c:pt idx="2646">
                  <c:v>-0.212520937672429</c:v>
                </c:pt>
                <c:pt idx="2647">
                  <c:v>-0.118407294146001</c:v>
                </c:pt>
                <c:pt idx="2648">
                  <c:v>-0.246154601372772</c:v>
                </c:pt>
                <c:pt idx="2649">
                  <c:v>0.231695951012505</c:v>
                </c:pt>
                <c:pt idx="2650">
                  <c:v>0.250456612605609</c:v>
                </c:pt>
                <c:pt idx="2651">
                  <c:v>-0.228019680122035</c:v>
                </c:pt>
                <c:pt idx="2652">
                  <c:v>-0.18227566048856</c:v>
                </c:pt>
                <c:pt idx="2653">
                  <c:v>0.230818537585119</c:v>
                </c:pt>
                <c:pt idx="2654">
                  <c:v>0.300718467377225</c:v>
                </c:pt>
                <c:pt idx="2655">
                  <c:v>0.275795088196065</c:v>
                </c:pt>
                <c:pt idx="2656">
                  <c:v>-0.226819197180136</c:v>
                </c:pt>
                <c:pt idx="2657">
                  <c:v>-0.243166922121734</c:v>
                </c:pt>
                <c:pt idx="2658">
                  <c:v>-0.227450916119226</c:v>
                </c:pt>
                <c:pt idx="2659">
                  <c:v>-0.147983134372285</c:v>
                </c:pt>
                <c:pt idx="2660">
                  <c:v>-0.173005842933634</c:v>
                </c:pt>
                <c:pt idx="2661">
                  <c:v>0.314285210357894</c:v>
                </c:pt>
                <c:pt idx="2662">
                  <c:v>-0.111223074787282</c:v>
                </c:pt>
                <c:pt idx="2663">
                  <c:v>0.238679166738569</c:v>
                </c:pt>
                <c:pt idx="2664">
                  <c:v>0.238918862038398</c:v>
                </c:pt>
                <c:pt idx="2665">
                  <c:v>-0.194308951075217</c:v>
                </c:pt>
                <c:pt idx="2666">
                  <c:v>0.279583692929836</c:v>
                </c:pt>
                <c:pt idx="2667">
                  <c:v>-0.182710105774351</c:v>
                </c:pt>
                <c:pt idx="2668">
                  <c:v>0.273823579301448</c:v>
                </c:pt>
                <c:pt idx="2669">
                  <c:v>-0.178261217993112</c:v>
                </c:pt>
                <c:pt idx="2670">
                  <c:v>0.250236175055156</c:v>
                </c:pt>
                <c:pt idx="2671">
                  <c:v>-0.22531324777496</c:v>
                </c:pt>
                <c:pt idx="2672">
                  <c:v>0.253658454664181</c:v>
                </c:pt>
                <c:pt idx="2673">
                  <c:v>-0.154581471386243</c:v>
                </c:pt>
                <c:pt idx="2674">
                  <c:v>0.248249769563369</c:v>
                </c:pt>
                <c:pt idx="2675">
                  <c:v>-0.221128531051563</c:v>
                </c:pt>
                <c:pt idx="2676">
                  <c:v>0.234345423480472</c:v>
                </c:pt>
                <c:pt idx="2677">
                  <c:v>-0.24821468417429</c:v>
                </c:pt>
                <c:pt idx="2678">
                  <c:v>-0.209025309556619</c:v>
                </c:pt>
                <c:pt idx="2679">
                  <c:v>-0.104350276476874</c:v>
                </c:pt>
                <c:pt idx="2680">
                  <c:v>-0.257422986280073</c:v>
                </c:pt>
                <c:pt idx="2681">
                  <c:v>-0.140887684442875</c:v>
                </c:pt>
                <c:pt idx="2682">
                  <c:v>0.232059934753268</c:v>
                </c:pt>
                <c:pt idx="2683">
                  <c:v>0.277766361948661</c:v>
                </c:pt>
                <c:pt idx="2684">
                  <c:v>-0.204557072373668</c:v>
                </c:pt>
                <c:pt idx="2685">
                  <c:v>0.289398120248593</c:v>
                </c:pt>
                <c:pt idx="2686">
                  <c:v>0.226273339689598</c:v>
                </c:pt>
                <c:pt idx="2687">
                  <c:v>0.252451039940425</c:v>
                </c:pt>
                <c:pt idx="2688">
                  <c:v>0.229875305596756</c:v>
                </c:pt>
                <c:pt idx="2689">
                  <c:v>0.270436273202788</c:v>
                </c:pt>
                <c:pt idx="2690">
                  <c:v>-0.247709057322927</c:v>
                </c:pt>
                <c:pt idx="2691">
                  <c:v>0.288673194058218</c:v>
                </c:pt>
                <c:pt idx="2692">
                  <c:v>0.316222233329691</c:v>
                </c:pt>
                <c:pt idx="2693">
                  <c:v>-0.297466042730558</c:v>
                </c:pt>
                <c:pt idx="2694">
                  <c:v>0.278659624477784</c:v>
                </c:pt>
                <c:pt idx="2695">
                  <c:v>0.248345832210185</c:v>
                </c:pt>
                <c:pt idx="2696">
                  <c:v>-0.252384188044096</c:v>
                </c:pt>
                <c:pt idx="2697">
                  <c:v>-0.150779103768411</c:v>
                </c:pt>
                <c:pt idx="2698">
                  <c:v>0.26140127108112</c:v>
                </c:pt>
                <c:pt idx="2699">
                  <c:v>0.253514933447807</c:v>
                </c:pt>
                <c:pt idx="2700">
                  <c:v>-0.228316513848286</c:v>
                </c:pt>
                <c:pt idx="2701">
                  <c:v>0.239228874343089</c:v>
                </c:pt>
                <c:pt idx="2702">
                  <c:v>-0.242527985849732</c:v>
                </c:pt>
                <c:pt idx="2703">
                  <c:v>-0.17834641865336</c:v>
                </c:pt>
                <c:pt idx="2704">
                  <c:v>-0.256718291795371</c:v>
                </c:pt>
                <c:pt idx="2705">
                  <c:v>-0.211515817814105</c:v>
                </c:pt>
                <c:pt idx="2706">
                  <c:v>0.294085356293924</c:v>
                </c:pt>
                <c:pt idx="2707">
                  <c:v>-0.158714332549483</c:v>
                </c:pt>
                <c:pt idx="2708">
                  <c:v>0.213507949374657</c:v>
                </c:pt>
                <c:pt idx="2709">
                  <c:v>0.274555933651426</c:v>
                </c:pt>
                <c:pt idx="2710">
                  <c:v>-0.195431073368509</c:v>
                </c:pt>
                <c:pt idx="2711">
                  <c:v>0.227372915100889</c:v>
                </c:pt>
                <c:pt idx="2712">
                  <c:v>-0.111645257026219</c:v>
                </c:pt>
                <c:pt idx="2713">
                  <c:v>-0.180963990931898</c:v>
                </c:pt>
                <c:pt idx="2714">
                  <c:v>-0.259099008304939</c:v>
                </c:pt>
                <c:pt idx="2715">
                  <c:v>0.318282864406527</c:v>
                </c:pt>
                <c:pt idx="2716">
                  <c:v>-0.223027111391575</c:v>
                </c:pt>
                <c:pt idx="2717">
                  <c:v>-0.187341200198047</c:v>
                </c:pt>
                <c:pt idx="2718">
                  <c:v>0.261430966913151</c:v>
                </c:pt>
                <c:pt idx="2719">
                  <c:v>-0.245901078777104</c:v>
                </c:pt>
                <c:pt idx="2720">
                  <c:v>0.272159688354143</c:v>
                </c:pt>
                <c:pt idx="2721">
                  <c:v>0.235105245670543</c:v>
                </c:pt>
                <c:pt idx="2722">
                  <c:v>-0.293321861086914</c:v>
                </c:pt>
                <c:pt idx="2723">
                  <c:v>0.269079558867667</c:v>
                </c:pt>
                <c:pt idx="2724">
                  <c:v>0.262377237396201</c:v>
                </c:pt>
                <c:pt idx="2725">
                  <c:v>-0.210580766933512</c:v>
                </c:pt>
                <c:pt idx="2726">
                  <c:v>0.267518841489307</c:v>
                </c:pt>
                <c:pt idx="2727">
                  <c:v>0.260475611931142</c:v>
                </c:pt>
                <c:pt idx="2728">
                  <c:v>0.237969446664627</c:v>
                </c:pt>
                <c:pt idx="2729">
                  <c:v>-0.266795450006028</c:v>
                </c:pt>
                <c:pt idx="2730">
                  <c:v>0.246693656102341</c:v>
                </c:pt>
                <c:pt idx="2731">
                  <c:v>0.228603943413598</c:v>
                </c:pt>
                <c:pt idx="2732">
                  <c:v>0.291618429393306</c:v>
                </c:pt>
                <c:pt idx="2733">
                  <c:v>0.245108384594509</c:v>
                </c:pt>
                <c:pt idx="2734">
                  <c:v>0.259107310251795</c:v>
                </c:pt>
                <c:pt idx="2735">
                  <c:v>-0.135232600251407</c:v>
                </c:pt>
                <c:pt idx="2736">
                  <c:v>0.234604336006041</c:v>
                </c:pt>
                <c:pt idx="2737">
                  <c:v>-0.230510258851117</c:v>
                </c:pt>
                <c:pt idx="2738">
                  <c:v>0.172472519884348</c:v>
                </c:pt>
                <c:pt idx="2739">
                  <c:v>0.328679688868996</c:v>
                </c:pt>
                <c:pt idx="2740">
                  <c:v>-0.12918166858636</c:v>
                </c:pt>
                <c:pt idx="2741">
                  <c:v>-0.21193098248715</c:v>
                </c:pt>
                <c:pt idx="2742">
                  <c:v>0.273108926205848</c:v>
                </c:pt>
                <c:pt idx="2743">
                  <c:v>-0.165518929689279</c:v>
                </c:pt>
                <c:pt idx="2744">
                  <c:v>0.271620559223158</c:v>
                </c:pt>
                <c:pt idx="2745">
                  <c:v>-0.335839094605997</c:v>
                </c:pt>
                <c:pt idx="2746">
                  <c:v>-0.244800904748674</c:v>
                </c:pt>
                <c:pt idx="2747">
                  <c:v>0.301012749030064</c:v>
                </c:pt>
                <c:pt idx="2748">
                  <c:v>0.237414373200254</c:v>
                </c:pt>
                <c:pt idx="2749">
                  <c:v>0.299125118545292</c:v>
                </c:pt>
                <c:pt idx="2750">
                  <c:v>-0.221704954924184</c:v>
                </c:pt>
                <c:pt idx="2751">
                  <c:v>-0.118468674478441</c:v>
                </c:pt>
                <c:pt idx="2752">
                  <c:v>0.281748533319506</c:v>
                </c:pt>
                <c:pt idx="2753">
                  <c:v>-0.159885292702878</c:v>
                </c:pt>
                <c:pt idx="2754">
                  <c:v>0.263483597145488</c:v>
                </c:pt>
                <c:pt idx="2755">
                  <c:v>-0.27373849944561</c:v>
                </c:pt>
                <c:pt idx="2756">
                  <c:v>-0.215625083819681</c:v>
                </c:pt>
                <c:pt idx="2757">
                  <c:v>0.254064218280019</c:v>
                </c:pt>
                <c:pt idx="2758">
                  <c:v>0.245681821039537</c:v>
                </c:pt>
                <c:pt idx="2759">
                  <c:v>0.319759359253771</c:v>
                </c:pt>
                <c:pt idx="2760">
                  <c:v>0.270176220300697</c:v>
                </c:pt>
                <c:pt idx="2761">
                  <c:v>-0.227119217983076</c:v>
                </c:pt>
                <c:pt idx="2762">
                  <c:v>0.294316516920114</c:v>
                </c:pt>
                <c:pt idx="2763">
                  <c:v>0.271724556445609</c:v>
                </c:pt>
                <c:pt idx="2764">
                  <c:v>0.226170966803929</c:v>
                </c:pt>
                <c:pt idx="2765">
                  <c:v>-0.201787769723336</c:v>
                </c:pt>
                <c:pt idx="2766">
                  <c:v>0.262838607381022</c:v>
                </c:pt>
                <c:pt idx="2767">
                  <c:v>0.270279358384294</c:v>
                </c:pt>
                <c:pt idx="2768">
                  <c:v>-0.303562516338577</c:v>
                </c:pt>
                <c:pt idx="2769">
                  <c:v>0.22928665336793</c:v>
                </c:pt>
                <c:pt idx="2770">
                  <c:v>0.247430216807444</c:v>
                </c:pt>
                <c:pt idx="2771">
                  <c:v>0.264009285277045</c:v>
                </c:pt>
                <c:pt idx="2772">
                  <c:v>-0.302121886648962</c:v>
                </c:pt>
                <c:pt idx="2773">
                  <c:v>-0.231130744718488</c:v>
                </c:pt>
                <c:pt idx="2774">
                  <c:v>0.299877923030379</c:v>
                </c:pt>
                <c:pt idx="2775">
                  <c:v>-0.218812712386227</c:v>
                </c:pt>
                <c:pt idx="2776">
                  <c:v>-0.29396734429163</c:v>
                </c:pt>
                <c:pt idx="2777">
                  <c:v>0.272144512402704</c:v>
                </c:pt>
                <c:pt idx="2778">
                  <c:v>-0.236820625003272</c:v>
                </c:pt>
                <c:pt idx="2779">
                  <c:v>0.288645888521706</c:v>
                </c:pt>
                <c:pt idx="2780">
                  <c:v>0.277004313030578</c:v>
                </c:pt>
                <c:pt idx="2781">
                  <c:v>0.269326681099133</c:v>
                </c:pt>
                <c:pt idx="2782">
                  <c:v>-0.266119251479409</c:v>
                </c:pt>
                <c:pt idx="2783">
                  <c:v>-0.154420412246352</c:v>
                </c:pt>
                <c:pt idx="2784">
                  <c:v>-0.302549392110996</c:v>
                </c:pt>
                <c:pt idx="2785">
                  <c:v>0.260702987127116</c:v>
                </c:pt>
                <c:pt idx="2786">
                  <c:v>-0.207535731083283</c:v>
                </c:pt>
                <c:pt idx="2787">
                  <c:v>0.238889101396944</c:v>
                </c:pt>
                <c:pt idx="2788">
                  <c:v>0.298164514568321</c:v>
                </c:pt>
                <c:pt idx="2789">
                  <c:v>-0.211043391166638</c:v>
                </c:pt>
                <c:pt idx="2790">
                  <c:v>-0.263687287465795</c:v>
                </c:pt>
                <c:pt idx="2791">
                  <c:v>0.3034477365895</c:v>
                </c:pt>
                <c:pt idx="2792">
                  <c:v>0.269662025750562</c:v>
                </c:pt>
                <c:pt idx="2793">
                  <c:v>-0.169384659033549</c:v>
                </c:pt>
                <c:pt idx="2794">
                  <c:v>-0.241376652681936</c:v>
                </c:pt>
                <c:pt idx="2795">
                  <c:v>0.261942782016157</c:v>
                </c:pt>
                <c:pt idx="2796">
                  <c:v>-0.193113816586187</c:v>
                </c:pt>
                <c:pt idx="2797">
                  <c:v>-0.341896831805327</c:v>
                </c:pt>
                <c:pt idx="2798">
                  <c:v>0.263357776939221</c:v>
                </c:pt>
                <c:pt idx="2799">
                  <c:v>-0.271080598734875</c:v>
                </c:pt>
                <c:pt idx="2800">
                  <c:v>0.316875050570311</c:v>
                </c:pt>
                <c:pt idx="2801">
                  <c:v>0.280136205796228</c:v>
                </c:pt>
                <c:pt idx="2802">
                  <c:v>-0.21480213557055</c:v>
                </c:pt>
                <c:pt idx="2803">
                  <c:v>0.251521994809434</c:v>
                </c:pt>
                <c:pt idx="2804">
                  <c:v>-0.171110139946155</c:v>
                </c:pt>
                <c:pt idx="2805">
                  <c:v>-0.261050417128164</c:v>
                </c:pt>
                <c:pt idx="2806">
                  <c:v>0.317564283475277</c:v>
                </c:pt>
                <c:pt idx="2807">
                  <c:v>0.225366353062467</c:v>
                </c:pt>
                <c:pt idx="2808">
                  <c:v>0.217128876189955</c:v>
                </c:pt>
                <c:pt idx="2809">
                  <c:v>0.306513791377819</c:v>
                </c:pt>
                <c:pt idx="2810">
                  <c:v>0.313957673187453</c:v>
                </c:pt>
                <c:pt idx="2811">
                  <c:v>0.281482516297193</c:v>
                </c:pt>
                <c:pt idx="2812">
                  <c:v>-0.187759506612307</c:v>
                </c:pt>
                <c:pt idx="2813">
                  <c:v>0.236840503098725</c:v>
                </c:pt>
                <c:pt idx="2814">
                  <c:v>-0.227474664122729</c:v>
                </c:pt>
                <c:pt idx="2815">
                  <c:v>0.25176576820911</c:v>
                </c:pt>
                <c:pt idx="2816">
                  <c:v>-0.246460180277333</c:v>
                </c:pt>
                <c:pt idx="2817">
                  <c:v>0.288450249452391</c:v>
                </c:pt>
                <c:pt idx="2818">
                  <c:v>0.280897232523184</c:v>
                </c:pt>
                <c:pt idx="2819">
                  <c:v>0.270226845913389</c:v>
                </c:pt>
                <c:pt idx="2820">
                  <c:v>0.287650589103757</c:v>
                </c:pt>
                <c:pt idx="2821">
                  <c:v>-0.136799368443661</c:v>
                </c:pt>
                <c:pt idx="2822">
                  <c:v>0.281047136221429</c:v>
                </c:pt>
                <c:pt idx="2823">
                  <c:v>-0.246195669936729</c:v>
                </c:pt>
                <c:pt idx="2824">
                  <c:v>0.243998625930589</c:v>
                </c:pt>
                <c:pt idx="2825">
                  <c:v>0.311741437111308</c:v>
                </c:pt>
                <c:pt idx="2826">
                  <c:v>-0.331116472407912</c:v>
                </c:pt>
                <c:pt idx="2827">
                  <c:v>0.282073741619539</c:v>
                </c:pt>
                <c:pt idx="2828">
                  <c:v>0.251358241747914</c:v>
                </c:pt>
                <c:pt idx="2829">
                  <c:v>0.27786721694206</c:v>
                </c:pt>
                <c:pt idx="2830">
                  <c:v>-0.186718932462328</c:v>
                </c:pt>
                <c:pt idx="2831">
                  <c:v>-0.296537169362923</c:v>
                </c:pt>
                <c:pt idx="2832">
                  <c:v>0.230299763363959</c:v>
                </c:pt>
                <c:pt idx="2833">
                  <c:v>-0.258423376388201</c:v>
                </c:pt>
                <c:pt idx="2834">
                  <c:v>0.308685983498642</c:v>
                </c:pt>
                <c:pt idx="2835">
                  <c:v>0.251219845874455</c:v>
                </c:pt>
                <c:pt idx="2836">
                  <c:v>-0.263644772564915</c:v>
                </c:pt>
                <c:pt idx="2837">
                  <c:v>-0.164913321062644</c:v>
                </c:pt>
                <c:pt idx="2838">
                  <c:v>0.265280185700636</c:v>
                </c:pt>
                <c:pt idx="2839">
                  <c:v>0.271000533143206</c:v>
                </c:pt>
                <c:pt idx="2840">
                  <c:v>0.417547260054617</c:v>
                </c:pt>
                <c:pt idx="2841">
                  <c:v>0.212575957514654</c:v>
                </c:pt>
                <c:pt idx="2842">
                  <c:v>0.289637685295289</c:v>
                </c:pt>
                <c:pt idx="2843">
                  <c:v>-0.157784972483265</c:v>
                </c:pt>
                <c:pt idx="2844">
                  <c:v>-0.254780015731422</c:v>
                </c:pt>
                <c:pt idx="2845">
                  <c:v>-0.288742055893589</c:v>
                </c:pt>
                <c:pt idx="2846">
                  <c:v>0.241183885636069</c:v>
                </c:pt>
                <c:pt idx="2847">
                  <c:v>0.259795837758966</c:v>
                </c:pt>
                <c:pt idx="2848">
                  <c:v>-0.234474887405228</c:v>
                </c:pt>
                <c:pt idx="2849">
                  <c:v>0.301647977087168</c:v>
                </c:pt>
                <c:pt idx="2850">
                  <c:v>0.260670638124718</c:v>
                </c:pt>
                <c:pt idx="2851">
                  <c:v>0.329606790439127</c:v>
                </c:pt>
                <c:pt idx="2852">
                  <c:v>0.289003504615002</c:v>
                </c:pt>
                <c:pt idx="2853">
                  <c:v>-0.15993209562772</c:v>
                </c:pt>
                <c:pt idx="2854">
                  <c:v>-0.257335578935227</c:v>
                </c:pt>
                <c:pt idx="2855">
                  <c:v>0.293933437027097</c:v>
                </c:pt>
                <c:pt idx="2856">
                  <c:v>0.2804815706572</c:v>
                </c:pt>
                <c:pt idx="2857">
                  <c:v>-0.304589767791194</c:v>
                </c:pt>
                <c:pt idx="2858">
                  <c:v>-0.16550011099984</c:v>
                </c:pt>
                <c:pt idx="2859">
                  <c:v>-0.133782627754762</c:v>
                </c:pt>
                <c:pt idx="2860">
                  <c:v>-0.232731203613923</c:v>
                </c:pt>
                <c:pt idx="2861">
                  <c:v>-0.250006995989662</c:v>
                </c:pt>
                <c:pt idx="2862">
                  <c:v>-0.266229353632015</c:v>
                </c:pt>
                <c:pt idx="2863">
                  <c:v>-0.222939614667274</c:v>
                </c:pt>
                <c:pt idx="2864">
                  <c:v>0.253552007271286</c:v>
                </c:pt>
                <c:pt idx="2865">
                  <c:v>-0.209664869502305</c:v>
                </c:pt>
                <c:pt idx="2866">
                  <c:v>0.271094198148963</c:v>
                </c:pt>
                <c:pt idx="2867">
                  <c:v>-0.257930386580453</c:v>
                </c:pt>
                <c:pt idx="2868">
                  <c:v>-0.267291229257682</c:v>
                </c:pt>
                <c:pt idx="2869">
                  <c:v>-0.240357004019986</c:v>
                </c:pt>
                <c:pt idx="2870">
                  <c:v>0.28117857927824</c:v>
                </c:pt>
                <c:pt idx="2871">
                  <c:v>0.291798230697215</c:v>
                </c:pt>
                <c:pt idx="2872">
                  <c:v>-0.239693938450911</c:v>
                </c:pt>
                <c:pt idx="2873">
                  <c:v>0.302223065828272</c:v>
                </c:pt>
                <c:pt idx="2874">
                  <c:v>0.307306022838603</c:v>
                </c:pt>
                <c:pt idx="2875">
                  <c:v>0.278294693919385</c:v>
                </c:pt>
                <c:pt idx="2876">
                  <c:v>-0.171551822273086</c:v>
                </c:pt>
                <c:pt idx="2877">
                  <c:v>-0.139119851146331</c:v>
                </c:pt>
                <c:pt idx="2878">
                  <c:v>-0.182418809346682</c:v>
                </c:pt>
                <c:pt idx="2879">
                  <c:v>-0.258537129584768</c:v>
                </c:pt>
                <c:pt idx="2880">
                  <c:v>-0.319462451835634</c:v>
                </c:pt>
                <c:pt idx="2881">
                  <c:v>-0.238246800663906</c:v>
                </c:pt>
                <c:pt idx="2882">
                  <c:v>0.300568116927766</c:v>
                </c:pt>
                <c:pt idx="2883">
                  <c:v>0.296846498424204</c:v>
                </c:pt>
                <c:pt idx="2884">
                  <c:v>-0.193296169233105</c:v>
                </c:pt>
                <c:pt idx="2885">
                  <c:v>0.270571771017903</c:v>
                </c:pt>
                <c:pt idx="2886">
                  <c:v>-0.295556656828823</c:v>
                </c:pt>
                <c:pt idx="2887">
                  <c:v>0.265779418482751</c:v>
                </c:pt>
                <c:pt idx="2888">
                  <c:v>0.254061327696119</c:v>
                </c:pt>
                <c:pt idx="2889">
                  <c:v>0.276673784198048</c:v>
                </c:pt>
                <c:pt idx="2890">
                  <c:v>0.279244047880851</c:v>
                </c:pt>
                <c:pt idx="2891">
                  <c:v>-0.266799737608694</c:v>
                </c:pt>
                <c:pt idx="2892">
                  <c:v>-0.226982296905599</c:v>
                </c:pt>
                <c:pt idx="2893">
                  <c:v>0.255810405215435</c:v>
                </c:pt>
                <c:pt idx="2894">
                  <c:v>-0.201980706161977</c:v>
                </c:pt>
                <c:pt idx="2895">
                  <c:v>0.243105411177024</c:v>
                </c:pt>
                <c:pt idx="2896">
                  <c:v>-0.206719832702386</c:v>
                </c:pt>
                <c:pt idx="2897">
                  <c:v>-0.26060366899723</c:v>
                </c:pt>
                <c:pt idx="2898">
                  <c:v>0.317150679521488</c:v>
                </c:pt>
                <c:pt idx="2899">
                  <c:v>0.331236360223035</c:v>
                </c:pt>
                <c:pt idx="2900">
                  <c:v>0.3988891532746</c:v>
                </c:pt>
                <c:pt idx="2901">
                  <c:v>0.308702166365143</c:v>
                </c:pt>
                <c:pt idx="2902">
                  <c:v>-0.283775437179358</c:v>
                </c:pt>
                <c:pt idx="2903">
                  <c:v>-0.24544617432764</c:v>
                </c:pt>
                <c:pt idx="2904">
                  <c:v>-0.194496054349924</c:v>
                </c:pt>
                <c:pt idx="2905">
                  <c:v>0.286520730152699</c:v>
                </c:pt>
                <c:pt idx="2906">
                  <c:v>-0.213046185652956</c:v>
                </c:pt>
                <c:pt idx="2907">
                  <c:v>0.291051815068174</c:v>
                </c:pt>
                <c:pt idx="2908">
                  <c:v>0.295050892594103</c:v>
                </c:pt>
                <c:pt idx="2909">
                  <c:v>0.297006444007764</c:v>
                </c:pt>
                <c:pt idx="2910">
                  <c:v>0.293309512622403</c:v>
                </c:pt>
                <c:pt idx="2911">
                  <c:v>0.300580463975435</c:v>
                </c:pt>
                <c:pt idx="2912">
                  <c:v>0.316790325406153</c:v>
                </c:pt>
                <c:pt idx="2913">
                  <c:v>0.222033431491313</c:v>
                </c:pt>
                <c:pt idx="2914">
                  <c:v>-0.269875391027169</c:v>
                </c:pt>
                <c:pt idx="2915">
                  <c:v>0.306871231643655</c:v>
                </c:pt>
                <c:pt idx="2916">
                  <c:v>0.273871151621421</c:v>
                </c:pt>
                <c:pt idx="2917">
                  <c:v>-0.197766233156823</c:v>
                </c:pt>
                <c:pt idx="2918">
                  <c:v>-0.279769565029442</c:v>
                </c:pt>
                <c:pt idx="2919">
                  <c:v>0.245302056417112</c:v>
                </c:pt>
                <c:pt idx="2920">
                  <c:v>0.279432662004727</c:v>
                </c:pt>
                <c:pt idx="2921">
                  <c:v>0.266528801185899</c:v>
                </c:pt>
                <c:pt idx="2922">
                  <c:v>-0.266374653180471</c:v>
                </c:pt>
                <c:pt idx="2923">
                  <c:v>-0.235151595273177</c:v>
                </c:pt>
                <c:pt idx="2924">
                  <c:v>-0.157764714854922</c:v>
                </c:pt>
                <c:pt idx="2925">
                  <c:v>-0.235711317235294</c:v>
                </c:pt>
                <c:pt idx="2926">
                  <c:v>-0.237971656425757</c:v>
                </c:pt>
                <c:pt idx="2927">
                  <c:v>-0.188846319740985</c:v>
                </c:pt>
                <c:pt idx="2928">
                  <c:v>0.507614157239155</c:v>
                </c:pt>
                <c:pt idx="2929">
                  <c:v>0.267759485969419</c:v>
                </c:pt>
                <c:pt idx="2930">
                  <c:v>-0.228370070075086</c:v>
                </c:pt>
                <c:pt idx="2931">
                  <c:v>-0.212256962861613</c:v>
                </c:pt>
                <c:pt idx="2932">
                  <c:v>0.306755506198418</c:v>
                </c:pt>
                <c:pt idx="2933">
                  <c:v>-0.229644607880687</c:v>
                </c:pt>
                <c:pt idx="2934">
                  <c:v>0.327690935270587</c:v>
                </c:pt>
                <c:pt idx="2935">
                  <c:v>-0.286046865721079</c:v>
                </c:pt>
                <c:pt idx="2936">
                  <c:v>-0.211340504111503</c:v>
                </c:pt>
                <c:pt idx="2937">
                  <c:v>-0.160964184899859</c:v>
                </c:pt>
                <c:pt idx="2938">
                  <c:v>-0.225712348779607</c:v>
                </c:pt>
                <c:pt idx="2939">
                  <c:v>0.284997469079344</c:v>
                </c:pt>
                <c:pt idx="2940">
                  <c:v>0.333382603886437</c:v>
                </c:pt>
                <c:pt idx="2941">
                  <c:v>-0.159484447968182</c:v>
                </c:pt>
                <c:pt idx="2942">
                  <c:v>0.347667219342882</c:v>
                </c:pt>
                <c:pt idx="2943">
                  <c:v>0.303239703214667</c:v>
                </c:pt>
                <c:pt idx="2944">
                  <c:v>0.327085853697711</c:v>
                </c:pt>
                <c:pt idx="2945">
                  <c:v>-0.252109809411704</c:v>
                </c:pt>
                <c:pt idx="2946">
                  <c:v>0.287953553025611</c:v>
                </c:pt>
                <c:pt idx="2947">
                  <c:v>0.273289947626016</c:v>
                </c:pt>
                <c:pt idx="2948">
                  <c:v>0.303885240001017</c:v>
                </c:pt>
                <c:pt idx="2949">
                  <c:v>0.323963102496977</c:v>
                </c:pt>
                <c:pt idx="2950">
                  <c:v>-0.229619090081554</c:v>
                </c:pt>
                <c:pt idx="2951">
                  <c:v>-0.17110263963335</c:v>
                </c:pt>
                <c:pt idx="2952">
                  <c:v>-0.238633534309402</c:v>
                </c:pt>
                <c:pt idx="2953">
                  <c:v>0.277193115520352</c:v>
                </c:pt>
                <c:pt idx="2954">
                  <c:v>0.27334770111972</c:v>
                </c:pt>
                <c:pt idx="2955">
                  <c:v>-0.256429249380468</c:v>
                </c:pt>
                <c:pt idx="2956">
                  <c:v>0.383580820241381</c:v>
                </c:pt>
              </c:numCache>
            </c:numRef>
          </c:xVal>
          <c:yVal>
            <c:numRef>
              <c:f>'CHS protein (p&lt;0.015)'!$Q$2:$Q$2958</c:f>
              <c:numCache>
                <c:formatCode>General</c:formatCode>
                <c:ptCount val="2957"/>
              </c:numCache>
            </c:numRef>
          </c:yVal>
          <c:smooth val="0"/>
        </c:ser>
        <c:ser>
          <c:idx val="3"/>
          <c:order val="3"/>
          <c:tx>
            <c:strRef>
              <c:f>'CHS protein (p&lt;0.015)'!$R$1</c:f>
              <c:strCache>
                <c:ptCount val="1"/>
                <c:pt idx="0">
                  <c:v>(+)coef, p&lt;0.015, AUC&gt;0.600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</c:spPr>
          </c:marker>
          <c:dPt>
            <c:idx val="252"/>
            <c:marker>
              <c:spPr>
                <a:solidFill>
                  <a:schemeClr val="tx1"/>
                </a:solidFill>
                <a:ln>
                  <a:noFill/>
                </a:ln>
              </c:spPr>
            </c:marker>
            <c:bubble3D val="0"/>
          </c:dPt>
          <c:xVal>
            <c:numRef>
              <c:f>'CHS protein (p&lt;0.015)'!$N$2:$N$2958</c:f>
              <c:numCache>
                <c:formatCode>General</c:formatCode>
                <c:ptCount val="2957"/>
                <c:pt idx="0">
                  <c:v>0.405343850943355</c:v>
                </c:pt>
                <c:pt idx="1">
                  <c:v>0.38579146901985</c:v>
                </c:pt>
                <c:pt idx="2">
                  <c:v>0.435875921345097</c:v>
                </c:pt>
                <c:pt idx="3">
                  <c:v>0.343739799871316</c:v>
                </c:pt>
                <c:pt idx="4">
                  <c:v>0.361206767915278</c:v>
                </c:pt>
                <c:pt idx="5">
                  <c:v>0.348868961999365</c:v>
                </c:pt>
                <c:pt idx="6">
                  <c:v>0.341029574529923</c:v>
                </c:pt>
                <c:pt idx="7">
                  <c:v>0.344211643303879</c:v>
                </c:pt>
                <c:pt idx="8">
                  <c:v>0.320007521122224</c:v>
                </c:pt>
                <c:pt idx="9">
                  <c:v>0.344500359219992</c:v>
                </c:pt>
                <c:pt idx="10">
                  <c:v>0.367724709151281</c:v>
                </c:pt>
                <c:pt idx="11">
                  <c:v>0.319842439757706</c:v>
                </c:pt>
                <c:pt idx="12">
                  <c:v>0.275043281432616</c:v>
                </c:pt>
                <c:pt idx="13">
                  <c:v>0.372081220830162</c:v>
                </c:pt>
                <c:pt idx="14">
                  <c:v>0.318373472227225</c:v>
                </c:pt>
                <c:pt idx="15">
                  <c:v>0.340188345705374</c:v>
                </c:pt>
                <c:pt idx="16">
                  <c:v>0.334271838879108</c:v>
                </c:pt>
                <c:pt idx="17">
                  <c:v>0.249401989204768</c:v>
                </c:pt>
                <c:pt idx="18">
                  <c:v>0.303613644033475</c:v>
                </c:pt>
                <c:pt idx="19">
                  <c:v>0.303000095224125</c:v>
                </c:pt>
                <c:pt idx="20">
                  <c:v>0.356216063983966</c:v>
                </c:pt>
                <c:pt idx="21">
                  <c:v>0.332601294061474</c:v>
                </c:pt>
                <c:pt idx="22">
                  <c:v>0.310363372395636</c:v>
                </c:pt>
                <c:pt idx="23">
                  <c:v>0.380770194105823</c:v>
                </c:pt>
                <c:pt idx="24">
                  <c:v>0.313950832966927</c:v>
                </c:pt>
                <c:pt idx="25">
                  <c:v>0.339264679311966</c:v>
                </c:pt>
                <c:pt idx="26">
                  <c:v>0.307517019342697</c:v>
                </c:pt>
                <c:pt idx="27">
                  <c:v>0.294670874327561</c:v>
                </c:pt>
                <c:pt idx="28">
                  <c:v>0.325820032023034</c:v>
                </c:pt>
                <c:pt idx="29">
                  <c:v>0.333153066575357</c:v>
                </c:pt>
                <c:pt idx="30">
                  <c:v>0.280852221440951</c:v>
                </c:pt>
                <c:pt idx="31">
                  <c:v>0.308270216635021</c:v>
                </c:pt>
                <c:pt idx="32">
                  <c:v>0.33766959337591</c:v>
                </c:pt>
                <c:pt idx="33">
                  <c:v>0.349361139754515</c:v>
                </c:pt>
                <c:pt idx="34">
                  <c:v>0.317590015582048</c:v>
                </c:pt>
                <c:pt idx="35">
                  <c:v>0.269701952828551</c:v>
                </c:pt>
                <c:pt idx="36">
                  <c:v>0.301751902911675</c:v>
                </c:pt>
                <c:pt idx="37">
                  <c:v>0.307607140847029</c:v>
                </c:pt>
                <c:pt idx="38">
                  <c:v>0.275344645556301</c:v>
                </c:pt>
                <c:pt idx="39">
                  <c:v>0.256307672334659</c:v>
                </c:pt>
                <c:pt idx="40">
                  <c:v>0.292072631644581</c:v>
                </c:pt>
                <c:pt idx="41">
                  <c:v>0.311645345908285</c:v>
                </c:pt>
                <c:pt idx="42">
                  <c:v>0.330665731606145</c:v>
                </c:pt>
                <c:pt idx="43">
                  <c:v>0.298036830646641</c:v>
                </c:pt>
                <c:pt idx="44">
                  <c:v>-0.433042976210694</c:v>
                </c:pt>
                <c:pt idx="45">
                  <c:v>-0.30528934166517</c:v>
                </c:pt>
                <c:pt idx="46">
                  <c:v>-0.367586031810943</c:v>
                </c:pt>
                <c:pt idx="47">
                  <c:v>-0.351135478662644</c:v>
                </c:pt>
                <c:pt idx="48">
                  <c:v>-0.444886089975713</c:v>
                </c:pt>
                <c:pt idx="49">
                  <c:v>-0.363371163698964</c:v>
                </c:pt>
                <c:pt idx="50">
                  <c:v>-0.388009146349103</c:v>
                </c:pt>
                <c:pt idx="51">
                  <c:v>-0.374200987798037</c:v>
                </c:pt>
                <c:pt idx="52">
                  <c:v>-0.503460532118687</c:v>
                </c:pt>
                <c:pt idx="53">
                  <c:v>-0.360024775899384</c:v>
                </c:pt>
                <c:pt idx="54">
                  <c:v>-0.377070562873475</c:v>
                </c:pt>
                <c:pt idx="55">
                  <c:v>-0.345423916630094</c:v>
                </c:pt>
                <c:pt idx="56">
                  <c:v>-0.418581779967486</c:v>
                </c:pt>
                <c:pt idx="57">
                  <c:v>-0.371725256101398</c:v>
                </c:pt>
                <c:pt idx="58">
                  <c:v>-0.369323579281398</c:v>
                </c:pt>
                <c:pt idx="59">
                  <c:v>-0.368217108670943</c:v>
                </c:pt>
                <c:pt idx="60">
                  <c:v>-0.250341987076047</c:v>
                </c:pt>
                <c:pt idx="61">
                  <c:v>-0.560119240053678</c:v>
                </c:pt>
                <c:pt idx="62">
                  <c:v>-0.361775308578266</c:v>
                </c:pt>
                <c:pt idx="63">
                  <c:v>-0.32894551938098</c:v>
                </c:pt>
                <c:pt idx="64">
                  <c:v>-0.262300536701448</c:v>
                </c:pt>
                <c:pt idx="65">
                  <c:v>-0.330777096418892</c:v>
                </c:pt>
                <c:pt idx="66">
                  <c:v>-0.319485588745256</c:v>
                </c:pt>
                <c:pt idx="67">
                  <c:v>-0.344394110202569</c:v>
                </c:pt>
                <c:pt idx="68">
                  <c:v>-0.313299147390175</c:v>
                </c:pt>
                <c:pt idx="69">
                  <c:v>-0.229811656302142</c:v>
                </c:pt>
                <c:pt idx="70">
                  <c:v>-0.419840650920767</c:v>
                </c:pt>
                <c:pt idx="71">
                  <c:v>-0.34370805114571</c:v>
                </c:pt>
                <c:pt idx="72">
                  <c:v>-0.375641841320882</c:v>
                </c:pt>
                <c:pt idx="73">
                  <c:v>-0.361022748309957</c:v>
                </c:pt>
                <c:pt idx="74">
                  <c:v>-0.339026579625611</c:v>
                </c:pt>
                <c:pt idx="75">
                  <c:v>-0.402172544854812</c:v>
                </c:pt>
                <c:pt idx="76">
                  <c:v>-0.361943987293657</c:v>
                </c:pt>
                <c:pt idx="77">
                  <c:v>-0.329910472428732</c:v>
                </c:pt>
                <c:pt idx="78">
                  <c:v>-0.170197665104653</c:v>
                </c:pt>
                <c:pt idx="79">
                  <c:v>-0.339175321557372</c:v>
                </c:pt>
                <c:pt idx="80">
                  <c:v>-0.382971452865123</c:v>
                </c:pt>
                <c:pt idx="81">
                  <c:v>-0.333679843755353</c:v>
                </c:pt>
                <c:pt idx="82">
                  <c:v>-0.281366646742185</c:v>
                </c:pt>
                <c:pt idx="83">
                  <c:v>-0.338709510434323</c:v>
                </c:pt>
                <c:pt idx="84">
                  <c:v>-0.309056484038807</c:v>
                </c:pt>
                <c:pt idx="85">
                  <c:v>-0.359979550164386</c:v>
                </c:pt>
                <c:pt idx="86">
                  <c:v>-0.403694480146587</c:v>
                </c:pt>
                <c:pt idx="87">
                  <c:v>-0.219124448836858</c:v>
                </c:pt>
                <c:pt idx="88">
                  <c:v>-0.301784837761467</c:v>
                </c:pt>
                <c:pt idx="89">
                  <c:v>-0.261411054794128</c:v>
                </c:pt>
                <c:pt idx="90">
                  <c:v>-0.302714613070311</c:v>
                </c:pt>
                <c:pt idx="91">
                  <c:v>-0.341167394206505</c:v>
                </c:pt>
                <c:pt idx="92">
                  <c:v>-0.393461218833968</c:v>
                </c:pt>
                <c:pt idx="93">
                  <c:v>-0.216526626852895</c:v>
                </c:pt>
                <c:pt idx="94">
                  <c:v>-0.231445751975945</c:v>
                </c:pt>
                <c:pt idx="95">
                  <c:v>-0.327746597515881</c:v>
                </c:pt>
                <c:pt idx="96">
                  <c:v>-0.410049564935582</c:v>
                </c:pt>
                <c:pt idx="97">
                  <c:v>-0.353221810524128</c:v>
                </c:pt>
                <c:pt idx="98">
                  <c:v>-0.319358964944452</c:v>
                </c:pt>
                <c:pt idx="99">
                  <c:v>-0.272906786339471</c:v>
                </c:pt>
                <c:pt idx="100">
                  <c:v>-0.197514534994425</c:v>
                </c:pt>
                <c:pt idx="101">
                  <c:v>-0.302002823171603</c:v>
                </c:pt>
                <c:pt idx="102">
                  <c:v>-0.259477786274383</c:v>
                </c:pt>
                <c:pt idx="103">
                  <c:v>-0.325319902270988</c:v>
                </c:pt>
                <c:pt idx="104">
                  <c:v>-0.260002595584845</c:v>
                </c:pt>
                <c:pt idx="105">
                  <c:v>-0.33757205988166</c:v>
                </c:pt>
                <c:pt idx="106">
                  <c:v>-0.318691209223552</c:v>
                </c:pt>
                <c:pt idx="107">
                  <c:v>-0.383798411919652</c:v>
                </c:pt>
                <c:pt idx="108">
                  <c:v>-0.288852651640036</c:v>
                </c:pt>
                <c:pt idx="109">
                  <c:v>-0.392544079034297</c:v>
                </c:pt>
                <c:pt idx="110">
                  <c:v>-0.343672109201601</c:v>
                </c:pt>
                <c:pt idx="111">
                  <c:v>-0.262535043287042</c:v>
                </c:pt>
                <c:pt idx="112">
                  <c:v>-0.345748135957306</c:v>
                </c:pt>
                <c:pt idx="113">
                  <c:v>-0.277083768642976</c:v>
                </c:pt>
                <c:pt idx="114">
                  <c:v>-0.326203706239136</c:v>
                </c:pt>
                <c:pt idx="115">
                  <c:v>-0.307736700857761</c:v>
                </c:pt>
                <c:pt idx="116">
                  <c:v>-0.188466726623801</c:v>
                </c:pt>
                <c:pt idx="117">
                  <c:v>-0.284791036895904</c:v>
                </c:pt>
                <c:pt idx="118">
                  <c:v>-0.273334002348853</c:v>
                </c:pt>
                <c:pt idx="119">
                  <c:v>-0.307841929927073</c:v>
                </c:pt>
                <c:pt idx="120">
                  <c:v>-0.339057252375085</c:v>
                </c:pt>
                <c:pt idx="121">
                  <c:v>-0.312003851298306</c:v>
                </c:pt>
                <c:pt idx="122">
                  <c:v>-0.250673982602255</c:v>
                </c:pt>
                <c:pt idx="123">
                  <c:v>-0.198239955386761</c:v>
                </c:pt>
                <c:pt idx="124">
                  <c:v>-0.354289040155058</c:v>
                </c:pt>
                <c:pt idx="125">
                  <c:v>-0.340424891014435</c:v>
                </c:pt>
                <c:pt idx="126">
                  <c:v>-0.303093190466548</c:v>
                </c:pt>
                <c:pt idx="127">
                  <c:v>-0.251299672591335</c:v>
                </c:pt>
                <c:pt idx="128">
                  <c:v>-0.294585321007028</c:v>
                </c:pt>
                <c:pt idx="129">
                  <c:v>-0.347024270074418</c:v>
                </c:pt>
                <c:pt idx="130">
                  <c:v>-0.263700443253667</c:v>
                </c:pt>
                <c:pt idx="131">
                  <c:v>-0.29750865786425</c:v>
                </c:pt>
                <c:pt idx="132">
                  <c:v>-0.355444449014794</c:v>
                </c:pt>
                <c:pt idx="133">
                  <c:v>-0.293687590929714</c:v>
                </c:pt>
                <c:pt idx="134">
                  <c:v>-0.292343275547015</c:v>
                </c:pt>
                <c:pt idx="135">
                  <c:v>-0.381243154379095</c:v>
                </c:pt>
                <c:pt idx="136">
                  <c:v>-0.3256227026941</c:v>
                </c:pt>
                <c:pt idx="137">
                  <c:v>-0.300249054369267</c:v>
                </c:pt>
                <c:pt idx="138">
                  <c:v>-0.350308231527801</c:v>
                </c:pt>
                <c:pt idx="139">
                  <c:v>-0.299453563256443</c:v>
                </c:pt>
                <c:pt idx="140">
                  <c:v>-0.306155305445897</c:v>
                </c:pt>
                <c:pt idx="141">
                  <c:v>-0.291433455408021</c:v>
                </c:pt>
                <c:pt idx="142">
                  <c:v>-0.24406648638234</c:v>
                </c:pt>
                <c:pt idx="143">
                  <c:v>-0.287502898510586</c:v>
                </c:pt>
                <c:pt idx="144">
                  <c:v>-0.211506925163432</c:v>
                </c:pt>
                <c:pt idx="145">
                  <c:v>-0.261305855742969</c:v>
                </c:pt>
                <c:pt idx="146">
                  <c:v>-0.300406593189648</c:v>
                </c:pt>
                <c:pt idx="147">
                  <c:v>-0.299142520912376</c:v>
                </c:pt>
                <c:pt idx="148">
                  <c:v>-0.295661608799977</c:v>
                </c:pt>
                <c:pt idx="149">
                  <c:v>-0.271670435694787</c:v>
                </c:pt>
                <c:pt idx="150">
                  <c:v>-0.224584407304324</c:v>
                </c:pt>
                <c:pt idx="151">
                  <c:v>-0.28976101377201</c:v>
                </c:pt>
                <c:pt idx="152">
                  <c:v>-0.222107003783535</c:v>
                </c:pt>
                <c:pt idx="153">
                  <c:v>-0.275226205238981</c:v>
                </c:pt>
                <c:pt idx="154">
                  <c:v>-0.305975640170483</c:v>
                </c:pt>
                <c:pt idx="155">
                  <c:v>-0.291537638993486</c:v>
                </c:pt>
                <c:pt idx="156">
                  <c:v>-0.348951482267475</c:v>
                </c:pt>
                <c:pt idx="157">
                  <c:v>-0.253243866045207</c:v>
                </c:pt>
                <c:pt idx="158">
                  <c:v>-0.279331221291116</c:v>
                </c:pt>
                <c:pt idx="159">
                  <c:v>-0.252412951974091</c:v>
                </c:pt>
                <c:pt idx="160">
                  <c:v>-0.333282239525094</c:v>
                </c:pt>
                <c:pt idx="161">
                  <c:v>-0.229247982220368</c:v>
                </c:pt>
                <c:pt idx="162">
                  <c:v>-0.224698804970208</c:v>
                </c:pt>
                <c:pt idx="163">
                  <c:v>-0.204861989082572</c:v>
                </c:pt>
                <c:pt idx="164">
                  <c:v>-0.168615378650282</c:v>
                </c:pt>
                <c:pt idx="165">
                  <c:v>-0.278958745856956</c:v>
                </c:pt>
                <c:pt idx="166">
                  <c:v>-0.23029660573222</c:v>
                </c:pt>
                <c:pt idx="167">
                  <c:v>-0.285905262431541</c:v>
                </c:pt>
                <c:pt idx="168">
                  <c:v>-0.344841458900751</c:v>
                </c:pt>
                <c:pt idx="169">
                  <c:v>-0.205770501192589</c:v>
                </c:pt>
                <c:pt idx="170">
                  <c:v>-0.284994071020585</c:v>
                </c:pt>
                <c:pt idx="171">
                  <c:v>-0.356569077782775</c:v>
                </c:pt>
                <c:pt idx="172">
                  <c:v>-0.314301323463394</c:v>
                </c:pt>
                <c:pt idx="173">
                  <c:v>-0.290418905361464</c:v>
                </c:pt>
                <c:pt idx="174">
                  <c:v>-0.209979628595682</c:v>
                </c:pt>
                <c:pt idx="175">
                  <c:v>-0.282853628732043</c:v>
                </c:pt>
                <c:pt idx="176">
                  <c:v>-0.271915506415184</c:v>
                </c:pt>
                <c:pt idx="177">
                  <c:v>-0.392117647192017</c:v>
                </c:pt>
                <c:pt idx="178">
                  <c:v>-0.284000948058168</c:v>
                </c:pt>
                <c:pt idx="179">
                  <c:v>-0.337595670626603</c:v>
                </c:pt>
                <c:pt idx="180">
                  <c:v>-0.283039371821432</c:v>
                </c:pt>
                <c:pt idx="181">
                  <c:v>-0.240566503325277</c:v>
                </c:pt>
                <c:pt idx="182">
                  <c:v>-0.281353611737535</c:v>
                </c:pt>
                <c:pt idx="183">
                  <c:v>-0.264347070239395</c:v>
                </c:pt>
                <c:pt idx="184">
                  <c:v>-0.351274039310615</c:v>
                </c:pt>
                <c:pt idx="185">
                  <c:v>-0.26028294113362</c:v>
                </c:pt>
                <c:pt idx="186">
                  <c:v>-0.309613010874539</c:v>
                </c:pt>
                <c:pt idx="187">
                  <c:v>-0.205281146166209</c:v>
                </c:pt>
                <c:pt idx="188">
                  <c:v>-0.243639451256174</c:v>
                </c:pt>
                <c:pt idx="189">
                  <c:v>-0.261240127720899</c:v>
                </c:pt>
                <c:pt idx="190">
                  <c:v>-0.240621887431265</c:v>
                </c:pt>
                <c:pt idx="191">
                  <c:v>-0.200271959342163</c:v>
                </c:pt>
                <c:pt idx="192">
                  <c:v>-0.291119075553516</c:v>
                </c:pt>
                <c:pt idx="193">
                  <c:v>-0.310964509536195</c:v>
                </c:pt>
                <c:pt idx="194">
                  <c:v>-0.300250599372478</c:v>
                </c:pt>
                <c:pt idx="195">
                  <c:v>-0.257803676833997</c:v>
                </c:pt>
                <c:pt idx="196">
                  <c:v>-0.128292094533234</c:v>
                </c:pt>
                <c:pt idx="197">
                  <c:v>-0.228427996413386</c:v>
                </c:pt>
                <c:pt idx="198">
                  <c:v>-0.208720995353155</c:v>
                </c:pt>
                <c:pt idx="199">
                  <c:v>-0.26319488052882</c:v>
                </c:pt>
                <c:pt idx="200">
                  <c:v>-0.246615287373651</c:v>
                </c:pt>
                <c:pt idx="201">
                  <c:v>-0.235544588489225</c:v>
                </c:pt>
                <c:pt idx="202">
                  <c:v>-0.259644664819809</c:v>
                </c:pt>
                <c:pt idx="203">
                  <c:v>-0.212646340310294</c:v>
                </c:pt>
                <c:pt idx="204">
                  <c:v>-0.287399050412833</c:v>
                </c:pt>
                <c:pt idx="205">
                  <c:v>-0.339556775508854</c:v>
                </c:pt>
                <c:pt idx="206">
                  <c:v>-0.359294398729366</c:v>
                </c:pt>
                <c:pt idx="207">
                  <c:v>-0.207865090596481</c:v>
                </c:pt>
                <c:pt idx="208">
                  <c:v>-0.256820960697264</c:v>
                </c:pt>
                <c:pt idx="209">
                  <c:v>-0.273582395743113</c:v>
                </c:pt>
                <c:pt idx="210">
                  <c:v>-0.19223871352058</c:v>
                </c:pt>
                <c:pt idx="211">
                  <c:v>-0.358481927390533</c:v>
                </c:pt>
                <c:pt idx="212">
                  <c:v>-0.225965339080353</c:v>
                </c:pt>
                <c:pt idx="213">
                  <c:v>-0.262779921653261</c:v>
                </c:pt>
                <c:pt idx="214">
                  <c:v>-0.228951965631259</c:v>
                </c:pt>
                <c:pt idx="215">
                  <c:v>-0.300385967598139</c:v>
                </c:pt>
                <c:pt idx="216">
                  <c:v>-0.228598853391729</c:v>
                </c:pt>
                <c:pt idx="217">
                  <c:v>-0.278788620696445</c:v>
                </c:pt>
                <c:pt idx="218">
                  <c:v>-0.32767542084636</c:v>
                </c:pt>
                <c:pt idx="219">
                  <c:v>-0.237105193230071</c:v>
                </c:pt>
                <c:pt idx="220">
                  <c:v>-0.241986584987712</c:v>
                </c:pt>
                <c:pt idx="221">
                  <c:v>-0.283795118841021</c:v>
                </c:pt>
                <c:pt idx="222">
                  <c:v>-0.256784622587452</c:v>
                </c:pt>
                <c:pt idx="223">
                  <c:v>-0.160960145767908</c:v>
                </c:pt>
                <c:pt idx="224">
                  <c:v>-0.176231785053736</c:v>
                </c:pt>
                <c:pt idx="225">
                  <c:v>-0.192061017199858</c:v>
                </c:pt>
                <c:pt idx="226">
                  <c:v>-0.252258497337465</c:v>
                </c:pt>
                <c:pt idx="227">
                  <c:v>-0.2870809011135</c:v>
                </c:pt>
                <c:pt idx="228">
                  <c:v>-0.270126097795791</c:v>
                </c:pt>
                <c:pt idx="229">
                  <c:v>-0.252286948751693</c:v>
                </c:pt>
                <c:pt idx="230">
                  <c:v>0.610057080992852</c:v>
                </c:pt>
                <c:pt idx="231">
                  <c:v>0.642396211811263</c:v>
                </c:pt>
                <c:pt idx="232">
                  <c:v>0.526462468915279</c:v>
                </c:pt>
                <c:pt idx="233">
                  <c:v>0.620405408320621</c:v>
                </c:pt>
                <c:pt idx="234">
                  <c:v>0.52357347540271</c:v>
                </c:pt>
                <c:pt idx="235">
                  <c:v>0.51870616831345</c:v>
                </c:pt>
                <c:pt idx="236">
                  <c:v>0.477908699391004</c:v>
                </c:pt>
                <c:pt idx="237">
                  <c:v>0.494616201590747</c:v>
                </c:pt>
                <c:pt idx="238">
                  <c:v>0.477761098168751</c:v>
                </c:pt>
                <c:pt idx="239">
                  <c:v>0.476241031904205</c:v>
                </c:pt>
                <c:pt idx="240">
                  <c:v>0.469112834627297</c:v>
                </c:pt>
                <c:pt idx="241">
                  <c:v>0.456203641051453</c:v>
                </c:pt>
                <c:pt idx="242">
                  <c:v>0.467911226538541</c:v>
                </c:pt>
                <c:pt idx="243">
                  <c:v>0.634779312780381</c:v>
                </c:pt>
                <c:pt idx="244">
                  <c:v>0.434125100715515</c:v>
                </c:pt>
                <c:pt idx="245">
                  <c:v>0.498430800642407</c:v>
                </c:pt>
                <c:pt idx="246">
                  <c:v>0.526180532044321</c:v>
                </c:pt>
                <c:pt idx="247">
                  <c:v>0.419068463268442</c:v>
                </c:pt>
                <c:pt idx="248">
                  <c:v>0.451170665656925</c:v>
                </c:pt>
                <c:pt idx="249">
                  <c:v>0.499225208087134</c:v>
                </c:pt>
                <c:pt idx="250">
                  <c:v>0.405168748647617</c:v>
                </c:pt>
                <c:pt idx="251">
                  <c:v>0.484615515335254</c:v>
                </c:pt>
                <c:pt idx="252">
                  <c:v>0.415325413255651</c:v>
                </c:pt>
                <c:pt idx="253">
                  <c:v>0.378341084593885</c:v>
                </c:pt>
                <c:pt idx="254">
                  <c:v>0.429032004639131</c:v>
                </c:pt>
                <c:pt idx="255">
                  <c:v>0.462217711796643</c:v>
                </c:pt>
                <c:pt idx="256">
                  <c:v>0.457101985678263</c:v>
                </c:pt>
                <c:pt idx="257">
                  <c:v>0.406695461659015</c:v>
                </c:pt>
                <c:pt idx="258">
                  <c:v>0.44939381089641</c:v>
                </c:pt>
                <c:pt idx="259">
                  <c:v>0.430930157046036</c:v>
                </c:pt>
                <c:pt idx="260">
                  <c:v>0.429401519498384</c:v>
                </c:pt>
                <c:pt idx="261">
                  <c:v>0.402343376434093</c:v>
                </c:pt>
                <c:pt idx="262">
                  <c:v>0.402666231200103</c:v>
                </c:pt>
                <c:pt idx="263">
                  <c:v>0.372874656583194</c:v>
                </c:pt>
                <c:pt idx="264">
                  <c:v>0.427308330554997</c:v>
                </c:pt>
                <c:pt idx="265">
                  <c:v>0.445116598228178</c:v>
                </c:pt>
                <c:pt idx="266">
                  <c:v>0.455171358653118</c:v>
                </c:pt>
                <c:pt idx="267">
                  <c:v>0.450908328526084</c:v>
                </c:pt>
                <c:pt idx="268">
                  <c:v>0.43413520231767</c:v>
                </c:pt>
                <c:pt idx="269">
                  <c:v>0.407685862917701</c:v>
                </c:pt>
                <c:pt idx="270">
                  <c:v>0.419199061290411</c:v>
                </c:pt>
                <c:pt idx="271">
                  <c:v>0.446601773530859</c:v>
                </c:pt>
                <c:pt idx="272">
                  <c:v>0.420238878137778</c:v>
                </c:pt>
                <c:pt idx="273">
                  <c:v>0.467615774981775</c:v>
                </c:pt>
                <c:pt idx="274">
                  <c:v>0.370251501163623</c:v>
                </c:pt>
                <c:pt idx="275">
                  <c:v>0.409537317512289</c:v>
                </c:pt>
                <c:pt idx="276">
                  <c:v>0.374136522288338</c:v>
                </c:pt>
                <c:pt idx="277">
                  <c:v>0.386078362154126</c:v>
                </c:pt>
                <c:pt idx="278">
                  <c:v>0.373187586116116</c:v>
                </c:pt>
                <c:pt idx="279">
                  <c:v>0.535294141314781</c:v>
                </c:pt>
                <c:pt idx="280">
                  <c:v>0.378938597395534</c:v>
                </c:pt>
                <c:pt idx="281">
                  <c:v>0.359972538554036</c:v>
                </c:pt>
                <c:pt idx="282">
                  <c:v>0.348301802756742</c:v>
                </c:pt>
                <c:pt idx="283">
                  <c:v>0.349415587499716</c:v>
                </c:pt>
                <c:pt idx="284">
                  <c:v>0.390673291087774</c:v>
                </c:pt>
                <c:pt idx="285">
                  <c:v>0.368858113764958</c:v>
                </c:pt>
                <c:pt idx="286">
                  <c:v>0.410602717307585</c:v>
                </c:pt>
                <c:pt idx="287">
                  <c:v>0.399664823513938</c:v>
                </c:pt>
                <c:pt idx="288">
                  <c:v>0.393489051151429</c:v>
                </c:pt>
                <c:pt idx="289">
                  <c:v>0.416054004689428</c:v>
                </c:pt>
                <c:pt idx="290">
                  <c:v>0.445376364360497</c:v>
                </c:pt>
                <c:pt idx="291">
                  <c:v>0.411364736786705</c:v>
                </c:pt>
                <c:pt idx="292">
                  <c:v>0.428149325780688</c:v>
                </c:pt>
                <c:pt idx="293">
                  <c:v>0.337583797750133</c:v>
                </c:pt>
                <c:pt idx="294">
                  <c:v>0.380180306807483</c:v>
                </c:pt>
                <c:pt idx="295">
                  <c:v>0.412852316677852</c:v>
                </c:pt>
                <c:pt idx="296">
                  <c:v>0.408143979131124</c:v>
                </c:pt>
                <c:pt idx="297">
                  <c:v>0.431374146352453</c:v>
                </c:pt>
                <c:pt idx="298">
                  <c:v>0.392965933452562</c:v>
                </c:pt>
                <c:pt idx="299">
                  <c:v>0.423678203357776</c:v>
                </c:pt>
                <c:pt idx="300">
                  <c:v>0.34737815676986</c:v>
                </c:pt>
                <c:pt idx="301">
                  <c:v>0.343460011687097</c:v>
                </c:pt>
                <c:pt idx="302">
                  <c:v>0.383383865300824</c:v>
                </c:pt>
                <c:pt idx="303">
                  <c:v>0.371223434621501</c:v>
                </c:pt>
                <c:pt idx="304">
                  <c:v>0.367478675063539</c:v>
                </c:pt>
                <c:pt idx="305">
                  <c:v>0.419355108866855</c:v>
                </c:pt>
                <c:pt idx="306">
                  <c:v>0.391269983396704</c:v>
                </c:pt>
                <c:pt idx="307">
                  <c:v>0.482975248654738</c:v>
                </c:pt>
                <c:pt idx="308">
                  <c:v>0.393899809727706</c:v>
                </c:pt>
                <c:pt idx="309">
                  <c:v>0.318169797255146</c:v>
                </c:pt>
                <c:pt idx="310">
                  <c:v>0.360499410299132</c:v>
                </c:pt>
                <c:pt idx="311">
                  <c:v>0.359348209072238</c:v>
                </c:pt>
                <c:pt idx="312">
                  <c:v>0.383871824404387</c:v>
                </c:pt>
                <c:pt idx="313">
                  <c:v>0.411254414191774</c:v>
                </c:pt>
                <c:pt idx="314">
                  <c:v>0.397528006606206</c:v>
                </c:pt>
                <c:pt idx="315">
                  <c:v>0.324492654675424</c:v>
                </c:pt>
                <c:pt idx="316">
                  <c:v>0.370622474095687</c:v>
                </c:pt>
                <c:pt idx="317">
                  <c:v>0.366676465222991</c:v>
                </c:pt>
                <c:pt idx="318">
                  <c:v>0.356637028084516</c:v>
                </c:pt>
                <c:pt idx="319">
                  <c:v>0.457982540299106</c:v>
                </c:pt>
                <c:pt idx="320">
                  <c:v>0.397705461113927</c:v>
                </c:pt>
                <c:pt idx="321">
                  <c:v>0.389672399851653</c:v>
                </c:pt>
                <c:pt idx="322">
                  <c:v>0.338309349034644</c:v>
                </c:pt>
                <c:pt idx="323">
                  <c:v>0.404212104338124</c:v>
                </c:pt>
                <c:pt idx="324">
                  <c:v>0.385781965871427</c:v>
                </c:pt>
                <c:pt idx="325">
                  <c:v>0.356403165612138</c:v>
                </c:pt>
                <c:pt idx="326">
                  <c:v>0.366924991239227</c:v>
                </c:pt>
                <c:pt idx="327">
                  <c:v>0.383643371993087</c:v>
                </c:pt>
                <c:pt idx="328">
                  <c:v>0.440271285913421</c:v>
                </c:pt>
                <c:pt idx="329">
                  <c:v>0.322140629602957</c:v>
                </c:pt>
                <c:pt idx="330">
                  <c:v>0.333097084190266</c:v>
                </c:pt>
                <c:pt idx="331">
                  <c:v>0.311890587578357</c:v>
                </c:pt>
                <c:pt idx="332">
                  <c:v>0.3265007847903</c:v>
                </c:pt>
                <c:pt idx="333">
                  <c:v>0.371796431990264</c:v>
                </c:pt>
                <c:pt idx="334">
                  <c:v>0.330430645356571</c:v>
                </c:pt>
                <c:pt idx="335">
                  <c:v>0.309796317188967</c:v>
                </c:pt>
                <c:pt idx="336">
                  <c:v>0.377473809100663</c:v>
                </c:pt>
                <c:pt idx="337">
                  <c:v>0.266383243285471</c:v>
                </c:pt>
                <c:pt idx="338">
                  <c:v>0.30827608979201</c:v>
                </c:pt>
                <c:pt idx="339">
                  <c:v>0.397082381469765</c:v>
                </c:pt>
                <c:pt idx="340">
                  <c:v>0.36053531940246</c:v>
                </c:pt>
                <c:pt idx="341">
                  <c:v>0.352308121431041</c:v>
                </c:pt>
                <c:pt idx="342">
                  <c:v>0.283427730409642</c:v>
                </c:pt>
                <c:pt idx="343">
                  <c:v>0.309475694637466</c:v>
                </c:pt>
                <c:pt idx="344">
                  <c:v>0.315773106485457</c:v>
                </c:pt>
                <c:pt idx="345">
                  <c:v>0.325062310577728</c:v>
                </c:pt>
                <c:pt idx="346">
                  <c:v>0.275058920211806</c:v>
                </c:pt>
                <c:pt idx="347">
                  <c:v>0.373760563095711</c:v>
                </c:pt>
                <c:pt idx="348">
                  <c:v>0.362895592463995</c:v>
                </c:pt>
                <c:pt idx="349">
                  <c:v>0.469939838090017</c:v>
                </c:pt>
                <c:pt idx="350">
                  <c:v>0.295997778635048</c:v>
                </c:pt>
                <c:pt idx="351">
                  <c:v>0.436631133043641</c:v>
                </c:pt>
                <c:pt idx="352">
                  <c:v>0.32583234252902</c:v>
                </c:pt>
                <c:pt idx="353">
                  <c:v>0.422025985514408</c:v>
                </c:pt>
                <c:pt idx="354">
                  <c:v>0.277393526729569</c:v>
                </c:pt>
                <c:pt idx="355">
                  <c:v>0.299417260113691</c:v>
                </c:pt>
                <c:pt idx="356">
                  <c:v>0.369146111605124</c:v>
                </c:pt>
                <c:pt idx="357">
                  <c:v>0.296964093663955</c:v>
                </c:pt>
                <c:pt idx="358">
                  <c:v>0.325379994675029</c:v>
                </c:pt>
                <c:pt idx="359">
                  <c:v>0.30555289873552</c:v>
                </c:pt>
                <c:pt idx="360">
                  <c:v>0.360445539348152</c:v>
                </c:pt>
                <c:pt idx="361">
                  <c:v>0.331268911777673</c:v>
                </c:pt>
                <c:pt idx="362">
                  <c:v>0.34215208641348</c:v>
                </c:pt>
                <c:pt idx="363">
                  <c:v>0.495937175338976</c:v>
                </c:pt>
                <c:pt idx="364">
                  <c:v>0.310864229170539</c:v>
                </c:pt>
                <c:pt idx="365">
                  <c:v>0.372867104421372</c:v>
                </c:pt>
                <c:pt idx="366">
                  <c:v>0.368211089670027</c:v>
                </c:pt>
                <c:pt idx="367">
                  <c:v>0.47961372604868</c:v>
                </c:pt>
                <c:pt idx="368">
                  <c:v>0.286163512236962</c:v>
                </c:pt>
                <c:pt idx="369">
                  <c:v>0.345481469104508</c:v>
                </c:pt>
                <c:pt idx="370">
                  <c:v>0.305090314077267</c:v>
                </c:pt>
                <c:pt idx="371">
                  <c:v>0.263000083332777</c:v>
                </c:pt>
                <c:pt idx="372">
                  <c:v>0.303558482974942</c:v>
                </c:pt>
                <c:pt idx="373">
                  <c:v>0.315540010846413</c:v>
                </c:pt>
                <c:pt idx="374">
                  <c:v>0.257056244642327</c:v>
                </c:pt>
                <c:pt idx="375">
                  <c:v>0.31606409883623</c:v>
                </c:pt>
                <c:pt idx="376">
                  <c:v>0.331285549967901</c:v>
                </c:pt>
                <c:pt idx="377">
                  <c:v>0.309191477289531</c:v>
                </c:pt>
                <c:pt idx="378">
                  <c:v>0.403545939482147</c:v>
                </c:pt>
                <c:pt idx="379">
                  <c:v>0.289169834834568</c:v>
                </c:pt>
                <c:pt idx="380">
                  <c:v>0.294373575497083</c:v>
                </c:pt>
                <c:pt idx="381">
                  <c:v>0.295313165357171</c:v>
                </c:pt>
                <c:pt idx="382">
                  <c:v>0.314507642381786</c:v>
                </c:pt>
                <c:pt idx="383" formatCode="0.00E+00">
                  <c:v>-1.94754833935309E-5</c:v>
                </c:pt>
                <c:pt idx="384" formatCode="0.00E+00">
                  <c:v>5.88156027777518E-5</c:v>
                </c:pt>
                <c:pt idx="385">
                  <c:v>-0.000208509912957302</c:v>
                </c:pt>
                <c:pt idx="386">
                  <c:v>-0.00031620749985244</c:v>
                </c:pt>
                <c:pt idx="387">
                  <c:v>0.00056582266238417</c:v>
                </c:pt>
                <c:pt idx="388">
                  <c:v>0.000613955045343453</c:v>
                </c:pt>
                <c:pt idx="389">
                  <c:v>-0.000609170937177753</c:v>
                </c:pt>
                <c:pt idx="390">
                  <c:v>-0.00063705278731142</c:v>
                </c:pt>
                <c:pt idx="391">
                  <c:v>-0.00062316465379699</c:v>
                </c:pt>
                <c:pt idx="392">
                  <c:v>-0.00104446231673901</c:v>
                </c:pt>
                <c:pt idx="393">
                  <c:v>-0.000906859317818061</c:v>
                </c:pt>
                <c:pt idx="394">
                  <c:v>-0.000927721500906002</c:v>
                </c:pt>
                <c:pt idx="395">
                  <c:v>0.00106836055650009</c:v>
                </c:pt>
                <c:pt idx="396">
                  <c:v>0.00207829882634989</c:v>
                </c:pt>
                <c:pt idx="397">
                  <c:v>0.00154270501280785</c:v>
                </c:pt>
                <c:pt idx="398">
                  <c:v>-0.00171440462194634</c:v>
                </c:pt>
                <c:pt idx="399">
                  <c:v>-0.00114450754312027</c:v>
                </c:pt>
                <c:pt idx="400">
                  <c:v>0.00188165784836439</c:v>
                </c:pt>
                <c:pt idx="401">
                  <c:v>0.00208423454644</c:v>
                </c:pt>
                <c:pt idx="402">
                  <c:v>0.00196891060421476</c:v>
                </c:pt>
                <c:pt idx="403">
                  <c:v>-0.00220524287862707</c:v>
                </c:pt>
                <c:pt idx="404">
                  <c:v>0.00205675640087037</c:v>
                </c:pt>
                <c:pt idx="405">
                  <c:v>0.00329822618658985</c:v>
                </c:pt>
                <c:pt idx="406">
                  <c:v>-0.00308868246632002</c:v>
                </c:pt>
                <c:pt idx="407">
                  <c:v>-0.00264886198838355</c:v>
                </c:pt>
                <c:pt idx="408">
                  <c:v>-0.0018633474860601</c:v>
                </c:pt>
                <c:pt idx="409">
                  <c:v>0.00320387426409408</c:v>
                </c:pt>
                <c:pt idx="410">
                  <c:v>0.00232592050836963</c:v>
                </c:pt>
                <c:pt idx="411">
                  <c:v>0.00286725489753321</c:v>
                </c:pt>
                <c:pt idx="412">
                  <c:v>0.00360764759546104</c:v>
                </c:pt>
                <c:pt idx="413">
                  <c:v>0.00344525688619502</c:v>
                </c:pt>
                <c:pt idx="414">
                  <c:v>0.00380564576028976</c:v>
                </c:pt>
                <c:pt idx="415">
                  <c:v>0.00382845865039687</c:v>
                </c:pt>
                <c:pt idx="416">
                  <c:v>0.00368592105075839</c:v>
                </c:pt>
                <c:pt idx="417">
                  <c:v>0.00436279434952788</c:v>
                </c:pt>
                <c:pt idx="418">
                  <c:v>0.00378216066787491</c:v>
                </c:pt>
                <c:pt idx="419">
                  <c:v>0.00383160087810984</c:v>
                </c:pt>
                <c:pt idx="420">
                  <c:v>0.00449491583020607</c:v>
                </c:pt>
                <c:pt idx="421">
                  <c:v>-0.00462076314666476</c:v>
                </c:pt>
                <c:pt idx="422">
                  <c:v>0.00431452410876051</c:v>
                </c:pt>
                <c:pt idx="423">
                  <c:v>0.00391347055442855</c:v>
                </c:pt>
                <c:pt idx="424">
                  <c:v>-0.00373763080091331</c:v>
                </c:pt>
                <c:pt idx="425">
                  <c:v>-0.00426128465184073</c:v>
                </c:pt>
                <c:pt idx="426">
                  <c:v>-0.00584729932937357</c:v>
                </c:pt>
                <c:pt idx="427">
                  <c:v>-0.00557940043109681</c:v>
                </c:pt>
                <c:pt idx="428">
                  <c:v>-0.00492245043608991</c:v>
                </c:pt>
                <c:pt idx="429">
                  <c:v>0.00477614945787309</c:v>
                </c:pt>
                <c:pt idx="430">
                  <c:v>-0.0059792561335124</c:v>
                </c:pt>
                <c:pt idx="431">
                  <c:v>-0.00466865671560343</c:v>
                </c:pt>
                <c:pt idx="432">
                  <c:v>-0.0050481492314869</c:v>
                </c:pt>
                <c:pt idx="433">
                  <c:v>-0.00437953111441767</c:v>
                </c:pt>
                <c:pt idx="434">
                  <c:v>0.00607715474933405</c:v>
                </c:pt>
                <c:pt idx="435">
                  <c:v>0.00331436026581848</c:v>
                </c:pt>
                <c:pt idx="436">
                  <c:v>-0.00619074041671384</c:v>
                </c:pt>
                <c:pt idx="437">
                  <c:v>-0.00653254060735212</c:v>
                </c:pt>
                <c:pt idx="438">
                  <c:v>0.00580881229433962</c:v>
                </c:pt>
                <c:pt idx="439">
                  <c:v>0.00566894365829349</c:v>
                </c:pt>
                <c:pt idx="440">
                  <c:v>0.00614457352780638</c:v>
                </c:pt>
                <c:pt idx="441">
                  <c:v>-0.00508047554760202</c:v>
                </c:pt>
                <c:pt idx="442">
                  <c:v>0.00429749550784919</c:v>
                </c:pt>
                <c:pt idx="443">
                  <c:v>0.00522520637486617</c:v>
                </c:pt>
                <c:pt idx="444">
                  <c:v>-0.00639428159049535</c:v>
                </c:pt>
                <c:pt idx="445">
                  <c:v>-0.00510831114693717</c:v>
                </c:pt>
                <c:pt idx="446">
                  <c:v>0.00718704148181865</c:v>
                </c:pt>
                <c:pt idx="447">
                  <c:v>0.00734900283468163</c:v>
                </c:pt>
                <c:pt idx="448">
                  <c:v>0.00619297740538446</c:v>
                </c:pt>
                <c:pt idx="449">
                  <c:v>0.00691555723264719</c:v>
                </c:pt>
                <c:pt idx="450">
                  <c:v>0.00671291687587512</c:v>
                </c:pt>
                <c:pt idx="451">
                  <c:v>-0.00519874220411494</c:v>
                </c:pt>
                <c:pt idx="452">
                  <c:v>0.00966943182943498</c:v>
                </c:pt>
                <c:pt idx="453">
                  <c:v>-0.00700368679012641</c:v>
                </c:pt>
                <c:pt idx="454">
                  <c:v>0.00845016848876005</c:v>
                </c:pt>
                <c:pt idx="455">
                  <c:v>-0.00764731989909592</c:v>
                </c:pt>
                <c:pt idx="456">
                  <c:v>0.00758510849751158</c:v>
                </c:pt>
                <c:pt idx="457">
                  <c:v>0.00951547818296542</c:v>
                </c:pt>
                <c:pt idx="458">
                  <c:v>0.0102799110329903</c:v>
                </c:pt>
                <c:pt idx="459">
                  <c:v>0.00663175600558335</c:v>
                </c:pt>
                <c:pt idx="460">
                  <c:v>0.0100763538275882</c:v>
                </c:pt>
                <c:pt idx="461">
                  <c:v>0.00834387024140713</c:v>
                </c:pt>
                <c:pt idx="462">
                  <c:v>0.0084644638177969</c:v>
                </c:pt>
                <c:pt idx="463">
                  <c:v>0.00741145272145682</c:v>
                </c:pt>
                <c:pt idx="464">
                  <c:v>-0.00823553380050213</c:v>
                </c:pt>
                <c:pt idx="465">
                  <c:v>0.00854751403695117</c:v>
                </c:pt>
                <c:pt idx="466">
                  <c:v>-0.00789388373667614</c:v>
                </c:pt>
                <c:pt idx="467">
                  <c:v>-0.00995703770712308</c:v>
                </c:pt>
                <c:pt idx="468">
                  <c:v>-0.0072734933076379</c:v>
                </c:pt>
                <c:pt idx="469">
                  <c:v>-0.00754450764769546</c:v>
                </c:pt>
                <c:pt idx="470">
                  <c:v>-0.00825469411428056</c:v>
                </c:pt>
                <c:pt idx="471">
                  <c:v>0.00838743260365244</c:v>
                </c:pt>
                <c:pt idx="472">
                  <c:v>-0.0113114562158606</c:v>
                </c:pt>
                <c:pt idx="473">
                  <c:v>0.010585845099033</c:v>
                </c:pt>
                <c:pt idx="474">
                  <c:v>0.00971811643861687</c:v>
                </c:pt>
                <c:pt idx="475">
                  <c:v>-0.010499235014527</c:v>
                </c:pt>
                <c:pt idx="476">
                  <c:v>0.0094617141918685</c:v>
                </c:pt>
                <c:pt idx="477">
                  <c:v>0.0102371948812535</c:v>
                </c:pt>
                <c:pt idx="478">
                  <c:v>0.010957128487649</c:v>
                </c:pt>
                <c:pt idx="479">
                  <c:v>-0.0109799332212123</c:v>
                </c:pt>
                <c:pt idx="480">
                  <c:v>-0.0106687079774857</c:v>
                </c:pt>
                <c:pt idx="481">
                  <c:v>-0.00928533421294651</c:v>
                </c:pt>
                <c:pt idx="482">
                  <c:v>0.0114127368955487</c:v>
                </c:pt>
                <c:pt idx="483">
                  <c:v>0.0117780564513015</c:v>
                </c:pt>
                <c:pt idx="484">
                  <c:v>0.0102658017794572</c:v>
                </c:pt>
                <c:pt idx="485">
                  <c:v>-0.0123211973928703</c:v>
                </c:pt>
                <c:pt idx="486">
                  <c:v>-0.00967141590412753</c:v>
                </c:pt>
                <c:pt idx="487">
                  <c:v>0.00748548076292943</c:v>
                </c:pt>
                <c:pt idx="488">
                  <c:v>-0.0117836517599022</c:v>
                </c:pt>
                <c:pt idx="489">
                  <c:v>-0.0172395585565768</c:v>
                </c:pt>
                <c:pt idx="490">
                  <c:v>-0.0147450905505449</c:v>
                </c:pt>
                <c:pt idx="491">
                  <c:v>-0.0109463757100864</c:v>
                </c:pt>
                <c:pt idx="492">
                  <c:v>0.00945547729687696</c:v>
                </c:pt>
                <c:pt idx="493">
                  <c:v>-0.0115350337478891</c:v>
                </c:pt>
                <c:pt idx="494">
                  <c:v>-0.0140754834847603</c:v>
                </c:pt>
                <c:pt idx="495">
                  <c:v>0.0128247601885576</c:v>
                </c:pt>
                <c:pt idx="496">
                  <c:v>-0.00708288108778622</c:v>
                </c:pt>
                <c:pt idx="497">
                  <c:v>-0.00495165472233918</c:v>
                </c:pt>
                <c:pt idx="498">
                  <c:v>0.015448499142945</c:v>
                </c:pt>
                <c:pt idx="499">
                  <c:v>0.00576972249875163</c:v>
                </c:pt>
                <c:pt idx="500">
                  <c:v>-0.0103340945940587</c:v>
                </c:pt>
                <c:pt idx="501">
                  <c:v>-0.0120470809409906</c:v>
                </c:pt>
                <c:pt idx="502">
                  <c:v>0.0118707331165511</c:v>
                </c:pt>
                <c:pt idx="503">
                  <c:v>0.0130866524559892</c:v>
                </c:pt>
                <c:pt idx="504">
                  <c:v>-0.0119556566341674</c:v>
                </c:pt>
                <c:pt idx="505">
                  <c:v>0.0122233829597799</c:v>
                </c:pt>
                <c:pt idx="506">
                  <c:v>-0.00648455756219149</c:v>
                </c:pt>
                <c:pt idx="507">
                  <c:v>-0.00963077209905734</c:v>
                </c:pt>
                <c:pt idx="508">
                  <c:v>0.0141261402626818</c:v>
                </c:pt>
                <c:pt idx="509">
                  <c:v>-0.00864463515918937</c:v>
                </c:pt>
                <c:pt idx="510">
                  <c:v>0.0156057997841213</c:v>
                </c:pt>
                <c:pt idx="511">
                  <c:v>0.010129100575089</c:v>
                </c:pt>
                <c:pt idx="512">
                  <c:v>-0.010368972047706</c:v>
                </c:pt>
                <c:pt idx="513">
                  <c:v>-0.0125026366652028</c:v>
                </c:pt>
                <c:pt idx="514">
                  <c:v>-0.0121561044515228</c:v>
                </c:pt>
                <c:pt idx="515">
                  <c:v>0.0162519077264791</c:v>
                </c:pt>
                <c:pt idx="516">
                  <c:v>0.0141562681941108</c:v>
                </c:pt>
                <c:pt idx="517">
                  <c:v>-0.00664729966438728</c:v>
                </c:pt>
                <c:pt idx="518">
                  <c:v>-0.0139514842060762</c:v>
                </c:pt>
                <c:pt idx="519">
                  <c:v>0.0126350152669158</c:v>
                </c:pt>
                <c:pt idx="520">
                  <c:v>-0.009914144707688</c:v>
                </c:pt>
                <c:pt idx="521">
                  <c:v>-0.0132615986549126</c:v>
                </c:pt>
                <c:pt idx="522">
                  <c:v>-0.0132660478230453</c:v>
                </c:pt>
                <c:pt idx="523">
                  <c:v>0.0166694018128576</c:v>
                </c:pt>
                <c:pt idx="524">
                  <c:v>-0.0107566529158434</c:v>
                </c:pt>
                <c:pt idx="525">
                  <c:v>-0.0137682228712965</c:v>
                </c:pt>
                <c:pt idx="526">
                  <c:v>0.0135204756352559</c:v>
                </c:pt>
                <c:pt idx="527">
                  <c:v>0.0130334118544099</c:v>
                </c:pt>
                <c:pt idx="528">
                  <c:v>-0.0124903024028558</c:v>
                </c:pt>
                <c:pt idx="529">
                  <c:v>0.0122494181456208</c:v>
                </c:pt>
                <c:pt idx="530">
                  <c:v>0.0209228211121742</c:v>
                </c:pt>
                <c:pt idx="531">
                  <c:v>-0.0123200342677479</c:v>
                </c:pt>
                <c:pt idx="532">
                  <c:v>-0.0120780932278762</c:v>
                </c:pt>
                <c:pt idx="533">
                  <c:v>0.0147863794177282</c:v>
                </c:pt>
                <c:pt idx="534">
                  <c:v>-0.0141199817946847</c:v>
                </c:pt>
                <c:pt idx="535">
                  <c:v>0.0159773949697834</c:v>
                </c:pt>
                <c:pt idx="536">
                  <c:v>0.0153042453809506</c:v>
                </c:pt>
                <c:pt idx="537">
                  <c:v>-0.0133467018973457</c:v>
                </c:pt>
                <c:pt idx="538">
                  <c:v>0.0169797426838782</c:v>
                </c:pt>
                <c:pt idx="539">
                  <c:v>-0.0146774233037961</c:v>
                </c:pt>
                <c:pt idx="540">
                  <c:v>-0.013151827806758</c:v>
                </c:pt>
                <c:pt idx="541">
                  <c:v>0.0162981596476387</c:v>
                </c:pt>
                <c:pt idx="542">
                  <c:v>-0.0118344085684245</c:v>
                </c:pt>
                <c:pt idx="543">
                  <c:v>-0.0149482698269827</c:v>
                </c:pt>
                <c:pt idx="544">
                  <c:v>0.0173781799207841</c:v>
                </c:pt>
                <c:pt idx="545">
                  <c:v>-0.0145979315408941</c:v>
                </c:pt>
                <c:pt idx="546">
                  <c:v>-0.0160637461411606</c:v>
                </c:pt>
                <c:pt idx="547">
                  <c:v>0.0153175757532957</c:v>
                </c:pt>
                <c:pt idx="548">
                  <c:v>0.0168041963734406</c:v>
                </c:pt>
                <c:pt idx="549">
                  <c:v>-0.013935970109507</c:v>
                </c:pt>
                <c:pt idx="550">
                  <c:v>-0.0197454529603343</c:v>
                </c:pt>
                <c:pt idx="551">
                  <c:v>-0.0164586882264421</c:v>
                </c:pt>
                <c:pt idx="552">
                  <c:v>0.0168419557326392</c:v>
                </c:pt>
                <c:pt idx="553">
                  <c:v>0.0184735539958644</c:v>
                </c:pt>
                <c:pt idx="554">
                  <c:v>-0.0247063854415593</c:v>
                </c:pt>
                <c:pt idx="555">
                  <c:v>-0.0154259812678576</c:v>
                </c:pt>
                <c:pt idx="556">
                  <c:v>0.0126250154978238</c:v>
                </c:pt>
                <c:pt idx="557">
                  <c:v>-0.014218256967764</c:v>
                </c:pt>
                <c:pt idx="558">
                  <c:v>0.0166528026366692</c:v>
                </c:pt>
                <c:pt idx="559">
                  <c:v>0.0152502520919769</c:v>
                </c:pt>
                <c:pt idx="560">
                  <c:v>-0.0168021354053242</c:v>
                </c:pt>
                <c:pt idx="561">
                  <c:v>0.0219268518557932</c:v>
                </c:pt>
                <c:pt idx="562">
                  <c:v>0.0173490902699187</c:v>
                </c:pt>
                <c:pt idx="563">
                  <c:v>0.0129299303913759</c:v>
                </c:pt>
                <c:pt idx="564">
                  <c:v>0.0184183131170455</c:v>
                </c:pt>
                <c:pt idx="565">
                  <c:v>0.0205551110926006</c:v>
                </c:pt>
                <c:pt idx="566">
                  <c:v>-0.0149468437208081</c:v>
                </c:pt>
                <c:pt idx="567">
                  <c:v>0.0159895636161507</c:v>
                </c:pt>
                <c:pt idx="568">
                  <c:v>0.0133440938827778</c:v>
                </c:pt>
                <c:pt idx="569">
                  <c:v>-0.0158027142597907</c:v>
                </c:pt>
                <c:pt idx="570">
                  <c:v>-0.0181790274953403</c:v>
                </c:pt>
                <c:pt idx="571">
                  <c:v>-0.0156955662594043</c:v>
                </c:pt>
                <c:pt idx="572">
                  <c:v>0.0131977972758543</c:v>
                </c:pt>
                <c:pt idx="573">
                  <c:v>-0.0296420754038646</c:v>
                </c:pt>
                <c:pt idx="574">
                  <c:v>0.0163013710539674</c:v>
                </c:pt>
                <c:pt idx="575">
                  <c:v>-0.0178368815196319</c:v>
                </c:pt>
                <c:pt idx="576">
                  <c:v>-0.0183656590755453</c:v>
                </c:pt>
                <c:pt idx="577">
                  <c:v>-0.0201724474761048</c:v>
                </c:pt>
                <c:pt idx="578">
                  <c:v>-0.0304249275114729</c:v>
                </c:pt>
                <c:pt idx="579">
                  <c:v>-0.0185095113113438</c:v>
                </c:pt>
                <c:pt idx="580">
                  <c:v>0.0327828723962689</c:v>
                </c:pt>
                <c:pt idx="581">
                  <c:v>0.0177301155091711</c:v>
                </c:pt>
                <c:pt idx="582">
                  <c:v>0.0194211777720821</c:v>
                </c:pt>
                <c:pt idx="583">
                  <c:v>-0.0229888428106208</c:v>
                </c:pt>
                <c:pt idx="584">
                  <c:v>-0.0217917180301327</c:v>
                </c:pt>
                <c:pt idx="585">
                  <c:v>0.0179747841722981</c:v>
                </c:pt>
                <c:pt idx="586">
                  <c:v>0.0180945810570986</c:v>
                </c:pt>
                <c:pt idx="587">
                  <c:v>0.0173075452732117</c:v>
                </c:pt>
                <c:pt idx="588">
                  <c:v>0.0222244934176383</c:v>
                </c:pt>
                <c:pt idx="589">
                  <c:v>-0.0209897495075332</c:v>
                </c:pt>
                <c:pt idx="590">
                  <c:v>-0.0191868936013004</c:v>
                </c:pt>
                <c:pt idx="591">
                  <c:v>-0.0228144794303119</c:v>
                </c:pt>
                <c:pt idx="592">
                  <c:v>-0.0188672011925124</c:v>
                </c:pt>
                <c:pt idx="593">
                  <c:v>-0.0165020669760171</c:v>
                </c:pt>
                <c:pt idx="594">
                  <c:v>-0.0152224220950649</c:v>
                </c:pt>
                <c:pt idx="595">
                  <c:v>-0.0211411818349319</c:v>
                </c:pt>
                <c:pt idx="596">
                  <c:v>-0.0180140660009351</c:v>
                </c:pt>
                <c:pt idx="597">
                  <c:v>0.0153385517860862</c:v>
                </c:pt>
                <c:pt idx="598">
                  <c:v>-0.0171692327588156</c:v>
                </c:pt>
                <c:pt idx="599">
                  <c:v>-0.0218916061472506</c:v>
                </c:pt>
                <c:pt idx="600">
                  <c:v>-0.0239150196302294</c:v>
                </c:pt>
                <c:pt idx="601">
                  <c:v>0.0197744477638258</c:v>
                </c:pt>
                <c:pt idx="602">
                  <c:v>0.0216212094967442</c:v>
                </c:pt>
                <c:pt idx="603">
                  <c:v>-0.0169816163887609</c:v>
                </c:pt>
                <c:pt idx="604">
                  <c:v>-0.0277244515895133</c:v>
                </c:pt>
                <c:pt idx="605">
                  <c:v>0.0205533241051923</c:v>
                </c:pt>
                <c:pt idx="606">
                  <c:v>0.0165748616973893</c:v>
                </c:pt>
                <c:pt idx="607">
                  <c:v>0.0238725192310953</c:v>
                </c:pt>
                <c:pt idx="608">
                  <c:v>0.0203728735087654</c:v>
                </c:pt>
                <c:pt idx="609">
                  <c:v>-0.0167106240055498</c:v>
                </c:pt>
                <c:pt idx="610">
                  <c:v>0.0252111146780404</c:v>
                </c:pt>
                <c:pt idx="611">
                  <c:v>-0.0213839061213899</c:v>
                </c:pt>
                <c:pt idx="612">
                  <c:v>-0.0216502579555174</c:v>
                </c:pt>
                <c:pt idx="613">
                  <c:v>-0.0209800605584446</c:v>
                </c:pt>
                <c:pt idx="614">
                  <c:v>-0.0231789971596295</c:v>
                </c:pt>
                <c:pt idx="615">
                  <c:v>0.0218703887004196</c:v>
                </c:pt>
                <c:pt idx="616">
                  <c:v>0.0172426642856874</c:v>
                </c:pt>
                <c:pt idx="617">
                  <c:v>0.0242147733668915</c:v>
                </c:pt>
                <c:pt idx="618">
                  <c:v>-0.0176669336614575</c:v>
                </c:pt>
                <c:pt idx="619">
                  <c:v>-0.0186909604144657</c:v>
                </c:pt>
                <c:pt idx="620">
                  <c:v>0.0179606727307935</c:v>
                </c:pt>
                <c:pt idx="621">
                  <c:v>-0.0197231706958454</c:v>
                </c:pt>
                <c:pt idx="622">
                  <c:v>-0.0167433188505336</c:v>
                </c:pt>
                <c:pt idx="623">
                  <c:v>-0.0208143004015741</c:v>
                </c:pt>
                <c:pt idx="624">
                  <c:v>-0.0252202598077289</c:v>
                </c:pt>
                <c:pt idx="625">
                  <c:v>-0.0240292801328099</c:v>
                </c:pt>
                <c:pt idx="626">
                  <c:v>-0.0251472611025819</c:v>
                </c:pt>
                <c:pt idx="627">
                  <c:v>-0.0184883743760786</c:v>
                </c:pt>
                <c:pt idx="628">
                  <c:v>0.0263064151576648</c:v>
                </c:pt>
                <c:pt idx="629">
                  <c:v>0.0234727319511313</c:v>
                </c:pt>
                <c:pt idx="630">
                  <c:v>-0.0165956110898105</c:v>
                </c:pt>
                <c:pt idx="631">
                  <c:v>-0.0188734731349902</c:v>
                </c:pt>
                <c:pt idx="632">
                  <c:v>0.0238807696256335</c:v>
                </c:pt>
                <c:pt idx="633">
                  <c:v>-0.0218100993031927</c:v>
                </c:pt>
                <c:pt idx="634">
                  <c:v>0.026817656304282</c:v>
                </c:pt>
                <c:pt idx="635">
                  <c:v>0.0233088282804927</c:v>
                </c:pt>
                <c:pt idx="636">
                  <c:v>0.0196615237546731</c:v>
                </c:pt>
                <c:pt idx="637">
                  <c:v>0.0217979584884542</c:v>
                </c:pt>
                <c:pt idx="638">
                  <c:v>-0.0279630815377653</c:v>
                </c:pt>
                <c:pt idx="639">
                  <c:v>0.0211617314068197</c:v>
                </c:pt>
                <c:pt idx="640">
                  <c:v>0.0239418526103614</c:v>
                </c:pt>
                <c:pt idx="641">
                  <c:v>0.0263816814109752</c:v>
                </c:pt>
                <c:pt idx="642">
                  <c:v>0.0219065790123969</c:v>
                </c:pt>
                <c:pt idx="643">
                  <c:v>-0.0209587932321852</c:v>
                </c:pt>
                <c:pt idx="644">
                  <c:v>0.0250431644253281</c:v>
                </c:pt>
                <c:pt idx="645">
                  <c:v>0.0173067895229535</c:v>
                </c:pt>
                <c:pt idx="646">
                  <c:v>0.023109629585624</c:v>
                </c:pt>
                <c:pt idx="647">
                  <c:v>-0.024089055647471</c:v>
                </c:pt>
                <c:pt idx="648">
                  <c:v>0.022636416260876</c:v>
                </c:pt>
                <c:pt idx="649">
                  <c:v>-0.0254900164484194</c:v>
                </c:pt>
                <c:pt idx="650">
                  <c:v>-0.0187753140294675</c:v>
                </c:pt>
                <c:pt idx="651">
                  <c:v>-0.0211678875953668</c:v>
                </c:pt>
                <c:pt idx="652">
                  <c:v>0.0281696528277571</c:v>
                </c:pt>
                <c:pt idx="653">
                  <c:v>0.0252305304453269</c:v>
                </c:pt>
                <c:pt idx="654">
                  <c:v>-0.0110926515632781</c:v>
                </c:pt>
                <c:pt idx="655">
                  <c:v>0.0258360993262802</c:v>
                </c:pt>
                <c:pt idx="656">
                  <c:v>0.0291417669149637</c:v>
                </c:pt>
                <c:pt idx="657">
                  <c:v>0.0302560791736136</c:v>
                </c:pt>
                <c:pt idx="658">
                  <c:v>-0.0270501556565554</c:v>
                </c:pt>
                <c:pt idx="659">
                  <c:v>-0.0223525995101849</c:v>
                </c:pt>
                <c:pt idx="660">
                  <c:v>-0.0292469248451629</c:v>
                </c:pt>
                <c:pt idx="661">
                  <c:v>-0.0208584235276604</c:v>
                </c:pt>
                <c:pt idx="662">
                  <c:v>-0.028654840427328</c:v>
                </c:pt>
                <c:pt idx="663">
                  <c:v>0.0268896779609498</c:v>
                </c:pt>
                <c:pt idx="664">
                  <c:v>-0.0259982811445754</c:v>
                </c:pt>
                <c:pt idx="665">
                  <c:v>-0.016104975710694</c:v>
                </c:pt>
                <c:pt idx="666">
                  <c:v>-0.0262146100539263</c:v>
                </c:pt>
                <c:pt idx="667">
                  <c:v>0.03243507917918</c:v>
                </c:pt>
                <c:pt idx="668">
                  <c:v>-0.0286934349047446</c:v>
                </c:pt>
                <c:pt idx="669">
                  <c:v>-0.0270607758129969</c:v>
                </c:pt>
                <c:pt idx="670">
                  <c:v>-0.0273019894820758</c:v>
                </c:pt>
                <c:pt idx="671">
                  <c:v>-0.023046128098623</c:v>
                </c:pt>
                <c:pt idx="672">
                  <c:v>0.02190657685638</c:v>
                </c:pt>
                <c:pt idx="673">
                  <c:v>0.0193428958137788</c:v>
                </c:pt>
                <c:pt idx="674">
                  <c:v>0.0221270866758737</c:v>
                </c:pt>
                <c:pt idx="675">
                  <c:v>-0.0334102671798776</c:v>
                </c:pt>
                <c:pt idx="676">
                  <c:v>-0.0212945888131682</c:v>
                </c:pt>
                <c:pt idx="677">
                  <c:v>0.0259478638745024</c:v>
                </c:pt>
                <c:pt idx="678">
                  <c:v>-0.0277225048862093</c:v>
                </c:pt>
                <c:pt idx="679">
                  <c:v>-0.0227766962764685</c:v>
                </c:pt>
                <c:pt idx="680">
                  <c:v>-0.032012022971473</c:v>
                </c:pt>
                <c:pt idx="681">
                  <c:v>0.0302873568648479</c:v>
                </c:pt>
                <c:pt idx="682">
                  <c:v>-0.0273765973838851</c:v>
                </c:pt>
                <c:pt idx="683">
                  <c:v>0.0286121366861647</c:v>
                </c:pt>
                <c:pt idx="684">
                  <c:v>0.0241465470910606</c:v>
                </c:pt>
                <c:pt idx="685">
                  <c:v>-0.0256612041250023</c:v>
                </c:pt>
                <c:pt idx="686">
                  <c:v>0.0239906428284273</c:v>
                </c:pt>
                <c:pt idx="687">
                  <c:v>-0.0306235531201138</c:v>
                </c:pt>
                <c:pt idx="688">
                  <c:v>-0.0245249426058883</c:v>
                </c:pt>
                <c:pt idx="689">
                  <c:v>-0.0308697343905986</c:v>
                </c:pt>
                <c:pt idx="690">
                  <c:v>-0.0288269985404627</c:v>
                </c:pt>
                <c:pt idx="691">
                  <c:v>-0.0282989239348555</c:v>
                </c:pt>
                <c:pt idx="692">
                  <c:v>0.031022061543987</c:v>
                </c:pt>
                <c:pt idx="693">
                  <c:v>0.0296168511786367</c:v>
                </c:pt>
                <c:pt idx="694">
                  <c:v>0.0318167582910374</c:v>
                </c:pt>
                <c:pt idx="695">
                  <c:v>-0.0179956145904338</c:v>
                </c:pt>
                <c:pt idx="696">
                  <c:v>0.033779619260177</c:v>
                </c:pt>
                <c:pt idx="697">
                  <c:v>-0.0357034396734511</c:v>
                </c:pt>
                <c:pt idx="698">
                  <c:v>0.0179546412605626</c:v>
                </c:pt>
                <c:pt idx="699">
                  <c:v>-0.0304505295188438</c:v>
                </c:pt>
                <c:pt idx="700">
                  <c:v>0.0293290036405293</c:v>
                </c:pt>
                <c:pt idx="701">
                  <c:v>0.0377358591138012</c:v>
                </c:pt>
                <c:pt idx="702">
                  <c:v>0.0429610695297604</c:v>
                </c:pt>
                <c:pt idx="703">
                  <c:v>-0.0380093693868693</c:v>
                </c:pt>
                <c:pt idx="704">
                  <c:v>0.0254991135142809</c:v>
                </c:pt>
                <c:pt idx="705">
                  <c:v>0.0407987584811278</c:v>
                </c:pt>
                <c:pt idx="706">
                  <c:v>0.0347380955335362</c:v>
                </c:pt>
                <c:pt idx="707">
                  <c:v>0.0431827358692827</c:v>
                </c:pt>
                <c:pt idx="708">
                  <c:v>0.0309371467001044</c:v>
                </c:pt>
                <c:pt idx="709">
                  <c:v>-0.0325238803120386</c:v>
                </c:pt>
                <c:pt idx="710">
                  <c:v>0.0292723359471792</c:v>
                </c:pt>
                <c:pt idx="711">
                  <c:v>-0.0294544797551889</c:v>
                </c:pt>
                <c:pt idx="712">
                  <c:v>0.0299790966747947</c:v>
                </c:pt>
                <c:pt idx="713">
                  <c:v>-0.031187371007945</c:v>
                </c:pt>
                <c:pt idx="714">
                  <c:v>0.0296361994613378</c:v>
                </c:pt>
                <c:pt idx="715">
                  <c:v>-0.0333763028793842</c:v>
                </c:pt>
                <c:pt idx="716">
                  <c:v>0.0357953714779777</c:v>
                </c:pt>
                <c:pt idx="717">
                  <c:v>0.0404843102065114</c:v>
                </c:pt>
                <c:pt idx="718">
                  <c:v>-0.0256644969632411</c:v>
                </c:pt>
                <c:pt idx="719">
                  <c:v>0.0251383131863023</c:v>
                </c:pt>
                <c:pt idx="720">
                  <c:v>0.0352559826855158</c:v>
                </c:pt>
                <c:pt idx="721">
                  <c:v>0.0341011797385994</c:v>
                </c:pt>
                <c:pt idx="722">
                  <c:v>0.029958916690363</c:v>
                </c:pt>
                <c:pt idx="723">
                  <c:v>-0.0322947558410672</c:v>
                </c:pt>
                <c:pt idx="724">
                  <c:v>0.0251855985069298</c:v>
                </c:pt>
                <c:pt idx="725">
                  <c:v>0.0220921825662285</c:v>
                </c:pt>
                <c:pt idx="726">
                  <c:v>0.0343122870766778</c:v>
                </c:pt>
                <c:pt idx="727">
                  <c:v>0.0352093391181416</c:v>
                </c:pt>
                <c:pt idx="728">
                  <c:v>-0.0190050832234049</c:v>
                </c:pt>
                <c:pt idx="729">
                  <c:v>0.0496309277799339</c:v>
                </c:pt>
                <c:pt idx="730">
                  <c:v>-0.0359687334006961</c:v>
                </c:pt>
                <c:pt idx="731">
                  <c:v>-0.026346869765817</c:v>
                </c:pt>
                <c:pt idx="732">
                  <c:v>0.0324214582586151</c:v>
                </c:pt>
                <c:pt idx="733">
                  <c:v>0.0247957509959458</c:v>
                </c:pt>
                <c:pt idx="734">
                  <c:v>0.0316460873217218</c:v>
                </c:pt>
                <c:pt idx="735">
                  <c:v>0.0305962788753079</c:v>
                </c:pt>
                <c:pt idx="736">
                  <c:v>0.0352981045615087</c:v>
                </c:pt>
                <c:pt idx="737">
                  <c:v>-0.0260114391110005</c:v>
                </c:pt>
                <c:pt idx="738">
                  <c:v>0.0339165912001379</c:v>
                </c:pt>
                <c:pt idx="739">
                  <c:v>0.039222105542878</c:v>
                </c:pt>
                <c:pt idx="740">
                  <c:v>0.0345041456331252</c:v>
                </c:pt>
                <c:pt idx="741">
                  <c:v>0.0339209238696561</c:v>
                </c:pt>
                <c:pt idx="742">
                  <c:v>-0.0190185341735042</c:v>
                </c:pt>
                <c:pt idx="743">
                  <c:v>0.0253901580000334</c:v>
                </c:pt>
                <c:pt idx="744">
                  <c:v>-0.0273538725113813</c:v>
                </c:pt>
                <c:pt idx="745">
                  <c:v>-0.0334978034843348</c:v>
                </c:pt>
                <c:pt idx="746">
                  <c:v>0.0386126487791471</c:v>
                </c:pt>
                <c:pt idx="747">
                  <c:v>0.0328059500166851</c:v>
                </c:pt>
                <c:pt idx="748">
                  <c:v>0.0366965853143316</c:v>
                </c:pt>
                <c:pt idx="749">
                  <c:v>-0.0402038705111211</c:v>
                </c:pt>
                <c:pt idx="750">
                  <c:v>-0.031106378904927</c:v>
                </c:pt>
                <c:pt idx="751">
                  <c:v>-0.0368695419215592</c:v>
                </c:pt>
                <c:pt idx="752">
                  <c:v>0.0330192833866272</c:v>
                </c:pt>
                <c:pt idx="753">
                  <c:v>-0.0352338960384431</c:v>
                </c:pt>
                <c:pt idx="754">
                  <c:v>-0.0368345981849153</c:v>
                </c:pt>
                <c:pt idx="755">
                  <c:v>0.0299717523562248</c:v>
                </c:pt>
                <c:pt idx="756">
                  <c:v>0.0387071126444497</c:v>
                </c:pt>
                <c:pt idx="757">
                  <c:v>0.0302028010104265</c:v>
                </c:pt>
                <c:pt idx="758">
                  <c:v>0.0338523515767727</c:v>
                </c:pt>
                <c:pt idx="759">
                  <c:v>0.0215151809502339</c:v>
                </c:pt>
                <c:pt idx="760">
                  <c:v>0.0357817949210007</c:v>
                </c:pt>
                <c:pt idx="761">
                  <c:v>-0.0311627333275858</c:v>
                </c:pt>
                <c:pt idx="762">
                  <c:v>0.035251292847041</c:v>
                </c:pt>
                <c:pt idx="763">
                  <c:v>-0.0347253365368409</c:v>
                </c:pt>
                <c:pt idx="764">
                  <c:v>0.0336580737083722</c:v>
                </c:pt>
                <c:pt idx="765">
                  <c:v>0.0382356305142005</c:v>
                </c:pt>
                <c:pt idx="766">
                  <c:v>0.053069652874963</c:v>
                </c:pt>
                <c:pt idx="767">
                  <c:v>-0.0357347843339218</c:v>
                </c:pt>
                <c:pt idx="768">
                  <c:v>0.0433203678267283</c:v>
                </c:pt>
                <c:pt idx="769">
                  <c:v>-0.0369583988992234</c:v>
                </c:pt>
                <c:pt idx="770">
                  <c:v>-0.0419464846174307</c:v>
                </c:pt>
                <c:pt idx="771">
                  <c:v>-0.0360886736105968</c:v>
                </c:pt>
                <c:pt idx="772">
                  <c:v>-0.0257894787014959</c:v>
                </c:pt>
                <c:pt idx="773">
                  <c:v>0.0433247014548456</c:v>
                </c:pt>
                <c:pt idx="774">
                  <c:v>0.0252217536132092</c:v>
                </c:pt>
                <c:pt idx="775">
                  <c:v>-0.0437646084921514</c:v>
                </c:pt>
                <c:pt idx="776">
                  <c:v>0.0401504823437905</c:v>
                </c:pt>
                <c:pt idx="777">
                  <c:v>0.0379141046927272</c:v>
                </c:pt>
                <c:pt idx="778">
                  <c:v>0.0414266213022039</c:v>
                </c:pt>
                <c:pt idx="779">
                  <c:v>-0.0400482126929105</c:v>
                </c:pt>
                <c:pt idx="780">
                  <c:v>-0.0327286086887417</c:v>
                </c:pt>
                <c:pt idx="781">
                  <c:v>-0.0422946050847216</c:v>
                </c:pt>
                <c:pt idx="782">
                  <c:v>0.0423966368089201</c:v>
                </c:pt>
                <c:pt idx="783">
                  <c:v>0.0403200619349275</c:v>
                </c:pt>
                <c:pt idx="784">
                  <c:v>-0.0329777025269723</c:v>
                </c:pt>
                <c:pt idx="785">
                  <c:v>0.0367853319907722</c:v>
                </c:pt>
                <c:pt idx="786">
                  <c:v>-0.0455133684362031</c:v>
                </c:pt>
                <c:pt idx="787">
                  <c:v>0.0455560164482729</c:v>
                </c:pt>
                <c:pt idx="788">
                  <c:v>0.0440032685202981</c:v>
                </c:pt>
                <c:pt idx="789">
                  <c:v>0.0423329915975545</c:v>
                </c:pt>
                <c:pt idx="790">
                  <c:v>0.0349367902346094</c:v>
                </c:pt>
                <c:pt idx="791">
                  <c:v>-0.0319873161890797</c:v>
                </c:pt>
                <c:pt idx="792">
                  <c:v>-0.0454557477455537</c:v>
                </c:pt>
                <c:pt idx="793">
                  <c:v>0.0331009659794715</c:v>
                </c:pt>
                <c:pt idx="794">
                  <c:v>0.0390952201204507</c:v>
                </c:pt>
                <c:pt idx="795">
                  <c:v>-0.0481983115493358</c:v>
                </c:pt>
                <c:pt idx="796">
                  <c:v>-0.038232011678354</c:v>
                </c:pt>
                <c:pt idx="797">
                  <c:v>0.036907936901585</c:v>
                </c:pt>
                <c:pt idx="798">
                  <c:v>-0.0418480086472112</c:v>
                </c:pt>
                <c:pt idx="799">
                  <c:v>-0.0455146357863606</c:v>
                </c:pt>
                <c:pt idx="800">
                  <c:v>0.039324856539987</c:v>
                </c:pt>
                <c:pt idx="801">
                  <c:v>0.0210063064827893</c:v>
                </c:pt>
                <c:pt idx="802">
                  <c:v>-0.0529134712854992</c:v>
                </c:pt>
                <c:pt idx="803">
                  <c:v>-0.0328228517452294</c:v>
                </c:pt>
                <c:pt idx="804">
                  <c:v>0.0300794928351399</c:v>
                </c:pt>
                <c:pt idx="805">
                  <c:v>-0.0354231172127212</c:v>
                </c:pt>
                <c:pt idx="806">
                  <c:v>0.0388374064189382</c:v>
                </c:pt>
                <c:pt idx="807">
                  <c:v>-0.0180027752512197</c:v>
                </c:pt>
                <c:pt idx="808">
                  <c:v>0.0420872159823291</c:v>
                </c:pt>
                <c:pt idx="809">
                  <c:v>0.0302908194487563</c:v>
                </c:pt>
                <c:pt idx="810">
                  <c:v>0.0427384153123829</c:v>
                </c:pt>
                <c:pt idx="811">
                  <c:v>0.0379434885561544</c:v>
                </c:pt>
                <c:pt idx="812">
                  <c:v>0.0509139326456457</c:v>
                </c:pt>
                <c:pt idx="813">
                  <c:v>-0.0455643357173691</c:v>
                </c:pt>
                <c:pt idx="814">
                  <c:v>0.0455631197472037</c:v>
                </c:pt>
                <c:pt idx="815">
                  <c:v>0.0505016723030859</c:v>
                </c:pt>
                <c:pt idx="816">
                  <c:v>-0.0459455519373012</c:v>
                </c:pt>
                <c:pt idx="817">
                  <c:v>0.0395400330792026</c:v>
                </c:pt>
                <c:pt idx="818">
                  <c:v>-0.0437784190806797</c:v>
                </c:pt>
                <c:pt idx="819">
                  <c:v>0.0395853009856038</c:v>
                </c:pt>
                <c:pt idx="820">
                  <c:v>-0.0412746989989224</c:v>
                </c:pt>
                <c:pt idx="821">
                  <c:v>-0.034041935137864</c:v>
                </c:pt>
                <c:pt idx="822">
                  <c:v>0.0387090606902342</c:v>
                </c:pt>
                <c:pt idx="823">
                  <c:v>-0.0394229789369536</c:v>
                </c:pt>
                <c:pt idx="824">
                  <c:v>0.0399469807688896</c:v>
                </c:pt>
                <c:pt idx="825">
                  <c:v>0.043126845735303</c:v>
                </c:pt>
                <c:pt idx="826">
                  <c:v>-0.0399413837437771</c:v>
                </c:pt>
                <c:pt idx="827">
                  <c:v>0.0473391037999812</c:v>
                </c:pt>
                <c:pt idx="828">
                  <c:v>0.044719489299324</c:v>
                </c:pt>
                <c:pt idx="829">
                  <c:v>-0.0402529211722355</c:v>
                </c:pt>
                <c:pt idx="830">
                  <c:v>0.035999764029272</c:v>
                </c:pt>
                <c:pt idx="831">
                  <c:v>-0.0452701659185696</c:v>
                </c:pt>
                <c:pt idx="832">
                  <c:v>0.0536173706435154</c:v>
                </c:pt>
                <c:pt idx="833">
                  <c:v>0.0394240345650396</c:v>
                </c:pt>
                <c:pt idx="834">
                  <c:v>0.0446614418711049</c:v>
                </c:pt>
                <c:pt idx="835">
                  <c:v>0.0439967003080265</c:v>
                </c:pt>
                <c:pt idx="836">
                  <c:v>-0.038702864848198</c:v>
                </c:pt>
                <c:pt idx="837">
                  <c:v>-0.0372006432603406</c:v>
                </c:pt>
                <c:pt idx="838">
                  <c:v>-0.0385899022537648</c:v>
                </c:pt>
                <c:pt idx="839">
                  <c:v>-0.035067437177812</c:v>
                </c:pt>
                <c:pt idx="840">
                  <c:v>0.0358440010027589</c:v>
                </c:pt>
                <c:pt idx="841">
                  <c:v>0.0386205311991658</c:v>
                </c:pt>
                <c:pt idx="842">
                  <c:v>0.0502017298879516</c:v>
                </c:pt>
                <c:pt idx="843">
                  <c:v>-0.0448634784980719</c:v>
                </c:pt>
                <c:pt idx="844">
                  <c:v>-0.0320224511500683</c:v>
                </c:pt>
                <c:pt idx="845">
                  <c:v>0.0418767517841989</c:v>
                </c:pt>
                <c:pt idx="846">
                  <c:v>-0.0365670087456996</c:v>
                </c:pt>
                <c:pt idx="847">
                  <c:v>-0.043453315844566</c:v>
                </c:pt>
                <c:pt idx="848">
                  <c:v>0.0457101182945442</c:v>
                </c:pt>
                <c:pt idx="849">
                  <c:v>0.0466340441929388</c:v>
                </c:pt>
                <c:pt idx="850">
                  <c:v>0.0516683785570933</c:v>
                </c:pt>
                <c:pt idx="851">
                  <c:v>-0.0275267814932727</c:v>
                </c:pt>
                <c:pt idx="852">
                  <c:v>0.0460181252552959</c:v>
                </c:pt>
                <c:pt idx="853">
                  <c:v>0.0454515559982857</c:v>
                </c:pt>
                <c:pt idx="854">
                  <c:v>0.0433623064884561</c:v>
                </c:pt>
                <c:pt idx="855">
                  <c:v>0.0640791353148325</c:v>
                </c:pt>
                <c:pt idx="856">
                  <c:v>0.0455339356767486</c:v>
                </c:pt>
                <c:pt idx="857">
                  <c:v>0.032987445599579</c:v>
                </c:pt>
                <c:pt idx="858">
                  <c:v>0.0469202746284045</c:v>
                </c:pt>
                <c:pt idx="859">
                  <c:v>-0.0316011761730407</c:v>
                </c:pt>
                <c:pt idx="860">
                  <c:v>0.0483012021789309</c:v>
                </c:pt>
                <c:pt idx="861">
                  <c:v>0.0402617850317171</c:v>
                </c:pt>
                <c:pt idx="862">
                  <c:v>-0.0482256371688548</c:v>
                </c:pt>
                <c:pt idx="863">
                  <c:v>0.0441114622194967</c:v>
                </c:pt>
                <c:pt idx="864">
                  <c:v>-0.0422506101810676</c:v>
                </c:pt>
                <c:pt idx="865">
                  <c:v>0.0440833180104627</c:v>
                </c:pt>
                <c:pt idx="866">
                  <c:v>0.0369834407343161</c:v>
                </c:pt>
                <c:pt idx="867">
                  <c:v>-0.0511917676098324</c:v>
                </c:pt>
                <c:pt idx="868">
                  <c:v>0.0444279377352156</c:v>
                </c:pt>
                <c:pt idx="869">
                  <c:v>-0.023085738160112</c:v>
                </c:pt>
                <c:pt idx="870">
                  <c:v>-0.0452341053686432</c:v>
                </c:pt>
                <c:pt idx="871">
                  <c:v>-0.0373444043757373</c:v>
                </c:pt>
                <c:pt idx="872">
                  <c:v>-0.0418924764079211</c:v>
                </c:pt>
                <c:pt idx="873">
                  <c:v>0.044103893724425</c:v>
                </c:pt>
                <c:pt idx="874">
                  <c:v>-0.0340887671527143</c:v>
                </c:pt>
                <c:pt idx="875">
                  <c:v>0.0538673522679676</c:v>
                </c:pt>
                <c:pt idx="876">
                  <c:v>-0.0414503338079332</c:v>
                </c:pt>
                <c:pt idx="877">
                  <c:v>-0.0423812739997328</c:v>
                </c:pt>
                <c:pt idx="878">
                  <c:v>-0.0324787815751037</c:v>
                </c:pt>
                <c:pt idx="879">
                  <c:v>0.0531147986747845</c:v>
                </c:pt>
                <c:pt idx="880">
                  <c:v>-0.0372588253389919</c:v>
                </c:pt>
                <c:pt idx="881">
                  <c:v>0.0491836401607383</c:v>
                </c:pt>
                <c:pt idx="882">
                  <c:v>0.0399952285684276</c:v>
                </c:pt>
                <c:pt idx="883">
                  <c:v>0.041144059679937</c:v>
                </c:pt>
                <c:pt idx="884">
                  <c:v>0.0529116867447322</c:v>
                </c:pt>
                <c:pt idx="885">
                  <c:v>-0.0403822339098466</c:v>
                </c:pt>
                <c:pt idx="886">
                  <c:v>-0.0451345030300652</c:v>
                </c:pt>
                <c:pt idx="887">
                  <c:v>0.0509641736793263</c:v>
                </c:pt>
                <c:pt idx="888">
                  <c:v>-0.0400036949434124</c:v>
                </c:pt>
                <c:pt idx="889">
                  <c:v>0.0478824302643283</c:v>
                </c:pt>
                <c:pt idx="890">
                  <c:v>-0.0501385619123276</c:v>
                </c:pt>
                <c:pt idx="891">
                  <c:v>0.044431105078849</c:v>
                </c:pt>
                <c:pt idx="892">
                  <c:v>0.0449979073615131</c:v>
                </c:pt>
                <c:pt idx="893">
                  <c:v>0.0435948808855322</c:v>
                </c:pt>
                <c:pt idx="894">
                  <c:v>-0.048807413342424</c:v>
                </c:pt>
                <c:pt idx="895">
                  <c:v>0.0470723512754863</c:v>
                </c:pt>
                <c:pt idx="896">
                  <c:v>-0.0396276766998849</c:v>
                </c:pt>
                <c:pt idx="897">
                  <c:v>0.0441837806966739</c:v>
                </c:pt>
                <c:pt idx="898">
                  <c:v>0.0483099967020439</c:v>
                </c:pt>
                <c:pt idx="899">
                  <c:v>0.0479050882534735</c:v>
                </c:pt>
                <c:pt idx="900">
                  <c:v>-0.0474107292661584</c:v>
                </c:pt>
                <c:pt idx="901">
                  <c:v>0.0449024078449259</c:v>
                </c:pt>
                <c:pt idx="902">
                  <c:v>0.0362721644351525</c:v>
                </c:pt>
                <c:pt idx="903">
                  <c:v>-0.0430479824441633</c:v>
                </c:pt>
                <c:pt idx="904">
                  <c:v>-0.0505824543400718</c:v>
                </c:pt>
                <c:pt idx="905">
                  <c:v>-0.0187725246120387</c:v>
                </c:pt>
                <c:pt idx="906">
                  <c:v>-0.0563388481565622</c:v>
                </c:pt>
                <c:pt idx="907">
                  <c:v>0.0511147526539924</c:v>
                </c:pt>
                <c:pt idx="908">
                  <c:v>-0.0341324175592632</c:v>
                </c:pt>
                <c:pt idx="909">
                  <c:v>0.0446734167141962</c:v>
                </c:pt>
                <c:pt idx="910">
                  <c:v>0.0476829433971543</c:v>
                </c:pt>
                <c:pt idx="911">
                  <c:v>0.0517780206282574</c:v>
                </c:pt>
                <c:pt idx="912">
                  <c:v>-0.0482760252820376</c:v>
                </c:pt>
                <c:pt idx="913">
                  <c:v>-0.047630749794139</c:v>
                </c:pt>
                <c:pt idx="914">
                  <c:v>0.0465203681906284</c:v>
                </c:pt>
                <c:pt idx="915">
                  <c:v>0.0494093275312379</c:v>
                </c:pt>
                <c:pt idx="916">
                  <c:v>0.0485713103010911</c:v>
                </c:pt>
                <c:pt idx="917">
                  <c:v>-0.0417274117101277</c:v>
                </c:pt>
                <c:pt idx="918">
                  <c:v>-0.0465726097673099</c:v>
                </c:pt>
                <c:pt idx="919">
                  <c:v>0.0539401096446036</c:v>
                </c:pt>
                <c:pt idx="920">
                  <c:v>0.0505413858464326</c:v>
                </c:pt>
                <c:pt idx="921">
                  <c:v>-0.0525184705340099</c:v>
                </c:pt>
                <c:pt idx="922">
                  <c:v>-0.0522436533553809</c:v>
                </c:pt>
                <c:pt idx="923">
                  <c:v>0.0529081240381239</c:v>
                </c:pt>
                <c:pt idx="924">
                  <c:v>-0.0548862423834707</c:v>
                </c:pt>
                <c:pt idx="925">
                  <c:v>-0.0562981203670091</c:v>
                </c:pt>
                <c:pt idx="926">
                  <c:v>0.0359432144853164</c:v>
                </c:pt>
                <c:pt idx="927">
                  <c:v>-0.0425935279120106</c:v>
                </c:pt>
                <c:pt idx="928">
                  <c:v>0.0341909518831944</c:v>
                </c:pt>
                <c:pt idx="929">
                  <c:v>0.0578311053105847</c:v>
                </c:pt>
                <c:pt idx="930">
                  <c:v>0.0523303328167225</c:v>
                </c:pt>
                <c:pt idx="931">
                  <c:v>0.0499384963614826</c:v>
                </c:pt>
                <c:pt idx="932">
                  <c:v>0.0545096542526664</c:v>
                </c:pt>
                <c:pt idx="933">
                  <c:v>0.0527393803854963</c:v>
                </c:pt>
                <c:pt idx="934">
                  <c:v>-0.0480040382702079</c:v>
                </c:pt>
                <c:pt idx="935">
                  <c:v>-0.051760399565445</c:v>
                </c:pt>
                <c:pt idx="936">
                  <c:v>-0.0427595477058178</c:v>
                </c:pt>
                <c:pt idx="937">
                  <c:v>0.0510560076889401</c:v>
                </c:pt>
                <c:pt idx="938">
                  <c:v>-0.0543896576324501</c:v>
                </c:pt>
                <c:pt idx="939">
                  <c:v>0.0481809880673417</c:v>
                </c:pt>
                <c:pt idx="940">
                  <c:v>-0.0587262325939303</c:v>
                </c:pt>
                <c:pt idx="941">
                  <c:v>0.0489410282815022</c:v>
                </c:pt>
                <c:pt idx="942">
                  <c:v>-0.0475611478941737</c:v>
                </c:pt>
                <c:pt idx="943">
                  <c:v>0.0633972064844361</c:v>
                </c:pt>
                <c:pt idx="944">
                  <c:v>-0.0574415399325567</c:v>
                </c:pt>
                <c:pt idx="945">
                  <c:v>-0.0414928904618896</c:v>
                </c:pt>
                <c:pt idx="946">
                  <c:v>0.057326558782156</c:v>
                </c:pt>
                <c:pt idx="947">
                  <c:v>0.0370507411397053</c:v>
                </c:pt>
                <c:pt idx="948">
                  <c:v>-0.0318036882284197</c:v>
                </c:pt>
                <c:pt idx="949">
                  <c:v>0.051459882929752</c:v>
                </c:pt>
                <c:pt idx="950">
                  <c:v>-0.0573483977299912</c:v>
                </c:pt>
                <c:pt idx="951">
                  <c:v>-0.0579682589038278</c:v>
                </c:pt>
                <c:pt idx="952">
                  <c:v>-0.058029424838385</c:v>
                </c:pt>
                <c:pt idx="953">
                  <c:v>-0.0485073008891559</c:v>
                </c:pt>
                <c:pt idx="954">
                  <c:v>-0.050586366861986</c:v>
                </c:pt>
                <c:pt idx="955">
                  <c:v>-0.0584574944091685</c:v>
                </c:pt>
                <c:pt idx="956">
                  <c:v>0.0550360470113235</c:v>
                </c:pt>
                <c:pt idx="957">
                  <c:v>-0.053581679434353</c:v>
                </c:pt>
                <c:pt idx="958">
                  <c:v>-0.0573873610211365</c:v>
                </c:pt>
                <c:pt idx="959">
                  <c:v>0.0643730069660112</c:v>
                </c:pt>
                <c:pt idx="960">
                  <c:v>-0.0508930915390326</c:v>
                </c:pt>
                <c:pt idx="961">
                  <c:v>-0.0465019992041283</c:v>
                </c:pt>
                <c:pt idx="962">
                  <c:v>0.0463218199967299</c:v>
                </c:pt>
                <c:pt idx="963">
                  <c:v>0.0480510667894308</c:v>
                </c:pt>
                <c:pt idx="964">
                  <c:v>0.0557937961041601</c:v>
                </c:pt>
                <c:pt idx="965">
                  <c:v>0.0585204140985449</c:v>
                </c:pt>
                <c:pt idx="966">
                  <c:v>-0.044300857821379</c:v>
                </c:pt>
                <c:pt idx="967">
                  <c:v>0.0383139815580199</c:v>
                </c:pt>
                <c:pt idx="968">
                  <c:v>0.0585655981722948</c:v>
                </c:pt>
                <c:pt idx="969">
                  <c:v>0.0580355016552526</c:v>
                </c:pt>
                <c:pt idx="970">
                  <c:v>-0.0517866758920879</c:v>
                </c:pt>
                <c:pt idx="971">
                  <c:v>-0.0558307805408083</c:v>
                </c:pt>
                <c:pt idx="972">
                  <c:v>-0.0592652033901257</c:v>
                </c:pt>
                <c:pt idx="973">
                  <c:v>0.0583585841131251</c:v>
                </c:pt>
                <c:pt idx="974">
                  <c:v>0.0500248805255864</c:v>
                </c:pt>
                <c:pt idx="975">
                  <c:v>-0.0571525945899883</c:v>
                </c:pt>
                <c:pt idx="976">
                  <c:v>-0.0662236316048331</c:v>
                </c:pt>
                <c:pt idx="977">
                  <c:v>0.0485429505734103</c:v>
                </c:pt>
                <c:pt idx="978">
                  <c:v>0.0335449339781845</c:v>
                </c:pt>
                <c:pt idx="979">
                  <c:v>0.0546947715933707</c:v>
                </c:pt>
                <c:pt idx="980">
                  <c:v>-0.0522738597589972</c:v>
                </c:pt>
                <c:pt idx="981">
                  <c:v>-0.0601871085008273</c:v>
                </c:pt>
                <c:pt idx="982">
                  <c:v>-0.0417387555151731</c:v>
                </c:pt>
                <c:pt idx="983">
                  <c:v>0.0572233801349689</c:v>
                </c:pt>
                <c:pt idx="984">
                  <c:v>0.0474311184788976</c:v>
                </c:pt>
                <c:pt idx="985">
                  <c:v>-0.0535875739541781</c:v>
                </c:pt>
                <c:pt idx="986">
                  <c:v>0.0578370203051786</c:v>
                </c:pt>
                <c:pt idx="987">
                  <c:v>-0.0453880967297551</c:v>
                </c:pt>
                <c:pt idx="988">
                  <c:v>-0.055956051223809</c:v>
                </c:pt>
                <c:pt idx="989">
                  <c:v>-0.0497742609488212</c:v>
                </c:pt>
                <c:pt idx="990">
                  <c:v>0.0669106665734447</c:v>
                </c:pt>
                <c:pt idx="991">
                  <c:v>-0.063081968131417</c:v>
                </c:pt>
                <c:pt idx="992">
                  <c:v>0.0573492586501299</c:v>
                </c:pt>
                <c:pt idx="993">
                  <c:v>0.0985858147775701</c:v>
                </c:pt>
                <c:pt idx="994">
                  <c:v>0.0543556560060863</c:v>
                </c:pt>
                <c:pt idx="995">
                  <c:v>0.0647259211402667</c:v>
                </c:pt>
                <c:pt idx="996">
                  <c:v>0.0512560635651044</c:v>
                </c:pt>
                <c:pt idx="997">
                  <c:v>0.050466956554149</c:v>
                </c:pt>
                <c:pt idx="998">
                  <c:v>0.0453492179767527</c:v>
                </c:pt>
                <c:pt idx="999">
                  <c:v>-0.0453073088444244</c:v>
                </c:pt>
                <c:pt idx="1000">
                  <c:v>-0.0542391363261433</c:v>
                </c:pt>
                <c:pt idx="1001">
                  <c:v>-0.0551618589526441</c:v>
                </c:pt>
                <c:pt idx="1002">
                  <c:v>-0.0441197401471736</c:v>
                </c:pt>
                <c:pt idx="1003">
                  <c:v>0.0574069163622955</c:v>
                </c:pt>
                <c:pt idx="1004">
                  <c:v>-0.058118743945569</c:v>
                </c:pt>
                <c:pt idx="1005">
                  <c:v>-0.0534222813780778</c:v>
                </c:pt>
                <c:pt idx="1006">
                  <c:v>0.0590110529476796</c:v>
                </c:pt>
                <c:pt idx="1007">
                  <c:v>-0.046633191200426</c:v>
                </c:pt>
                <c:pt idx="1008">
                  <c:v>0.0923456232707299</c:v>
                </c:pt>
                <c:pt idx="1009">
                  <c:v>0.054754419185601</c:v>
                </c:pt>
                <c:pt idx="1010">
                  <c:v>-0.0323217595857173</c:v>
                </c:pt>
                <c:pt idx="1011">
                  <c:v>-0.0830029068977931</c:v>
                </c:pt>
                <c:pt idx="1012">
                  <c:v>0.0566879308271691</c:v>
                </c:pt>
                <c:pt idx="1013">
                  <c:v>0.0686143869458005</c:v>
                </c:pt>
                <c:pt idx="1014">
                  <c:v>-0.0608895852821696</c:v>
                </c:pt>
                <c:pt idx="1015">
                  <c:v>-0.0407466636760537</c:v>
                </c:pt>
                <c:pt idx="1016">
                  <c:v>0.061157449576345</c:v>
                </c:pt>
                <c:pt idx="1017">
                  <c:v>0.0523410506895881</c:v>
                </c:pt>
                <c:pt idx="1018">
                  <c:v>0.0606712659317394</c:v>
                </c:pt>
                <c:pt idx="1019">
                  <c:v>-0.0495523935253677</c:v>
                </c:pt>
                <c:pt idx="1020">
                  <c:v>-0.0553630303204002</c:v>
                </c:pt>
                <c:pt idx="1021">
                  <c:v>0.0457490472066332</c:v>
                </c:pt>
                <c:pt idx="1022">
                  <c:v>-0.0610046963129908</c:v>
                </c:pt>
                <c:pt idx="1023">
                  <c:v>-0.0490297823738832</c:v>
                </c:pt>
                <c:pt idx="1024">
                  <c:v>-0.0853591494175673</c:v>
                </c:pt>
                <c:pt idx="1025">
                  <c:v>-0.054747152227313</c:v>
                </c:pt>
                <c:pt idx="1026">
                  <c:v>-0.0556812183406573</c:v>
                </c:pt>
                <c:pt idx="1027">
                  <c:v>-0.052240991142155</c:v>
                </c:pt>
                <c:pt idx="1028">
                  <c:v>-0.0516927767183107</c:v>
                </c:pt>
                <c:pt idx="1029">
                  <c:v>-0.0991313003425837</c:v>
                </c:pt>
                <c:pt idx="1030">
                  <c:v>0.065328840226362</c:v>
                </c:pt>
                <c:pt idx="1031">
                  <c:v>-0.0622222225518352</c:v>
                </c:pt>
                <c:pt idx="1032">
                  <c:v>0.0738876756107776</c:v>
                </c:pt>
                <c:pt idx="1033">
                  <c:v>0.0900745518489226</c:v>
                </c:pt>
                <c:pt idx="1034">
                  <c:v>0.0555217376772674</c:v>
                </c:pt>
                <c:pt idx="1035">
                  <c:v>-0.0889727069069141</c:v>
                </c:pt>
                <c:pt idx="1036">
                  <c:v>-0.0517034253806613</c:v>
                </c:pt>
                <c:pt idx="1037">
                  <c:v>-0.0481632764382995</c:v>
                </c:pt>
                <c:pt idx="1038">
                  <c:v>0.0566043685071288</c:v>
                </c:pt>
                <c:pt idx="1039">
                  <c:v>-0.093837752240018</c:v>
                </c:pt>
                <c:pt idx="1040">
                  <c:v>-0.0465296171670963</c:v>
                </c:pt>
                <c:pt idx="1041">
                  <c:v>-0.0545287413640291</c:v>
                </c:pt>
                <c:pt idx="1042">
                  <c:v>0.0633381712446932</c:v>
                </c:pt>
                <c:pt idx="1043">
                  <c:v>-0.0725299889105745</c:v>
                </c:pt>
                <c:pt idx="1044">
                  <c:v>-0.053331808922148</c:v>
                </c:pt>
                <c:pt idx="1045">
                  <c:v>0.0522109375006105</c:v>
                </c:pt>
                <c:pt idx="1046">
                  <c:v>0.0709758852475636</c:v>
                </c:pt>
                <c:pt idx="1047">
                  <c:v>0.0829789796108859</c:v>
                </c:pt>
                <c:pt idx="1048">
                  <c:v>0.0536217107808884</c:v>
                </c:pt>
                <c:pt idx="1049">
                  <c:v>-0.0606518708931415</c:v>
                </c:pt>
                <c:pt idx="1050">
                  <c:v>0.076847200476289</c:v>
                </c:pt>
                <c:pt idx="1051">
                  <c:v>0.0606000047290064</c:v>
                </c:pt>
                <c:pt idx="1052">
                  <c:v>-0.0644450622501319</c:v>
                </c:pt>
                <c:pt idx="1053">
                  <c:v>-0.0630947996035232</c:v>
                </c:pt>
                <c:pt idx="1054">
                  <c:v>0.061981580029636</c:v>
                </c:pt>
                <c:pt idx="1055">
                  <c:v>0.0497236566500724</c:v>
                </c:pt>
                <c:pt idx="1056">
                  <c:v>0.061013210733671</c:v>
                </c:pt>
                <c:pt idx="1057">
                  <c:v>-0.0415187445043859</c:v>
                </c:pt>
                <c:pt idx="1058">
                  <c:v>-0.0639610261346701</c:v>
                </c:pt>
                <c:pt idx="1059">
                  <c:v>0.0615671279907485</c:v>
                </c:pt>
                <c:pt idx="1060">
                  <c:v>-0.0868752636596471</c:v>
                </c:pt>
                <c:pt idx="1061">
                  <c:v>0.0552841801927483</c:v>
                </c:pt>
                <c:pt idx="1062">
                  <c:v>0.061042723061539</c:v>
                </c:pt>
                <c:pt idx="1063">
                  <c:v>-0.0548878139947932</c:v>
                </c:pt>
                <c:pt idx="1064">
                  <c:v>0.0840083845475513</c:v>
                </c:pt>
                <c:pt idx="1065">
                  <c:v>-0.0625262264428524</c:v>
                </c:pt>
                <c:pt idx="1066">
                  <c:v>0.0632226300853514</c:v>
                </c:pt>
                <c:pt idx="1067">
                  <c:v>0.0666911282809804</c:v>
                </c:pt>
                <c:pt idx="1068">
                  <c:v>-0.0657873964345056</c:v>
                </c:pt>
                <c:pt idx="1069">
                  <c:v>-0.0621354940324199</c:v>
                </c:pt>
                <c:pt idx="1070">
                  <c:v>0.0608359566288515</c:v>
                </c:pt>
                <c:pt idx="1071">
                  <c:v>-0.0671816285547602</c:v>
                </c:pt>
                <c:pt idx="1072">
                  <c:v>-0.0369183779203107</c:v>
                </c:pt>
                <c:pt idx="1073">
                  <c:v>-0.0705238397989604</c:v>
                </c:pt>
                <c:pt idx="1074">
                  <c:v>0.0766858829097059</c:v>
                </c:pt>
                <c:pt idx="1075">
                  <c:v>0.0796689368810758</c:v>
                </c:pt>
                <c:pt idx="1076">
                  <c:v>-0.062768282294751</c:v>
                </c:pt>
                <c:pt idx="1077">
                  <c:v>0.0738452725490052</c:v>
                </c:pt>
                <c:pt idx="1078">
                  <c:v>-0.0482844764751797</c:v>
                </c:pt>
                <c:pt idx="1079">
                  <c:v>0.0565638559456168</c:v>
                </c:pt>
                <c:pt idx="1080">
                  <c:v>-0.0684653016334291</c:v>
                </c:pt>
                <c:pt idx="1081">
                  <c:v>0.0593131387038206</c:v>
                </c:pt>
                <c:pt idx="1082">
                  <c:v>-0.0530201902152554</c:v>
                </c:pt>
                <c:pt idx="1083">
                  <c:v>-0.0657600957610454</c:v>
                </c:pt>
                <c:pt idx="1084">
                  <c:v>-0.0650167755891288</c:v>
                </c:pt>
                <c:pt idx="1085">
                  <c:v>-0.0550231137813923</c:v>
                </c:pt>
                <c:pt idx="1086">
                  <c:v>0.0663560847069069</c:v>
                </c:pt>
                <c:pt idx="1087">
                  <c:v>0.0715760800452031</c:v>
                </c:pt>
                <c:pt idx="1088">
                  <c:v>0.0750709529523883</c:v>
                </c:pt>
                <c:pt idx="1089">
                  <c:v>-0.0761301443150652</c:v>
                </c:pt>
                <c:pt idx="1090">
                  <c:v>-0.0602529546272538</c:v>
                </c:pt>
                <c:pt idx="1091">
                  <c:v>0.0532630533963396</c:v>
                </c:pt>
                <c:pt idx="1092">
                  <c:v>0.065470354732275</c:v>
                </c:pt>
                <c:pt idx="1093">
                  <c:v>-0.0582308306939884</c:v>
                </c:pt>
                <c:pt idx="1094">
                  <c:v>-0.0443774667683356</c:v>
                </c:pt>
                <c:pt idx="1095">
                  <c:v>0.0615438057083859</c:v>
                </c:pt>
                <c:pt idx="1096">
                  <c:v>0.0663815386882855</c:v>
                </c:pt>
                <c:pt idx="1097">
                  <c:v>-0.0598262043825926</c:v>
                </c:pt>
                <c:pt idx="1098">
                  <c:v>0.0587397024330814</c:v>
                </c:pt>
                <c:pt idx="1099">
                  <c:v>0.0566719890299136</c:v>
                </c:pt>
                <c:pt idx="1100">
                  <c:v>0.0586534634650988</c:v>
                </c:pt>
                <c:pt idx="1101">
                  <c:v>0.0668059805692929</c:v>
                </c:pt>
                <c:pt idx="1102">
                  <c:v>-0.0666495759789044</c:v>
                </c:pt>
                <c:pt idx="1103">
                  <c:v>0.0545737965027143</c:v>
                </c:pt>
                <c:pt idx="1104">
                  <c:v>-0.0723692386714094</c:v>
                </c:pt>
                <c:pt idx="1105">
                  <c:v>0.0698057821588263</c:v>
                </c:pt>
                <c:pt idx="1106">
                  <c:v>0.0626948856128837</c:v>
                </c:pt>
                <c:pt idx="1107">
                  <c:v>-0.0858978288224487</c:v>
                </c:pt>
                <c:pt idx="1108">
                  <c:v>-0.0433541910575463</c:v>
                </c:pt>
                <c:pt idx="1109">
                  <c:v>-0.0787553245967274</c:v>
                </c:pt>
                <c:pt idx="1110">
                  <c:v>0.0639920088499924</c:v>
                </c:pt>
                <c:pt idx="1111">
                  <c:v>-0.068558277884091</c:v>
                </c:pt>
                <c:pt idx="1112">
                  <c:v>-0.0568273968632993</c:v>
                </c:pt>
                <c:pt idx="1113">
                  <c:v>-0.067565297162308</c:v>
                </c:pt>
                <c:pt idx="1114">
                  <c:v>-0.0620879859932367</c:v>
                </c:pt>
                <c:pt idx="1115">
                  <c:v>-0.071240741461847</c:v>
                </c:pt>
                <c:pt idx="1116">
                  <c:v>0.0666801631761661</c:v>
                </c:pt>
                <c:pt idx="1117">
                  <c:v>0.0839654507145025</c:v>
                </c:pt>
                <c:pt idx="1118">
                  <c:v>0.0629828786667653</c:v>
                </c:pt>
                <c:pt idx="1119">
                  <c:v>-0.0757480881486348</c:v>
                </c:pt>
                <c:pt idx="1120">
                  <c:v>-0.073284924217551</c:v>
                </c:pt>
                <c:pt idx="1121">
                  <c:v>0.0588036188516906</c:v>
                </c:pt>
                <c:pt idx="1122">
                  <c:v>0.0694291803056143</c:v>
                </c:pt>
                <c:pt idx="1123">
                  <c:v>-0.0638874933954518</c:v>
                </c:pt>
                <c:pt idx="1124">
                  <c:v>0.0597027776007678</c:v>
                </c:pt>
                <c:pt idx="1125">
                  <c:v>-0.051271988187236</c:v>
                </c:pt>
                <c:pt idx="1126">
                  <c:v>-0.0530449369507101</c:v>
                </c:pt>
                <c:pt idx="1127">
                  <c:v>0.0887008798217628</c:v>
                </c:pt>
                <c:pt idx="1128">
                  <c:v>0.0643151780120716</c:v>
                </c:pt>
                <c:pt idx="1129">
                  <c:v>0.0972421544891586</c:v>
                </c:pt>
                <c:pt idx="1130">
                  <c:v>0.0762485921650803</c:v>
                </c:pt>
                <c:pt idx="1131">
                  <c:v>0.0646194898876984</c:v>
                </c:pt>
                <c:pt idx="1132">
                  <c:v>0.0731002645796629</c:v>
                </c:pt>
                <c:pt idx="1133">
                  <c:v>-0.0607223019950373</c:v>
                </c:pt>
                <c:pt idx="1134">
                  <c:v>-0.0550279912028065</c:v>
                </c:pt>
                <c:pt idx="1135">
                  <c:v>-0.0864401855817575</c:v>
                </c:pt>
                <c:pt idx="1136">
                  <c:v>0.066800273439009</c:v>
                </c:pt>
                <c:pt idx="1137">
                  <c:v>-0.0680843499387113</c:v>
                </c:pt>
                <c:pt idx="1138">
                  <c:v>0.074755667602513</c:v>
                </c:pt>
                <c:pt idx="1139">
                  <c:v>-0.0723487562312772</c:v>
                </c:pt>
                <c:pt idx="1140">
                  <c:v>0.0812042831363831</c:v>
                </c:pt>
                <c:pt idx="1141">
                  <c:v>0.0748984378543934</c:v>
                </c:pt>
                <c:pt idx="1142">
                  <c:v>0.0831275386710394</c:v>
                </c:pt>
                <c:pt idx="1143">
                  <c:v>-0.0623054996059874</c:v>
                </c:pt>
                <c:pt idx="1144">
                  <c:v>0.0571019410903005</c:v>
                </c:pt>
                <c:pt idx="1145">
                  <c:v>0.0815902269940474</c:v>
                </c:pt>
                <c:pt idx="1146">
                  <c:v>-0.0745472659656742</c:v>
                </c:pt>
                <c:pt idx="1147">
                  <c:v>0.0706145884364879</c:v>
                </c:pt>
                <c:pt idx="1148">
                  <c:v>-0.0719632102736959</c:v>
                </c:pt>
                <c:pt idx="1149">
                  <c:v>-0.0685301370938064</c:v>
                </c:pt>
                <c:pt idx="1150">
                  <c:v>-0.0615387756140158</c:v>
                </c:pt>
                <c:pt idx="1151">
                  <c:v>-0.0715507576286091</c:v>
                </c:pt>
                <c:pt idx="1152">
                  <c:v>-0.0852807827413093</c:v>
                </c:pt>
                <c:pt idx="1153">
                  <c:v>-0.0510134362653386</c:v>
                </c:pt>
                <c:pt idx="1154">
                  <c:v>-0.0573381130364215</c:v>
                </c:pt>
                <c:pt idx="1155">
                  <c:v>-0.075956250273475</c:v>
                </c:pt>
                <c:pt idx="1156">
                  <c:v>-0.0666548660695876</c:v>
                </c:pt>
                <c:pt idx="1157">
                  <c:v>-0.0719871747110488</c:v>
                </c:pt>
                <c:pt idx="1158">
                  <c:v>-0.0578143605245261</c:v>
                </c:pt>
                <c:pt idx="1159">
                  <c:v>-0.0789907897124424</c:v>
                </c:pt>
                <c:pt idx="1160">
                  <c:v>0.0714308463365464</c:v>
                </c:pt>
                <c:pt idx="1161">
                  <c:v>-0.0872817214045447</c:v>
                </c:pt>
                <c:pt idx="1162">
                  <c:v>0.0733867981162029</c:v>
                </c:pt>
                <c:pt idx="1163">
                  <c:v>0.0808378402520682</c:v>
                </c:pt>
                <c:pt idx="1164">
                  <c:v>-0.0788414080247538</c:v>
                </c:pt>
                <c:pt idx="1165">
                  <c:v>-0.0685972057955272</c:v>
                </c:pt>
                <c:pt idx="1166">
                  <c:v>0.0852907675021231</c:v>
                </c:pt>
                <c:pt idx="1167">
                  <c:v>0.0693102044080748</c:v>
                </c:pt>
                <c:pt idx="1168">
                  <c:v>0.0651978090024247</c:v>
                </c:pt>
                <c:pt idx="1169">
                  <c:v>-0.0670703668250374</c:v>
                </c:pt>
                <c:pt idx="1170">
                  <c:v>0.074585087737135</c:v>
                </c:pt>
                <c:pt idx="1171">
                  <c:v>0.0755153434914231</c:v>
                </c:pt>
                <c:pt idx="1172">
                  <c:v>0.0759976098792573</c:v>
                </c:pt>
                <c:pt idx="1173">
                  <c:v>-0.0727829091555583</c:v>
                </c:pt>
                <c:pt idx="1174">
                  <c:v>0.0672854875943728</c:v>
                </c:pt>
                <c:pt idx="1175">
                  <c:v>0.0744765983903476</c:v>
                </c:pt>
                <c:pt idx="1176">
                  <c:v>-0.0667076101921035</c:v>
                </c:pt>
                <c:pt idx="1177">
                  <c:v>-0.083678756640744</c:v>
                </c:pt>
                <c:pt idx="1178">
                  <c:v>-0.0614685499327525</c:v>
                </c:pt>
                <c:pt idx="1179">
                  <c:v>0.10802680813402</c:v>
                </c:pt>
                <c:pt idx="1180">
                  <c:v>-0.0767049054511572</c:v>
                </c:pt>
                <c:pt idx="1181">
                  <c:v>0.0861083458386581</c:v>
                </c:pt>
                <c:pt idx="1182">
                  <c:v>0.0882337183853715</c:v>
                </c:pt>
                <c:pt idx="1183">
                  <c:v>0.0787090073870587</c:v>
                </c:pt>
                <c:pt idx="1184">
                  <c:v>-0.0833165984999365</c:v>
                </c:pt>
                <c:pt idx="1185">
                  <c:v>-0.0646379528502041</c:v>
                </c:pt>
                <c:pt idx="1186">
                  <c:v>-0.0835154114414685</c:v>
                </c:pt>
                <c:pt idx="1187">
                  <c:v>0.0661526184897781</c:v>
                </c:pt>
                <c:pt idx="1188">
                  <c:v>-0.0695671146273924</c:v>
                </c:pt>
                <c:pt idx="1189">
                  <c:v>-0.0644433590506426</c:v>
                </c:pt>
                <c:pt idx="1190">
                  <c:v>-0.0782236148425622</c:v>
                </c:pt>
                <c:pt idx="1191">
                  <c:v>-0.0945075222781682</c:v>
                </c:pt>
                <c:pt idx="1192">
                  <c:v>0.0634815977318056</c:v>
                </c:pt>
                <c:pt idx="1193">
                  <c:v>-0.081393394727576</c:v>
                </c:pt>
                <c:pt idx="1194">
                  <c:v>-0.0709800648876461</c:v>
                </c:pt>
                <c:pt idx="1195">
                  <c:v>0.0529549652467543</c:v>
                </c:pt>
                <c:pt idx="1196">
                  <c:v>-0.0783185706610575</c:v>
                </c:pt>
                <c:pt idx="1197">
                  <c:v>0.0664209098521694</c:v>
                </c:pt>
                <c:pt idx="1198">
                  <c:v>-0.0691446070097815</c:v>
                </c:pt>
                <c:pt idx="1199">
                  <c:v>0.0780986788753792</c:v>
                </c:pt>
                <c:pt idx="1200">
                  <c:v>0.0680037320571437</c:v>
                </c:pt>
                <c:pt idx="1201">
                  <c:v>0.0844236364395812</c:v>
                </c:pt>
                <c:pt idx="1202">
                  <c:v>0.0727617626935856</c:v>
                </c:pt>
                <c:pt idx="1203">
                  <c:v>0.0725763007940801</c:v>
                </c:pt>
                <c:pt idx="1204">
                  <c:v>0.0764129189531769</c:v>
                </c:pt>
                <c:pt idx="1205">
                  <c:v>0.0615668357778411</c:v>
                </c:pt>
                <c:pt idx="1206">
                  <c:v>0.0796438922182755</c:v>
                </c:pt>
                <c:pt idx="1207">
                  <c:v>-0.0548316093870523</c:v>
                </c:pt>
                <c:pt idx="1208">
                  <c:v>0.0690971972342658</c:v>
                </c:pt>
                <c:pt idx="1209">
                  <c:v>-0.0682360261313934</c:v>
                </c:pt>
                <c:pt idx="1210">
                  <c:v>0.0644612870418702</c:v>
                </c:pt>
                <c:pt idx="1211">
                  <c:v>0.0985759309146715</c:v>
                </c:pt>
                <c:pt idx="1212">
                  <c:v>-0.0823191246533844</c:v>
                </c:pt>
                <c:pt idx="1213">
                  <c:v>-0.0809824265108634</c:v>
                </c:pt>
                <c:pt idx="1214">
                  <c:v>-0.0811653374469692</c:v>
                </c:pt>
                <c:pt idx="1215">
                  <c:v>0.0738072825887907</c:v>
                </c:pt>
                <c:pt idx="1216">
                  <c:v>0.0852132334727897</c:v>
                </c:pt>
                <c:pt idx="1217">
                  <c:v>-0.06985299216065</c:v>
                </c:pt>
                <c:pt idx="1218">
                  <c:v>-0.0680754782219063</c:v>
                </c:pt>
                <c:pt idx="1219">
                  <c:v>0.0808922513767194</c:v>
                </c:pt>
                <c:pt idx="1220">
                  <c:v>0.0568992354661075</c:v>
                </c:pt>
                <c:pt idx="1221">
                  <c:v>0.0792034890084821</c:v>
                </c:pt>
                <c:pt idx="1222">
                  <c:v>-0.0869650503886708</c:v>
                </c:pt>
                <c:pt idx="1223">
                  <c:v>-0.0886841186448264</c:v>
                </c:pt>
                <c:pt idx="1224">
                  <c:v>0.107938090511771</c:v>
                </c:pt>
                <c:pt idx="1225">
                  <c:v>-0.0781140292908603</c:v>
                </c:pt>
                <c:pt idx="1226">
                  <c:v>-0.0799452889496392</c:v>
                </c:pt>
                <c:pt idx="1227">
                  <c:v>-0.0711910035247505</c:v>
                </c:pt>
                <c:pt idx="1228">
                  <c:v>0.0840301589578899</c:v>
                </c:pt>
                <c:pt idx="1229">
                  <c:v>-0.0709639255888602</c:v>
                </c:pt>
                <c:pt idx="1230">
                  <c:v>-0.0757023086590375</c:v>
                </c:pt>
                <c:pt idx="1231">
                  <c:v>-0.0401506215575813</c:v>
                </c:pt>
                <c:pt idx="1232">
                  <c:v>-0.0656957964455445</c:v>
                </c:pt>
                <c:pt idx="1233">
                  <c:v>0.0884380903696058</c:v>
                </c:pt>
                <c:pt idx="1234">
                  <c:v>0.0818432520892346</c:v>
                </c:pt>
                <c:pt idx="1235">
                  <c:v>0.0695163572523384</c:v>
                </c:pt>
                <c:pt idx="1236">
                  <c:v>-0.077670186805026</c:v>
                </c:pt>
                <c:pt idx="1237">
                  <c:v>-0.0705761801196198</c:v>
                </c:pt>
                <c:pt idx="1238">
                  <c:v>0.0702089544475406</c:v>
                </c:pt>
                <c:pt idx="1239">
                  <c:v>0.0834030747410232</c:v>
                </c:pt>
                <c:pt idx="1240">
                  <c:v>0.0743603605187746</c:v>
                </c:pt>
                <c:pt idx="1241">
                  <c:v>0.0881226615035027</c:v>
                </c:pt>
                <c:pt idx="1242">
                  <c:v>-0.0775267998872466</c:v>
                </c:pt>
                <c:pt idx="1243">
                  <c:v>0.069766211158398</c:v>
                </c:pt>
                <c:pt idx="1244">
                  <c:v>-0.113374706186886</c:v>
                </c:pt>
                <c:pt idx="1245">
                  <c:v>0.0602360347558678</c:v>
                </c:pt>
                <c:pt idx="1246">
                  <c:v>-0.0718544778091502</c:v>
                </c:pt>
                <c:pt idx="1247">
                  <c:v>-0.0607953068042558</c:v>
                </c:pt>
                <c:pt idx="1248">
                  <c:v>-0.0821303901974317</c:v>
                </c:pt>
                <c:pt idx="1249">
                  <c:v>0.0763180137408236</c:v>
                </c:pt>
                <c:pt idx="1250">
                  <c:v>-0.0796221510662817</c:v>
                </c:pt>
                <c:pt idx="1251">
                  <c:v>-0.0546297444218846</c:v>
                </c:pt>
                <c:pt idx="1252">
                  <c:v>-0.0583301611438425</c:v>
                </c:pt>
                <c:pt idx="1253">
                  <c:v>0.0623424856019484</c:v>
                </c:pt>
                <c:pt idx="1254">
                  <c:v>0.0827944364164363</c:v>
                </c:pt>
                <c:pt idx="1255">
                  <c:v>-0.0774967160952075</c:v>
                </c:pt>
                <c:pt idx="1256">
                  <c:v>0.100033547018671</c:v>
                </c:pt>
                <c:pt idx="1257">
                  <c:v>0.100830739663115</c:v>
                </c:pt>
                <c:pt idx="1258">
                  <c:v>0.0970371198784622</c:v>
                </c:pt>
                <c:pt idx="1259">
                  <c:v>0.0901797138650535</c:v>
                </c:pt>
                <c:pt idx="1260">
                  <c:v>-0.0801602546158405</c:v>
                </c:pt>
                <c:pt idx="1261">
                  <c:v>-0.0795684093780578</c:v>
                </c:pt>
                <c:pt idx="1262">
                  <c:v>-0.0723635149506238</c:v>
                </c:pt>
                <c:pt idx="1263">
                  <c:v>-0.0755095772793378</c:v>
                </c:pt>
                <c:pt idx="1264">
                  <c:v>0.0869964789188604</c:v>
                </c:pt>
                <c:pt idx="1265">
                  <c:v>0.0784242678922753</c:v>
                </c:pt>
                <c:pt idx="1266">
                  <c:v>0.0960468380286926</c:v>
                </c:pt>
                <c:pt idx="1267">
                  <c:v>0.0970446153299823</c:v>
                </c:pt>
                <c:pt idx="1268">
                  <c:v>0.0926520112088328</c:v>
                </c:pt>
                <c:pt idx="1269">
                  <c:v>-0.0934901383136938</c:v>
                </c:pt>
                <c:pt idx="1270">
                  <c:v>0.0802289800396075</c:v>
                </c:pt>
                <c:pt idx="1271">
                  <c:v>-0.0635077316305048</c:v>
                </c:pt>
                <c:pt idx="1272">
                  <c:v>0.100156708315663</c:v>
                </c:pt>
                <c:pt idx="1273">
                  <c:v>-0.0920097107473001</c:v>
                </c:pt>
                <c:pt idx="1274">
                  <c:v>0.0802950720967225</c:v>
                </c:pt>
                <c:pt idx="1275">
                  <c:v>-0.0626498714024308</c:v>
                </c:pt>
                <c:pt idx="1276">
                  <c:v>0.0781646848874217</c:v>
                </c:pt>
                <c:pt idx="1277">
                  <c:v>-0.113567394445281</c:v>
                </c:pt>
                <c:pt idx="1278">
                  <c:v>-0.0719864189986554</c:v>
                </c:pt>
                <c:pt idx="1279">
                  <c:v>0.0749292262542831</c:v>
                </c:pt>
                <c:pt idx="1280">
                  <c:v>0.0939175240497526</c:v>
                </c:pt>
                <c:pt idx="1281">
                  <c:v>0.0832661315426269</c:v>
                </c:pt>
                <c:pt idx="1282">
                  <c:v>0.0829832685886477</c:v>
                </c:pt>
                <c:pt idx="1283">
                  <c:v>0.0776610559429902</c:v>
                </c:pt>
                <c:pt idx="1284">
                  <c:v>-0.0921368763384684</c:v>
                </c:pt>
                <c:pt idx="1285">
                  <c:v>0.0791134737875174</c:v>
                </c:pt>
                <c:pt idx="1286">
                  <c:v>-0.0814781559473019</c:v>
                </c:pt>
                <c:pt idx="1287">
                  <c:v>0.0786953005279603</c:v>
                </c:pt>
                <c:pt idx="1288">
                  <c:v>-0.101373525068379</c:v>
                </c:pt>
                <c:pt idx="1289">
                  <c:v>0.0817585462285522</c:v>
                </c:pt>
                <c:pt idx="1290">
                  <c:v>0.0942637214101896</c:v>
                </c:pt>
                <c:pt idx="1291">
                  <c:v>-0.0543331023389633</c:v>
                </c:pt>
                <c:pt idx="1292">
                  <c:v>-0.0729010877256497</c:v>
                </c:pt>
                <c:pt idx="1293">
                  <c:v>-0.0767692284837467</c:v>
                </c:pt>
                <c:pt idx="1294">
                  <c:v>0.117938600825088</c:v>
                </c:pt>
                <c:pt idx="1295">
                  <c:v>0.0636557009960282</c:v>
                </c:pt>
                <c:pt idx="1296">
                  <c:v>-0.115596539141283</c:v>
                </c:pt>
                <c:pt idx="1297">
                  <c:v>-0.079246673849571</c:v>
                </c:pt>
                <c:pt idx="1298">
                  <c:v>0.0893912001363436</c:v>
                </c:pt>
                <c:pt idx="1299">
                  <c:v>-0.0864283154687165</c:v>
                </c:pt>
                <c:pt idx="1300">
                  <c:v>0.0906909083687907</c:v>
                </c:pt>
                <c:pt idx="1301">
                  <c:v>0.0882037629525123</c:v>
                </c:pt>
                <c:pt idx="1302">
                  <c:v>-0.101089817638959</c:v>
                </c:pt>
                <c:pt idx="1303">
                  <c:v>-0.0701782156127134</c:v>
                </c:pt>
                <c:pt idx="1304">
                  <c:v>0.0965190102666202</c:v>
                </c:pt>
                <c:pt idx="1305">
                  <c:v>0.086826989565227</c:v>
                </c:pt>
                <c:pt idx="1306">
                  <c:v>0.0821765501774282</c:v>
                </c:pt>
                <c:pt idx="1307">
                  <c:v>0.0987101760716709</c:v>
                </c:pt>
                <c:pt idx="1308">
                  <c:v>-0.0989815390808682</c:v>
                </c:pt>
                <c:pt idx="1309">
                  <c:v>0.0920543959974826</c:v>
                </c:pt>
                <c:pt idx="1310">
                  <c:v>-0.128707351654857</c:v>
                </c:pt>
                <c:pt idx="1311">
                  <c:v>-0.104108450066095</c:v>
                </c:pt>
                <c:pt idx="1312">
                  <c:v>0.0790211221576189</c:v>
                </c:pt>
                <c:pt idx="1313">
                  <c:v>0.148789526711543</c:v>
                </c:pt>
                <c:pt idx="1314">
                  <c:v>0.0949540585533949</c:v>
                </c:pt>
                <c:pt idx="1315">
                  <c:v>-0.0689565041925975</c:v>
                </c:pt>
                <c:pt idx="1316">
                  <c:v>0.0994923180397811</c:v>
                </c:pt>
                <c:pt idx="1317">
                  <c:v>0.0890086522986351</c:v>
                </c:pt>
                <c:pt idx="1318">
                  <c:v>-0.0741313373863051</c:v>
                </c:pt>
                <c:pt idx="1319">
                  <c:v>-0.0863647306007822</c:v>
                </c:pt>
                <c:pt idx="1320">
                  <c:v>-0.105862998298941</c:v>
                </c:pt>
                <c:pt idx="1321">
                  <c:v>-0.0879946593509069</c:v>
                </c:pt>
                <c:pt idx="1322">
                  <c:v>-0.0699359900771025</c:v>
                </c:pt>
                <c:pt idx="1323">
                  <c:v>-0.0973185528827212</c:v>
                </c:pt>
                <c:pt idx="1324">
                  <c:v>-0.052714738644518</c:v>
                </c:pt>
                <c:pt idx="1325">
                  <c:v>-0.100802510314239</c:v>
                </c:pt>
                <c:pt idx="1326">
                  <c:v>-0.0940916377887558</c:v>
                </c:pt>
                <c:pt idx="1327">
                  <c:v>0.0919993087633136</c:v>
                </c:pt>
                <c:pt idx="1328">
                  <c:v>-0.112793618935517</c:v>
                </c:pt>
                <c:pt idx="1329">
                  <c:v>-0.0887535930296507</c:v>
                </c:pt>
                <c:pt idx="1330">
                  <c:v>0.0914380876627469</c:v>
                </c:pt>
                <c:pt idx="1331">
                  <c:v>0.0675356394720213</c:v>
                </c:pt>
                <c:pt idx="1332">
                  <c:v>0.0924670426948289</c:v>
                </c:pt>
                <c:pt idx="1333">
                  <c:v>-0.0601580586734603</c:v>
                </c:pt>
                <c:pt idx="1334">
                  <c:v>-0.0894934317050671</c:v>
                </c:pt>
                <c:pt idx="1335">
                  <c:v>0.0797074619458792</c:v>
                </c:pt>
                <c:pt idx="1336">
                  <c:v>0.0780174653233904</c:v>
                </c:pt>
                <c:pt idx="1337">
                  <c:v>-0.0626887629231233</c:v>
                </c:pt>
                <c:pt idx="1338">
                  <c:v>0.0867090892040421</c:v>
                </c:pt>
                <c:pt idx="1339">
                  <c:v>0.0932113778012095</c:v>
                </c:pt>
                <c:pt idx="1340">
                  <c:v>0.105033779765502</c:v>
                </c:pt>
                <c:pt idx="1341">
                  <c:v>-0.0543190083942062</c:v>
                </c:pt>
                <c:pt idx="1342">
                  <c:v>-0.0905547049061654</c:v>
                </c:pt>
                <c:pt idx="1343">
                  <c:v>-0.0570418712874279</c:v>
                </c:pt>
                <c:pt idx="1344">
                  <c:v>0.0976394679619454</c:v>
                </c:pt>
                <c:pt idx="1345">
                  <c:v>0.0830450119962395</c:v>
                </c:pt>
                <c:pt idx="1346">
                  <c:v>0.0882692406283606</c:v>
                </c:pt>
                <c:pt idx="1347">
                  <c:v>-0.0724621343265222</c:v>
                </c:pt>
                <c:pt idx="1348">
                  <c:v>-0.0871979499421951</c:v>
                </c:pt>
                <c:pt idx="1349">
                  <c:v>0.0919467709327629</c:v>
                </c:pt>
                <c:pt idx="1350">
                  <c:v>-0.0838703235941017</c:v>
                </c:pt>
                <c:pt idx="1351">
                  <c:v>-0.081242342643193</c:v>
                </c:pt>
                <c:pt idx="1352">
                  <c:v>-0.0959054117019468</c:v>
                </c:pt>
                <c:pt idx="1353">
                  <c:v>0.0864488972324055</c:v>
                </c:pt>
                <c:pt idx="1354">
                  <c:v>-0.0709359889194391</c:v>
                </c:pt>
                <c:pt idx="1355">
                  <c:v>0.0882429513454173</c:v>
                </c:pt>
                <c:pt idx="1356">
                  <c:v>0.08590075864784</c:v>
                </c:pt>
                <c:pt idx="1357">
                  <c:v>-0.0749031571382688</c:v>
                </c:pt>
                <c:pt idx="1358">
                  <c:v>0.140181928992714</c:v>
                </c:pt>
                <c:pt idx="1359">
                  <c:v>0.105389928616247</c:v>
                </c:pt>
                <c:pt idx="1360">
                  <c:v>0.111629045052962</c:v>
                </c:pt>
                <c:pt idx="1361">
                  <c:v>0.089906057804303</c:v>
                </c:pt>
                <c:pt idx="1362">
                  <c:v>0.0885421529877616</c:v>
                </c:pt>
                <c:pt idx="1363">
                  <c:v>0.0739671756799201</c:v>
                </c:pt>
                <c:pt idx="1364">
                  <c:v>-0.0724145393485888</c:v>
                </c:pt>
                <c:pt idx="1365">
                  <c:v>0.0982603317451854</c:v>
                </c:pt>
                <c:pt idx="1366">
                  <c:v>0.0973952494601732</c:v>
                </c:pt>
                <c:pt idx="1367">
                  <c:v>-0.0911552772941045</c:v>
                </c:pt>
                <c:pt idx="1368">
                  <c:v>0.093157129461464</c:v>
                </c:pt>
                <c:pt idx="1369">
                  <c:v>0.0825761289419403</c:v>
                </c:pt>
                <c:pt idx="1370">
                  <c:v>-0.0879056104835086</c:v>
                </c:pt>
                <c:pt idx="1371">
                  <c:v>-0.0833835240420219</c:v>
                </c:pt>
                <c:pt idx="1372">
                  <c:v>0.0753724368675504</c:v>
                </c:pt>
                <c:pt idx="1373">
                  <c:v>-0.0742763601768172</c:v>
                </c:pt>
                <c:pt idx="1374">
                  <c:v>-0.103863177615186</c:v>
                </c:pt>
                <c:pt idx="1375">
                  <c:v>0.0963252474609061</c:v>
                </c:pt>
                <c:pt idx="1376">
                  <c:v>0.0540755976128575</c:v>
                </c:pt>
                <c:pt idx="1377">
                  <c:v>0.106450222639663</c:v>
                </c:pt>
                <c:pt idx="1378">
                  <c:v>-0.0902113888360549</c:v>
                </c:pt>
                <c:pt idx="1379">
                  <c:v>0.0918341962503324</c:v>
                </c:pt>
                <c:pt idx="1380">
                  <c:v>-0.0965835574873989</c:v>
                </c:pt>
                <c:pt idx="1381">
                  <c:v>-0.0918338816204762</c:v>
                </c:pt>
                <c:pt idx="1382">
                  <c:v>0.0469059850634346</c:v>
                </c:pt>
                <c:pt idx="1383">
                  <c:v>0.104183657010544</c:v>
                </c:pt>
                <c:pt idx="1384">
                  <c:v>0.0873778286518464</c:v>
                </c:pt>
                <c:pt idx="1385">
                  <c:v>0.0904175871914023</c:v>
                </c:pt>
                <c:pt idx="1386">
                  <c:v>-0.102746861384098</c:v>
                </c:pt>
                <c:pt idx="1387">
                  <c:v>0.0919102020267786</c:v>
                </c:pt>
                <c:pt idx="1388">
                  <c:v>-0.0706867518927115</c:v>
                </c:pt>
                <c:pt idx="1389">
                  <c:v>0.10167881158959</c:v>
                </c:pt>
                <c:pt idx="1390">
                  <c:v>-0.0801760490065521</c:v>
                </c:pt>
                <c:pt idx="1391">
                  <c:v>0.103506094519557</c:v>
                </c:pt>
                <c:pt idx="1392">
                  <c:v>0.0935210769176658</c:v>
                </c:pt>
                <c:pt idx="1393">
                  <c:v>0.116473346435386</c:v>
                </c:pt>
                <c:pt idx="1394">
                  <c:v>0.0914461494531173</c:v>
                </c:pt>
                <c:pt idx="1395">
                  <c:v>0.0722628645505908</c:v>
                </c:pt>
                <c:pt idx="1396">
                  <c:v>0.101594088806802</c:v>
                </c:pt>
                <c:pt idx="1397">
                  <c:v>-0.0957321576952435</c:v>
                </c:pt>
                <c:pt idx="1398">
                  <c:v>0.0749312785806876</c:v>
                </c:pt>
                <c:pt idx="1399">
                  <c:v>0.0993022578827347</c:v>
                </c:pt>
                <c:pt idx="1400">
                  <c:v>0.108038545207828</c:v>
                </c:pt>
                <c:pt idx="1401">
                  <c:v>0.131455069846746</c:v>
                </c:pt>
                <c:pt idx="1402">
                  <c:v>0.107763417064897</c:v>
                </c:pt>
                <c:pt idx="1403">
                  <c:v>-0.117867208064235</c:v>
                </c:pt>
                <c:pt idx="1404">
                  <c:v>0.0902438663111609</c:v>
                </c:pt>
                <c:pt idx="1405">
                  <c:v>0.0710389509393565</c:v>
                </c:pt>
                <c:pt idx="1406">
                  <c:v>-0.154337151260268</c:v>
                </c:pt>
                <c:pt idx="1407">
                  <c:v>-0.102121508604748</c:v>
                </c:pt>
                <c:pt idx="1408">
                  <c:v>0.0995048559853706</c:v>
                </c:pt>
                <c:pt idx="1409">
                  <c:v>0.0510460400534977</c:v>
                </c:pt>
                <c:pt idx="1410">
                  <c:v>-0.0740027870402884</c:v>
                </c:pt>
                <c:pt idx="1411">
                  <c:v>-0.110587105752052</c:v>
                </c:pt>
                <c:pt idx="1412">
                  <c:v>0.0879231593384874</c:v>
                </c:pt>
                <c:pt idx="1413">
                  <c:v>0.0886832295055371</c:v>
                </c:pt>
                <c:pt idx="1414">
                  <c:v>0.0920153568591889</c:v>
                </c:pt>
                <c:pt idx="1415">
                  <c:v>0.124322880705936</c:v>
                </c:pt>
                <c:pt idx="1416">
                  <c:v>-0.108387070420485</c:v>
                </c:pt>
                <c:pt idx="1417">
                  <c:v>0.094000021360348</c:v>
                </c:pt>
                <c:pt idx="1418">
                  <c:v>0.105494270535017</c:v>
                </c:pt>
                <c:pt idx="1419">
                  <c:v>-0.0721776970557171</c:v>
                </c:pt>
                <c:pt idx="1420">
                  <c:v>0.0843484772310128</c:v>
                </c:pt>
                <c:pt idx="1421">
                  <c:v>0.145352380349154</c:v>
                </c:pt>
                <c:pt idx="1422">
                  <c:v>0.0887450198166864</c:v>
                </c:pt>
                <c:pt idx="1423">
                  <c:v>0.103580686562684</c:v>
                </c:pt>
                <c:pt idx="1424">
                  <c:v>0.095066255547295</c:v>
                </c:pt>
                <c:pt idx="1425">
                  <c:v>-0.0942285232324512</c:v>
                </c:pt>
                <c:pt idx="1426">
                  <c:v>-0.0903727666845065</c:v>
                </c:pt>
                <c:pt idx="1427">
                  <c:v>-0.0883596454817996</c:v>
                </c:pt>
                <c:pt idx="1428">
                  <c:v>0.0921694271103763</c:v>
                </c:pt>
                <c:pt idx="1429">
                  <c:v>-0.0944936628812883</c:v>
                </c:pt>
                <c:pt idx="1430">
                  <c:v>0.10737970668484</c:v>
                </c:pt>
                <c:pt idx="1431">
                  <c:v>0.113608910130351</c:v>
                </c:pt>
                <c:pt idx="1432">
                  <c:v>-0.0911294338509437</c:v>
                </c:pt>
                <c:pt idx="1433">
                  <c:v>-0.0911056443444681</c:v>
                </c:pt>
                <c:pt idx="1434">
                  <c:v>0.115234890897147</c:v>
                </c:pt>
                <c:pt idx="1435">
                  <c:v>0.0826959258568275</c:v>
                </c:pt>
                <c:pt idx="1436">
                  <c:v>0.111098543362707</c:v>
                </c:pt>
                <c:pt idx="1437">
                  <c:v>-0.0857703539954473</c:v>
                </c:pt>
                <c:pt idx="1438">
                  <c:v>0.10429270310688</c:v>
                </c:pt>
                <c:pt idx="1439">
                  <c:v>0.11731254128577</c:v>
                </c:pt>
                <c:pt idx="1440">
                  <c:v>0.103354702909444</c:v>
                </c:pt>
                <c:pt idx="1441">
                  <c:v>0.103474433803782</c:v>
                </c:pt>
                <c:pt idx="1442">
                  <c:v>0.103118553552363</c:v>
                </c:pt>
                <c:pt idx="1443">
                  <c:v>-0.0716163230091036</c:v>
                </c:pt>
                <c:pt idx="1444">
                  <c:v>-0.093235484222338</c:v>
                </c:pt>
                <c:pt idx="1445">
                  <c:v>-0.115247373676609</c:v>
                </c:pt>
                <c:pt idx="1446">
                  <c:v>0.0851415083831822</c:v>
                </c:pt>
                <c:pt idx="1447">
                  <c:v>0.0986335880571324</c:v>
                </c:pt>
                <c:pt idx="1448">
                  <c:v>-0.140634768473921</c:v>
                </c:pt>
                <c:pt idx="1449">
                  <c:v>0.0987638838253171</c:v>
                </c:pt>
                <c:pt idx="1450">
                  <c:v>0.10590809025918</c:v>
                </c:pt>
                <c:pt idx="1451">
                  <c:v>0.109223110185733</c:v>
                </c:pt>
                <c:pt idx="1452">
                  <c:v>-0.0816899516930416</c:v>
                </c:pt>
                <c:pt idx="1453">
                  <c:v>-0.11440617756267</c:v>
                </c:pt>
                <c:pt idx="1454">
                  <c:v>0.164504204488273</c:v>
                </c:pt>
                <c:pt idx="1455">
                  <c:v>0.124571903268703</c:v>
                </c:pt>
                <c:pt idx="1456">
                  <c:v>-0.0860264950889593</c:v>
                </c:pt>
                <c:pt idx="1457">
                  <c:v>0.116425424146451</c:v>
                </c:pt>
                <c:pt idx="1458">
                  <c:v>0.135064993009651</c:v>
                </c:pt>
                <c:pt idx="1459">
                  <c:v>0.0891225177015365</c:v>
                </c:pt>
                <c:pt idx="1460">
                  <c:v>0.100702177487169</c:v>
                </c:pt>
                <c:pt idx="1461">
                  <c:v>-0.0958549648190987</c:v>
                </c:pt>
                <c:pt idx="1462">
                  <c:v>0.0764825448503477</c:v>
                </c:pt>
                <c:pt idx="1463">
                  <c:v>0.105343548596899</c:v>
                </c:pt>
                <c:pt idx="1464">
                  <c:v>0.107331416026049</c:v>
                </c:pt>
                <c:pt idx="1465">
                  <c:v>-0.0842944397513493</c:v>
                </c:pt>
                <c:pt idx="1466">
                  <c:v>0.0921178851715602</c:v>
                </c:pt>
                <c:pt idx="1467">
                  <c:v>0.0947779105139237</c:v>
                </c:pt>
                <c:pt idx="1468">
                  <c:v>0.110402091337013</c:v>
                </c:pt>
                <c:pt idx="1469">
                  <c:v>0.104062769113699</c:v>
                </c:pt>
                <c:pt idx="1470">
                  <c:v>-0.0865982968236978</c:v>
                </c:pt>
                <c:pt idx="1471">
                  <c:v>-0.0860591911439772</c:v>
                </c:pt>
                <c:pt idx="1472">
                  <c:v>0.114919599066413</c:v>
                </c:pt>
                <c:pt idx="1473">
                  <c:v>-0.112905678876477</c:v>
                </c:pt>
                <c:pt idx="1474">
                  <c:v>0.0905128335554122</c:v>
                </c:pt>
                <c:pt idx="1475">
                  <c:v>-0.110340889912177</c:v>
                </c:pt>
                <c:pt idx="1476">
                  <c:v>0.0749619921408564</c:v>
                </c:pt>
                <c:pt idx="1477">
                  <c:v>0.0902162466484795</c:v>
                </c:pt>
                <c:pt idx="1478">
                  <c:v>-0.0849262889299284</c:v>
                </c:pt>
                <c:pt idx="1479">
                  <c:v>-0.0941627346308007</c:v>
                </c:pt>
                <c:pt idx="1480">
                  <c:v>0.124042017245165</c:v>
                </c:pt>
                <c:pt idx="1481">
                  <c:v>-0.073285946924786</c:v>
                </c:pt>
                <c:pt idx="1482">
                  <c:v>0.110620828115086</c:v>
                </c:pt>
                <c:pt idx="1483">
                  <c:v>0.089722324100641</c:v>
                </c:pt>
                <c:pt idx="1484">
                  <c:v>-0.103019888523864</c:v>
                </c:pt>
                <c:pt idx="1485">
                  <c:v>0.0945917941900204</c:v>
                </c:pt>
                <c:pt idx="1486">
                  <c:v>0.110761176885904</c:v>
                </c:pt>
                <c:pt idx="1487">
                  <c:v>-0.0862822288503843</c:v>
                </c:pt>
                <c:pt idx="1488">
                  <c:v>0.107021354129284</c:v>
                </c:pt>
                <c:pt idx="1489">
                  <c:v>0.107844433320804</c:v>
                </c:pt>
                <c:pt idx="1490">
                  <c:v>-0.0848399257945122</c:v>
                </c:pt>
                <c:pt idx="1491">
                  <c:v>0.12138090851816</c:v>
                </c:pt>
                <c:pt idx="1492">
                  <c:v>0.113718100803195</c:v>
                </c:pt>
                <c:pt idx="1493">
                  <c:v>0.108422810989449</c:v>
                </c:pt>
                <c:pt idx="1494">
                  <c:v>0.0916428270417056</c:v>
                </c:pt>
                <c:pt idx="1495">
                  <c:v>0.110640893352819</c:v>
                </c:pt>
                <c:pt idx="1496">
                  <c:v>0.0930677237832163</c:v>
                </c:pt>
                <c:pt idx="1497">
                  <c:v>0.0903122751082405</c:v>
                </c:pt>
                <c:pt idx="1498">
                  <c:v>0.114919115184042</c:v>
                </c:pt>
                <c:pt idx="1499">
                  <c:v>-0.108224306548387</c:v>
                </c:pt>
                <c:pt idx="1500">
                  <c:v>0.12020499891215</c:v>
                </c:pt>
                <c:pt idx="1501">
                  <c:v>0.0990612079998557</c:v>
                </c:pt>
                <c:pt idx="1502">
                  <c:v>-0.0983805930061995</c:v>
                </c:pt>
                <c:pt idx="1503">
                  <c:v>-0.115340679280128</c:v>
                </c:pt>
                <c:pt idx="1504">
                  <c:v>-0.110088397623134</c:v>
                </c:pt>
                <c:pt idx="1505">
                  <c:v>-0.102806056519199</c:v>
                </c:pt>
                <c:pt idx="1506">
                  <c:v>-0.095920427214941</c:v>
                </c:pt>
                <c:pt idx="1507">
                  <c:v>0.190156865872821</c:v>
                </c:pt>
                <c:pt idx="1508">
                  <c:v>0.115521701450124</c:v>
                </c:pt>
                <c:pt idx="1509">
                  <c:v>0.0997774783766321</c:v>
                </c:pt>
                <c:pt idx="1510">
                  <c:v>0.103120772745476</c:v>
                </c:pt>
                <c:pt idx="1511">
                  <c:v>-0.126878048781174</c:v>
                </c:pt>
                <c:pt idx="1512">
                  <c:v>-0.100966303809637</c:v>
                </c:pt>
                <c:pt idx="1513">
                  <c:v>0.0918938969312486</c:v>
                </c:pt>
                <c:pt idx="1514">
                  <c:v>-0.0932030844268294</c:v>
                </c:pt>
                <c:pt idx="1515">
                  <c:v>0.133303703725572</c:v>
                </c:pt>
                <c:pt idx="1516">
                  <c:v>-0.0966115533978826</c:v>
                </c:pt>
                <c:pt idx="1517">
                  <c:v>-0.0841831786987777</c:v>
                </c:pt>
                <c:pt idx="1518">
                  <c:v>0.133341283099684</c:v>
                </c:pt>
                <c:pt idx="1519">
                  <c:v>0.0989099735553335</c:v>
                </c:pt>
                <c:pt idx="1520">
                  <c:v>0.150988931254773</c:v>
                </c:pt>
                <c:pt idx="1521">
                  <c:v>-0.180509217709625</c:v>
                </c:pt>
                <c:pt idx="1522">
                  <c:v>0.0991540978757574</c:v>
                </c:pt>
                <c:pt idx="1523">
                  <c:v>0.113168908800338</c:v>
                </c:pt>
                <c:pt idx="1524">
                  <c:v>0.100539087208325</c:v>
                </c:pt>
                <c:pt idx="1525">
                  <c:v>0.104403236847691</c:v>
                </c:pt>
                <c:pt idx="1526">
                  <c:v>0.0861439900863501</c:v>
                </c:pt>
                <c:pt idx="1527">
                  <c:v>-0.0866678703918802</c:v>
                </c:pt>
                <c:pt idx="1528">
                  <c:v>0.114631869954784</c:v>
                </c:pt>
                <c:pt idx="1529">
                  <c:v>0.105796014336318</c:v>
                </c:pt>
                <c:pt idx="1530">
                  <c:v>0.106463506792245</c:v>
                </c:pt>
                <c:pt idx="1531">
                  <c:v>0.0988946428304448</c:v>
                </c:pt>
                <c:pt idx="1532">
                  <c:v>-0.0906830660027208</c:v>
                </c:pt>
                <c:pt idx="1533">
                  <c:v>-0.0580586177257652</c:v>
                </c:pt>
                <c:pt idx="1534">
                  <c:v>-0.104205358462879</c:v>
                </c:pt>
                <c:pt idx="1535">
                  <c:v>0.110222618906353</c:v>
                </c:pt>
                <c:pt idx="1536">
                  <c:v>-0.0755996784319646</c:v>
                </c:pt>
                <c:pt idx="1537">
                  <c:v>0.123112553520281</c:v>
                </c:pt>
                <c:pt idx="1538">
                  <c:v>0.129265608520039</c:v>
                </c:pt>
                <c:pt idx="1539">
                  <c:v>0.167288184975385</c:v>
                </c:pt>
                <c:pt idx="1540">
                  <c:v>0.160558238433618</c:v>
                </c:pt>
                <c:pt idx="1541">
                  <c:v>-0.114564399701689</c:v>
                </c:pt>
                <c:pt idx="1542">
                  <c:v>-0.102327138231703</c:v>
                </c:pt>
                <c:pt idx="1543">
                  <c:v>-0.0939602313350939</c:v>
                </c:pt>
                <c:pt idx="1544">
                  <c:v>0.093261240353867</c:v>
                </c:pt>
                <c:pt idx="1545">
                  <c:v>0.135127101203434</c:v>
                </c:pt>
                <c:pt idx="1546">
                  <c:v>-0.0976317560711751</c:v>
                </c:pt>
                <c:pt idx="1547">
                  <c:v>0.0911841884920484</c:v>
                </c:pt>
                <c:pt idx="1548">
                  <c:v>0.0951833803381194</c:v>
                </c:pt>
                <c:pt idx="1549">
                  <c:v>0.10492601404551</c:v>
                </c:pt>
                <c:pt idx="1550">
                  <c:v>-0.0559702616619955</c:v>
                </c:pt>
                <c:pt idx="1551">
                  <c:v>0.10162916121735</c:v>
                </c:pt>
                <c:pt idx="1552">
                  <c:v>0.127509727062886</c:v>
                </c:pt>
                <c:pt idx="1553">
                  <c:v>0.112943851179751</c:v>
                </c:pt>
                <c:pt idx="1554">
                  <c:v>-0.092784965370741</c:v>
                </c:pt>
                <c:pt idx="1555">
                  <c:v>0.130972693103313</c:v>
                </c:pt>
                <c:pt idx="1556">
                  <c:v>0.113201020940995</c:v>
                </c:pt>
                <c:pt idx="1557">
                  <c:v>0.150752184413321</c:v>
                </c:pt>
                <c:pt idx="1558">
                  <c:v>0.123418251937997</c:v>
                </c:pt>
                <c:pt idx="1559">
                  <c:v>-0.145545328713528</c:v>
                </c:pt>
                <c:pt idx="1560">
                  <c:v>0.123098388701553</c:v>
                </c:pt>
                <c:pt idx="1561">
                  <c:v>0.114576745910321</c:v>
                </c:pt>
                <c:pt idx="1562">
                  <c:v>-0.111289625082098</c:v>
                </c:pt>
                <c:pt idx="1563">
                  <c:v>-0.123535326780982</c:v>
                </c:pt>
                <c:pt idx="1564">
                  <c:v>0.180886740744788</c:v>
                </c:pt>
                <c:pt idx="1565">
                  <c:v>0.119629612648705</c:v>
                </c:pt>
                <c:pt idx="1566">
                  <c:v>0.0874968969804403</c:v>
                </c:pt>
                <c:pt idx="1567">
                  <c:v>0.118816453928541</c:v>
                </c:pt>
                <c:pt idx="1568">
                  <c:v>-0.111846114771685</c:v>
                </c:pt>
                <c:pt idx="1569">
                  <c:v>0.144401433149939</c:v>
                </c:pt>
                <c:pt idx="1570">
                  <c:v>-0.121454324845212</c:v>
                </c:pt>
                <c:pt idx="1571">
                  <c:v>0.112850892844998</c:v>
                </c:pt>
                <c:pt idx="1572">
                  <c:v>0.106494041640158</c:v>
                </c:pt>
                <c:pt idx="1573">
                  <c:v>0.129508497961818</c:v>
                </c:pt>
                <c:pt idx="1574">
                  <c:v>0.121827199968585</c:v>
                </c:pt>
                <c:pt idx="1575">
                  <c:v>0.0844548608372827</c:v>
                </c:pt>
                <c:pt idx="1576">
                  <c:v>0.104988358359937</c:v>
                </c:pt>
                <c:pt idx="1577">
                  <c:v>-0.116826483765535</c:v>
                </c:pt>
                <c:pt idx="1578">
                  <c:v>-0.0945239254858025</c:v>
                </c:pt>
                <c:pt idx="1579">
                  <c:v>-0.103293798850464</c:v>
                </c:pt>
                <c:pt idx="1580">
                  <c:v>-0.125864021564587</c:v>
                </c:pt>
                <c:pt idx="1581">
                  <c:v>0.124153146393324</c:v>
                </c:pt>
                <c:pt idx="1582">
                  <c:v>0.114490614055947</c:v>
                </c:pt>
                <c:pt idx="1583">
                  <c:v>-0.0971892484416078</c:v>
                </c:pt>
                <c:pt idx="1584">
                  <c:v>0.108650805780207</c:v>
                </c:pt>
                <c:pt idx="1585">
                  <c:v>0.126109091655376</c:v>
                </c:pt>
                <c:pt idx="1586">
                  <c:v>0.110020262732087</c:v>
                </c:pt>
                <c:pt idx="1587">
                  <c:v>-0.120102993740323</c:v>
                </c:pt>
                <c:pt idx="1588">
                  <c:v>-0.104729787400867</c:v>
                </c:pt>
                <c:pt idx="1589">
                  <c:v>-0.0767727473961253</c:v>
                </c:pt>
                <c:pt idx="1590">
                  <c:v>0.124413736243517</c:v>
                </c:pt>
                <c:pt idx="1591">
                  <c:v>-0.109894773672617</c:v>
                </c:pt>
                <c:pt idx="1592">
                  <c:v>0.0900666343145676</c:v>
                </c:pt>
                <c:pt idx="1593">
                  <c:v>-0.123425686454314</c:v>
                </c:pt>
                <c:pt idx="1594">
                  <c:v>0.104837284642121</c:v>
                </c:pt>
                <c:pt idx="1595">
                  <c:v>0.110431759403923</c:v>
                </c:pt>
                <c:pt idx="1596">
                  <c:v>-0.0975416499559488</c:v>
                </c:pt>
                <c:pt idx="1597">
                  <c:v>-0.10998604684714</c:v>
                </c:pt>
                <c:pt idx="1598">
                  <c:v>0.114045245063475</c:v>
                </c:pt>
                <c:pt idx="1599">
                  <c:v>0.117904041826135</c:v>
                </c:pt>
                <c:pt idx="1600">
                  <c:v>-0.107440067016226</c:v>
                </c:pt>
                <c:pt idx="1601">
                  <c:v>0.0986122641599964</c:v>
                </c:pt>
                <c:pt idx="1602">
                  <c:v>0.114268449535681</c:v>
                </c:pt>
                <c:pt idx="1603">
                  <c:v>0.113043153326467</c:v>
                </c:pt>
                <c:pt idx="1604">
                  <c:v>-0.0702008125932404</c:v>
                </c:pt>
                <c:pt idx="1605">
                  <c:v>-0.0929323975382482</c:v>
                </c:pt>
                <c:pt idx="1606">
                  <c:v>0.131299506375923</c:v>
                </c:pt>
                <c:pt idx="1607">
                  <c:v>0.102913167465525</c:v>
                </c:pt>
                <c:pt idx="1608">
                  <c:v>-0.114190441191068</c:v>
                </c:pt>
                <c:pt idx="1609">
                  <c:v>0.109630438755842</c:v>
                </c:pt>
                <c:pt idx="1610">
                  <c:v>0.125083077203323</c:v>
                </c:pt>
                <c:pt idx="1611">
                  <c:v>0.106661093036751</c:v>
                </c:pt>
                <c:pt idx="1612">
                  <c:v>-0.109894937696362</c:v>
                </c:pt>
                <c:pt idx="1613">
                  <c:v>-0.129489432583211</c:v>
                </c:pt>
                <c:pt idx="1614">
                  <c:v>0.114902062189442</c:v>
                </c:pt>
                <c:pt idx="1615">
                  <c:v>0.123021932791042</c:v>
                </c:pt>
                <c:pt idx="1616">
                  <c:v>-0.0950762016589514</c:v>
                </c:pt>
                <c:pt idx="1617">
                  <c:v>0.127392383692094</c:v>
                </c:pt>
                <c:pt idx="1618">
                  <c:v>0.10396760262333</c:v>
                </c:pt>
                <c:pt idx="1619">
                  <c:v>-0.0871031267555173</c:v>
                </c:pt>
                <c:pt idx="1620">
                  <c:v>-0.138947221953549</c:v>
                </c:pt>
                <c:pt idx="1621">
                  <c:v>-0.121676425412239</c:v>
                </c:pt>
                <c:pt idx="1622">
                  <c:v>-0.0691580819502606</c:v>
                </c:pt>
                <c:pt idx="1623">
                  <c:v>0.119542685658654</c:v>
                </c:pt>
                <c:pt idx="1624">
                  <c:v>0.102599768922152</c:v>
                </c:pt>
                <c:pt idx="1625">
                  <c:v>0.105437191007169</c:v>
                </c:pt>
                <c:pt idx="1626">
                  <c:v>-0.174143683018321</c:v>
                </c:pt>
                <c:pt idx="1627">
                  <c:v>0.103796693567607</c:v>
                </c:pt>
                <c:pt idx="1628">
                  <c:v>-0.0965688013188727</c:v>
                </c:pt>
                <c:pt idx="1629">
                  <c:v>0.116687661938294</c:v>
                </c:pt>
                <c:pt idx="1630">
                  <c:v>-0.107682893648158</c:v>
                </c:pt>
                <c:pt idx="1631">
                  <c:v>0.111149798957493</c:v>
                </c:pt>
                <c:pt idx="1632">
                  <c:v>-0.110797829758625</c:v>
                </c:pt>
                <c:pt idx="1633">
                  <c:v>0.11674997542804</c:v>
                </c:pt>
                <c:pt idx="1634">
                  <c:v>-0.0923440960089399</c:v>
                </c:pt>
                <c:pt idx="1635">
                  <c:v>0.130842550063762</c:v>
                </c:pt>
                <c:pt idx="1636">
                  <c:v>-0.160149454331784</c:v>
                </c:pt>
                <c:pt idx="1637">
                  <c:v>-0.122384104552407</c:v>
                </c:pt>
                <c:pt idx="1638">
                  <c:v>-0.0961385910368288</c:v>
                </c:pt>
                <c:pt idx="1639">
                  <c:v>-0.108136806720172</c:v>
                </c:pt>
                <c:pt idx="1640">
                  <c:v>0.120285395348651</c:v>
                </c:pt>
                <c:pt idx="1641">
                  <c:v>0.141573338144317</c:v>
                </c:pt>
                <c:pt idx="1642">
                  <c:v>0.122529460639728</c:v>
                </c:pt>
                <c:pt idx="1643">
                  <c:v>-0.10230410233897</c:v>
                </c:pt>
                <c:pt idx="1644">
                  <c:v>-0.097969734430543</c:v>
                </c:pt>
                <c:pt idx="1645">
                  <c:v>0.137715607961462</c:v>
                </c:pt>
                <c:pt idx="1646">
                  <c:v>0.0961830863681362</c:v>
                </c:pt>
                <c:pt idx="1647">
                  <c:v>0.128778845782522</c:v>
                </c:pt>
                <c:pt idx="1648">
                  <c:v>0.115908692586379</c:v>
                </c:pt>
                <c:pt idx="1649">
                  <c:v>0.115237710625934</c:v>
                </c:pt>
                <c:pt idx="1650">
                  <c:v>0.0963157838334259</c:v>
                </c:pt>
                <c:pt idx="1651">
                  <c:v>-0.107206018829318</c:v>
                </c:pt>
                <c:pt idx="1652">
                  <c:v>0.11084784972439</c:v>
                </c:pt>
                <c:pt idx="1653">
                  <c:v>-0.101322558746989</c:v>
                </c:pt>
                <c:pt idx="1654">
                  <c:v>0.124221756452493</c:v>
                </c:pt>
                <c:pt idx="1655">
                  <c:v>0.130169265756763</c:v>
                </c:pt>
                <c:pt idx="1656">
                  <c:v>0.110259117651523</c:v>
                </c:pt>
                <c:pt idx="1657">
                  <c:v>0.142994782655238</c:v>
                </c:pt>
                <c:pt idx="1658">
                  <c:v>0.126452550756434</c:v>
                </c:pt>
                <c:pt idx="1659">
                  <c:v>-0.136258556889715</c:v>
                </c:pt>
                <c:pt idx="1660">
                  <c:v>-0.125031470884008</c:v>
                </c:pt>
                <c:pt idx="1661">
                  <c:v>-0.107733947193036</c:v>
                </c:pt>
                <c:pt idx="1662">
                  <c:v>-0.107734021174399</c:v>
                </c:pt>
                <c:pt idx="1663">
                  <c:v>-0.116812742287921</c:v>
                </c:pt>
                <c:pt idx="1664">
                  <c:v>-0.125447126651726</c:v>
                </c:pt>
                <c:pt idx="1665">
                  <c:v>0.126965442379845</c:v>
                </c:pt>
                <c:pt idx="1666">
                  <c:v>-0.122457268844639</c:v>
                </c:pt>
                <c:pt idx="1667">
                  <c:v>-0.129860236442843</c:v>
                </c:pt>
                <c:pt idx="1668">
                  <c:v>-0.0762625754754133</c:v>
                </c:pt>
                <c:pt idx="1669">
                  <c:v>0.115930984697907</c:v>
                </c:pt>
                <c:pt idx="1670">
                  <c:v>0.121720394063419</c:v>
                </c:pt>
                <c:pt idx="1671">
                  <c:v>0.111890424186957</c:v>
                </c:pt>
                <c:pt idx="1672">
                  <c:v>0.101496415234554</c:v>
                </c:pt>
                <c:pt idx="1673">
                  <c:v>-0.113606687931386</c:v>
                </c:pt>
                <c:pt idx="1674">
                  <c:v>0.119724388301333</c:v>
                </c:pt>
                <c:pt idx="1675">
                  <c:v>0.21337560734592</c:v>
                </c:pt>
                <c:pt idx="1676">
                  <c:v>-0.0888287678416149</c:v>
                </c:pt>
                <c:pt idx="1677">
                  <c:v>0.129647683263867</c:v>
                </c:pt>
                <c:pt idx="1678">
                  <c:v>-0.0957020317513851</c:v>
                </c:pt>
                <c:pt idx="1679">
                  <c:v>0.133548480076613</c:v>
                </c:pt>
                <c:pt idx="1680">
                  <c:v>-0.0573833571597736</c:v>
                </c:pt>
                <c:pt idx="1681">
                  <c:v>-0.0964227122490471</c:v>
                </c:pt>
                <c:pt idx="1682">
                  <c:v>0.124328465217483</c:v>
                </c:pt>
                <c:pt idx="1683">
                  <c:v>0.133687489384609</c:v>
                </c:pt>
                <c:pt idx="1684">
                  <c:v>-0.123800525673315</c:v>
                </c:pt>
                <c:pt idx="1685">
                  <c:v>0.119002401445903</c:v>
                </c:pt>
                <c:pt idx="1686">
                  <c:v>-0.071923704069545</c:v>
                </c:pt>
                <c:pt idx="1687">
                  <c:v>0.108392062643054</c:v>
                </c:pt>
                <c:pt idx="1688">
                  <c:v>0.127250031611903</c:v>
                </c:pt>
                <c:pt idx="1689">
                  <c:v>0.116774113104401</c:v>
                </c:pt>
                <c:pt idx="1690">
                  <c:v>-0.104070076150669</c:v>
                </c:pt>
                <c:pt idx="1691">
                  <c:v>0.11133999961446</c:v>
                </c:pt>
                <c:pt idx="1692">
                  <c:v>-0.123421970844034</c:v>
                </c:pt>
                <c:pt idx="1693">
                  <c:v>0.120633454959186</c:v>
                </c:pt>
                <c:pt idx="1694">
                  <c:v>0.1504816526398</c:v>
                </c:pt>
                <c:pt idx="1695">
                  <c:v>-0.11594865720091</c:v>
                </c:pt>
                <c:pt idx="1696">
                  <c:v>0.0862226094809349</c:v>
                </c:pt>
                <c:pt idx="1697">
                  <c:v>0.133459105373751</c:v>
                </c:pt>
                <c:pt idx="1698">
                  <c:v>0.0889054915572595</c:v>
                </c:pt>
                <c:pt idx="1699">
                  <c:v>0.129293574665256</c:v>
                </c:pt>
                <c:pt idx="1700">
                  <c:v>-0.122858084436874</c:v>
                </c:pt>
                <c:pt idx="1701">
                  <c:v>-0.097391192254521</c:v>
                </c:pt>
                <c:pt idx="1702">
                  <c:v>0.131542242797367</c:v>
                </c:pt>
                <c:pt idx="1703">
                  <c:v>0.109633037614878</c:v>
                </c:pt>
                <c:pt idx="1704">
                  <c:v>0.106852337760311</c:v>
                </c:pt>
                <c:pt idx="1705">
                  <c:v>0.141515325639761</c:v>
                </c:pt>
                <c:pt idx="1706">
                  <c:v>0.121392049135679</c:v>
                </c:pt>
                <c:pt idx="1707">
                  <c:v>0.124269965434499</c:v>
                </c:pt>
                <c:pt idx="1708">
                  <c:v>0.113917944482055</c:v>
                </c:pt>
                <c:pt idx="1709">
                  <c:v>-0.0543301073949765</c:v>
                </c:pt>
                <c:pt idx="1710">
                  <c:v>0.125434142222192</c:v>
                </c:pt>
                <c:pt idx="1711">
                  <c:v>0.144361217669372</c:v>
                </c:pt>
                <c:pt idx="1712">
                  <c:v>0.11234969758966</c:v>
                </c:pt>
                <c:pt idx="1713">
                  <c:v>-0.108124879477937</c:v>
                </c:pt>
                <c:pt idx="1714">
                  <c:v>0.106353056888818</c:v>
                </c:pt>
                <c:pt idx="1715">
                  <c:v>-0.121546874564905</c:v>
                </c:pt>
                <c:pt idx="1716">
                  <c:v>-0.078172401667141</c:v>
                </c:pt>
                <c:pt idx="1717">
                  <c:v>0.118877723307578</c:v>
                </c:pt>
                <c:pt idx="1718">
                  <c:v>-0.155610255212858</c:v>
                </c:pt>
                <c:pt idx="1719">
                  <c:v>-0.118612397413413</c:v>
                </c:pt>
                <c:pt idx="1720">
                  <c:v>0.120413924681085</c:v>
                </c:pt>
                <c:pt idx="1721">
                  <c:v>0.117324369734402</c:v>
                </c:pt>
                <c:pt idx="1722">
                  <c:v>0.168290086414262</c:v>
                </c:pt>
                <c:pt idx="1723">
                  <c:v>-0.107616264254473</c:v>
                </c:pt>
                <c:pt idx="1724">
                  <c:v>0.1272341317773</c:v>
                </c:pt>
                <c:pt idx="1725">
                  <c:v>0.113559875637237</c:v>
                </c:pt>
                <c:pt idx="1726">
                  <c:v>-0.125401840854101</c:v>
                </c:pt>
                <c:pt idx="1727">
                  <c:v>-0.130431318201712</c:v>
                </c:pt>
                <c:pt idx="1728">
                  <c:v>0.114942344304573</c:v>
                </c:pt>
                <c:pt idx="1729">
                  <c:v>-0.111482767602626</c:v>
                </c:pt>
                <c:pt idx="1730">
                  <c:v>-0.110717889774437</c:v>
                </c:pt>
                <c:pt idx="1731">
                  <c:v>-0.123102990457625</c:v>
                </c:pt>
                <c:pt idx="1732">
                  <c:v>0.138999891537757</c:v>
                </c:pt>
                <c:pt idx="1733">
                  <c:v>-0.116361112736684</c:v>
                </c:pt>
                <c:pt idx="1734">
                  <c:v>0.112875610558179</c:v>
                </c:pt>
                <c:pt idx="1735">
                  <c:v>0.141924181735256</c:v>
                </c:pt>
                <c:pt idx="1736">
                  <c:v>-0.103460284601924</c:v>
                </c:pt>
                <c:pt idx="1737">
                  <c:v>0.11306687670906</c:v>
                </c:pt>
                <c:pt idx="1738">
                  <c:v>-0.0747471902321121</c:v>
                </c:pt>
                <c:pt idx="1739">
                  <c:v>0.129592477862329</c:v>
                </c:pt>
                <c:pt idx="1740">
                  <c:v>0.144171760576619</c:v>
                </c:pt>
                <c:pt idx="1741">
                  <c:v>0.1103072049272</c:v>
                </c:pt>
                <c:pt idx="1742">
                  <c:v>0.134175628806075</c:v>
                </c:pt>
                <c:pt idx="1743">
                  <c:v>-0.0962573473706033</c:v>
                </c:pt>
                <c:pt idx="1744">
                  <c:v>-0.126305795038506</c:v>
                </c:pt>
                <c:pt idx="1745">
                  <c:v>-0.141294629630081</c:v>
                </c:pt>
                <c:pt idx="1746">
                  <c:v>0.139912052687669</c:v>
                </c:pt>
                <c:pt idx="1747">
                  <c:v>-0.113683099845106</c:v>
                </c:pt>
                <c:pt idx="1748">
                  <c:v>0.12669143333312</c:v>
                </c:pt>
                <c:pt idx="1749">
                  <c:v>0.129323404338847</c:v>
                </c:pt>
                <c:pt idx="1750">
                  <c:v>-0.128609427835886</c:v>
                </c:pt>
                <c:pt idx="1751">
                  <c:v>0.128926940956877</c:v>
                </c:pt>
                <c:pt idx="1752">
                  <c:v>0.147951896304934</c:v>
                </c:pt>
                <c:pt idx="1753">
                  <c:v>0.121162788142897</c:v>
                </c:pt>
                <c:pt idx="1754">
                  <c:v>0.141429822221476</c:v>
                </c:pt>
                <c:pt idx="1755">
                  <c:v>-0.128383608439626</c:v>
                </c:pt>
                <c:pt idx="1756">
                  <c:v>-0.111656404650443</c:v>
                </c:pt>
                <c:pt idx="1757">
                  <c:v>0.17025869886575</c:v>
                </c:pt>
                <c:pt idx="1758">
                  <c:v>-0.140120503739303</c:v>
                </c:pt>
                <c:pt idx="1759">
                  <c:v>0.173184528340371</c:v>
                </c:pt>
                <c:pt idx="1760">
                  <c:v>0.129456861305797</c:v>
                </c:pt>
                <c:pt idx="1761">
                  <c:v>-0.097758447523489</c:v>
                </c:pt>
                <c:pt idx="1762">
                  <c:v>-0.0608137811533915</c:v>
                </c:pt>
                <c:pt idx="1763">
                  <c:v>-0.105501064723398</c:v>
                </c:pt>
                <c:pt idx="1764">
                  <c:v>0.13608847364612</c:v>
                </c:pt>
                <c:pt idx="1765">
                  <c:v>0.124093163548199</c:v>
                </c:pt>
                <c:pt idx="1766">
                  <c:v>0.132188460646836</c:v>
                </c:pt>
                <c:pt idx="1767">
                  <c:v>0.157040390337212</c:v>
                </c:pt>
                <c:pt idx="1768">
                  <c:v>0.147636982262896</c:v>
                </c:pt>
                <c:pt idx="1769">
                  <c:v>0.154439750460908</c:v>
                </c:pt>
                <c:pt idx="1770">
                  <c:v>0.156401231263969</c:v>
                </c:pt>
                <c:pt idx="1771">
                  <c:v>-0.106970624352548</c:v>
                </c:pt>
                <c:pt idx="1772">
                  <c:v>-0.115317911435104</c:v>
                </c:pt>
                <c:pt idx="1773">
                  <c:v>-0.131846176436226</c:v>
                </c:pt>
                <c:pt idx="1774">
                  <c:v>0.12674445362108</c:v>
                </c:pt>
                <c:pt idx="1775">
                  <c:v>0.160664023883635</c:v>
                </c:pt>
                <c:pt idx="1776">
                  <c:v>0.109855844721037</c:v>
                </c:pt>
                <c:pt idx="1777">
                  <c:v>-0.132856990915721</c:v>
                </c:pt>
                <c:pt idx="1778">
                  <c:v>0.113046809600312</c:v>
                </c:pt>
                <c:pt idx="1779">
                  <c:v>0.123669319479972</c:v>
                </c:pt>
                <c:pt idx="1780">
                  <c:v>-0.144926747698289</c:v>
                </c:pt>
                <c:pt idx="1781">
                  <c:v>-0.122119269437977</c:v>
                </c:pt>
                <c:pt idx="1782">
                  <c:v>0.141676119950311</c:v>
                </c:pt>
                <c:pt idx="1783">
                  <c:v>0.116505795392396</c:v>
                </c:pt>
                <c:pt idx="1784">
                  <c:v>0.136560453923618</c:v>
                </c:pt>
                <c:pt idx="1785">
                  <c:v>0.134088355395441</c:v>
                </c:pt>
                <c:pt idx="1786">
                  <c:v>-0.156971707489532</c:v>
                </c:pt>
                <c:pt idx="1787">
                  <c:v>-0.161009997439598</c:v>
                </c:pt>
                <c:pt idx="1788">
                  <c:v>-0.136064888869455</c:v>
                </c:pt>
                <c:pt idx="1789">
                  <c:v>0.139868914104429</c:v>
                </c:pt>
                <c:pt idx="1790">
                  <c:v>0.137001311579391</c:v>
                </c:pt>
                <c:pt idx="1791">
                  <c:v>0.125406128064725</c:v>
                </c:pt>
                <c:pt idx="1792">
                  <c:v>0.134520219427001</c:v>
                </c:pt>
                <c:pt idx="1793">
                  <c:v>-0.139033176983434</c:v>
                </c:pt>
                <c:pt idx="1794">
                  <c:v>-0.140331177173838</c:v>
                </c:pt>
                <c:pt idx="1795">
                  <c:v>0.146751425723078</c:v>
                </c:pt>
                <c:pt idx="1796">
                  <c:v>-0.130466137229624</c:v>
                </c:pt>
                <c:pt idx="1797">
                  <c:v>-0.101342221663117</c:v>
                </c:pt>
                <c:pt idx="1798">
                  <c:v>0.195804155342571</c:v>
                </c:pt>
                <c:pt idx="1799">
                  <c:v>0.153796564491192</c:v>
                </c:pt>
                <c:pt idx="1800">
                  <c:v>0.131770131375138</c:v>
                </c:pt>
                <c:pt idx="1801">
                  <c:v>-0.103072000009815</c:v>
                </c:pt>
                <c:pt idx="1802">
                  <c:v>-0.152447895890676</c:v>
                </c:pt>
                <c:pt idx="1803">
                  <c:v>0.126482401341068</c:v>
                </c:pt>
                <c:pt idx="1804">
                  <c:v>-0.103485829969177</c:v>
                </c:pt>
                <c:pt idx="1805">
                  <c:v>0.137080566391769</c:v>
                </c:pt>
                <c:pt idx="1806">
                  <c:v>0.14163357812505</c:v>
                </c:pt>
                <c:pt idx="1807">
                  <c:v>0.150114597734374</c:v>
                </c:pt>
                <c:pt idx="1808">
                  <c:v>0.153823645282289</c:v>
                </c:pt>
                <c:pt idx="1809">
                  <c:v>0.127698812814968</c:v>
                </c:pt>
                <c:pt idx="1810">
                  <c:v>-0.171800823681398</c:v>
                </c:pt>
                <c:pt idx="1811">
                  <c:v>-0.0956233438162475</c:v>
                </c:pt>
                <c:pt idx="1812">
                  <c:v>0.115688520907393</c:v>
                </c:pt>
                <c:pt idx="1813">
                  <c:v>0.136212642988036</c:v>
                </c:pt>
                <c:pt idx="1814">
                  <c:v>-0.104459681950795</c:v>
                </c:pt>
                <c:pt idx="1815">
                  <c:v>-0.122871506431631</c:v>
                </c:pt>
                <c:pt idx="1816">
                  <c:v>0.135401564351813</c:v>
                </c:pt>
                <c:pt idx="1817">
                  <c:v>-0.144100072065445</c:v>
                </c:pt>
                <c:pt idx="1818">
                  <c:v>0.15024819465675</c:v>
                </c:pt>
                <c:pt idx="1819">
                  <c:v>-0.128940276768635</c:v>
                </c:pt>
                <c:pt idx="1820">
                  <c:v>0.125566617757287</c:v>
                </c:pt>
                <c:pt idx="1821">
                  <c:v>-0.104107983839941</c:v>
                </c:pt>
                <c:pt idx="1822">
                  <c:v>-0.162099850479305</c:v>
                </c:pt>
                <c:pt idx="1823">
                  <c:v>0.141017198499313</c:v>
                </c:pt>
                <c:pt idx="1824">
                  <c:v>-0.127538401534931</c:v>
                </c:pt>
                <c:pt idx="1825">
                  <c:v>-0.120009257433918</c:v>
                </c:pt>
                <c:pt idx="1826">
                  <c:v>0.123464416205772</c:v>
                </c:pt>
                <c:pt idx="1827">
                  <c:v>-0.13042524419503</c:v>
                </c:pt>
                <c:pt idx="1828">
                  <c:v>-0.126343618419357</c:v>
                </c:pt>
                <c:pt idx="1829">
                  <c:v>0.14329576814737</c:v>
                </c:pt>
                <c:pt idx="1830">
                  <c:v>-0.109874706486958</c:v>
                </c:pt>
                <c:pt idx="1831">
                  <c:v>0.0912373722316563</c:v>
                </c:pt>
                <c:pt idx="1832">
                  <c:v>-0.156364281959037</c:v>
                </c:pt>
                <c:pt idx="1833">
                  <c:v>0.151858457877087</c:v>
                </c:pt>
                <c:pt idx="1834">
                  <c:v>0.148482763156796</c:v>
                </c:pt>
                <c:pt idx="1835">
                  <c:v>0.155424755311674</c:v>
                </c:pt>
                <c:pt idx="1836">
                  <c:v>0.123022251908909</c:v>
                </c:pt>
                <c:pt idx="1837">
                  <c:v>0.151667115472035</c:v>
                </c:pt>
                <c:pt idx="1838">
                  <c:v>-0.116977845536796</c:v>
                </c:pt>
                <c:pt idx="1839">
                  <c:v>0.13301114472275</c:v>
                </c:pt>
                <c:pt idx="1840">
                  <c:v>0.0929667401786824</c:v>
                </c:pt>
                <c:pt idx="1841">
                  <c:v>0.136938864892482</c:v>
                </c:pt>
                <c:pt idx="1842">
                  <c:v>-0.155731047766581</c:v>
                </c:pt>
                <c:pt idx="1843">
                  <c:v>-0.0979838707540511</c:v>
                </c:pt>
                <c:pt idx="1844">
                  <c:v>-0.12762388586848</c:v>
                </c:pt>
                <c:pt idx="1845">
                  <c:v>0.137319817400628</c:v>
                </c:pt>
                <c:pt idx="1846">
                  <c:v>-0.148706374770965</c:v>
                </c:pt>
                <c:pt idx="1847">
                  <c:v>-0.122670301936704</c:v>
                </c:pt>
                <c:pt idx="1848">
                  <c:v>0.132200898918254</c:v>
                </c:pt>
                <c:pt idx="1849">
                  <c:v>0.132815071291327</c:v>
                </c:pt>
                <c:pt idx="1850">
                  <c:v>0.130197930459822</c:v>
                </c:pt>
                <c:pt idx="1851">
                  <c:v>-0.119614869617985</c:v>
                </c:pt>
                <c:pt idx="1852">
                  <c:v>-0.145173988709399</c:v>
                </c:pt>
                <c:pt idx="1853">
                  <c:v>-0.0901035878012584</c:v>
                </c:pt>
                <c:pt idx="1854">
                  <c:v>-0.165011367526131</c:v>
                </c:pt>
                <c:pt idx="1855">
                  <c:v>-0.140653982825131</c:v>
                </c:pt>
                <c:pt idx="1856">
                  <c:v>0.226830776360448</c:v>
                </c:pt>
                <c:pt idx="1857">
                  <c:v>-0.0855955970342765</c:v>
                </c:pt>
                <c:pt idx="1858">
                  <c:v>0.169525460359488</c:v>
                </c:pt>
                <c:pt idx="1859">
                  <c:v>-0.0675357850923004</c:v>
                </c:pt>
                <c:pt idx="1860">
                  <c:v>0.13570470887072</c:v>
                </c:pt>
                <c:pt idx="1861">
                  <c:v>0.159209970541607</c:v>
                </c:pt>
                <c:pt idx="1862">
                  <c:v>0.134298665454996</c:v>
                </c:pt>
                <c:pt idx="1863">
                  <c:v>0.145703795518322</c:v>
                </c:pt>
                <c:pt idx="1864">
                  <c:v>0.120618311657757</c:v>
                </c:pt>
                <c:pt idx="1865">
                  <c:v>0.13399055098841</c:v>
                </c:pt>
                <c:pt idx="1866">
                  <c:v>-0.145902356023387</c:v>
                </c:pt>
                <c:pt idx="1867">
                  <c:v>0.144948188163243</c:v>
                </c:pt>
                <c:pt idx="1868">
                  <c:v>-0.0753677959444098</c:v>
                </c:pt>
                <c:pt idx="1869">
                  <c:v>0.155185193480873</c:v>
                </c:pt>
                <c:pt idx="1870">
                  <c:v>0.110257929623118</c:v>
                </c:pt>
                <c:pt idx="1871">
                  <c:v>-0.151096796943495</c:v>
                </c:pt>
                <c:pt idx="1872">
                  <c:v>-0.12408189229264</c:v>
                </c:pt>
                <c:pt idx="1873">
                  <c:v>0.138204231734573</c:v>
                </c:pt>
                <c:pt idx="1874">
                  <c:v>0.161380381569145</c:v>
                </c:pt>
                <c:pt idx="1875">
                  <c:v>0.11846062190512</c:v>
                </c:pt>
                <c:pt idx="1876">
                  <c:v>0.175419034444438</c:v>
                </c:pt>
                <c:pt idx="1877">
                  <c:v>-0.114647285607364</c:v>
                </c:pt>
                <c:pt idx="1878">
                  <c:v>0.148278323610857</c:v>
                </c:pt>
                <c:pt idx="1879">
                  <c:v>-0.124585272516547</c:v>
                </c:pt>
                <c:pt idx="1880">
                  <c:v>0.199007134061657</c:v>
                </c:pt>
                <c:pt idx="1881">
                  <c:v>-0.153826483072204</c:v>
                </c:pt>
                <c:pt idx="1882">
                  <c:v>0.164756698559368</c:v>
                </c:pt>
                <c:pt idx="1883">
                  <c:v>-0.0981488543950886</c:v>
                </c:pt>
                <c:pt idx="1884">
                  <c:v>0.163694895680243</c:v>
                </c:pt>
                <c:pt idx="1885">
                  <c:v>-0.147278438015444</c:v>
                </c:pt>
                <c:pt idx="1886">
                  <c:v>0.101364481210214</c:v>
                </c:pt>
                <c:pt idx="1887">
                  <c:v>0.154154807406697</c:v>
                </c:pt>
                <c:pt idx="1888">
                  <c:v>0.0996475633010742</c:v>
                </c:pt>
                <c:pt idx="1889">
                  <c:v>0.159761987683206</c:v>
                </c:pt>
                <c:pt idx="1890">
                  <c:v>0.0949677758705086</c:v>
                </c:pt>
                <c:pt idx="1891">
                  <c:v>-0.128884434754245</c:v>
                </c:pt>
                <c:pt idx="1892">
                  <c:v>-0.103569600218586</c:v>
                </c:pt>
                <c:pt idx="1893">
                  <c:v>-0.127410559882469</c:v>
                </c:pt>
                <c:pt idx="1894">
                  <c:v>-0.140282824916738</c:v>
                </c:pt>
                <c:pt idx="1895">
                  <c:v>-0.120505386366138</c:v>
                </c:pt>
                <c:pt idx="1896">
                  <c:v>-0.164257764690009</c:v>
                </c:pt>
                <c:pt idx="1897">
                  <c:v>0.117667879581871</c:v>
                </c:pt>
                <c:pt idx="1898">
                  <c:v>0.197872112202372</c:v>
                </c:pt>
                <c:pt idx="1899">
                  <c:v>0.0918445479041822</c:v>
                </c:pt>
                <c:pt idx="1900">
                  <c:v>-0.119550227296645</c:v>
                </c:pt>
                <c:pt idx="1901">
                  <c:v>0.145269407100391</c:v>
                </c:pt>
                <c:pt idx="1902">
                  <c:v>0.173642410395152</c:v>
                </c:pt>
                <c:pt idx="1903">
                  <c:v>-0.117138153297216</c:v>
                </c:pt>
                <c:pt idx="1904">
                  <c:v>0.130894942371932</c:v>
                </c:pt>
                <c:pt idx="1905">
                  <c:v>0.148117397155694</c:v>
                </c:pt>
                <c:pt idx="1906">
                  <c:v>-0.0794000325888842</c:v>
                </c:pt>
                <c:pt idx="1907">
                  <c:v>0.145673571414285</c:v>
                </c:pt>
                <c:pt idx="1908">
                  <c:v>-0.0618148647272232</c:v>
                </c:pt>
                <c:pt idx="1909">
                  <c:v>-0.138473450169121</c:v>
                </c:pt>
                <c:pt idx="1910">
                  <c:v>-0.120626242320457</c:v>
                </c:pt>
                <c:pt idx="1911">
                  <c:v>0.133438260523827</c:v>
                </c:pt>
                <c:pt idx="1912">
                  <c:v>0.119273146394513</c:v>
                </c:pt>
                <c:pt idx="1913">
                  <c:v>0.176443477144422</c:v>
                </c:pt>
                <c:pt idx="1914">
                  <c:v>-0.140155521869635</c:v>
                </c:pt>
                <c:pt idx="1915">
                  <c:v>-0.09336886231439</c:v>
                </c:pt>
                <c:pt idx="1916">
                  <c:v>-0.186276952783282</c:v>
                </c:pt>
                <c:pt idx="1917">
                  <c:v>0.144700772699975</c:v>
                </c:pt>
                <c:pt idx="1918">
                  <c:v>0.154728725864268</c:v>
                </c:pt>
                <c:pt idx="1919">
                  <c:v>0.124414745891473</c:v>
                </c:pt>
                <c:pt idx="1920">
                  <c:v>0.152784192663696</c:v>
                </c:pt>
                <c:pt idx="1921">
                  <c:v>-0.147164847130351</c:v>
                </c:pt>
                <c:pt idx="1922">
                  <c:v>-0.158486813411904</c:v>
                </c:pt>
                <c:pt idx="1923">
                  <c:v>0.185613064008233</c:v>
                </c:pt>
                <c:pt idx="1924">
                  <c:v>-0.13897692759059</c:v>
                </c:pt>
                <c:pt idx="1925">
                  <c:v>0.151798483837133</c:v>
                </c:pt>
                <c:pt idx="1926">
                  <c:v>0.153105382268548</c:v>
                </c:pt>
                <c:pt idx="1927">
                  <c:v>-0.0817093647750506</c:v>
                </c:pt>
                <c:pt idx="1928">
                  <c:v>0.142643139208533</c:v>
                </c:pt>
                <c:pt idx="1929">
                  <c:v>-0.116938545792952</c:v>
                </c:pt>
                <c:pt idx="1930">
                  <c:v>0.156064099216788</c:v>
                </c:pt>
                <c:pt idx="1931">
                  <c:v>0.148345626837649</c:v>
                </c:pt>
                <c:pt idx="1932">
                  <c:v>0.158031781057695</c:v>
                </c:pt>
                <c:pt idx="1933">
                  <c:v>-0.133161990805916</c:v>
                </c:pt>
                <c:pt idx="1934">
                  <c:v>-0.122996030509246</c:v>
                </c:pt>
                <c:pt idx="1935">
                  <c:v>0.136333649040983</c:v>
                </c:pt>
                <c:pt idx="1936">
                  <c:v>-0.156019296663625</c:v>
                </c:pt>
                <c:pt idx="1937">
                  <c:v>0.139722344618685</c:v>
                </c:pt>
                <c:pt idx="1938">
                  <c:v>0.157154093233353</c:v>
                </c:pt>
                <c:pt idx="1939">
                  <c:v>0.160112846919854</c:v>
                </c:pt>
                <c:pt idx="1940">
                  <c:v>-0.136547166064955</c:v>
                </c:pt>
                <c:pt idx="1941">
                  <c:v>-0.161076082688491</c:v>
                </c:pt>
                <c:pt idx="1942">
                  <c:v>-0.108560490360919</c:v>
                </c:pt>
                <c:pt idx="1943">
                  <c:v>-0.110500510052925</c:v>
                </c:pt>
                <c:pt idx="1944">
                  <c:v>-0.148251040000624</c:v>
                </c:pt>
                <c:pt idx="1945">
                  <c:v>0.0849270140057288</c:v>
                </c:pt>
                <c:pt idx="1946">
                  <c:v>0.116000033812068</c:v>
                </c:pt>
                <c:pt idx="1947">
                  <c:v>0.150169821675873</c:v>
                </c:pt>
                <c:pt idx="1948">
                  <c:v>0.154775687069745</c:v>
                </c:pt>
                <c:pt idx="1949">
                  <c:v>0.15452551249096</c:v>
                </c:pt>
                <c:pt idx="1950">
                  <c:v>0.177733444943317</c:v>
                </c:pt>
                <c:pt idx="1951">
                  <c:v>0.197045574824619</c:v>
                </c:pt>
                <c:pt idx="1952">
                  <c:v>-0.117711676496868</c:v>
                </c:pt>
                <c:pt idx="1953">
                  <c:v>0.162593181959409</c:v>
                </c:pt>
                <c:pt idx="1954">
                  <c:v>0.1210820298292</c:v>
                </c:pt>
                <c:pt idx="1955">
                  <c:v>-0.150541818046833</c:v>
                </c:pt>
                <c:pt idx="1956">
                  <c:v>-0.131267223604451</c:v>
                </c:pt>
                <c:pt idx="1957">
                  <c:v>0.165212796709616</c:v>
                </c:pt>
                <c:pt idx="1958">
                  <c:v>0.156144449920817</c:v>
                </c:pt>
                <c:pt idx="1959">
                  <c:v>-0.201458146246094</c:v>
                </c:pt>
                <c:pt idx="1960">
                  <c:v>-0.136394479696723</c:v>
                </c:pt>
                <c:pt idx="1961">
                  <c:v>-0.150622581645654</c:v>
                </c:pt>
                <c:pt idx="1962">
                  <c:v>-0.146715107887866</c:v>
                </c:pt>
                <c:pt idx="1963">
                  <c:v>-0.128497148904242</c:v>
                </c:pt>
                <c:pt idx="1964">
                  <c:v>-0.157829966136526</c:v>
                </c:pt>
                <c:pt idx="1965">
                  <c:v>-0.118876556092792</c:v>
                </c:pt>
                <c:pt idx="1966">
                  <c:v>-0.0770097951000142</c:v>
                </c:pt>
                <c:pt idx="1967">
                  <c:v>-0.13225316321733</c:v>
                </c:pt>
                <c:pt idx="1968">
                  <c:v>0.149177039413419</c:v>
                </c:pt>
                <c:pt idx="1969">
                  <c:v>-0.180155118082563</c:v>
                </c:pt>
                <c:pt idx="1970">
                  <c:v>-0.164258724785945</c:v>
                </c:pt>
                <c:pt idx="1971">
                  <c:v>-0.179760928897167</c:v>
                </c:pt>
                <c:pt idx="1972">
                  <c:v>0.144797040316551</c:v>
                </c:pt>
                <c:pt idx="1973">
                  <c:v>-0.21342022252436</c:v>
                </c:pt>
                <c:pt idx="1974">
                  <c:v>-0.103922190578058</c:v>
                </c:pt>
                <c:pt idx="1975">
                  <c:v>-0.190651792901763</c:v>
                </c:pt>
                <c:pt idx="1976">
                  <c:v>0.146853517743282</c:v>
                </c:pt>
                <c:pt idx="1977">
                  <c:v>0.149670159110962</c:v>
                </c:pt>
                <c:pt idx="1978">
                  <c:v>-0.124453124321371</c:v>
                </c:pt>
                <c:pt idx="1979">
                  <c:v>0.138811356448572</c:v>
                </c:pt>
                <c:pt idx="1980">
                  <c:v>0.151806037660286</c:v>
                </c:pt>
                <c:pt idx="1981">
                  <c:v>-0.161222578963707</c:v>
                </c:pt>
                <c:pt idx="1982">
                  <c:v>0.137152327417174</c:v>
                </c:pt>
                <c:pt idx="1983">
                  <c:v>-0.0812262348356277</c:v>
                </c:pt>
                <c:pt idx="1984">
                  <c:v>-0.145680721979352</c:v>
                </c:pt>
                <c:pt idx="1985">
                  <c:v>0.160591338575152</c:v>
                </c:pt>
                <c:pt idx="1986">
                  <c:v>-0.123265032474841</c:v>
                </c:pt>
                <c:pt idx="1987">
                  <c:v>0.151378424366128</c:v>
                </c:pt>
                <c:pt idx="1988">
                  <c:v>0.190692626187293</c:v>
                </c:pt>
                <c:pt idx="1989">
                  <c:v>0.162679705384079</c:v>
                </c:pt>
                <c:pt idx="1990">
                  <c:v>-0.0692218576722765</c:v>
                </c:pt>
                <c:pt idx="1991">
                  <c:v>0.155458338955213</c:v>
                </c:pt>
                <c:pt idx="1992">
                  <c:v>0.154082500742179</c:v>
                </c:pt>
                <c:pt idx="1993">
                  <c:v>0.140207033989371</c:v>
                </c:pt>
                <c:pt idx="1994">
                  <c:v>0.115750417371193</c:v>
                </c:pt>
                <c:pt idx="1995">
                  <c:v>0.180071604230494</c:v>
                </c:pt>
                <c:pt idx="1996">
                  <c:v>0.183303829530402</c:v>
                </c:pt>
                <c:pt idx="1997">
                  <c:v>-0.139435042679066</c:v>
                </c:pt>
                <c:pt idx="1998">
                  <c:v>0.160437158442955</c:v>
                </c:pt>
                <c:pt idx="1999">
                  <c:v>0.161729650043986</c:v>
                </c:pt>
                <c:pt idx="2000">
                  <c:v>0.182112131085096</c:v>
                </c:pt>
                <c:pt idx="2001">
                  <c:v>-0.0668534245492378</c:v>
                </c:pt>
                <c:pt idx="2002">
                  <c:v>0.196428164601407</c:v>
                </c:pt>
                <c:pt idx="2003">
                  <c:v>0.156566736855899</c:v>
                </c:pt>
                <c:pt idx="2004">
                  <c:v>-0.107065559446158</c:v>
                </c:pt>
                <c:pt idx="2005">
                  <c:v>0.140010468648788</c:v>
                </c:pt>
                <c:pt idx="2006">
                  <c:v>0.148592564677015</c:v>
                </c:pt>
                <c:pt idx="2007">
                  <c:v>0.147966453072695</c:v>
                </c:pt>
                <c:pt idx="2008">
                  <c:v>-0.170436936995807</c:v>
                </c:pt>
                <c:pt idx="2009">
                  <c:v>0.121775805582787</c:v>
                </c:pt>
                <c:pt idx="2010">
                  <c:v>0.149122582190077</c:v>
                </c:pt>
                <c:pt idx="2011">
                  <c:v>-0.0956440248847014</c:v>
                </c:pt>
                <c:pt idx="2012">
                  <c:v>-0.162972147067809</c:v>
                </c:pt>
                <c:pt idx="2013">
                  <c:v>-0.0843835270807017</c:v>
                </c:pt>
                <c:pt idx="2014">
                  <c:v>0.162286459811807</c:v>
                </c:pt>
                <c:pt idx="2015">
                  <c:v>0.148765401760015</c:v>
                </c:pt>
                <c:pt idx="2016">
                  <c:v>0.163164008716503</c:v>
                </c:pt>
                <c:pt idx="2017">
                  <c:v>-0.157297490709352</c:v>
                </c:pt>
                <c:pt idx="2018">
                  <c:v>0.144170382086</c:v>
                </c:pt>
                <c:pt idx="2019">
                  <c:v>0.164496881789515</c:v>
                </c:pt>
                <c:pt idx="2020">
                  <c:v>0.151047386825971</c:v>
                </c:pt>
                <c:pt idx="2021">
                  <c:v>0.175095752564145</c:v>
                </c:pt>
                <c:pt idx="2022">
                  <c:v>0.166501121986457</c:v>
                </c:pt>
                <c:pt idx="2023">
                  <c:v>0.144501373710538</c:v>
                </c:pt>
                <c:pt idx="2024">
                  <c:v>-0.154519219802634</c:v>
                </c:pt>
                <c:pt idx="2025">
                  <c:v>-0.167956892429004</c:v>
                </c:pt>
                <c:pt idx="2026">
                  <c:v>0.152826468299363</c:v>
                </c:pt>
                <c:pt idx="2027">
                  <c:v>-0.0866335011210725</c:v>
                </c:pt>
                <c:pt idx="2028">
                  <c:v>0.156983006306067</c:v>
                </c:pt>
                <c:pt idx="2029">
                  <c:v>-0.108826472901779</c:v>
                </c:pt>
                <c:pt idx="2030">
                  <c:v>-0.132122605518603</c:v>
                </c:pt>
                <c:pt idx="2031">
                  <c:v>-0.16324117204803</c:v>
                </c:pt>
                <c:pt idx="2032">
                  <c:v>-0.156158289661758</c:v>
                </c:pt>
                <c:pt idx="2033">
                  <c:v>0.231902724306551</c:v>
                </c:pt>
                <c:pt idx="2034">
                  <c:v>0.118720273272388</c:v>
                </c:pt>
                <c:pt idx="2035">
                  <c:v>0.14360316947666</c:v>
                </c:pt>
                <c:pt idx="2036">
                  <c:v>0.163754823533068</c:v>
                </c:pt>
                <c:pt idx="2037">
                  <c:v>0.181142987421414</c:v>
                </c:pt>
                <c:pt idx="2038">
                  <c:v>0.160228228404519</c:v>
                </c:pt>
                <c:pt idx="2039">
                  <c:v>0.187429488053224</c:v>
                </c:pt>
                <c:pt idx="2040">
                  <c:v>-0.148801907830758</c:v>
                </c:pt>
                <c:pt idx="2041">
                  <c:v>-0.177395500615753</c:v>
                </c:pt>
                <c:pt idx="2042">
                  <c:v>0.160946766783608</c:v>
                </c:pt>
                <c:pt idx="2043">
                  <c:v>0.185379411911064</c:v>
                </c:pt>
                <c:pt idx="2044">
                  <c:v>-0.173097598206942</c:v>
                </c:pt>
                <c:pt idx="2045">
                  <c:v>-0.141390194544191</c:v>
                </c:pt>
                <c:pt idx="2046">
                  <c:v>-0.125530412691274</c:v>
                </c:pt>
                <c:pt idx="2047">
                  <c:v>0.147331075157737</c:v>
                </c:pt>
                <c:pt idx="2048">
                  <c:v>-0.158062821304495</c:v>
                </c:pt>
                <c:pt idx="2049">
                  <c:v>-0.137025974689922</c:v>
                </c:pt>
                <c:pt idx="2050">
                  <c:v>-0.164333736769576</c:v>
                </c:pt>
                <c:pt idx="2051">
                  <c:v>0.235292794250323</c:v>
                </c:pt>
                <c:pt idx="2052">
                  <c:v>0.171573949253305</c:v>
                </c:pt>
                <c:pt idx="2053">
                  <c:v>0.168845483331904</c:v>
                </c:pt>
                <c:pt idx="2054">
                  <c:v>0.189425296376666</c:v>
                </c:pt>
                <c:pt idx="2055">
                  <c:v>-0.152248212570489</c:v>
                </c:pt>
                <c:pt idx="2056">
                  <c:v>-0.158266852107876</c:v>
                </c:pt>
                <c:pt idx="2057">
                  <c:v>0.126823469937768</c:v>
                </c:pt>
                <c:pt idx="2058">
                  <c:v>0.18612042409921</c:v>
                </c:pt>
                <c:pt idx="2059">
                  <c:v>-0.122405791081301</c:v>
                </c:pt>
                <c:pt idx="2060">
                  <c:v>0.156095152894733</c:v>
                </c:pt>
                <c:pt idx="2061">
                  <c:v>0.129438459454017</c:v>
                </c:pt>
                <c:pt idx="2062">
                  <c:v>0.157508671616572</c:v>
                </c:pt>
                <c:pt idx="2063">
                  <c:v>-0.134405532480371</c:v>
                </c:pt>
                <c:pt idx="2064">
                  <c:v>0.163567023855304</c:v>
                </c:pt>
                <c:pt idx="2065">
                  <c:v>-0.140009508887551</c:v>
                </c:pt>
                <c:pt idx="2066">
                  <c:v>-0.165729022621156</c:v>
                </c:pt>
                <c:pt idx="2067">
                  <c:v>0.157076059528199</c:v>
                </c:pt>
                <c:pt idx="2068">
                  <c:v>0.147795905070549</c:v>
                </c:pt>
                <c:pt idx="2069">
                  <c:v>-0.15091139721766</c:v>
                </c:pt>
                <c:pt idx="2070">
                  <c:v>0.14468477629093</c:v>
                </c:pt>
                <c:pt idx="2071">
                  <c:v>0.159506232909276</c:v>
                </c:pt>
                <c:pt idx="2072">
                  <c:v>-0.165384559016985</c:v>
                </c:pt>
                <c:pt idx="2073">
                  <c:v>0.175662361395381</c:v>
                </c:pt>
                <c:pt idx="2074">
                  <c:v>0.176798852254778</c:v>
                </c:pt>
                <c:pt idx="2075">
                  <c:v>-0.144300308519666</c:v>
                </c:pt>
                <c:pt idx="2076">
                  <c:v>0.184475482133751</c:v>
                </c:pt>
                <c:pt idx="2077">
                  <c:v>0.147976984757276</c:v>
                </c:pt>
                <c:pt idx="2078">
                  <c:v>0.153381083083319</c:v>
                </c:pt>
                <c:pt idx="2079">
                  <c:v>0.293668457005574</c:v>
                </c:pt>
                <c:pt idx="2080">
                  <c:v>0.168334310713619</c:v>
                </c:pt>
                <c:pt idx="2081">
                  <c:v>-0.150836812301571</c:v>
                </c:pt>
                <c:pt idx="2082">
                  <c:v>-0.131860382492875</c:v>
                </c:pt>
                <c:pt idx="2083">
                  <c:v>0.164242465451225</c:v>
                </c:pt>
                <c:pt idx="2084">
                  <c:v>0.178600854986158</c:v>
                </c:pt>
                <c:pt idx="2085">
                  <c:v>-0.188240866012067</c:v>
                </c:pt>
                <c:pt idx="2086">
                  <c:v>-0.167614584412758</c:v>
                </c:pt>
                <c:pt idx="2087">
                  <c:v>-0.0869875195860731</c:v>
                </c:pt>
                <c:pt idx="2088">
                  <c:v>-0.157612997142016</c:v>
                </c:pt>
                <c:pt idx="2089">
                  <c:v>-0.13903472698831</c:v>
                </c:pt>
                <c:pt idx="2090">
                  <c:v>-0.130787096039432</c:v>
                </c:pt>
                <c:pt idx="2091">
                  <c:v>0.192174909263436</c:v>
                </c:pt>
                <c:pt idx="2092">
                  <c:v>-0.157332913623352</c:v>
                </c:pt>
                <c:pt idx="2093">
                  <c:v>-0.141468355022955</c:v>
                </c:pt>
                <c:pt idx="2094">
                  <c:v>0.185148551660551</c:v>
                </c:pt>
                <c:pt idx="2095">
                  <c:v>-0.137655473373307</c:v>
                </c:pt>
                <c:pt idx="2096">
                  <c:v>-0.174997745516201</c:v>
                </c:pt>
                <c:pt idx="2097">
                  <c:v>0.20954006709578</c:v>
                </c:pt>
                <c:pt idx="2098">
                  <c:v>-0.137425882162878</c:v>
                </c:pt>
                <c:pt idx="2099">
                  <c:v>0.184971725106254</c:v>
                </c:pt>
                <c:pt idx="2100">
                  <c:v>-0.140177362402076</c:v>
                </c:pt>
                <c:pt idx="2101">
                  <c:v>-0.166448009912775</c:v>
                </c:pt>
                <c:pt idx="2102">
                  <c:v>-0.129990160738925</c:v>
                </c:pt>
                <c:pt idx="2103">
                  <c:v>0.15058159407417</c:v>
                </c:pt>
                <c:pt idx="2104">
                  <c:v>0.137771246222505</c:v>
                </c:pt>
                <c:pt idx="2105">
                  <c:v>-0.153207339808916</c:v>
                </c:pt>
                <c:pt idx="2106">
                  <c:v>0.181152140119495</c:v>
                </c:pt>
                <c:pt idx="2107">
                  <c:v>0.179700443701509</c:v>
                </c:pt>
                <c:pt idx="2108">
                  <c:v>0.16764268018546</c:v>
                </c:pt>
                <c:pt idx="2109">
                  <c:v>-0.0900418151450577</c:v>
                </c:pt>
                <c:pt idx="2110">
                  <c:v>-0.121699977845829</c:v>
                </c:pt>
                <c:pt idx="2111">
                  <c:v>-0.154012823703929</c:v>
                </c:pt>
                <c:pt idx="2112">
                  <c:v>0.154939523751302</c:v>
                </c:pt>
                <c:pt idx="2113">
                  <c:v>0.14608522015687</c:v>
                </c:pt>
                <c:pt idx="2114">
                  <c:v>0.174249195803854</c:v>
                </c:pt>
                <c:pt idx="2115">
                  <c:v>-0.134388685940069</c:v>
                </c:pt>
                <c:pt idx="2116">
                  <c:v>-0.141815965059939</c:v>
                </c:pt>
                <c:pt idx="2117">
                  <c:v>0.194684128822897</c:v>
                </c:pt>
                <c:pt idx="2118">
                  <c:v>0.17004197245706</c:v>
                </c:pt>
                <c:pt idx="2119">
                  <c:v>0.18713359750119</c:v>
                </c:pt>
                <c:pt idx="2120">
                  <c:v>0.187518023183752</c:v>
                </c:pt>
                <c:pt idx="2121">
                  <c:v>0.191827375515142</c:v>
                </c:pt>
                <c:pt idx="2122">
                  <c:v>0.191215084347281</c:v>
                </c:pt>
                <c:pt idx="2123">
                  <c:v>0.164050517321717</c:v>
                </c:pt>
                <c:pt idx="2124">
                  <c:v>0.204209707719072</c:v>
                </c:pt>
                <c:pt idx="2125">
                  <c:v>-0.13641173345397</c:v>
                </c:pt>
                <c:pt idx="2126">
                  <c:v>0.156256755584904</c:v>
                </c:pt>
                <c:pt idx="2127">
                  <c:v>-0.131324635754848</c:v>
                </c:pt>
                <c:pt idx="2128">
                  <c:v>-0.0983804288126956</c:v>
                </c:pt>
                <c:pt idx="2129">
                  <c:v>0.182018241370645</c:v>
                </c:pt>
                <c:pt idx="2130">
                  <c:v>-0.199709812144774</c:v>
                </c:pt>
                <c:pt idx="2131">
                  <c:v>0.19497948691445</c:v>
                </c:pt>
                <c:pt idx="2132">
                  <c:v>-0.194355688899888</c:v>
                </c:pt>
                <c:pt idx="2133">
                  <c:v>-0.151389014912852</c:v>
                </c:pt>
                <c:pt idx="2134">
                  <c:v>-0.115451546065835</c:v>
                </c:pt>
                <c:pt idx="2135">
                  <c:v>0.170596372522244</c:v>
                </c:pt>
                <c:pt idx="2136">
                  <c:v>0.197626171094004</c:v>
                </c:pt>
                <c:pt idx="2137">
                  <c:v>0.20828712104616</c:v>
                </c:pt>
                <c:pt idx="2138">
                  <c:v>0.215233906485185</c:v>
                </c:pt>
                <c:pt idx="2139">
                  <c:v>-0.194766430350942</c:v>
                </c:pt>
                <c:pt idx="2140">
                  <c:v>0.185584250776472</c:v>
                </c:pt>
                <c:pt idx="2141">
                  <c:v>0.132173708639443</c:v>
                </c:pt>
                <c:pt idx="2142">
                  <c:v>-0.15231943694685</c:v>
                </c:pt>
                <c:pt idx="2143">
                  <c:v>0.223904966550204</c:v>
                </c:pt>
                <c:pt idx="2144">
                  <c:v>0.192062768154622</c:v>
                </c:pt>
                <c:pt idx="2145">
                  <c:v>-0.189430941210977</c:v>
                </c:pt>
                <c:pt idx="2146">
                  <c:v>-0.166242890416076</c:v>
                </c:pt>
                <c:pt idx="2147">
                  <c:v>-0.193642700027865</c:v>
                </c:pt>
                <c:pt idx="2148">
                  <c:v>-0.160426524687727</c:v>
                </c:pt>
                <c:pt idx="2149">
                  <c:v>0.18195082506227</c:v>
                </c:pt>
                <c:pt idx="2150">
                  <c:v>-0.176116309037382</c:v>
                </c:pt>
                <c:pt idx="2151">
                  <c:v>-0.147569868698309</c:v>
                </c:pt>
                <c:pt idx="2152">
                  <c:v>-0.217806576475919</c:v>
                </c:pt>
                <c:pt idx="2153">
                  <c:v>-0.21394688821964</c:v>
                </c:pt>
                <c:pt idx="2154">
                  <c:v>-0.165501126557497</c:v>
                </c:pt>
                <c:pt idx="2155">
                  <c:v>-0.147698479866077</c:v>
                </c:pt>
                <c:pt idx="2156">
                  <c:v>0.191146893386868</c:v>
                </c:pt>
                <c:pt idx="2157">
                  <c:v>0.168983960937018</c:v>
                </c:pt>
                <c:pt idx="2158">
                  <c:v>-0.149332720232611</c:v>
                </c:pt>
                <c:pt idx="2159">
                  <c:v>0.180074582805486</c:v>
                </c:pt>
                <c:pt idx="2160">
                  <c:v>0.118926050198159</c:v>
                </c:pt>
                <c:pt idx="2161">
                  <c:v>-0.170520275242926</c:v>
                </c:pt>
                <c:pt idx="2162">
                  <c:v>-0.111091181309196</c:v>
                </c:pt>
                <c:pt idx="2163">
                  <c:v>0.199929079695491</c:v>
                </c:pt>
                <c:pt idx="2164">
                  <c:v>0.222838262125793</c:v>
                </c:pt>
                <c:pt idx="2165">
                  <c:v>0.170142274380855</c:v>
                </c:pt>
                <c:pt idx="2166">
                  <c:v>-0.172417871115092</c:v>
                </c:pt>
                <c:pt idx="2167">
                  <c:v>-0.155190856400647</c:v>
                </c:pt>
                <c:pt idx="2168">
                  <c:v>0.180137754271718</c:v>
                </c:pt>
                <c:pt idx="2169">
                  <c:v>0.21956474803683</c:v>
                </c:pt>
                <c:pt idx="2170">
                  <c:v>-0.204473058652688</c:v>
                </c:pt>
                <c:pt idx="2171">
                  <c:v>0.219112866499032</c:v>
                </c:pt>
                <c:pt idx="2172">
                  <c:v>-0.163227377241928</c:v>
                </c:pt>
                <c:pt idx="2173">
                  <c:v>0.19056954811833</c:v>
                </c:pt>
                <c:pt idx="2174">
                  <c:v>-0.133102500941083</c:v>
                </c:pt>
                <c:pt idx="2175">
                  <c:v>0.181077419787061</c:v>
                </c:pt>
                <c:pt idx="2176">
                  <c:v>0.183771340042932</c:v>
                </c:pt>
                <c:pt idx="2177">
                  <c:v>0.200377851066285</c:v>
                </c:pt>
                <c:pt idx="2178">
                  <c:v>0.1817101334863</c:v>
                </c:pt>
                <c:pt idx="2179">
                  <c:v>0.174001103361371</c:v>
                </c:pt>
                <c:pt idx="2180">
                  <c:v>-0.226619884027264</c:v>
                </c:pt>
                <c:pt idx="2181">
                  <c:v>0.189213678416554</c:v>
                </c:pt>
                <c:pt idx="2182">
                  <c:v>0.158339176210525</c:v>
                </c:pt>
                <c:pt idx="2183">
                  <c:v>0.166232806563853</c:v>
                </c:pt>
                <c:pt idx="2184">
                  <c:v>0.17729617277779</c:v>
                </c:pt>
                <c:pt idx="2185">
                  <c:v>0.195031719999633</c:v>
                </c:pt>
                <c:pt idx="2186">
                  <c:v>0.235231763966482</c:v>
                </c:pt>
                <c:pt idx="2187">
                  <c:v>0.171174215752776</c:v>
                </c:pt>
                <c:pt idx="2188">
                  <c:v>0.167599659648042</c:v>
                </c:pt>
                <c:pt idx="2189">
                  <c:v>-0.152019176362525</c:v>
                </c:pt>
                <c:pt idx="2190">
                  <c:v>0.200573069614465</c:v>
                </c:pt>
                <c:pt idx="2191">
                  <c:v>-0.219547246447973</c:v>
                </c:pt>
                <c:pt idx="2192">
                  <c:v>-0.19159157291739</c:v>
                </c:pt>
                <c:pt idx="2193">
                  <c:v>-0.129313202483509</c:v>
                </c:pt>
                <c:pt idx="2194">
                  <c:v>-0.125081482212184</c:v>
                </c:pt>
                <c:pt idx="2195">
                  <c:v>0.196567173217398</c:v>
                </c:pt>
                <c:pt idx="2196">
                  <c:v>0.188196614423741</c:v>
                </c:pt>
                <c:pt idx="2197">
                  <c:v>-0.175677915399066</c:v>
                </c:pt>
                <c:pt idx="2198">
                  <c:v>0.151426529390002</c:v>
                </c:pt>
                <c:pt idx="2199">
                  <c:v>0.151550682632857</c:v>
                </c:pt>
                <c:pt idx="2200">
                  <c:v>0.204062109164211</c:v>
                </c:pt>
                <c:pt idx="2201">
                  <c:v>0.212423368961694</c:v>
                </c:pt>
                <c:pt idx="2202">
                  <c:v>0.212518036543216</c:v>
                </c:pt>
                <c:pt idx="2203">
                  <c:v>0.213672821890989</c:v>
                </c:pt>
                <c:pt idx="2204">
                  <c:v>-0.149735280404861</c:v>
                </c:pt>
                <c:pt idx="2205">
                  <c:v>0.166772076021584</c:v>
                </c:pt>
                <c:pt idx="2206">
                  <c:v>-0.169938094319757</c:v>
                </c:pt>
                <c:pt idx="2207">
                  <c:v>0.278370134156596</c:v>
                </c:pt>
                <c:pt idx="2208">
                  <c:v>-0.171676888982397</c:v>
                </c:pt>
                <c:pt idx="2209">
                  <c:v>-0.162780090757069</c:v>
                </c:pt>
                <c:pt idx="2210">
                  <c:v>0.2162338354141</c:v>
                </c:pt>
                <c:pt idx="2211">
                  <c:v>-0.130027005296786</c:v>
                </c:pt>
                <c:pt idx="2212">
                  <c:v>-0.182174721608149</c:v>
                </c:pt>
                <c:pt idx="2213">
                  <c:v>0.172711648949552</c:v>
                </c:pt>
                <c:pt idx="2214">
                  <c:v>0.212995179993838</c:v>
                </c:pt>
                <c:pt idx="2215">
                  <c:v>0.17417065992924</c:v>
                </c:pt>
                <c:pt idx="2216">
                  <c:v>-0.192086696756278</c:v>
                </c:pt>
                <c:pt idx="2217">
                  <c:v>0.216447547967439</c:v>
                </c:pt>
                <c:pt idx="2218">
                  <c:v>-0.134935974422673</c:v>
                </c:pt>
                <c:pt idx="2219">
                  <c:v>0.198802908451644</c:v>
                </c:pt>
                <c:pt idx="2220">
                  <c:v>-0.157627227385193</c:v>
                </c:pt>
                <c:pt idx="2221">
                  <c:v>0.148088716739702</c:v>
                </c:pt>
                <c:pt idx="2222">
                  <c:v>-0.0970998367728424</c:v>
                </c:pt>
                <c:pt idx="2223">
                  <c:v>-0.14664604053188</c:v>
                </c:pt>
                <c:pt idx="2224">
                  <c:v>0.201377347968712</c:v>
                </c:pt>
                <c:pt idx="2225">
                  <c:v>0.181542471449459</c:v>
                </c:pt>
                <c:pt idx="2226">
                  <c:v>-0.209027199259364</c:v>
                </c:pt>
                <c:pt idx="2227">
                  <c:v>-0.180781915722705</c:v>
                </c:pt>
                <c:pt idx="2228">
                  <c:v>-0.181619086850173</c:v>
                </c:pt>
                <c:pt idx="2229">
                  <c:v>0.184097317392253</c:v>
                </c:pt>
                <c:pt idx="2230">
                  <c:v>-0.169273591994033</c:v>
                </c:pt>
                <c:pt idx="2231">
                  <c:v>-0.168745820571085</c:v>
                </c:pt>
                <c:pt idx="2232">
                  <c:v>0.172924543396479</c:v>
                </c:pt>
                <c:pt idx="2233">
                  <c:v>0.208448389067425</c:v>
                </c:pt>
                <c:pt idx="2234">
                  <c:v>-0.183940939200038</c:v>
                </c:pt>
                <c:pt idx="2235">
                  <c:v>-0.0948173157691398</c:v>
                </c:pt>
                <c:pt idx="2236">
                  <c:v>0.177309769011054</c:v>
                </c:pt>
                <c:pt idx="2237">
                  <c:v>0.213919676808868</c:v>
                </c:pt>
                <c:pt idx="2238">
                  <c:v>-0.207544909664043</c:v>
                </c:pt>
                <c:pt idx="2239">
                  <c:v>-0.176388599801923</c:v>
                </c:pt>
                <c:pt idx="2240">
                  <c:v>0.188830083214957</c:v>
                </c:pt>
                <c:pt idx="2241">
                  <c:v>0.169685048195692</c:v>
                </c:pt>
                <c:pt idx="2242">
                  <c:v>0.233842731190378</c:v>
                </c:pt>
                <c:pt idx="2243">
                  <c:v>0.199035771907713</c:v>
                </c:pt>
                <c:pt idx="2244">
                  <c:v>-0.15393566408116</c:v>
                </c:pt>
                <c:pt idx="2245">
                  <c:v>0.198928374808775</c:v>
                </c:pt>
                <c:pt idx="2246">
                  <c:v>0.177925412573968</c:v>
                </c:pt>
                <c:pt idx="2247">
                  <c:v>-0.134694297478065</c:v>
                </c:pt>
                <c:pt idx="2248">
                  <c:v>-0.171672926150217</c:v>
                </c:pt>
                <c:pt idx="2249">
                  <c:v>0.217253402881525</c:v>
                </c:pt>
                <c:pt idx="2250">
                  <c:v>-0.13680191220551</c:v>
                </c:pt>
                <c:pt idx="2251">
                  <c:v>0.182185029645647</c:v>
                </c:pt>
                <c:pt idx="2252">
                  <c:v>0.266829907112469</c:v>
                </c:pt>
                <c:pt idx="2253">
                  <c:v>0.23112850173679</c:v>
                </c:pt>
                <c:pt idx="2254">
                  <c:v>-0.154578552535007</c:v>
                </c:pt>
                <c:pt idx="2255">
                  <c:v>-0.191807531330591</c:v>
                </c:pt>
                <c:pt idx="2256">
                  <c:v>-0.12695192985339</c:v>
                </c:pt>
                <c:pt idx="2257">
                  <c:v>-0.177631855015711</c:v>
                </c:pt>
                <c:pt idx="2258">
                  <c:v>-0.334889071753116</c:v>
                </c:pt>
                <c:pt idx="2259">
                  <c:v>-0.190215066228342</c:v>
                </c:pt>
                <c:pt idx="2260">
                  <c:v>0.212303295752142</c:v>
                </c:pt>
                <c:pt idx="2261">
                  <c:v>-0.150961819945124</c:v>
                </c:pt>
                <c:pt idx="2262">
                  <c:v>-0.18454060505712</c:v>
                </c:pt>
                <c:pt idx="2263">
                  <c:v>0.167117483710999</c:v>
                </c:pt>
                <c:pt idx="2264">
                  <c:v>0.216984999599095</c:v>
                </c:pt>
                <c:pt idx="2265">
                  <c:v>0.167707598809019</c:v>
                </c:pt>
                <c:pt idx="2266">
                  <c:v>-0.152009046601859</c:v>
                </c:pt>
                <c:pt idx="2267">
                  <c:v>-0.157916605156609</c:v>
                </c:pt>
                <c:pt idx="2268">
                  <c:v>-0.229730840848544</c:v>
                </c:pt>
                <c:pt idx="2269">
                  <c:v>-0.216840315439881</c:v>
                </c:pt>
                <c:pt idx="2270">
                  <c:v>0.19577445729518</c:v>
                </c:pt>
                <c:pt idx="2271">
                  <c:v>0.1833324863983</c:v>
                </c:pt>
                <c:pt idx="2272">
                  <c:v>0.229331057143295</c:v>
                </c:pt>
                <c:pt idx="2273">
                  <c:v>-0.156555406757605</c:v>
                </c:pt>
                <c:pt idx="2274">
                  <c:v>0.197883409386506</c:v>
                </c:pt>
                <c:pt idx="2275">
                  <c:v>0.192822569793516</c:v>
                </c:pt>
                <c:pt idx="2276">
                  <c:v>0.219006661947925</c:v>
                </c:pt>
                <c:pt idx="2277">
                  <c:v>0.224606422722793</c:v>
                </c:pt>
                <c:pt idx="2278">
                  <c:v>-0.160452428810641</c:v>
                </c:pt>
                <c:pt idx="2279">
                  <c:v>0.208435530175261</c:v>
                </c:pt>
                <c:pt idx="2280">
                  <c:v>0.218679860877746</c:v>
                </c:pt>
                <c:pt idx="2281">
                  <c:v>-0.184374166183164</c:v>
                </c:pt>
                <c:pt idx="2282">
                  <c:v>0.19670742266263</c:v>
                </c:pt>
                <c:pt idx="2283">
                  <c:v>0.20957817156537</c:v>
                </c:pt>
                <c:pt idx="2284">
                  <c:v>-0.170472497526946</c:v>
                </c:pt>
                <c:pt idx="2285">
                  <c:v>0.166525989310161</c:v>
                </c:pt>
                <c:pt idx="2286">
                  <c:v>0.164681230589334</c:v>
                </c:pt>
                <c:pt idx="2287">
                  <c:v>0.180438835749211</c:v>
                </c:pt>
                <c:pt idx="2288">
                  <c:v>-0.192931722200578</c:v>
                </c:pt>
                <c:pt idx="2289">
                  <c:v>0.196329801891699</c:v>
                </c:pt>
                <c:pt idx="2290">
                  <c:v>0.177226790380253</c:v>
                </c:pt>
                <c:pt idx="2291">
                  <c:v>0.278972322104899</c:v>
                </c:pt>
                <c:pt idx="2292">
                  <c:v>-0.153465889884132</c:v>
                </c:pt>
                <c:pt idx="2293">
                  <c:v>-0.171218247257069</c:v>
                </c:pt>
                <c:pt idx="2294">
                  <c:v>0.21449129080757</c:v>
                </c:pt>
                <c:pt idx="2295">
                  <c:v>0.226877564734617</c:v>
                </c:pt>
                <c:pt idx="2296">
                  <c:v>-0.179634395591315</c:v>
                </c:pt>
                <c:pt idx="2297">
                  <c:v>0.217853796535981</c:v>
                </c:pt>
                <c:pt idx="2298">
                  <c:v>0.210182214047943</c:v>
                </c:pt>
                <c:pt idx="2299">
                  <c:v>0.214561550160102</c:v>
                </c:pt>
                <c:pt idx="2300">
                  <c:v>0.213540679559402</c:v>
                </c:pt>
                <c:pt idx="2301">
                  <c:v>-0.163715016546488</c:v>
                </c:pt>
                <c:pt idx="2302">
                  <c:v>-0.232065940216918</c:v>
                </c:pt>
                <c:pt idx="2303">
                  <c:v>-0.188622769390219</c:v>
                </c:pt>
                <c:pt idx="2304">
                  <c:v>0.17142044489856</c:v>
                </c:pt>
                <c:pt idx="2305">
                  <c:v>0.201224839334099</c:v>
                </c:pt>
                <c:pt idx="2306">
                  <c:v>0.216899473418956</c:v>
                </c:pt>
                <c:pt idx="2307">
                  <c:v>-0.147644499927338</c:v>
                </c:pt>
                <c:pt idx="2308">
                  <c:v>0.200829918565508</c:v>
                </c:pt>
                <c:pt idx="2309">
                  <c:v>-0.0979274725197419</c:v>
                </c:pt>
                <c:pt idx="2310">
                  <c:v>-0.271444407109242</c:v>
                </c:pt>
                <c:pt idx="2311">
                  <c:v>0.177116369724071</c:v>
                </c:pt>
                <c:pt idx="2312">
                  <c:v>0.188158644474894</c:v>
                </c:pt>
                <c:pt idx="2313">
                  <c:v>-0.187955883959866</c:v>
                </c:pt>
                <c:pt idx="2314">
                  <c:v>-0.16947199063821</c:v>
                </c:pt>
                <c:pt idx="2315">
                  <c:v>0.190579969166115</c:v>
                </c:pt>
                <c:pt idx="2316">
                  <c:v>0.203444419258202</c:v>
                </c:pt>
                <c:pt idx="2317">
                  <c:v>-0.224665091570464</c:v>
                </c:pt>
                <c:pt idx="2318">
                  <c:v>0.220132233787903</c:v>
                </c:pt>
                <c:pt idx="2319">
                  <c:v>0.205351813486647</c:v>
                </c:pt>
                <c:pt idx="2320">
                  <c:v>0.207037443024645</c:v>
                </c:pt>
                <c:pt idx="2321">
                  <c:v>-0.312382407654084</c:v>
                </c:pt>
                <c:pt idx="2322">
                  <c:v>-0.0979434643036932</c:v>
                </c:pt>
                <c:pt idx="2323">
                  <c:v>-0.214379578648259</c:v>
                </c:pt>
                <c:pt idx="2324">
                  <c:v>-0.123360144420248</c:v>
                </c:pt>
                <c:pt idx="2325">
                  <c:v>0.158440072311682</c:v>
                </c:pt>
                <c:pt idx="2326">
                  <c:v>0.212496302908997</c:v>
                </c:pt>
                <c:pt idx="2327">
                  <c:v>0.220316348326508</c:v>
                </c:pt>
                <c:pt idx="2328">
                  <c:v>-0.173246127355336</c:v>
                </c:pt>
                <c:pt idx="2329">
                  <c:v>0.189185839767581</c:v>
                </c:pt>
                <c:pt idx="2330">
                  <c:v>0.169101669233661</c:v>
                </c:pt>
                <c:pt idx="2331">
                  <c:v>-0.195485804486956</c:v>
                </c:pt>
                <c:pt idx="2332">
                  <c:v>-0.224029342279175</c:v>
                </c:pt>
                <c:pt idx="2333">
                  <c:v>-0.162791039958678</c:v>
                </c:pt>
                <c:pt idx="2334">
                  <c:v>0.170276097515721</c:v>
                </c:pt>
                <c:pt idx="2335">
                  <c:v>0.20781440496436</c:v>
                </c:pt>
                <c:pt idx="2336">
                  <c:v>-0.127183155883973</c:v>
                </c:pt>
                <c:pt idx="2337">
                  <c:v>-0.271440024030368</c:v>
                </c:pt>
                <c:pt idx="2338">
                  <c:v>-0.186043062567724</c:v>
                </c:pt>
                <c:pt idx="2339">
                  <c:v>-0.187821060729781</c:v>
                </c:pt>
                <c:pt idx="2340">
                  <c:v>-0.240848424186363</c:v>
                </c:pt>
                <c:pt idx="2341">
                  <c:v>0.17637173306947</c:v>
                </c:pt>
                <c:pt idx="2342">
                  <c:v>-0.193034637666681</c:v>
                </c:pt>
                <c:pt idx="2343">
                  <c:v>0.205556134592379</c:v>
                </c:pt>
                <c:pt idx="2344">
                  <c:v>0.214518445658678</c:v>
                </c:pt>
                <c:pt idx="2345">
                  <c:v>-0.215655414751954</c:v>
                </c:pt>
                <c:pt idx="2346">
                  <c:v>-0.206270196993674</c:v>
                </c:pt>
                <c:pt idx="2347">
                  <c:v>-0.196288656549219</c:v>
                </c:pt>
                <c:pt idx="2348">
                  <c:v>0.211874258148892</c:v>
                </c:pt>
                <c:pt idx="2349">
                  <c:v>0.198660042476606</c:v>
                </c:pt>
                <c:pt idx="2350">
                  <c:v>-0.191069440811731</c:v>
                </c:pt>
                <c:pt idx="2351">
                  <c:v>0.227128671327542</c:v>
                </c:pt>
                <c:pt idx="2352">
                  <c:v>-0.172315456954414</c:v>
                </c:pt>
                <c:pt idx="2353">
                  <c:v>-0.122081383001416</c:v>
                </c:pt>
                <c:pt idx="2354">
                  <c:v>-0.180244396360082</c:v>
                </c:pt>
                <c:pt idx="2355">
                  <c:v>-0.181743790650793</c:v>
                </c:pt>
                <c:pt idx="2356">
                  <c:v>-0.147807356981308</c:v>
                </c:pt>
                <c:pt idx="2357">
                  <c:v>0.229116468210209</c:v>
                </c:pt>
                <c:pt idx="2358">
                  <c:v>-0.16842215795509</c:v>
                </c:pt>
                <c:pt idx="2359">
                  <c:v>0.193142790764304</c:v>
                </c:pt>
                <c:pt idx="2360">
                  <c:v>0.181584228559896</c:v>
                </c:pt>
                <c:pt idx="2361">
                  <c:v>-0.182209368494957</c:v>
                </c:pt>
                <c:pt idx="2362">
                  <c:v>0.49416819470474</c:v>
                </c:pt>
                <c:pt idx="2363">
                  <c:v>0.187810814146412</c:v>
                </c:pt>
                <c:pt idx="2364">
                  <c:v>-0.178632477797085</c:v>
                </c:pt>
                <c:pt idx="2365">
                  <c:v>0.193199654026767</c:v>
                </c:pt>
                <c:pt idx="2366">
                  <c:v>-0.232190376615128</c:v>
                </c:pt>
                <c:pt idx="2367">
                  <c:v>-0.199310966222018</c:v>
                </c:pt>
                <c:pt idx="2368">
                  <c:v>-0.207629936854892</c:v>
                </c:pt>
                <c:pt idx="2369">
                  <c:v>-0.223529002467976</c:v>
                </c:pt>
                <c:pt idx="2370">
                  <c:v>-0.181809322551867</c:v>
                </c:pt>
                <c:pt idx="2371">
                  <c:v>0.213927769392486</c:v>
                </c:pt>
                <c:pt idx="2372">
                  <c:v>-0.167988896647797</c:v>
                </c:pt>
                <c:pt idx="2373">
                  <c:v>0.209302087421698</c:v>
                </c:pt>
                <c:pt idx="2374">
                  <c:v>0.224919970477154</c:v>
                </c:pt>
                <c:pt idx="2375">
                  <c:v>0.196719399350054</c:v>
                </c:pt>
                <c:pt idx="2376">
                  <c:v>0.230782686093731</c:v>
                </c:pt>
                <c:pt idx="2377">
                  <c:v>-0.192411812219154</c:v>
                </c:pt>
                <c:pt idx="2378">
                  <c:v>-0.192691262980552</c:v>
                </c:pt>
                <c:pt idx="2379">
                  <c:v>0.270083865174842</c:v>
                </c:pt>
                <c:pt idx="2380">
                  <c:v>-0.286549868030604</c:v>
                </c:pt>
                <c:pt idx="2381">
                  <c:v>-0.176694159053335</c:v>
                </c:pt>
                <c:pt idx="2382">
                  <c:v>-0.184979263247898</c:v>
                </c:pt>
                <c:pt idx="2383">
                  <c:v>0.168402252891248</c:v>
                </c:pt>
                <c:pt idx="2384">
                  <c:v>0.183626556184641</c:v>
                </c:pt>
                <c:pt idx="2385">
                  <c:v>0.169921422385708</c:v>
                </c:pt>
                <c:pt idx="2386">
                  <c:v>0.200564412283558</c:v>
                </c:pt>
                <c:pt idx="2387">
                  <c:v>0.212673466416256</c:v>
                </c:pt>
                <c:pt idx="2388">
                  <c:v>0.226295633558047</c:v>
                </c:pt>
                <c:pt idx="2389">
                  <c:v>-0.244078167078336</c:v>
                </c:pt>
                <c:pt idx="2390">
                  <c:v>0.197716471629876</c:v>
                </c:pt>
                <c:pt idx="2391">
                  <c:v>-0.275766367540893</c:v>
                </c:pt>
                <c:pt idx="2392">
                  <c:v>0.218123413865026</c:v>
                </c:pt>
                <c:pt idx="2393">
                  <c:v>-0.18606220739392</c:v>
                </c:pt>
                <c:pt idx="2394">
                  <c:v>0.204426059559184</c:v>
                </c:pt>
                <c:pt idx="2395">
                  <c:v>0.194201751661666</c:v>
                </c:pt>
                <c:pt idx="2396">
                  <c:v>-0.182213575010422</c:v>
                </c:pt>
                <c:pt idx="2397">
                  <c:v>0.21797636716831</c:v>
                </c:pt>
                <c:pt idx="2398">
                  <c:v>-0.150747611168819</c:v>
                </c:pt>
                <c:pt idx="2399">
                  <c:v>-0.225790450939245</c:v>
                </c:pt>
                <c:pt idx="2400">
                  <c:v>-0.168836987037031</c:v>
                </c:pt>
                <c:pt idx="2401">
                  <c:v>-0.1717897944678</c:v>
                </c:pt>
                <c:pt idx="2402">
                  <c:v>-0.243808123009157</c:v>
                </c:pt>
                <c:pt idx="2403">
                  <c:v>0.191784421968963</c:v>
                </c:pt>
                <c:pt idx="2404">
                  <c:v>-0.0907387959861791</c:v>
                </c:pt>
                <c:pt idx="2405">
                  <c:v>0.231532828012952</c:v>
                </c:pt>
                <c:pt idx="2406">
                  <c:v>0.212751290708102</c:v>
                </c:pt>
                <c:pt idx="2407">
                  <c:v>-0.227620919428845</c:v>
                </c:pt>
                <c:pt idx="2408">
                  <c:v>0.200929378813916</c:v>
                </c:pt>
                <c:pt idx="2409">
                  <c:v>-0.16589707379242</c:v>
                </c:pt>
                <c:pt idx="2410">
                  <c:v>-0.19473038594214</c:v>
                </c:pt>
                <c:pt idx="2411">
                  <c:v>0.223603717958015</c:v>
                </c:pt>
                <c:pt idx="2412">
                  <c:v>-0.182256259949243</c:v>
                </c:pt>
                <c:pt idx="2413">
                  <c:v>0.233550493661327</c:v>
                </c:pt>
                <c:pt idx="2414">
                  <c:v>-0.245010467279349</c:v>
                </c:pt>
                <c:pt idx="2415">
                  <c:v>0.229572491272998</c:v>
                </c:pt>
                <c:pt idx="2416">
                  <c:v>0.197756295415003</c:v>
                </c:pt>
                <c:pt idx="2417">
                  <c:v>0.164050160052447</c:v>
                </c:pt>
                <c:pt idx="2418">
                  <c:v>0.214318138021157</c:v>
                </c:pt>
                <c:pt idx="2419">
                  <c:v>-0.211915695495774</c:v>
                </c:pt>
                <c:pt idx="2420">
                  <c:v>-0.190935193261985</c:v>
                </c:pt>
                <c:pt idx="2421">
                  <c:v>0.207986500406416</c:v>
                </c:pt>
                <c:pt idx="2422">
                  <c:v>0.213833109570448</c:v>
                </c:pt>
                <c:pt idx="2423">
                  <c:v>0.191836618477304</c:v>
                </c:pt>
                <c:pt idx="2424">
                  <c:v>-0.163239535147417</c:v>
                </c:pt>
                <c:pt idx="2425">
                  <c:v>-0.227897325754777</c:v>
                </c:pt>
                <c:pt idx="2426">
                  <c:v>0.205951949033237</c:v>
                </c:pt>
                <c:pt idx="2427">
                  <c:v>-0.214648637318715</c:v>
                </c:pt>
                <c:pt idx="2428">
                  <c:v>0.223006337088234</c:v>
                </c:pt>
                <c:pt idx="2429">
                  <c:v>-0.181188571291085</c:v>
                </c:pt>
                <c:pt idx="2430">
                  <c:v>0.201891138094349</c:v>
                </c:pt>
                <c:pt idx="2431">
                  <c:v>0.22992666279472</c:v>
                </c:pt>
                <c:pt idx="2432">
                  <c:v>0.228592644084414</c:v>
                </c:pt>
                <c:pt idx="2433">
                  <c:v>-0.181058934380217</c:v>
                </c:pt>
                <c:pt idx="2434">
                  <c:v>-0.183664201801864</c:v>
                </c:pt>
                <c:pt idx="2435">
                  <c:v>0.230047117656291</c:v>
                </c:pt>
                <c:pt idx="2436">
                  <c:v>0.199362281574263</c:v>
                </c:pt>
                <c:pt idx="2437">
                  <c:v>-0.240539595577652</c:v>
                </c:pt>
                <c:pt idx="2438">
                  <c:v>-0.247419263684325</c:v>
                </c:pt>
                <c:pt idx="2439">
                  <c:v>0.204571991902286</c:v>
                </c:pt>
                <c:pt idx="2440">
                  <c:v>0.25520099344158</c:v>
                </c:pt>
                <c:pt idx="2441">
                  <c:v>-0.214958920845673</c:v>
                </c:pt>
                <c:pt idx="2442">
                  <c:v>0.22973569483052</c:v>
                </c:pt>
                <c:pt idx="2443">
                  <c:v>0.21380749977135</c:v>
                </c:pt>
                <c:pt idx="2444">
                  <c:v>-0.180822799771779</c:v>
                </c:pt>
                <c:pt idx="2445">
                  <c:v>0.167427340579151</c:v>
                </c:pt>
                <c:pt idx="2446">
                  <c:v>0.179102717693105</c:v>
                </c:pt>
                <c:pt idx="2447">
                  <c:v>0.205683573238304</c:v>
                </c:pt>
                <c:pt idx="2448">
                  <c:v>-0.200710911698297</c:v>
                </c:pt>
                <c:pt idx="2449">
                  <c:v>-0.184553967399223</c:v>
                </c:pt>
                <c:pt idx="2450">
                  <c:v>0.157375397097661</c:v>
                </c:pt>
                <c:pt idx="2451">
                  <c:v>0.235700800900683</c:v>
                </c:pt>
                <c:pt idx="2452">
                  <c:v>0.230076879442678</c:v>
                </c:pt>
                <c:pt idx="2453">
                  <c:v>0.200568802588028</c:v>
                </c:pt>
                <c:pt idx="2454">
                  <c:v>-0.145244070299471</c:v>
                </c:pt>
                <c:pt idx="2455">
                  <c:v>-0.177880083306452</c:v>
                </c:pt>
                <c:pt idx="2456">
                  <c:v>0.196572453897478</c:v>
                </c:pt>
                <c:pt idx="2457">
                  <c:v>-0.192565553726378</c:v>
                </c:pt>
                <c:pt idx="2458">
                  <c:v>-0.16075835694595</c:v>
                </c:pt>
                <c:pt idx="2459">
                  <c:v>-0.24623380934587</c:v>
                </c:pt>
                <c:pt idx="2460">
                  <c:v>0.20941434019781</c:v>
                </c:pt>
                <c:pt idx="2461">
                  <c:v>0.208578661198205</c:v>
                </c:pt>
                <c:pt idx="2462">
                  <c:v>-0.123849419828725</c:v>
                </c:pt>
                <c:pt idx="2463">
                  <c:v>-0.210760222311296</c:v>
                </c:pt>
                <c:pt idx="2464">
                  <c:v>-0.13062173745533</c:v>
                </c:pt>
                <c:pt idx="2465">
                  <c:v>-0.192559713880726</c:v>
                </c:pt>
                <c:pt idx="2466">
                  <c:v>0.222525455975038</c:v>
                </c:pt>
                <c:pt idx="2467">
                  <c:v>0.225219514055069</c:v>
                </c:pt>
                <c:pt idx="2468">
                  <c:v>0.230895107855328</c:v>
                </c:pt>
                <c:pt idx="2469">
                  <c:v>0.181201495166128</c:v>
                </c:pt>
                <c:pt idx="2470">
                  <c:v>0.214610570747411</c:v>
                </c:pt>
                <c:pt idx="2471">
                  <c:v>0.215247741759961</c:v>
                </c:pt>
                <c:pt idx="2472">
                  <c:v>0.240657594249032</c:v>
                </c:pt>
                <c:pt idx="2473">
                  <c:v>0.186982881586456</c:v>
                </c:pt>
                <c:pt idx="2474">
                  <c:v>0.205092222404402</c:v>
                </c:pt>
                <c:pt idx="2475">
                  <c:v>0.198951123151134</c:v>
                </c:pt>
                <c:pt idx="2476">
                  <c:v>0.218015133426061</c:v>
                </c:pt>
                <c:pt idx="2477">
                  <c:v>0.192327892399768</c:v>
                </c:pt>
                <c:pt idx="2478">
                  <c:v>0.231800571665844</c:v>
                </c:pt>
                <c:pt idx="2479">
                  <c:v>-0.182586547884717</c:v>
                </c:pt>
                <c:pt idx="2480">
                  <c:v>0.265938664848277</c:v>
                </c:pt>
                <c:pt idx="2481">
                  <c:v>-0.155187682113677</c:v>
                </c:pt>
                <c:pt idx="2482">
                  <c:v>0.22169383054303</c:v>
                </c:pt>
                <c:pt idx="2483">
                  <c:v>0.238090320044568</c:v>
                </c:pt>
                <c:pt idx="2484">
                  <c:v>0.146763093385425</c:v>
                </c:pt>
                <c:pt idx="2485">
                  <c:v>0.208652039598133</c:v>
                </c:pt>
                <c:pt idx="2486">
                  <c:v>0.235143362667167</c:v>
                </c:pt>
                <c:pt idx="2487">
                  <c:v>-0.213493776098997</c:v>
                </c:pt>
                <c:pt idx="2488">
                  <c:v>0.214750161993262</c:v>
                </c:pt>
                <c:pt idx="2489">
                  <c:v>0.2411318247574</c:v>
                </c:pt>
                <c:pt idx="2490">
                  <c:v>0.197614964751463</c:v>
                </c:pt>
                <c:pt idx="2491">
                  <c:v>0.28119010549287</c:v>
                </c:pt>
                <c:pt idx="2492">
                  <c:v>-0.198951304430269</c:v>
                </c:pt>
                <c:pt idx="2493">
                  <c:v>0.264424714284131</c:v>
                </c:pt>
                <c:pt idx="2494">
                  <c:v>0.212655937457303</c:v>
                </c:pt>
                <c:pt idx="2495">
                  <c:v>0.251535473607563</c:v>
                </c:pt>
                <c:pt idx="2496">
                  <c:v>-0.185561268272303</c:v>
                </c:pt>
                <c:pt idx="2497">
                  <c:v>0.213543009810552</c:v>
                </c:pt>
                <c:pt idx="2498">
                  <c:v>-0.0994134484858348</c:v>
                </c:pt>
                <c:pt idx="2499">
                  <c:v>0.203684140443428</c:v>
                </c:pt>
                <c:pt idx="2500">
                  <c:v>-0.224000319032926</c:v>
                </c:pt>
                <c:pt idx="2501">
                  <c:v>-0.209337393783154</c:v>
                </c:pt>
                <c:pt idx="2502">
                  <c:v>-0.224585938611823</c:v>
                </c:pt>
                <c:pt idx="2503">
                  <c:v>0.212952861455672</c:v>
                </c:pt>
                <c:pt idx="2504">
                  <c:v>-0.156148267773383</c:v>
                </c:pt>
                <c:pt idx="2505">
                  <c:v>-0.218256294759425</c:v>
                </c:pt>
                <c:pt idx="2506">
                  <c:v>0.236709786580187</c:v>
                </c:pt>
                <c:pt idx="2507">
                  <c:v>0.206161581303516</c:v>
                </c:pt>
                <c:pt idx="2508">
                  <c:v>0.248966235695103</c:v>
                </c:pt>
                <c:pt idx="2509">
                  <c:v>0.227999416820304</c:v>
                </c:pt>
                <c:pt idx="2510">
                  <c:v>0.208873732770886</c:v>
                </c:pt>
                <c:pt idx="2511">
                  <c:v>0.226183563515633</c:v>
                </c:pt>
                <c:pt idx="2512">
                  <c:v>-0.179663301801807</c:v>
                </c:pt>
                <c:pt idx="2513">
                  <c:v>0.223497168170487</c:v>
                </c:pt>
                <c:pt idx="2514">
                  <c:v>-0.169243099575351</c:v>
                </c:pt>
                <c:pt idx="2515">
                  <c:v>0.209030030007009</c:v>
                </c:pt>
                <c:pt idx="2516">
                  <c:v>0.228422289195749</c:v>
                </c:pt>
                <c:pt idx="2517">
                  <c:v>0.265452144897995</c:v>
                </c:pt>
                <c:pt idx="2518">
                  <c:v>0.215630324186676</c:v>
                </c:pt>
                <c:pt idx="2519">
                  <c:v>-0.19487482642917</c:v>
                </c:pt>
                <c:pt idx="2520">
                  <c:v>-0.130795962434116</c:v>
                </c:pt>
                <c:pt idx="2521">
                  <c:v>-0.164889820628794</c:v>
                </c:pt>
                <c:pt idx="2522">
                  <c:v>0.231609651432921</c:v>
                </c:pt>
                <c:pt idx="2523">
                  <c:v>-0.159990035171031</c:v>
                </c:pt>
                <c:pt idx="2524">
                  <c:v>0.272966933508306</c:v>
                </c:pt>
                <c:pt idx="2525">
                  <c:v>0.261532837901896</c:v>
                </c:pt>
                <c:pt idx="2526">
                  <c:v>-0.162036912219137</c:v>
                </c:pt>
                <c:pt idx="2527">
                  <c:v>0.249155330846345</c:v>
                </c:pt>
                <c:pt idx="2528">
                  <c:v>-0.104626435915371</c:v>
                </c:pt>
                <c:pt idx="2529">
                  <c:v>0.230781426279461</c:v>
                </c:pt>
                <c:pt idx="2530">
                  <c:v>0.23951971033964</c:v>
                </c:pt>
                <c:pt idx="2531">
                  <c:v>0.174931087209939</c:v>
                </c:pt>
                <c:pt idx="2532">
                  <c:v>-0.165105909912766</c:v>
                </c:pt>
                <c:pt idx="2533">
                  <c:v>0.238316474944989</c:v>
                </c:pt>
                <c:pt idx="2534">
                  <c:v>0.204776044866122</c:v>
                </c:pt>
                <c:pt idx="2535">
                  <c:v>0.189280342703636</c:v>
                </c:pt>
                <c:pt idx="2536">
                  <c:v>-0.25076149154651</c:v>
                </c:pt>
                <c:pt idx="2537">
                  <c:v>-0.163822076636488</c:v>
                </c:pt>
                <c:pt idx="2538">
                  <c:v>-0.165269312892988</c:v>
                </c:pt>
                <c:pt idx="2539">
                  <c:v>0.242933464250478</c:v>
                </c:pt>
                <c:pt idx="2540">
                  <c:v>-0.171550945602036</c:v>
                </c:pt>
                <c:pt idx="2541">
                  <c:v>0.250964236384248</c:v>
                </c:pt>
                <c:pt idx="2542">
                  <c:v>-0.171907547958573</c:v>
                </c:pt>
                <c:pt idx="2543">
                  <c:v>-0.172168123531795</c:v>
                </c:pt>
                <c:pt idx="2544">
                  <c:v>0.230871178152732</c:v>
                </c:pt>
                <c:pt idx="2545">
                  <c:v>0.202438788358324</c:v>
                </c:pt>
                <c:pt idx="2546">
                  <c:v>-0.189314223845018</c:v>
                </c:pt>
                <c:pt idx="2547">
                  <c:v>0.238877336488613</c:v>
                </c:pt>
                <c:pt idx="2548">
                  <c:v>0.27086543314873</c:v>
                </c:pt>
                <c:pt idx="2549">
                  <c:v>0.251421482678152</c:v>
                </c:pt>
                <c:pt idx="2550">
                  <c:v>-0.16172950889019</c:v>
                </c:pt>
                <c:pt idx="2551">
                  <c:v>0.302641813403773</c:v>
                </c:pt>
                <c:pt idx="2552">
                  <c:v>0.2299241785283</c:v>
                </c:pt>
                <c:pt idx="2553">
                  <c:v>-0.152045184453813</c:v>
                </c:pt>
                <c:pt idx="2554">
                  <c:v>0.22686866335346</c:v>
                </c:pt>
                <c:pt idx="2555">
                  <c:v>-0.15196097923344</c:v>
                </c:pt>
                <c:pt idx="2556">
                  <c:v>0.211488901263442</c:v>
                </c:pt>
                <c:pt idx="2557">
                  <c:v>0.305339118307389</c:v>
                </c:pt>
                <c:pt idx="2558">
                  <c:v>-0.171186072494679</c:v>
                </c:pt>
                <c:pt idx="2559">
                  <c:v>0.264976759813029</c:v>
                </c:pt>
                <c:pt idx="2560">
                  <c:v>-0.180825971455005</c:v>
                </c:pt>
                <c:pt idx="2561">
                  <c:v>0.243686126017867</c:v>
                </c:pt>
                <c:pt idx="2562">
                  <c:v>-0.191150625970172</c:v>
                </c:pt>
                <c:pt idx="2563">
                  <c:v>-0.159064517674023</c:v>
                </c:pt>
                <c:pt idx="2564">
                  <c:v>-0.201289802236692</c:v>
                </c:pt>
                <c:pt idx="2565">
                  <c:v>-0.175159117478447</c:v>
                </c:pt>
                <c:pt idx="2566">
                  <c:v>0.123310269727069</c:v>
                </c:pt>
                <c:pt idx="2567">
                  <c:v>-0.186015062991806</c:v>
                </c:pt>
                <c:pt idx="2568">
                  <c:v>-0.183325941971986</c:v>
                </c:pt>
                <c:pt idx="2569">
                  <c:v>0.257903964903803</c:v>
                </c:pt>
                <c:pt idx="2570">
                  <c:v>-0.225044382524981</c:v>
                </c:pt>
                <c:pt idx="2571">
                  <c:v>0.261535887955866</c:v>
                </c:pt>
                <c:pt idx="2572">
                  <c:v>-0.190019703751634</c:v>
                </c:pt>
                <c:pt idx="2573">
                  <c:v>0.244406496262835</c:v>
                </c:pt>
                <c:pt idx="2574">
                  <c:v>0.236951887086388</c:v>
                </c:pt>
                <c:pt idx="2575">
                  <c:v>-0.234756060096961</c:v>
                </c:pt>
                <c:pt idx="2576">
                  <c:v>-0.212013751324688</c:v>
                </c:pt>
                <c:pt idx="2577">
                  <c:v>-0.240116003506739</c:v>
                </c:pt>
                <c:pt idx="2578">
                  <c:v>0.238556724008492</c:v>
                </c:pt>
                <c:pt idx="2579">
                  <c:v>0.163964204564234</c:v>
                </c:pt>
                <c:pt idx="2580">
                  <c:v>-0.0880403935455872</c:v>
                </c:pt>
                <c:pt idx="2581">
                  <c:v>0.232045781054979</c:v>
                </c:pt>
                <c:pt idx="2582">
                  <c:v>0.270145625245543</c:v>
                </c:pt>
                <c:pt idx="2583">
                  <c:v>0.236668535237712</c:v>
                </c:pt>
                <c:pt idx="2584">
                  <c:v>0.230478510832481</c:v>
                </c:pt>
                <c:pt idx="2585">
                  <c:v>0.241900181241338</c:v>
                </c:pt>
                <c:pt idx="2586">
                  <c:v>-0.174028129923775</c:v>
                </c:pt>
                <c:pt idx="2587">
                  <c:v>0.199438141718271</c:v>
                </c:pt>
                <c:pt idx="2588">
                  <c:v>0.243639146971549</c:v>
                </c:pt>
                <c:pt idx="2589">
                  <c:v>-0.196467725476681</c:v>
                </c:pt>
                <c:pt idx="2590">
                  <c:v>-0.197861431912617</c:v>
                </c:pt>
                <c:pt idx="2591">
                  <c:v>-0.223648026284255</c:v>
                </c:pt>
                <c:pt idx="2592">
                  <c:v>0.269825173169353</c:v>
                </c:pt>
                <c:pt idx="2593">
                  <c:v>0.207570190219202</c:v>
                </c:pt>
                <c:pt idx="2594">
                  <c:v>-0.152471531371768</c:v>
                </c:pt>
                <c:pt idx="2595">
                  <c:v>0.230200731213553</c:v>
                </c:pt>
                <c:pt idx="2596">
                  <c:v>-0.24990546101171</c:v>
                </c:pt>
                <c:pt idx="2597">
                  <c:v>0.193571210230846</c:v>
                </c:pt>
                <c:pt idx="2598">
                  <c:v>0.232001480584771</c:v>
                </c:pt>
                <c:pt idx="2599">
                  <c:v>-0.153466310506979</c:v>
                </c:pt>
                <c:pt idx="2600">
                  <c:v>-0.187642146168249</c:v>
                </c:pt>
                <c:pt idx="2601">
                  <c:v>0.233239198831041</c:v>
                </c:pt>
                <c:pt idx="2602">
                  <c:v>0.286928625626018</c:v>
                </c:pt>
                <c:pt idx="2603">
                  <c:v>0.225414629914532</c:v>
                </c:pt>
                <c:pt idx="2604">
                  <c:v>-0.217210856332208</c:v>
                </c:pt>
                <c:pt idx="2605">
                  <c:v>0.169299566569562</c:v>
                </c:pt>
                <c:pt idx="2606">
                  <c:v>-0.23198286813194</c:v>
                </c:pt>
                <c:pt idx="2607">
                  <c:v>-0.128267661349528</c:v>
                </c:pt>
                <c:pt idx="2608">
                  <c:v>-0.193545644713164</c:v>
                </c:pt>
                <c:pt idx="2609">
                  <c:v>-0.217436568584797</c:v>
                </c:pt>
                <c:pt idx="2610">
                  <c:v>0.291390798947152</c:v>
                </c:pt>
                <c:pt idx="2611">
                  <c:v>0.240853585465034</c:v>
                </c:pt>
                <c:pt idx="2612">
                  <c:v>-0.222245333136732</c:v>
                </c:pt>
                <c:pt idx="2613">
                  <c:v>-0.178843466817706</c:v>
                </c:pt>
                <c:pt idx="2614">
                  <c:v>0.300070876547633</c:v>
                </c:pt>
                <c:pt idx="2615">
                  <c:v>-0.193748321091643</c:v>
                </c:pt>
                <c:pt idx="2616">
                  <c:v>-0.147738767494097</c:v>
                </c:pt>
                <c:pt idx="2617">
                  <c:v>-0.28711914250186</c:v>
                </c:pt>
                <c:pt idx="2618">
                  <c:v>-0.269208346405649</c:v>
                </c:pt>
                <c:pt idx="2619">
                  <c:v>0.239680643498638</c:v>
                </c:pt>
                <c:pt idx="2620">
                  <c:v>-0.147620753452544</c:v>
                </c:pt>
                <c:pt idx="2621">
                  <c:v>-0.188835489577921</c:v>
                </c:pt>
                <c:pt idx="2622">
                  <c:v>0.2318375905109</c:v>
                </c:pt>
                <c:pt idx="2623">
                  <c:v>0.199238829404508</c:v>
                </c:pt>
                <c:pt idx="2624">
                  <c:v>0.218690735753612</c:v>
                </c:pt>
                <c:pt idx="2625">
                  <c:v>0.282647414096</c:v>
                </c:pt>
                <c:pt idx="2626">
                  <c:v>-0.274729977151341</c:v>
                </c:pt>
                <c:pt idx="2627">
                  <c:v>0.234587556384234</c:v>
                </c:pt>
                <c:pt idx="2628">
                  <c:v>0.236620517908692</c:v>
                </c:pt>
                <c:pt idx="2629">
                  <c:v>0.256091823696366</c:v>
                </c:pt>
                <c:pt idx="2630">
                  <c:v>0.282995191409159</c:v>
                </c:pt>
                <c:pt idx="2631">
                  <c:v>0.243651086947403</c:v>
                </c:pt>
                <c:pt idx="2632">
                  <c:v>0.268781755602081</c:v>
                </c:pt>
                <c:pt idx="2633">
                  <c:v>0.219671470176065</c:v>
                </c:pt>
                <c:pt idx="2634">
                  <c:v>0.192518612616128</c:v>
                </c:pt>
                <c:pt idx="2635">
                  <c:v>-0.18000983622554</c:v>
                </c:pt>
                <c:pt idx="2636">
                  <c:v>0.24473284079559</c:v>
                </c:pt>
                <c:pt idx="2637">
                  <c:v>-0.183931575005672</c:v>
                </c:pt>
                <c:pt idx="2638">
                  <c:v>0.242455688143575</c:v>
                </c:pt>
                <c:pt idx="2639">
                  <c:v>0.239887998805958</c:v>
                </c:pt>
                <c:pt idx="2640">
                  <c:v>0.252283736255301</c:v>
                </c:pt>
                <c:pt idx="2641">
                  <c:v>-0.225182159038543</c:v>
                </c:pt>
                <c:pt idx="2642">
                  <c:v>0.275209384011265</c:v>
                </c:pt>
                <c:pt idx="2643">
                  <c:v>-0.253704791498077</c:v>
                </c:pt>
                <c:pt idx="2644">
                  <c:v>0.24834228044105</c:v>
                </c:pt>
                <c:pt idx="2645">
                  <c:v>0.260663160924422</c:v>
                </c:pt>
                <c:pt idx="2646">
                  <c:v>-0.212520937672429</c:v>
                </c:pt>
                <c:pt idx="2647">
                  <c:v>-0.118407294146001</c:v>
                </c:pt>
                <c:pt idx="2648">
                  <c:v>-0.246154601372772</c:v>
                </c:pt>
                <c:pt idx="2649">
                  <c:v>0.231695951012505</c:v>
                </c:pt>
                <c:pt idx="2650">
                  <c:v>0.250456612605609</c:v>
                </c:pt>
                <c:pt idx="2651">
                  <c:v>-0.228019680122035</c:v>
                </c:pt>
                <c:pt idx="2652">
                  <c:v>-0.18227566048856</c:v>
                </c:pt>
                <c:pt idx="2653">
                  <c:v>0.230818537585119</c:v>
                </c:pt>
                <c:pt idx="2654">
                  <c:v>0.300718467377225</c:v>
                </c:pt>
                <c:pt idx="2655">
                  <c:v>0.275795088196065</c:v>
                </c:pt>
                <c:pt idx="2656">
                  <c:v>-0.226819197180136</c:v>
                </c:pt>
                <c:pt idx="2657">
                  <c:v>-0.243166922121734</c:v>
                </c:pt>
                <c:pt idx="2658">
                  <c:v>-0.227450916119226</c:v>
                </c:pt>
                <c:pt idx="2659">
                  <c:v>-0.147983134372285</c:v>
                </c:pt>
                <c:pt idx="2660">
                  <c:v>-0.173005842933634</c:v>
                </c:pt>
                <c:pt idx="2661">
                  <c:v>0.314285210357894</c:v>
                </c:pt>
                <c:pt idx="2662">
                  <c:v>-0.111223074787282</c:v>
                </c:pt>
                <c:pt idx="2663">
                  <c:v>0.238679166738569</c:v>
                </c:pt>
                <c:pt idx="2664">
                  <c:v>0.238918862038398</c:v>
                </c:pt>
                <c:pt idx="2665">
                  <c:v>-0.194308951075217</c:v>
                </c:pt>
                <c:pt idx="2666">
                  <c:v>0.279583692929836</c:v>
                </c:pt>
                <c:pt idx="2667">
                  <c:v>-0.182710105774351</c:v>
                </c:pt>
                <c:pt idx="2668">
                  <c:v>0.273823579301448</c:v>
                </c:pt>
                <c:pt idx="2669">
                  <c:v>-0.178261217993112</c:v>
                </c:pt>
                <c:pt idx="2670">
                  <c:v>0.250236175055156</c:v>
                </c:pt>
                <c:pt idx="2671">
                  <c:v>-0.22531324777496</c:v>
                </c:pt>
                <c:pt idx="2672">
                  <c:v>0.253658454664181</c:v>
                </c:pt>
                <c:pt idx="2673">
                  <c:v>-0.154581471386243</c:v>
                </c:pt>
                <c:pt idx="2674">
                  <c:v>0.248249769563369</c:v>
                </c:pt>
                <c:pt idx="2675">
                  <c:v>-0.221128531051563</c:v>
                </c:pt>
                <c:pt idx="2676">
                  <c:v>0.234345423480472</c:v>
                </c:pt>
                <c:pt idx="2677">
                  <c:v>-0.24821468417429</c:v>
                </c:pt>
                <c:pt idx="2678">
                  <c:v>-0.209025309556619</c:v>
                </c:pt>
                <c:pt idx="2679">
                  <c:v>-0.104350276476874</c:v>
                </c:pt>
                <c:pt idx="2680">
                  <c:v>-0.257422986280073</c:v>
                </c:pt>
                <c:pt idx="2681">
                  <c:v>-0.140887684442875</c:v>
                </c:pt>
                <c:pt idx="2682">
                  <c:v>0.232059934753268</c:v>
                </c:pt>
                <c:pt idx="2683">
                  <c:v>0.277766361948661</c:v>
                </c:pt>
                <c:pt idx="2684">
                  <c:v>-0.204557072373668</c:v>
                </c:pt>
                <c:pt idx="2685">
                  <c:v>0.289398120248593</c:v>
                </c:pt>
                <c:pt idx="2686">
                  <c:v>0.226273339689598</c:v>
                </c:pt>
                <c:pt idx="2687">
                  <c:v>0.252451039940425</c:v>
                </c:pt>
                <c:pt idx="2688">
                  <c:v>0.229875305596756</c:v>
                </c:pt>
                <c:pt idx="2689">
                  <c:v>0.270436273202788</c:v>
                </c:pt>
                <c:pt idx="2690">
                  <c:v>-0.247709057322927</c:v>
                </c:pt>
                <c:pt idx="2691">
                  <c:v>0.288673194058218</c:v>
                </c:pt>
                <c:pt idx="2692">
                  <c:v>0.316222233329691</c:v>
                </c:pt>
                <c:pt idx="2693">
                  <c:v>-0.297466042730558</c:v>
                </c:pt>
                <c:pt idx="2694">
                  <c:v>0.278659624477784</c:v>
                </c:pt>
                <c:pt idx="2695">
                  <c:v>0.248345832210185</c:v>
                </c:pt>
                <c:pt idx="2696">
                  <c:v>-0.252384188044096</c:v>
                </c:pt>
                <c:pt idx="2697">
                  <c:v>-0.150779103768411</c:v>
                </c:pt>
                <c:pt idx="2698">
                  <c:v>0.26140127108112</c:v>
                </c:pt>
                <c:pt idx="2699">
                  <c:v>0.253514933447807</c:v>
                </c:pt>
                <c:pt idx="2700">
                  <c:v>-0.228316513848286</c:v>
                </c:pt>
                <c:pt idx="2701">
                  <c:v>0.239228874343089</c:v>
                </c:pt>
                <c:pt idx="2702">
                  <c:v>-0.242527985849732</c:v>
                </c:pt>
                <c:pt idx="2703">
                  <c:v>-0.17834641865336</c:v>
                </c:pt>
                <c:pt idx="2704">
                  <c:v>-0.256718291795371</c:v>
                </c:pt>
                <c:pt idx="2705">
                  <c:v>-0.211515817814105</c:v>
                </c:pt>
                <c:pt idx="2706">
                  <c:v>0.294085356293924</c:v>
                </c:pt>
                <c:pt idx="2707">
                  <c:v>-0.158714332549483</c:v>
                </c:pt>
                <c:pt idx="2708">
                  <c:v>0.213507949374657</c:v>
                </c:pt>
                <c:pt idx="2709">
                  <c:v>0.274555933651426</c:v>
                </c:pt>
                <c:pt idx="2710">
                  <c:v>-0.195431073368509</c:v>
                </c:pt>
                <c:pt idx="2711">
                  <c:v>0.227372915100889</c:v>
                </c:pt>
                <c:pt idx="2712">
                  <c:v>-0.111645257026219</c:v>
                </c:pt>
                <c:pt idx="2713">
                  <c:v>-0.180963990931898</c:v>
                </c:pt>
                <c:pt idx="2714">
                  <c:v>-0.259099008304939</c:v>
                </c:pt>
                <c:pt idx="2715">
                  <c:v>0.318282864406527</c:v>
                </c:pt>
                <c:pt idx="2716">
                  <c:v>-0.223027111391575</c:v>
                </c:pt>
                <c:pt idx="2717">
                  <c:v>-0.187341200198047</c:v>
                </c:pt>
                <c:pt idx="2718">
                  <c:v>0.261430966913151</c:v>
                </c:pt>
                <c:pt idx="2719">
                  <c:v>-0.245901078777104</c:v>
                </c:pt>
                <c:pt idx="2720">
                  <c:v>0.272159688354143</c:v>
                </c:pt>
                <c:pt idx="2721">
                  <c:v>0.235105245670543</c:v>
                </c:pt>
                <c:pt idx="2722">
                  <c:v>-0.293321861086914</c:v>
                </c:pt>
                <c:pt idx="2723">
                  <c:v>0.269079558867667</c:v>
                </c:pt>
                <c:pt idx="2724">
                  <c:v>0.262377237396201</c:v>
                </c:pt>
                <c:pt idx="2725">
                  <c:v>-0.210580766933512</c:v>
                </c:pt>
                <c:pt idx="2726">
                  <c:v>0.267518841489307</c:v>
                </c:pt>
                <c:pt idx="2727">
                  <c:v>0.260475611931142</c:v>
                </c:pt>
                <c:pt idx="2728">
                  <c:v>0.237969446664627</c:v>
                </c:pt>
                <c:pt idx="2729">
                  <c:v>-0.266795450006028</c:v>
                </c:pt>
                <c:pt idx="2730">
                  <c:v>0.246693656102341</c:v>
                </c:pt>
                <c:pt idx="2731">
                  <c:v>0.228603943413598</c:v>
                </c:pt>
                <c:pt idx="2732">
                  <c:v>0.291618429393306</c:v>
                </c:pt>
                <c:pt idx="2733">
                  <c:v>0.245108384594509</c:v>
                </c:pt>
                <c:pt idx="2734">
                  <c:v>0.259107310251795</c:v>
                </c:pt>
                <c:pt idx="2735">
                  <c:v>-0.135232600251407</c:v>
                </c:pt>
                <c:pt idx="2736">
                  <c:v>0.234604336006041</c:v>
                </c:pt>
                <c:pt idx="2737">
                  <c:v>-0.230510258851117</c:v>
                </c:pt>
                <c:pt idx="2738">
                  <c:v>0.172472519884348</c:v>
                </c:pt>
                <c:pt idx="2739">
                  <c:v>0.328679688868996</c:v>
                </c:pt>
                <c:pt idx="2740">
                  <c:v>-0.12918166858636</c:v>
                </c:pt>
                <c:pt idx="2741">
                  <c:v>-0.21193098248715</c:v>
                </c:pt>
                <c:pt idx="2742">
                  <c:v>0.273108926205848</c:v>
                </c:pt>
                <c:pt idx="2743">
                  <c:v>-0.165518929689279</c:v>
                </c:pt>
                <c:pt idx="2744">
                  <c:v>0.271620559223158</c:v>
                </c:pt>
                <c:pt idx="2745">
                  <c:v>-0.335839094605997</c:v>
                </c:pt>
                <c:pt idx="2746">
                  <c:v>-0.244800904748674</c:v>
                </c:pt>
                <c:pt idx="2747">
                  <c:v>0.301012749030064</c:v>
                </c:pt>
                <c:pt idx="2748">
                  <c:v>0.237414373200254</c:v>
                </c:pt>
                <c:pt idx="2749">
                  <c:v>0.299125118545292</c:v>
                </c:pt>
                <c:pt idx="2750">
                  <c:v>-0.221704954924184</c:v>
                </c:pt>
                <c:pt idx="2751">
                  <c:v>-0.118468674478441</c:v>
                </c:pt>
                <c:pt idx="2752">
                  <c:v>0.281748533319506</c:v>
                </c:pt>
                <c:pt idx="2753">
                  <c:v>-0.159885292702878</c:v>
                </c:pt>
                <c:pt idx="2754">
                  <c:v>0.263483597145488</c:v>
                </c:pt>
                <c:pt idx="2755">
                  <c:v>-0.27373849944561</c:v>
                </c:pt>
                <c:pt idx="2756">
                  <c:v>-0.215625083819681</c:v>
                </c:pt>
                <c:pt idx="2757">
                  <c:v>0.254064218280019</c:v>
                </c:pt>
                <c:pt idx="2758">
                  <c:v>0.245681821039537</c:v>
                </c:pt>
                <c:pt idx="2759">
                  <c:v>0.319759359253771</c:v>
                </c:pt>
                <c:pt idx="2760">
                  <c:v>0.270176220300697</c:v>
                </c:pt>
                <c:pt idx="2761">
                  <c:v>-0.227119217983076</c:v>
                </c:pt>
                <c:pt idx="2762">
                  <c:v>0.294316516920114</c:v>
                </c:pt>
                <c:pt idx="2763">
                  <c:v>0.271724556445609</c:v>
                </c:pt>
                <c:pt idx="2764">
                  <c:v>0.226170966803929</c:v>
                </c:pt>
                <c:pt idx="2765">
                  <c:v>-0.201787769723336</c:v>
                </c:pt>
                <c:pt idx="2766">
                  <c:v>0.262838607381022</c:v>
                </c:pt>
                <c:pt idx="2767">
                  <c:v>0.270279358384294</c:v>
                </c:pt>
                <c:pt idx="2768">
                  <c:v>-0.303562516338577</c:v>
                </c:pt>
                <c:pt idx="2769">
                  <c:v>0.22928665336793</c:v>
                </c:pt>
                <c:pt idx="2770">
                  <c:v>0.247430216807444</c:v>
                </c:pt>
                <c:pt idx="2771">
                  <c:v>0.264009285277045</c:v>
                </c:pt>
                <c:pt idx="2772">
                  <c:v>-0.302121886648962</c:v>
                </c:pt>
                <c:pt idx="2773">
                  <c:v>-0.231130744718488</c:v>
                </c:pt>
                <c:pt idx="2774">
                  <c:v>0.299877923030379</c:v>
                </c:pt>
                <c:pt idx="2775">
                  <c:v>-0.218812712386227</c:v>
                </c:pt>
                <c:pt idx="2776">
                  <c:v>-0.29396734429163</c:v>
                </c:pt>
                <c:pt idx="2777">
                  <c:v>0.272144512402704</c:v>
                </c:pt>
                <c:pt idx="2778">
                  <c:v>-0.236820625003272</c:v>
                </c:pt>
                <c:pt idx="2779">
                  <c:v>0.288645888521706</c:v>
                </c:pt>
                <c:pt idx="2780">
                  <c:v>0.277004313030578</c:v>
                </c:pt>
                <c:pt idx="2781">
                  <c:v>0.269326681099133</c:v>
                </c:pt>
                <c:pt idx="2782">
                  <c:v>-0.266119251479409</c:v>
                </c:pt>
                <c:pt idx="2783">
                  <c:v>-0.154420412246352</c:v>
                </c:pt>
                <c:pt idx="2784">
                  <c:v>-0.302549392110996</c:v>
                </c:pt>
                <c:pt idx="2785">
                  <c:v>0.260702987127116</c:v>
                </c:pt>
                <c:pt idx="2786">
                  <c:v>-0.207535731083283</c:v>
                </c:pt>
                <c:pt idx="2787">
                  <c:v>0.238889101396944</c:v>
                </c:pt>
                <c:pt idx="2788">
                  <c:v>0.298164514568321</c:v>
                </c:pt>
                <c:pt idx="2789">
                  <c:v>-0.211043391166638</c:v>
                </c:pt>
                <c:pt idx="2790">
                  <c:v>-0.263687287465795</c:v>
                </c:pt>
                <c:pt idx="2791">
                  <c:v>0.3034477365895</c:v>
                </c:pt>
                <c:pt idx="2792">
                  <c:v>0.269662025750562</c:v>
                </c:pt>
                <c:pt idx="2793">
                  <c:v>-0.169384659033549</c:v>
                </c:pt>
                <c:pt idx="2794">
                  <c:v>-0.241376652681936</c:v>
                </c:pt>
                <c:pt idx="2795">
                  <c:v>0.261942782016157</c:v>
                </c:pt>
                <c:pt idx="2796">
                  <c:v>-0.193113816586187</c:v>
                </c:pt>
                <c:pt idx="2797">
                  <c:v>-0.341896831805327</c:v>
                </c:pt>
                <c:pt idx="2798">
                  <c:v>0.263357776939221</c:v>
                </c:pt>
                <c:pt idx="2799">
                  <c:v>-0.271080598734875</c:v>
                </c:pt>
                <c:pt idx="2800">
                  <c:v>0.316875050570311</c:v>
                </c:pt>
                <c:pt idx="2801">
                  <c:v>0.280136205796228</c:v>
                </c:pt>
                <c:pt idx="2802">
                  <c:v>-0.21480213557055</c:v>
                </c:pt>
                <c:pt idx="2803">
                  <c:v>0.251521994809434</c:v>
                </c:pt>
                <c:pt idx="2804">
                  <c:v>-0.171110139946155</c:v>
                </c:pt>
                <c:pt idx="2805">
                  <c:v>-0.261050417128164</c:v>
                </c:pt>
                <c:pt idx="2806">
                  <c:v>0.317564283475277</c:v>
                </c:pt>
                <c:pt idx="2807">
                  <c:v>0.225366353062467</c:v>
                </c:pt>
                <c:pt idx="2808">
                  <c:v>0.217128876189955</c:v>
                </c:pt>
                <c:pt idx="2809">
                  <c:v>0.306513791377819</c:v>
                </c:pt>
                <c:pt idx="2810">
                  <c:v>0.313957673187453</c:v>
                </c:pt>
                <c:pt idx="2811">
                  <c:v>0.281482516297193</c:v>
                </c:pt>
                <c:pt idx="2812">
                  <c:v>-0.187759506612307</c:v>
                </c:pt>
                <c:pt idx="2813">
                  <c:v>0.236840503098725</c:v>
                </c:pt>
                <c:pt idx="2814">
                  <c:v>-0.227474664122729</c:v>
                </c:pt>
                <c:pt idx="2815">
                  <c:v>0.25176576820911</c:v>
                </c:pt>
                <c:pt idx="2816">
                  <c:v>-0.246460180277333</c:v>
                </c:pt>
                <c:pt idx="2817">
                  <c:v>0.288450249452391</c:v>
                </c:pt>
                <c:pt idx="2818">
                  <c:v>0.280897232523184</c:v>
                </c:pt>
                <c:pt idx="2819">
                  <c:v>0.270226845913389</c:v>
                </c:pt>
                <c:pt idx="2820">
                  <c:v>0.287650589103757</c:v>
                </c:pt>
                <c:pt idx="2821">
                  <c:v>-0.136799368443661</c:v>
                </c:pt>
                <c:pt idx="2822">
                  <c:v>0.281047136221429</c:v>
                </c:pt>
                <c:pt idx="2823">
                  <c:v>-0.246195669936729</c:v>
                </c:pt>
                <c:pt idx="2824">
                  <c:v>0.243998625930589</c:v>
                </c:pt>
                <c:pt idx="2825">
                  <c:v>0.311741437111308</c:v>
                </c:pt>
                <c:pt idx="2826">
                  <c:v>-0.331116472407912</c:v>
                </c:pt>
                <c:pt idx="2827">
                  <c:v>0.282073741619539</c:v>
                </c:pt>
                <c:pt idx="2828">
                  <c:v>0.251358241747914</c:v>
                </c:pt>
                <c:pt idx="2829">
                  <c:v>0.27786721694206</c:v>
                </c:pt>
                <c:pt idx="2830">
                  <c:v>-0.186718932462328</c:v>
                </c:pt>
                <c:pt idx="2831">
                  <c:v>-0.296537169362923</c:v>
                </c:pt>
                <c:pt idx="2832">
                  <c:v>0.230299763363959</c:v>
                </c:pt>
                <c:pt idx="2833">
                  <c:v>-0.258423376388201</c:v>
                </c:pt>
                <c:pt idx="2834">
                  <c:v>0.308685983498642</c:v>
                </c:pt>
                <c:pt idx="2835">
                  <c:v>0.251219845874455</c:v>
                </c:pt>
                <c:pt idx="2836">
                  <c:v>-0.263644772564915</c:v>
                </c:pt>
                <c:pt idx="2837">
                  <c:v>-0.164913321062644</c:v>
                </c:pt>
                <c:pt idx="2838">
                  <c:v>0.265280185700636</c:v>
                </c:pt>
                <c:pt idx="2839">
                  <c:v>0.271000533143206</c:v>
                </c:pt>
                <c:pt idx="2840">
                  <c:v>0.417547260054617</c:v>
                </c:pt>
                <c:pt idx="2841">
                  <c:v>0.212575957514654</c:v>
                </c:pt>
                <c:pt idx="2842">
                  <c:v>0.289637685295289</c:v>
                </c:pt>
                <c:pt idx="2843">
                  <c:v>-0.157784972483265</c:v>
                </c:pt>
                <c:pt idx="2844">
                  <c:v>-0.254780015731422</c:v>
                </c:pt>
                <c:pt idx="2845">
                  <c:v>-0.288742055893589</c:v>
                </c:pt>
                <c:pt idx="2846">
                  <c:v>0.241183885636069</c:v>
                </c:pt>
                <c:pt idx="2847">
                  <c:v>0.259795837758966</c:v>
                </c:pt>
                <c:pt idx="2848">
                  <c:v>-0.234474887405228</c:v>
                </c:pt>
                <c:pt idx="2849">
                  <c:v>0.301647977087168</c:v>
                </c:pt>
                <c:pt idx="2850">
                  <c:v>0.260670638124718</c:v>
                </c:pt>
                <c:pt idx="2851">
                  <c:v>0.329606790439127</c:v>
                </c:pt>
                <c:pt idx="2852">
                  <c:v>0.289003504615002</c:v>
                </c:pt>
                <c:pt idx="2853">
                  <c:v>-0.15993209562772</c:v>
                </c:pt>
                <c:pt idx="2854">
                  <c:v>-0.257335578935227</c:v>
                </c:pt>
                <c:pt idx="2855">
                  <c:v>0.293933437027097</c:v>
                </c:pt>
                <c:pt idx="2856">
                  <c:v>0.2804815706572</c:v>
                </c:pt>
                <c:pt idx="2857">
                  <c:v>-0.304589767791194</c:v>
                </c:pt>
                <c:pt idx="2858">
                  <c:v>-0.16550011099984</c:v>
                </c:pt>
                <c:pt idx="2859">
                  <c:v>-0.133782627754762</c:v>
                </c:pt>
                <c:pt idx="2860">
                  <c:v>-0.232731203613923</c:v>
                </c:pt>
                <c:pt idx="2861">
                  <c:v>-0.250006995989662</c:v>
                </c:pt>
                <c:pt idx="2862">
                  <c:v>-0.266229353632015</c:v>
                </c:pt>
                <c:pt idx="2863">
                  <c:v>-0.222939614667274</c:v>
                </c:pt>
                <c:pt idx="2864">
                  <c:v>0.253552007271286</c:v>
                </c:pt>
                <c:pt idx="2865">
                  <c:v>-0.209664869502305</c:v>
                </c:pt>
                <c:pt idx="2866">
                  <c:v>0.271094198148963</c:v>
                </c:pt>
                <c:pt idx="2867">
                  <c:v>-0.257930386580453</c:v>
                </c:pt>
                <c:pt idx="2868">
                  <c:v>-0.267291229257682</c:v>
                </c:pt>
                <c:pt idx="2869">
                  <c:v>-0.240357004019986</c:v>
                </c:pt>
                <c:pt idx="2870">
                  <c:v>0.28117857927824</c:v>
                </c:pt>
                <c:pt idx="2871">
                  <c:v>0.291798230697215</c:v>
                </c:pt>
                <c:pt idx="2872">
                  <c:v>-0.239693938450911</c:v>
                </c:pt>
                <c:pt idx="2873">
                  <c:v>0.302223065828272</c:v>
                </c:pt>
                <c:pt idx="2874">
                  <c:v>0.307306022838603</c:v>
                </c:pt>
                <c:pt idx="2875">
                  <c:v>0.278294693919385</c:v>
                </c:pt>
                <c:pt idx="2876">
                  <c:v>-0.171551822273086</c:v>
                </c:pt>
                <c:pt idx="2877">
                  <c:v>-0.139119851146331</c:v>
                </c:pt>
                <c:pt idx="2878">
                  <c:v>-0.182418809346682</c:v>
                </c:pt>
                <c:pt idx="2879">
                  <c:v>-0.258537129584768</c:v>
                </c:pt>
                <c:pt idx="2880">
                  <c:v>-0.319462451835634</c:v>
                </c:pt>
                <c:pt idx="2881">
                  <c:v>-0.238246800663906</c:v>
                </c:pt>
                <c:pt idx="2882">
                  <c:v>0.300568116927766</c:v>
                </c:pt>
                <c:pt idx="2883">
                  <c:v>0.296846498424204</c:v>
                </c:pt>
                <c:pt idx="2884">
                  <c:v>-0.193296169233105</c:v>
                </c:pt>
                <c:pt idx="2885">
                  <c:v>0.270571771017903</c:v>
                </c:pt>
                <c:pt idx="2886">
                  <c:v>-0.295556656828823</c:v>
                </c:pt>
                <c:pt idx="2887">
                  <c:v>0.265779418482751</c:v>
                </c:pt>
                <c:pt idx="2888">
                  <c:v>0.254061327696119</c:v>
                </c:pt>
                <c:pt idx="2889">
                  <c:v>0.276673784198048</c:v>
                </c:pt>
                <c:pt idx="2890">
                  <c:v>0.279244047880851</c:v>
                </c:pt>
                <c:pt idx="2891">
                  <c:v>-0.266799737608694</c:v>
                </c:pt>
                <c:pt idx="2892">
                  <c:v>-0.226982296905599</c:v>
                </c:pt>
                <c:pt idx="2893">
                  <c:v>0.255810405215435</c:v>
                </c:pt>
                <c:pt idx="2894">
                  <c:v>-0.201980706161977</c:v>
                </c:pt>
                <c:pt idx="2895">
                  <c:v>0.243105411177024</c:v>
                </c:pt>
                <c:pt idx="2896">
                  <c:v>-0.206719832702386</c:v>
                </c:pt>
                <c:pt idx="2897">
                  <c:v>-0.26060366899723</c:v>
                </c:pt>
                <c:pt idx="2898">
                  <c:v>0.317150679521488</c:v>
                </c:pt>
                <c:pt idx="2899">
                  <c:v>0.331236360223035</c:v>
                </c:pt>
                <c:pt idx="2900">
                  <c:v>0.3988891532746</c:v>
                </c:pt>
                <c:pt idx="2901">
                  <c:v>0.308702166365143</c:v>
                </c:pt>
                <c:pt idx="2902">
                  <c:v>-0.283775437179358</c:v>
                </c:pt>
                <c:pt idx="2903">
                  <c:v>-0.24544617432764</c:v>
                </c:pt>
                <c:pt idx="2904">
                  <c:v>-0.194496054349924</c:v>
                </c:pt>
                <c:pt idx="2905">
                  <c:v>0.286520730152699</c:v>
                </c:pt>
                <c:pt idx="2906">
                  <c:v>-0.213046185652956</c:v>
                </c:pt>
                <c:pt idx="2907">
                  <c:v>0.291051815068174</c:v>
                </c:pt>
                <c:pt idx="2908">
                  <c:v>0.295050892594103</c:v>
                </c:pt>
                <c:pt idx="2909">
                  <c:v>0.297006444007764</c:v>
                </c:pt>
                <c:pt idx="2910">
                  <c:v>0.293309512622403</c:v>
                </c:pt>
                <c:pt idx="2911">
                  <c:v>0.300580463975435</c:v>
                </c:pt>
                <c:pt idx="2912">
                  <c:v>0.316790325406153</c:v>
                </c:pt>
                <c:pt idx="2913">
                  <c:v>0.222033431491313</c:v>
                </c:pt>
                <c:pt idx="2914">
                  <c:v>-0.269875391027169</c:v>
                </c:pt>
                <c:pt idx="2915">
                  <c:v>0.306871231643655</c:v>
                </c:pt>
                <c:pt idx="2916">
                  <c:v>0.273871151621421</c:v>
                </c:pt>
                <c:pt idx="2917">
                  <c:v>-0.197766233156823</c:v>
                </c:pt>
                <c:pt idx="2918">
                  <c:v>-0.279769565029442</c:v>
                </c:pt>
                <c:pt idx="2919">
                  <c:v>0.245302056417112</c:v>
                </c:pt>
                <c:pt idx="2920">
                  <c:v>0.279432662004727</c:v>
                </c:pt>
                <c:pt idx="2921">
                  <c:v>0.266528801185899</c:v>
                </c:pt>
                <c:pt idx="2922">
                  <c:v>-0.266374653180471</c:v>
                </c:pt>
                <c:pt idx="2923">
                  <c:v>-0.235151595273177</c:v>
                </c:pt>
                <c:pt idx="2924">
                  <c:v>-0.157764714854922</c:v>
                </c:pt>
                <c:pt idx="2925">
                  <c:v>-0.235711317235294</c:v>
                </c:pt>
                <c:pt idx="2926">
                  <c:v>-0.237971656425757</c:v>
                </c:pt>
                <c:pt idx="2927">
                  <c:v>-0.188846319740985</c:v>
                </c:pt>
                <c:pt idx="2928">
                  <c:v>0.507614157239155</c:v>
                </c:pt>
                <c:pt idx="2929">
                  <c:v>0.267759485969419</c:v>
                </c:pt>
                <c:pt idx="2930">
                  <c:v>-0.228370070075086</c:v>
                </c:pt>
                <c:pt idx="2931">
                  <c:v>-0.212256962861613</c:v>
                </c:pt>
                <c:pt idx="2932">
                  <c:v>0.306755506198418</c:v>
                </c:pt>
                <c:pt idx="2933">
                  <c:v>-0.229644607880687</c:v>
                </c:pt>
                <c:pt idx="2934">
                  <c:v>0.327690935270587</c:v>
                </c:pt>
                <c:pt idx="2935">
                  <c:v>-0.286046865721079</c:v>
                </c:pt>
                <c:pt idx="2936">
                  <c:v>-0.211340504111503</c:v>
                </c:pt>
                <c:pt idx="2937">
                  <c:v>-0.160964184899859</c:v>
                </c:pt>
                <c:pt idx="2938">
                  <c:v>-0.225712348779607</c:v>
                </c:pt>
                <c:pt idx="2939">
                  <c:v>0.284997469079344</c:v>
                </c:pt>
                <c:pt idx="2940">
                  <c:v>0.333382603886437</c:v>
                </c:pt>
                <c:pt idx="2941">
                  <c:v>-0.159484447968182</c:v>
                </c:pt>
                <c:pt idx="2942">
                  <c:v>0.347667219342882</c:v>
                </c:pt>
                <c:pt idx="2943">
                  <c:v>0.303239703214667</c:v>
                </c:pt>
                <c:pt idx="2944">
                  <c:v>0.327085853697711</c:v>
                </c:pt>
                <c:pt idx="2945">
                  <c:v>-0.252109809411704</c:v>
                </c:pt>
                <c:pt idx="2946">
                  <c:v>0.287953553025611</c:v>
                </c:pt>
                <c:pt idx="2947">
                  <c:v>0.273289947626016</c:v>
                </c:pt>
                <c:pt idx="2948">
                  <c:v>0.303885240001017</c:v>
                </c:pt>
                <c:pt idx="2949">
                  <c:v>0.323963102496977</c:v>
                </c:pt>
                <c:pt idx="2950">
                  <c:v>-0.229619090081554</c:v>
                </c:pt>
                <c:pt idx="2951">
                  <c:v>-0.17110263963335</c:v>
                </c:pt>
                <c:pt idx="2952">
                  <c:v>-0.238633534309402</c:v>
                </c:pt>
                <c:pt idx="2953">
                  <c:v>0.277193115520352</c:v>
                </c:pt>
                <c:pt idx="2954">
                  <c:v>0.27334770111972</c:v>
                </c:pt>
                <c:pt idx="2955">
                  <c:v>-0.256429249380468</c:v>
                </c:pt>
                <c:pt idx="2956">
                  <c:v>0.383580820241381</c:v>
                </c:pt>
              </c:numCache>
            </c:numRef>
          </c:xVal>
          <c:yVal>
            <c:numRef>
              <c:f>'CHS protein (p&lt;0.015)'!$R$2:$R$2958</c:f>
              <c:numCache>
                <c:formatCode>General</c:formatCode>
                <c:ptCount val="2957"/>
                <c:pt idx="230">
                  <c:v>3.73739560390159</c:v>
                </c:pt>
                <c:pt idx="231">
                  <c:v>3.19759884382469</c:v>
                </c:pt>
                <c:pt idx="232">
                  <c:v>3.171038681061918</c:v>
                </c:pt>
                <c:pt idx="233">
                  <c:v>3.053498135394658</c:v>
                </c:pt>
                <c:pt idx="234">
                  <c:v>2.870932747210613</c:v>
                </c:pt>
                <c:pt idx="235">
                  <c:v>2.833315413651217</c:v>
                </c:pt>
                <c:pt idx="236">
                  <c:v>2.815761983126717</c:v>
                </c:pt>
                <c:pt idx="237">
                  <c:v>2.807756938445248</c:v>
                </c:pt>
                <c:pt idx="238">
                  <c:v>2.8044238992861</c:v>
                </c:pt>
                <c:pt idx="239">
                  <c:v>2.803037669975248</c:v>
                </c:pt>
                <c:pt idx="240">
                  <c:v>2.724761325584635</c:v>
                </c:pt>
                <c:pt idx="241">
                  <c:v>2.712382886216907</c:v>
                </c:pt>
                <c:pt idx="242">
                  <c:v>2.673236842534026</c:v>
                </c:pt>
                <c:pt idx="243">
                  <c:v>2.663786548924847</c:v>
                </c:pt>
                <c:pt idx="244">
                  <c:v>2.633683452655088</c:v>
                </c:pt>
                <c:pt idx="245">
                  <c:v>2.623410711065497</c:v>
                </c:pt>
                <c:pt idx="246">
                  <c:v>2.60517488669387</c:v>
                </c:pt>
                <c:pt idx="247">
                  <c:v>2.55282806412935</c:v>
                </c:pt>
                <c:pt idx="248">
                  <c:v>2.52010154362135</c:v>
                </c:pt>
                <c:pt idx="249">
                  <c:v>2.430283232576693</c:v>
                </c:pt>
                <c:pt idx="250">
                  <c:v>2.424233444296161</c:v>
                </c:pt>
                <c:pt idx="251">
                  <c:v>2.384837843614763</c:v>
                </c:pt>
                <c:pt idx="252">
                  <c:v>2.376233045109878</c:v>
                </c:pt>
                <c:pt idx="253">
                  <c:v>2.349607749727738</c:v>
                </c:pt>
                <c:pt idx="254">
                  <c:v>2.336850436197476</c:v>
                </c:pt>
                <c:pt idx="255">
                  <c:v>2.308469458976049</c:v>
                </c:pt>
                <c:pt idx="256">
                  <c:v>2.29262485219174</c:v>
                </c:pt>
                <c:pt idx="257">
                  <c:v>2.28399826595451</c:v>
                </c:pt>
                <c:pt idx="258">
                  <c:v>2.280665025649104</c:v>
                </c:pt>
                <c:pt idx="259">
                  <c:v>2.27746952120623</c:v>
                </c:pt>
                <c:pt idx="260">
                  <c:v>2.260646605491188</c:v>
                </c:pt>
                <c:pt idx="261">
                  <c:v>2.245451198336555</c:v>
                </c:pt>
                <c:pt idx="262">
                  <c:v>2.237037493343564</c:v>
                </c:pt>
                <c:pt idx="263">
                  <c:v>2.228486079482795</c:v>
                </c:pt>
                <c:pt idx="264">
                  <c:v>2.222448809287003</c:v>
                </c:pt>
                <c:pt idx="265">
                  <c:v>2.220978312814341</c:v>
                </c:pt>
                <c:pt idx="266">
                  <c:v>2.219180832514864</c:v>
                </c:pt>
                <c:pt idx="267">
                  <c:v>2.18659276986906</c:v>
                </c:pt>
                <c:pt idx="268">
                  <c:v>2.173163715858331</c:v>
                </c:pt>
                <c:pt idx="269">
                  <c:v>2.154641790813751</c:v>
                </c:pt>
                <c:pt idx="270">
                  <c:v>2.130495747252373</c:v>
                </c:pt>
                <c:pt idx="271">
                  <c:v>2.117811797678961</c:v>
                </c:pt>
                <c:pt idx="272">
                  <c:v>2.11194080663258</c:v>
                </c:pt>
                <c:pt idx="273">
                  <c:v>2.097594929670408</c:v>
                </c:pt>
                <c:pt idx="274">
                  <c:v>2.096344894752113</c:v>
                </c:pt>
                <c:pt idx="275">
                  <c:v>2.09513349285778</c:v>
                </c:pt>
                <c:pt idx="276">
                  <c:v>2.068286334323368</c:v>
                </c:pt>
                <c:pt idx="277">
                  <c:v>2.059428046420718</c:v>
                </c:pt>
                <c:pt idx="278">
                  <c:v>2.058578840439211</c:v>
                </c:pt>
                <c:pt idx="279">
                  <c:v>2.055022358895068</c:v>
                </c:pt>
                <c:pt idx="280">
                  <c:v>2.053909393575938</c:v>
                </c:pt>
                <c:pt idx="281">
                  <c:v>2.043822115425165</c:v>
                </c:pt>
                <c:pt idx="282">
                  <c:v>2.032464108362599</c:v>
                </c:pt>
                <c:pt idx="283">
                  <c:v>2.031811729298246</c:v>
                </c:pt>
                <c:pt idx="284">
                  <c:v>2.021416144569752</c:v>
                </c:pt>
                <c:pt idx="285">
                  <c:v>2.00839165160852</c:v>
                </c:pt>
                <c:pt idx="286">
                  <c:v>1.999959648729165</c:v>
                </c:pt>
                <c:pt idx="287">
                  <c:v>1.97958637910678</c:v>
                </c:pt>
                <c:pt idx="288">
                  <c:v>1.972680976506522</c:v>
                </c:pt>
                <c:pt idx="289">
                  <c:v>1.963627115940183</c:v>
                </c:pt>
                <c:pt idx="290">
                  <c:v>1.95795304897559</c:v>
                </c:pt>
                <c:pt idx="291">
                  <c:v>1.9558034378046</c:v>
                </c:pt>
                <c:pt idx="292">
                  <c:v>1.946439645888275</c:v>
                </c:pt>
                <c:pt idx="293">
                  <c:v>1.942024772177504</c:v>
                </c:pt>
                <c:pt idx="294">
                  <c:v>1.938346534236883</c:v>
                </c:pt>
                <c:pt idx="295">
                  <c:v>1.91696456194672</c:v>
                </c:pt>
                <c:pt idx="296">
                  <c:v>1.915652486982941</c:v>
                </c:pt>
                <c:pt idx="297">
                  <c:v>1.912028388771065</c:v>
                </c:pt>
                <c:pt idx="298">
                  <c:v>1.906875153322136</c:v>
                </c:pt>
                <c:pt idx="299">
                  <c:v>1.905237327212948</c:v>
                </c:pt>
                <c:pt idx="300">
                  <c:v>1.901629568282367</c:v>
                </c:pt>
                <c:pt idx="301">
                  <c:v>1.892257635877474</c:v>
                </c:pt>
                <c:pt idx="302">
                  <c:v>1.887545955204444</c:v>
                </c:pt>
                <c:pt idx="303">
                  <c:v>1.875697763770715</c:v>
                </c:pt>
                <c:pt idx="304">
                  <c:v>1.870185849439804</c:v>
                </c:pt>
                <c:pt idx="305">
                  <c:v>1.856377725439136</c:v>
                </c:pt>
                <c:pt idx="306">
                  <c:v>1.842193499668175</c:v>
                </c:pt>
                <c:pt idx="307">
                  <c:v>1.821334861651376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056216"/>
        <c:axId val="2104075480"/>
      </c:scatterChart>
      <c:valAx>
        <c:axId val="2104056216"/>
        <c:scaling>
          <c:orientation val="minMax"/>
          <c:max val="0.8"/>
          <c:min val="-0.8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104075480"/>
        <c:crosses val="autoZero"/>
        <c:crossBetween val="midCat"/>
        <c:majorUnit val="0.2"/>
      </c:valAx>
      <c:valAx>
        <c:axId val="2104075480"/>
        <c:scaling>
          <c:orientation val="minMax"/>
          <c:max val="4.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104056216"/>
        <c:crossesAt val="-1.0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0.52471</cdr:x>
      <cdr:y>0.06551</cdr:y>
    </cdr:from>
    <cdr:to>
      <cdr:x>0.84181</cdr:x>
      <cdr:y>0.15972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2797627" y="201862"/>
          <a:ext cx="1690697" cy="2902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(● : 32)</a:t>
          </a:r>
          <a:endParaRPr lang="en-US" sz="1600" dirty="0">
            <a:effectLst/>
          </a:endParaRPr>
        </a:p>
        <a:p xmlns:a="http://schemas.openxmlformats.org/drawingml/2006/main">
          <a:endParaRPr lang="en-US" sz="1600" dirty="0"/>
        </a:p>
      </cdr:txBody>
    </cdr:sp>
  </cdr:relSizeAnchor>
  <cdr:relSizeAnchor xmlns:cdr="http://schemas.openxmlformats.org/drawingml/2006/chartDrawing">
    <cdr:from>
      <cdr:x>0.11038</cdr:x>
      <cdr:y>0.76222</cdr:y>
    </cdr:from>
    <cdr:to>
      <cdr:x>0.89016</cdr:x>
      <cdr:y>0.76431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420370" y="2072308"/>
          <a:ext cx="2969706" cy="568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0.50721</cdr:x>
      <cdr:y>0.06197</cdr:y>
    </cdr:from>
    <cdr:to>
      <cdr:x>0.51052</cdr:x>
      <cdr:y>0.8402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1107911" y="114541"/>
          <a:ext cx="7230" cy="14383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0.06103</cdr:x>
      <cdr:y>0.6145</cdr:y>
    </cdr:from>
    <cdr:to>
      <cdr:x>0.30522</cdr:x>
      <cdr:y>0.69664</cdr:y>
    </cdr:to>
    <cdr:sp macro="" textlink="">
      <cdr:nvSpPr>
        <cdr:cNvPr id="7" name="TextBox 14"/>
        <cdr:cNvSpPr txBox="1"/>
      </cdr:nvSpPr>
      <cdr:spPr>
        <a:xfrm xmlns:a="http://schemas.openxmlformats.org/drawingml/2006/main">
          <a:off x="325418" y="1893450"/>
          <a:ext cx="1301960" cy="2530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p&lt;0.05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5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E3CA6B67-27E7-FE41-BD8B-15807A2DA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3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9791C6-6D3B-9842-8AAA-9A738E4B7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88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B4C4FD-C8A4-6646-B07A-8717C0FE7A2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E37A1E-566A-074D-9B47-982E76AC8068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8350" cy="343376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30" tIns="44865" rIns="89730" bIns="44865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0284B9-D75D-0749-99AF-1E6FEBC95E32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8350" cy="343376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30" tIns="44865" rIns="89730" bIns="44865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A9B2D2-6AF5-CB46-AF78-A4917B925B6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8350" cy="343376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30" tIns="44865" rIns="89730" bIns="44865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2F3EB-80A2-3A46-B944-706F5741CBB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E748F-E6AF-E74D-9BBA-F0CD42F77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ADE89-C9FD-F444-89D7-B2F671C9C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8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93988-7183-1E4A-8B84-69DC528BF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44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A4A03-9534-F14E-A604-4335DA111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4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40029-E4AB-4640-B7FF-1A4BDEBFF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5C540-E7D8-4649-9B8C-78416516B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19998-CA1F-2645-B9DD-E585BFA29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9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89E6F-50A1-1147-A163-8C2F88484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8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FB7DF-3E72-E742-9277-3EDBF8A98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1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F7FE6-8C7C-E649-B1B4-108625198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4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CB3E2-0F4A-E84E-B213-65DFE9A90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7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EE75-0BA7-8947-BC69-B0C6A1198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3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07FB49-6642-BF4C-99D1-8C29AA13E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83516"/>
            <a:ext cx="7689422" cy="1494176"/>
          </a:xfrm>
        </p:spPr>
        <p:txBody>
          <a:bodyPr/>
          <a:lstStyle/>
          <a:p>
            <a:r>
              <a:rPr lang="en-US" sz="3600" dirty="0"/>
              <a:t>High-density Antibody Arrays as Proteomic</a:t>
            </a:r>
            <a:r>
              <a:rPr lang="en-US" sz="3600" dirty="0" smtClean="0"/>
              <a:t>, </a:t>
            </a:r>
            <a:r>
              <a:rPr lang="en-US" sz="3600" dirty="0" err="1" smtClean="0"/>
              <a:t>Glycomic</a:t>
            </a:r>
            <a:r>
              <a:rPr lang="en-US" sz="3600" dirty="0" smtClean="0"/>
              <a:t> </a:t>
            </a:r>
            <a:r>
              <a:rPr lang="en-US" sz="3600" dirty="0"/>
              <a:t>and Autoantibody Discovery Tools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2755900"/>
            <a:ext cx="825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Paul Lampe</a:t>
            </a:r>
          </a:p>
          <a:p>
            <a:pPr algn="ctr"/>
            <a:r>
              <a:rPr lang="en-US" dirty="0" smtClean="0"/>
              <a:t>FHCRC CVC</a:t>
            </a:r>
          </a:p>
        </p:txBody>
      </p:sp>
      <p:pic>
        <p:nvPicPr>
          <p:cNvPr id="6" name="Picture 5" descr="FredHutch_v_tag_4c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43" y="4660040"/>
            <a:ext cx="2689412" cy="216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93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/>
              <a:t>  </a:t>
            </a:r>
            <a:r>
              <a:rPr lang="en-US" sz="2000" b="1" dirty="0" err="1"/>
              <a:t>Glycoproteomic</a:t>
            </a:r>
            <a:r>
              <a:rPr lang="en-US" sz="2000" b="1" dirty="0"/>
              <a:t> analysis method utilizing our array</a:t>
            </a:r>
          </a:p>
        </p:txBody>
      </p:sp>
      <p:grpSp>
        <p:nvGrpSpPr>
          <p:cNvPr id="76802" name="Group 4"/>
          <p:cNvGrpSpPr>
            <a:grpSpLocks/>
          </p:cNvGrpSpPr>
          <p:nvPr/>
        </p:nvGrpSpPr>
        <p:grpSpPr bwMode="auto">
          <a:xfrm>
            <a:off x="393700" y="431800"/>
            <a:ext cx="8322732" cy="6109539"/>
            <a:chOff x="4767052" y="2874449"/>
            <a:chExt cx="3731254" cy="3323772"/>
          </a:xfrm>
        </p:grpSpPr>
        <p:grpSp>
          <p:nvGrpSpPr>
            <p:cNvPr id="76804" name="Group 5"/>
            <p:cNvGrpSpPr>
              <a:grpSpLocks/>
            </p:cNvGrpSpPr>
            <p:nvPr/>
          </p:nvGrpSpPr>
          <p:grpSpPr bwMode="auto">
            <a:xfrm>
              <a:off x="6382948" y="3561983"/>
              <a:ext cx="256291" cy="1378807"/>
              <a:chOff x="3339401" y="2242429"/>
              <a:chExt cx="432499" cy="1696502"/>
            </a:xfrm>
          </p:grpSpPr>
          <p:sp>
            <p:nvSpPr>
              <p:cNvPr id="1231" name="Right Bracket 1230"/>
              <p:cNvSpPr/>
              <p:nvPr/>
            </p:nvSpPr>
            <p:spPr>
              <a:xfrm>
                <a:off x="3338868" y="2242342"/>
                <a:ext cx="183758" cy="1697042"/>
              </a:xfrm>
              <a:prstGeom prst="rightBracket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Text" lastClr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77374" name="Straight Arrow Connector 1231"/>
              <p:cNvCxnSpPr>
                <a:cxnSpLocks noChangeShapeType="1"/>
              </p:cNvCxnSpPr>
              <p:nvPr/>
            </p:nvCxnSpPr>
            <p:spPr bwMode="auto">
              <a:xfrm>
                <a:off x="3523171" y="2342765"/>
                <a:ext cx="248729" cy="0"/>
              </a:xfrm>
              <a:prstGeom prst="straightConnector1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6805" name="Straight Arrow Connector 6"/>
            <p:cNvCxnSpPr>
              <a:cxnSpLocks noChangeShapeType="1"/>
            </p:cNvCxnSpPr>
            <p:nvPr/>
          </p:nvCxnSpPr>
          <p:spPr bwMode="auto">
            <a:xfrm>
              <a:off x="7438811" y="4820441"/>
              <a:ext cx="2287" cy="291645"/>
            </a:xfrm>
            <a:prstGeom prst="straightConnector1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Box 7"/>
            <p:cNvSpPr txBox="1"/>
            <p:nvPr/>
          </p:nvSpPr>
          <p:spPr>
            <a:xfrm>
              <a:off x="4814025" y="3580049"/>
              <a:ext cx="1392815" cy="3265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Antibodies covalently linked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to array surface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(high density: 3600 in triplicate)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7052" y="5947307"/>
              <a:ext cx="1493166" cy="2344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Samples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(body fluids or tissue proteins)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60075" y="4602608"/>
              <a:ext cx="1574301" cy="1423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Unbound proteins are washed away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73722" y="5807396"/>
              <a:ext cx="1618427" cy="2344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Only </a:t>
              </a:r>
              <a:r>
                <a:rPr lang="en-US" sz="1100" kern="0" dirty="0" err="1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sialyl</a:t>
              </a:r>
              <a:r>
                <a:rPr lang="en-US" sz="11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Le</a:t>
              </a:r>
              <a:r>
                <a:rPr lang="en-US" sz="1100" kern="0" baseline="300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11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glycan bearing proteins are detected with fluorescently labeled anti-</a:t>
              </a:r>
              <a:r>
                <a:rPr lang="en-US" sz="1100" kern="0" dirty="0" err="1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sialyl</a:t>
              </a:r>
              <a:r>
                <a:rPr lang="en-US" sz="11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Le</a:t>
              </a:r>
              <a:r>
                <a:rPr lang="en-US" sz="1100" kern="0" baseline="300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cxnSp>
          <p:nvCxnSpPr>
            <p:cNvPr id="76810" name="Straight Arrow Connector 11"/>
            <p:cNvCxnSpPr>
              <a:cxnSpLocks noChangeShapeType="1"/>
            </p:cNvCxnSpPr>
            <p:nvPr/>
          </p:nvCxnSpPr>
          <p:spPr bwMode="auto">
            <a:xfrm flipV="1">
              <a:off x="6020202" y="4940790"/>
              <a:ext cx="158876" cy="3019"/>
            </a:xfrm>
            <a:prstGeom prst="straightConnector1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6811" name="Group 12"/>
            <p:cNvGrpSpPr>
              <a:grpSpLocks noChangeAspect="1"/>
            </p:cNvGrpSpPr>
            <p:nvPr/>
          </p:nvGrpSpPr>
          <p:grpSpPr bwMode="auto">
            <a:xfrm>
              <a:off x="4847475" y="3205225"/>
              <a:ext cx="1492454" cy="507825"/>
              <a:chOff x="950356" y="506673"/>
              <a:chExt cx="2912224" cy="990150"/>
            </a:xfrm>
          </p:grpSpPr>
          <p:sp>
            <p:nvSpPr>
              <p:cNvPr id="992" name="Trapezoid 991"/>
              <p:cNvSpPr/>
              <p:nvPr/>
            </p:nvSpPr>
            <p:spPr>
              <a:xfrm>
                <a:off x="950356" y="774419"/>
                <a:ext cx="2912224" cy="486656"/>
              </a:xfrm>
              <a:prstGeom prst="trapezoid">
                <a:avLst>
                  <a:gd name="adj" fmla="val 98680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1F497D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93" name="TextBox 992"/>
              <p:cNvSpPr txBox="1"/>
              <p:nvPr/>
            </p:nvSpPr>
            <p:spPr>
              <a:xfrm rot="13708999">
                <a:off x="2991847" y="887319"/>
                <a:ext cx="990150" cy="22885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430200</a:t>
                </a:r>
              </a:p>
            </p:txBody>
          </p:sp>
          <p:grpSp>
            <p:nvGrpSpPr>
              <p:cNvPr id="77304" name="Group 993"/>
              <p:cNvGrpSpPr>
                <a:grpSpLocks/>
              </p:cNvGrpSpPr>
              <p:nvPr/>
            </p:nvGrpSpPr>
            <p:grpSpPr bwMode="auto">
              <a:xfrm>
                <a:off x="3122132" y="833273"/>
                <a:ext cx="462576" cy="385304"/>
                <a:chOff x="4530882" y="490751"/>
                <a:chExt cx="459506" cy="440587"/>
              </a:xfrm>
            </p:grpSpPr>
            <p:grpSp>
              <p:nvGrpSpPr>
                <p:cNvPr id="77361" name="Group 1218"/>
                <p:cNvGrpSpPr>
                  <a:grpSpLocks/>
                </p:cNvGrpSpPr>
                <p:nvPr/>
              </p:nvGrpSpPr>
              <p:grpSpPr bwMode="auto">
                <a:xfrm>
                  <a:off x="4623740" y="688059"/>
                  <a:ext cx="366648" cy="243279"/>
                  <a:chOff x="4433952" y="628576"/>
                  <a:chExt cx="432645" cy="232225"/>
                </a:xfrm>
              </p:grpSpPr>
              <p:sp>
                <p:nvSpPr>
                  <p:cNvPr id="1226" name="Trapezoid 1225"/>
                  <p:cNvSpPr/>
                  <p:nvPr/>
                </p:nvSpPr>
                <p:spPr>
                  <a:xfrm>
                    <a:off x="4466285" y="815286"/>
                    <a:ext cx="400454" cy="45951"/>
                  </a:xfrm>
                  <a:prstGeom prst="trapezoid">
                    <a:avLst>
                      <a:gd name="adj" fmla="val 98680"/>
                    </a:avLst>
                  </a:prstGeom>
                  <a:gradFill flip="none" rotWithShape="1">
                    <a:gsLst>
                      <a:gs pos="0">
                        <a:sysClr val="windowText" lastClr="000000"/>
                      </a:gs>
                      <a:gs pos="85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08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227" name="Trapezoid 1226"/>
                  <p:cNvSpPr/>
                  <p:nvPr/>
                </p:nvSpPr>
                <p:spPr>
                  <a:xfrm>
                    <a:off x="4450006" y="761982"/>
                    <a:ext cx="361385" cy="42276"/>
                  </a:xfrm>
                  <a:prstGeom prst="trapezoid">
                    <a:avLst>
                      <a:gd name="adj" fmla="val 98680"/>
                    </a:avLst>
                  </a:prstGeom>
                  <a:gradFill flip="none" rotWithShape="1">
                    <a:gsLst>
                      <a:gs pos="0">
                        <a:sysClr val="windowText" lastClr="000000"/>
                      </a:gs>
                      <a:gs pos="85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08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228" name="Trapezoid 1227"/>
                  <p:cNvSpPr/>
                  <p:nvPr/>
                </p:nvSpPr>
                <p:spPr>
                  <a:xfrm>
                    <a:off x="4438612" y="710516"/>
                    <a:ext cx="323944" cy="36761"/>
                  </a:xfrm>
                  <a:prstGeom prst="trapezoid">
                    <a:avLst>
                      <a:gd name="adj" fmla="val 98680"/>
                    </a:avLst>
                  </a:prstGeom>
                  <a:gradFill flip="none" rotWithShape="1">
                    <a:gsLst>
                      <a:gs pos="0">
                        <a:sysClr val="windowText" lastClr="000000"/>
                      </a:gs>
                      <a:gs pos="85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08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229" name="Trapezoid 1228"/>
                  <p:cNvSpPr/>
                  <p:nvPr/>
                </p:nvSpPr>
                <p:spPr>
                  <a:xfrm>
                    <a:off x="4433727" y="668242"/>
                    <a:ext cx="281620" cy="29409"/>
                  </a:xfrm>
                  <a:prstGeom prst="trapezoid">
                    <a:avLst>
                      <a:gd name="adj" fmla="val 98680"/>
                    </a:avLst>
                  </a:prstGeom>
                  <a:gradFill flip="none" rotWithShape="1">
                    <a:gsLst>
                      <a:gs pos="0">
                        <a:sysClr val="windowText" lastClr="000000"/>
                      </a:gs>
                      <a:gs pos="85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08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230" name="Trapezoid 1229"/>
                  <p:cNvSpPr/>
                  <p:nvPr/>
                </p:nvSpPr>
                <p:spPr>
                  <a:xfrm>
                    <a:off x="4433727" y="633318"/>
                    <a:ext cx="240923" cy="25733"/>
                  </a:xfrm>
                  <a:prstGeom prst="trapezoid">
                    <a:avLst>
                      <a:gd name="adj" fmla="val 98680"/>
                    </a:avLst>
                  </a:prstGeom>
                  <a:gradFill flip="none" rotWithShape="1">
                    <a:gsLst>
                      <a:gs pos="0">
                        <a:sysClr val="windowText" lastClr="000000"/>
                      </a:gs>
                      <a:gs pos="85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08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7362" name="Group 1219"/>
                <p:cNvGrpSpPr>
                  <a:grpSpLocks/>
                </p:cNvGrpSpPr>
                <p:nvPr/>
              </p:nvGrpSpPr>
              <p:grpSpPr bwMode="auto">
                <a:xfrm>
                  <a:off x="4530882" y="490751"/>
                  <a:ext cx="266616" cy="188417"/>
                  <a:chOff x="4433952" y="628576"/>
                  <a:chExt cx="432645" cy="232225"/>
                </a:xfrm>
              </p:grpSpPr>
              <p:sp>
                <p:nvSpPr>
                  <p:cNvPr id="1221" name="Trapezoid 1220"/>
                  <p:cNvSpPr/>
                  <p:nvPr/>
                </p:nvSpPr>
                <p:spPr>
                  <a:xfrm>
                    <a:off x="4465680" y="813806"/>
                    <a:ext cx="400712" cy="47465"/>
                  </a:xfrm>
                  <a:prstGeom prst="trapezoid">
                    <a:avLst>
                      <a:gd name="adj" fmla="val 98680"/>
                    </a:avLst>
                  </a:prstGeom>
                  <a:gradFill flip="none" rotWithShape="1">
                    <a:gsLst>
                      <a:gs pos="0">
                        <a:sysClr val="windowText" lastClr="000000"/>
                      </a:gs>
                      <a:gs pos="85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08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222" name="Trapezoid 1221"/>
                  <p:cNvSpPr/>
                  <p:nvPr/>
                </p:nvSpPr>
                <p:spPr>
                  <a:xfrm>
                    <a:off x="4447772" y="761595"/>
                    <a:ext cx="364894" cy="40344"/>
                  </a:xfrm>
                  <a:prstGeom prst="trapezoid">
                    <a:avLst>
                      <a:gd name="adj" fmla="val 98680"/>
                    </a:avLst>
                  </a:prstGeom>
                  <a:gradFill flip="none" rotWithShape="1">
                    <a:gsLst>
                      <a:gs pos="0">
                        <a:sysClr val="windowText" lastClr="000000"/>
                      </a:gs>
                      <a:gs pos="85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08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223" name="Trapezoid 1222"/>
                  <p:cNvSpPr/>
                  <p:nvPr/>
                </p:nvSpPr>
                <p:spPr>
                  <a:xfrm>
                    <a:off x="4438817" y="709384"/>
                    <a:ext cx="322361" cy="37972"/>
                  </a:xfrm>
                  <a:prstGeom prst="trapezoid">
                    <a:avLst>
                      <a:gd name="adj" fmla="val 98680"/>
                    </a:avLst>
                  </a:prstGeom>
                  <a:gradFill flip="none" rotWithShape="1">
                    <a:gsLst>
                      <a:gs pos="0">
                        <a:sysClr val="windowText" lastClr="000000"/>
                      </a:gs>
                      <a:gs pos="85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08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224" name="Trapezoid 1223"/>
                  <p:cNvSpPr/>
                  <p:nvPr/>
                </p:nvSpPr>
                <p:spPr>
                  <a:xfrm>
                    <a:off x="4434340" y="661919"/>
                    <a:ext cx="279827" cy="35598"/>
                  </a:xfrm>
                  <a:prstGeom prst="trapezoid">
                    <a:avLst>
                      <a:gd name="adj" fmla="val 98680"/>
                    </a:avLst>
                  </a:prstGeom>
                  <a:gradFill flip="none" rotWithShape="1">
                    <a:gsLst>
                      <a:gs pos="0">
                        <a:sysClr val="windowText" lastClr="000000"/>
                      </a:gs>
                      <a:gs pos="85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08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225" name="Trapezoid 1224"/>
                  <p:cNvSpPr/>
                  <p:nvPr/>
                </p:nvSpPr>
                <p:spPr>
                  <a:xfrm>
                    <a:off x="4434340" y="628694"/>
                    <a:ext cx="241771" cy="28479"/>
                  </a:xfrm>
                  <a:prstGeom prst="trapezoid">
                    <a:avLst>
                      <a:gd name="adj" fmla="val 98680"/>
                    </a:avLst>
                  </a:prstGeom>
                  <a:gradFill flip="none" rotWithShape="1">
                    <a:gsLst>
                      <a:gs pos="0">
                        <a:sysClr val="windowText" lastClr="000000"/>
                      </a:gs>
                      <a:gs pos="85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08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995" name="Oval 994"/>
              <p:cNvSpPr/>
              <p:nvPr/>
            </p:nvSpPr>
            <p:spPr>
              <a:xfrm>
                <a:off x="1214220" y="1101101"/>
                <a:ext cx="386075" cy="124611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96" name="Oval 995"/>
              <p:cNvSpPr/>
              <p:nvPr/>
            </p:nvSpPr>
            <p:spPr>
              <a:xfrm>
                <a:off x="2208570" y="1101101"/>
                <a:ext cx="411072" cy="1161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3000">
                    <a:srgbClr val="FF0000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97" name="Oval 996"/>
              <p:cNvSpPr/>
              <p:nvPr/>
            </p:nvSpPr>
            <p:spPr>
              <a:xfrm>
                <a:off x="2697413" y="1109521"/>
                <a:ext cx="427737" cy="116191"/>
              </a:xfrm>
              <a:prstGeom prst="ellipse">
                <a:avLst/>
              </a:prstGeom>
              <a:gradFill flip="none" rotWithShape="1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53000">
                    <a:srgbClr val="1F497D">
                      <a:lumMod val="60000"/>
                      <a:lumOff val="4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98" name="Oval 997"/>
              <p:cNvSpPr/>
              <p:nvPr/>
            </p:nvSpPr>
            <p:spPr>
              <a:xfrm>
                <a:off x="1707229" y="1101101"/>
                <a:ext cx="411072" cy="1161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2000">
                    <a:srgbClr val="FFFF00"/>
                  </a:gs>
                  <a:gs pos="42000">
                    <a:srgbClr val="FFFF66"/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99" name="Oval 998"/>
              <p:cNvSpPr/>
              <p:nvPr/>
            </p:nvSpPr>
            <p:spPr>
              <a:xfrm>
                <a:off x="2198849" y="835040"/>
                <a:ext cx="329136" cy="10103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Text" lastClr="000000">
                      <a:lumMod val="50000"/>
                      <a:lumOff val="50000"/>
                    </a:sysClr>
                  </a:gs>
                  <a:gs pos="32000">
                    <a:sysClr val="window" lastClr="FFFFFF">
                      <a:lumMod val="50000"/>
                    </a:sys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00" name="Oval 999"/>
              <p:cNvSpPr/>
              <p:nvPr/>
            </p:nvSpPr>
            <p:spPr>
              <a:xfrm>
                <a:off x="1814163" y="840093"/>
                <a:ext cx="329135" cy="99351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32000">
                    <a:srgbClr val="FF6600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01" name="Oval 1000"/>
              <p:cNvSpPr/>
              <p:nvPr/>
            </p:nvSpPr>
            <p:spPr>
              <a:xfrm>
                <a:off x="1432255" y="840093"/>
                <a:ext cx="330524" cy="99351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00"/>
                  </a:gs>
                  <a:gs pos="32000">
                    <a:srgbClr val="006600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02" name="Oval 1001"/>
              <p:cNvSpPr/>
              <p:nvPr/>
            </p:nvSpPr>
            <p:spPr>
              <a:xfrm>
                <a:off x="2590478" y="840093"/>
                <a:ext cx="329136" cy="99351"/>
              </a:xfrm>
              <a:prstGeom prst="ellipse">
                <a:avLst/>
              </a:prstGeom>
              <a:gradFill flip="none" rotWithShape="1">
                <a:gsLst>
                  <a:gs pos="0">
                    <a:srgbClr val="C0504D">
                      <a:lumMod val="50000"/>
                    </a:srgbClr>
                  </a:gs>
                  <a:gs pos="32000">
                    <a:srgbClr val="C0504D">
                      <a:lumMod val="5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003" name="Group 24"/>
              <p:cNvGrpSpPr>
                <a:grpSpLocks/>
              </p:cNvGrpSpPr>
              <p:nvPr/>
            </p:nvGrpSpPr>
            <p:grpSpPr bwMode="auto">
              <a:xfrm>
                <a:off x="1715527" y="993502"/>
                <a:ext cx="139365" cy="197736"/>
                <a:chOff x="2448" y="2448"/>
                <a:chExt cx="528" cy="768"/>
              </a:xfr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p:grpSpPr>
            <p:grpSp>
              <p:nvGrpSpPr>
                <p:cNvPr id="1211" name="Group 25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21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18" name="Rectangle 27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12" name="Rectangle 28"/>
                <p:cNvSpPr>
                  <a:spLocks noChangeArrowheads="1"/>
                </p:cNvSpPr>
                <p:nvPr/>
              </p:nvSpPr>
              <p:spPr bwMode="auto">
                <a:xfrm rot="19817544">
                  <a:off x="244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13" name="Rectangle 29"/>
                <p:cNvSpPr>
                  <a:spLocks noChangeArrowheads="1"/>
                </p:cNvSpPr>
                <p:nvPr/>
              </p:nvSpPr>
              <p:spPr bwMode="auto">
                <a:xfrm rot="1913690">
                  <a:off x="292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214" name="Group 30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215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16" name="Rectangle 32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04" name="Group 24"/>
              <p:cNvGrpSpPr>
                <a:grpSpLocks/>
              </p:cNvGrpSpPr>
              <p:nvPr/>
            </p:nvGrpSpPr>
            <p:grpSpPr bwMode="auto">
              <a:xfrm>
                <a:off x="2207866" y="986444"/>
                <a:ext cx="139365" cy="197736"/>
                <a:chOff x="2448" y="2448"/>
                <a:chExt cx="528" cy="768"/>
              </a:xfr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p:grpSpPr>
            <p:grpSp>
              <p:nvGrpSpPr>
                <p:cNvPr id="1203" name="Group 25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209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10" name="Rectangle 27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04" name="Rectangle 28"/>
                <p:cNvSpPr>
                  <a:spLocks noChangeArrowheads="1"/>
                </p:cNvSpPr>
                <p:nvPr/>
              </p:nvSpPr>
              <p:spPr bwMode="auto">
                <a:xfrm rot="-1782456">
                  <a:off x="244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05" name="Rectangle 29"/>
                <p:cNvSpPr>
                  <a:spLocks noChangeArrowheads="1"/>
                </p:cNvSpPr>
                <p:nvPr/>
              </p:nvSpPr>
              <p:spPr bwMode="auto">
                <a:xfrm rot="1913690">
                  <a:off x="292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206" name="Group 30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20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08" name="Rectangle 32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77315" name="Group 7"/>
              <p:cNvGrpSpPr>
                <a:grpSpLocks/>
              </p:cNvGrpSpPr>
              <p:nvPr/>
            </p:nvGrpSpPr>
            <p:grpSpPr bwMode="auto">
              <a:xfrm>
                <a:off x="1217903" y="996643"/>
                <a:ext cx="126516" cy="198186"/>
                <a:chOff x="2448" y="2448"/>
                <a:chExt cx="528" cy="768"/>
              </a:xfrm>
            </p:grpSpPr>
            <p:grpSp>
              <p:nvGrpSpPr>
                <p:cNvPr id="77353" name="Group 8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</p:grpSpPr>
              <p:sp>
                <p:nvSpPr>
                  <p:cNvPr id="120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595" y="2781"/>
                    <a:ext cx="100" cy="43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99CC">
                          <a:gamma/>
                          <a:shade val="46275"/>
                          <a:invGamma/>
                        </a:srgbClr>
                      </a:gs>
                      <a:gs pos="50000">
                        <a:srgbClr val="FF99CC"/>
                      </a:gs>
                      <a:gs pos="100000">
                        <a:srgbClr val="FF99CC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02" name="Rectangle 10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518" y="2448"/>
                    <a:ext cx="77" cy="3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99CC">
                          <a:gamma/>
                          <a:shade val="46275"/>
                          <a:invGamma/>
                        </a:srgbClr>
                      </a:gs>
                      <a:gs pos="50000">
                        <a:srgbClr val="FF99CC"/>
                      </a:gs>
                      <a:gs pos="100000">
                        <a:srgbClr val="FF99CC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196" name="Rectangle 11"/>
                <p:cNvSpPr>
                  <a:spLocks noChangeArrowheads="1"/>
                </p:cNvSpPr>
                <p:nvPr/>
              </p:nvSpPr>
              <p:spPr bwMode="auto">
                <a:xfrm rot="-1782456">
                  <a:off x="2450" y="2500"/>
                  <a:ext cx="46" cy="28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97" name="Rectangle 12"/>
                <p:cNvSpPr>
                  <a:spLocks noChangeArrowheads="1"/>
                </p:cNvSpPr>
                <p:nvPr/>
              </p:nvSpPr>
              <p:spPr bwMode="auto">
                <a:xfrm rot="1913690">
                  <a:off x="2937" y="2500"/>
                  <a:ext cx="52" cy="28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77356" name="Group 13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</p:grpSpPr>
              <p:sp>
                <p:nvSpPr>
                  <p:cNvPr id="119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575" y="2781"/>
                    <a:ext cx="93" cy="43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99CC">
                          <a:gamma/>
                          <a:shade val="46275"/>
                          <a:invGamma/>
                        </a:srgbClr>
                      </a:gs>
                      <a:gs pos="50000">
                        <a:srgbClr val="FF99CC"/>
                      </a:gs>
                      <a:gs pos="100000">
                        <a:srgbClr val="FF99CC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00" name="Rectangle 15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74" y="2448"/>
                    <a:ext cx="100" cy="3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99CC">
                          <a:gamma/>
                          <a:shade val="46275"/>
                          <a:invGamma/>
                        </a:srgbClr>
                      </a:gs>
                      <a:gs pos="50000">
                        <a:srgbClr val="FF99CC"/>
                      </a:gs>
                      <a:gs pos="100000">
                        <a:srgbClr val="FF99CC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77316" name="Group 7"/>
              <p:cNvGrpSpPr>
                <a:grpSpLocks/>
              </p:cNvGrpSpPr>
              <p:nvPr/>
            </p:nvGrpSpPr>
            <p:grpSpPr bwMode="auto">
              <a:xfrm>
                <a:off x="1474133" y="989482"/>
                <a:ext cx="126160" cy="204386"/>
                <a:chOff x="2448" y="2448"/>
                <a:chExt cx="528" cy="768"/>
              </a:xfrm>
            </p:grpSpPr>
            <p:grpSp>
              <p:nvGrpSpPr>
                <p:cNvPr id="77345" name="Group 8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</p:grpSpPr>
              <p:sp>
                <p:nvSpPr>
                  <p:cNvPr id="119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599" y="2779"/>
                    <a:ext cx="85" cy="43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99CC">
                          <a:gamma/>
                          <a:shade val="46275"/>
                          <a:invGamma/>
                        </a:srgbClr>
                      </a:gs>
                      <a:gs pos="50000">
                        <a:srgbClr val="FF99CC"/>
                      </a:gs>
                      <a:gs pos="100000">
                        <a:srgbClr val="FF99CC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4" name="Rectangle 10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9" y="2431"/>
                    <a:ext cx="101" cy="3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99CC">
                          <a:gamma/>
                          <a:shade val="46275"/>
                          <a:invGamma/>
                        </a:srgbClr>
                      </a:gs>
                      <a:gs pos="50000">
                        <a:srgbClr val="FF99CC"/>
                      </a:gs>
                      <a:gs pos="100000">
                        <a:srgbClr val="FF99CC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188" name="Rectangle 11"/>
                <p:cNvSpPr>
                  <a:spLocks noChangeArrowheads="1"/>
                </p:cNvSpPr>
                <p:nvPr/>
              </p:nvSpPr>
              <p:spPr bwMode="auto">
                <a:xfrm rot="-1782456">
                  <a:off x="2453" y="2481"/>
                  <a:ext cx="46" cy="29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89" name="Rectangle 12"/>
                <p:cNvSpPr>
                  <a:spLocks noChangeArrowheads="1"/>
                </p:cNvSpPr>
                <p:nvPr/>
              </p:nvSpPr>
              <p:spPr bwMode="auto">
                <a:xfrm rot="1913690">
                  <a:off x="2930" y="2481"/>
                  <a:ext cx="46" cy="29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77348" name="Group 13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</p:grpSpPr>
              <p:sp>
                <p:nvSpPr>
                  <p:cNvPr id="119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585" y="2779"/>
                    <a:ext cx="77" cy="43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99CC">
                          <a:gamma/>
                          <a:shade val="46275"/>
                          <a:invGamma/>
                        </a:srgbClr>
                      </a:gs>
                      <a:gs pos="50000">
                        <a:srgbClr val="FF99CC"/>
                      </a:gs>
                      <a:gs pos="100000">
                        <a:srgbClr val="FF99CC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2" name="Rectangle 15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500" y="2431"/>
                    <a:ext cx="77" cy="3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99CC">
                          <a:gamma/>
                          <a:shade val="46275"/>
                          <a:invGamma/>
                        </a:srgbClr>
                      </a:gs>
                      <a:gs pos="50000">
                        <a:srgbClr val="FF99CC"/>
                      </a:gs>
                      <a:gs pos="100000">
                        <a:srgbClr val="FF99CC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77317" name="Group 7"/>
              <p:cNvGrpSpPr>
                <a:grpSpLocks/>
              </p:cNvGrpSpPr>
              <p:nvPr/>
            </p:nvGrpSpPr>
            <p:grpSpPr bwMode="auto">
              <a:xfrm>
                <a:off x="1329529" y="917470"/>
                <a:ext cx="118364" cy="196318"/>
                <a:chOff x="2448" y="2448"/>
                <a:chExt cx="528" cy="768"/>
              </a:xfrm>
            </p:grpSpPr>
            <p:grpSp>
              <p:nvGrpSpPr>
                <p:cNvPr id="77337" name="Group 8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</p:grpSpPr>
              <p:sp>
                <p:nvSpPr>
                  <p:cNvPr id="118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591" y="2791"/>
                    <a:ext cx="99" cy="42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99CC">
                          <a:gamma/>
                          <a:shade val="46275"/>
                          <a:invGamma/>
                        </a:srgbClr>
                      </a:gs>
                      <a:gs pos="50000">
                        <a:srgbClr val="FF99CC"/>
                      </a:gs>
                      <a:gs pos="100000">
                        <a:srgbClr val="FF99CC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6" name="Rectangle 10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500" y="2448"/>
                    <a:ext cx="91" cy="38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99CC">
                          <a:gamma/>
                          <a:shade val="46275"/>
                          <a:invGamma/>
                        </a:srgbClr>
                      </a:gs>
                      <a:gs pos="50000">
                        <a:srgbClr val="FF99CC"/>
                      </a:gs>
                      <a:gs pos="100000">
                        <a:srgbClr val="FF99CC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180" name="Rectangle 11"/>
                <p:cNvSpPr>
                  <a:spLocks noChangeArrowheads="1"/>
                </p:cNvSpPr>
                <p:nvPr/>
              </p:nvSpPr>
              <p:spPr bwMode="auto">
                <a:xfrm rot="-1782456">
                  <a:off x="2448" y="2501"/>
                  <a:ext cx="50" cy="29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81" name="Rectangle 12"/>
                <p:cNvSpPr>
                  <a:spLocks noChangeArrowheads="1"/>
                </p:cNvSpPr>
                <p:nvPr/>
              </p:nvSpPr>
              <p:spPr bwMode="auto">
                <a:xfrm rot="1913690">
                  <a:off x="2925" y="2501"/>
                  <a:ext cx="50" cy="29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77340" name="Group 13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</p:grpSpPr>
              <p:sp>
                <p:nvSpPr>
                  <p:cNvPr id="118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593" y="2791"/>
                    <a:ext cx="116" cy="42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99CC">
                          <a:gamma/>
                          <a:shade val="46275"/>
                          <a:invGamma/>
                        </a:srgbClr>
                      </a:gs>
                      <a:gs pos="50000">
                        <a:srgbClr val="FF99CC"/>
                      </a:gs>
                      <a:gs pos="100000">
                        <a:srgbClr val="FF99CC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4" name="Rectangle 15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4" y="2448"/>
                    <a:ext cx="99" cy="38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99CC">
                          <a:gamma/>
                          <a:shade val="46275"/>
                          <a:invGamma/>
                        </a:srgbClr>
                      </a:gs>
                      <a:gs pos="50000">
                        <a:srgbClr val="FF99CC"/>
                      </a:gs>
                      <a:gs pos="100000">
                        <a:srgbClr val="FF99CC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08" name="Group 24"/>
              <p:cNvGrpSpPr>
                <a:grpSpLocks/>
              </p:cNvGrpSpPr>
              <p:nvPr/>
            </p:nvGrpSpPr>
            <p:grpSpPr bwMode="auto">
              <a:xfrm>
                <a:off x="1972622" y="987893"/>
                <a:ext cx="139365" cy="197736"/>
                <a:chOff x="2448" y="2448"/>
                <a:chExt cx="528" cy="768"/>
              </a:xfr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p:grpSpPr>
            <p:grpSp>
              <p:nvGrpSpPr>
                <p:cNvPr id="1171" name="Group 25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17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78" name="Rectangle 27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172" name="Rectangle 28"/>
                <p:cNvSpPr>
                  <a:spLocks noChangeArrowheads="1"/>
                </p:cNvSpPr>
                <p:nvPr/>
              </p:nvSpPr>
              <p:spPr bwMode="auto">
                <a:xfrm rot="19817544">
                  <a:off x="244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73" name="Rectangle 29"/>
                <p:cNvSpPr>
                  <a:spLocks noChangeArrowheads="1"/>
                </p:cNvSpPr>
                <p:nvPr/>
              </p:nvSpPr>
              <p:spPr bwMode="auto">
                <a:xfrm rot="1913690">
                  <a:off x="292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174" name="Group 30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175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76" name="Rectangle 32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09" name="Group 24"/>
              <p:cNvGrpSpPr>
                <a:grpSpLocks/>
              </p:cNvGrpSpPr>
              <p:nvPr/>
            </p:nvGrpSpPr>
            <p:grpSpPr bwMode="auto">
              <a:xfrm>
                <a:off x="1852909" y="919606"/>
                <a:ext cx="121696" cy="197736"/>
                <a:chOff x="2448" y="2448"/>
                <a:chExt cx="528" cy="768"/>
              </a:xfr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p:grpSpPr>
            <p:grpSp>
              <p:nvGrpSpPr>
                <p:cNvPr id="1163" name="Group 25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169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70" name="Rectangle 27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164" name="Rectangle 28"/>
                <p:cNvSpPr>
                  <a:spLocks noChangeArrowheads="1"/>
                </p:cNvSpPr>
                <p:nvPr/>
              </p:nvSpPr>
              <p:spPr bwMode="auto">
                <a:xfrm rot="19817544">
                  <a:off x="244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65" name="Rectangle 29"/>
                <p:cNvSpPr>
                  <a:spLocks noChangeArrowheads="1"/>
                </p:cNvSpPr>
                <p:nvPr/>
              </p:nvSpPr>
              <p:spPr bwMode="auto">
                <a:xfrm rot="1913690">
                  <a:off x="292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166" name="Group 30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16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68" name="Rectangle 32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10" name="Group 24"/>
              <p:cNvGrpSpPr>
                <a:grpSpLocks/>
              </p:cNvGrpSpPr>
              <p:nvPr/>
            </p:nvGrpSpPr>
            <p:grpSpPr bwMode="auto">
              <a:xfrm>
                <a:off x="2483812" y="983910"/>
                <a:ext cx="139365" cy="197736"/>
                <a:chOff x="2448" y="2448"/>
                <a:chExt cx="528" cy="768"/>
              </a:xfr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p:grpSpPr>
            <p:grpSp>
              <p:nvGrpSpPr>
                <p:cNvPr id="1155" name="Group 25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161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62" name="Rectangle 27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156" name="Rectangle 28"/>
                <p:cNvSpPr>
                  <a:spLocks noChangeArrowheads="1"/>
                </p:cNvSpPr>
                <p:nvPr/>
              </p:nvSpPr>
              <p:spPr bwMode="auto">
                <a:xfrm rot="-1782456">
                  <a:off x="244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57" name="Rectangle 29"/>
                <p:cNvSpPr>
                  <a:spLocks noChangeArrowheads="1"/>
                </p:cNvSpPr>
                <p:nvPr/>
              </p:nvSpPr>
              <p:spPr bwMode="auto">
                <a:xfrm rot="1913690">
                  <a:off x="292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158" name="Group 30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159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60" name="Rectangle 32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11" name="Group 24"/>
              <p:cNvGrpSpPr>
                <a:grpSpLocks/>
              </p:cNvGrpSpPr>
              <p:nvPr/>
            </p:nvGrpSpPr>
            <p:grpSpPr bwMode="auto">
              <a:xfrm>
                <a:off x="2361777" y="929408"/>
                <a:ext cx="115945" cy="197736"/>
                <a:chOff x="2448" y="2448"/>
                <a:chExt cx="528" cy="768"/>
              </a:xfr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p:grpSpPr>
            <p:grpSp>
              <p:nvGrpSpPr>
                <p:cNvPr id="1147" name="Group 25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153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54" name="Rectangle 27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148" name="Rectangle 28"/>
                <p:cNvSpPr>
                  <a:spLocks noChangeArrowheads="1"/>
                </p:cNvSpPr>
                <p:nvPr/>
              </p:nvSpPr>
              <p:spPr bwMode="auto">
                <a:xfrm rot="-1782456">
                  <a:off x="244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9" name="Rectangle 29"/>
                <p:cNvSpPr>
                  <a:spLocks noChangeArrowheads="1"/>
                </p:cNvSpPr>
                <p:nvPr/>
              </p:nvSpPr>
              <p:spPr bwMode="auto">
                <a:xfrm rot="1913690">
                  <a:off x="292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150" name="Group 30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15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52" name="Rectangle 32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12" name="Group 24"/>
              <p:cNvGrpSpPr>
                <a:grpSpLocks/>
              </p:cNvGrpSpPr>
              <p:nvPr/>
            </p:nvGrpSpPr>
            <p:grpSpPr bwMode="auto">
              <a:xfrm>
                <a:off x="2695402" y="993500"/>
                <a:ext cx="139365" cy="197736"/>
                <a:chOff x="2448" y="2448"/>
                <a:chExt cx="528" cy="768"/>
              </a:xfr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p:grpSpPr>
            <p:grpSp>
              <p:nvGrpSpPr>
                <p:cNvPr id="1139" name="Group 25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145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46" name="Rectangle 27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140" name="Rectangle 28"/>
                <p:cNvSpPr>
                  <a:spLocks noChangeArrowheads="1"/>
                </p:cNvSpPr>
                <p:nvPr/>
              </p:nvSpPr>
              <p:spPr bwMode="auto">
                <a:xfrm rot="19817544">
                  <a:off x="244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1" name="Rectangle 29"/>
                <p:cNvSpPr>
                  <a:spLocks noChangeArrowheads="1"/>
                </p:cNvSpPr>
                <p:nvPr/>
              </p:nvSpPr>
              <p:spPr bwMode="auto">
                <a:xfrm rot="1913690">
                  <a:off x="292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142" name="Group 30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14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44" name="Rectangle 32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13" name="Group 24"/>
              <p:cNvGrpSpPr>
                <a:grpSpLocks/>
              </p:cNvGrpSpPr>
              <p:nvPr/>
            </p:nvGrpSpPr>
            <p:grpSpPr bwMode="auto">
              <a:xfrm>
                <a:off x="2981083" y="995965"/>
                <a:ext cx="139365" cy="197736"/>
                <a:chOff x="2448" y="2448"/>
                <a:chExt cx="528" cy="768"/>
              </a:xfr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p:grpSpPr>
            <p:grpSp>
              <p:nvGrpSpPr>
                <p:cNvPr id="1131" name="Group 25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13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38" name="Rectangle 27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132" name="Rectangle 28"/>
                <p:cNvSpPr>
                  <a:spLocks noChangeArrowheads="1"/>
                </p:cNvSpPr>
                <p:nvPr/>
              </p:nvSpPr>
              <p:spPr bwMode="auto">
                <a:xfrm rot="19817544">
                  <a:off x="244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33" name="Rectangle 29"/>
                <p:cNvSpPr>
                  <a:spLocks noChangeArrowheads="1"/>
                </p:cNvSpPr>
                <p:nvPr/>
              </p:nvSpPr>
              <p:spPr bwMode="auto">
                <a:xfrm rot="1913690">
                  <a:off x="292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134" name="Group 30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135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36" name="Rectangle 32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14" name="Group 24"/>
              <p:cNvGrpSpPr>
                <a:grpSpLocks/>
              </p:cNvGrpSpPr>
              <p:nvPr/>
            </p:nvGrpSpPr>
            <p:grpSpPr bwMode="auto">
              <a:xfrm>
                <a:off x="2853401" y="936682"/>
                <a:ext cx="104524" cy="197736"/>
                <a:chOff x="2448" y="2448"/>
                <a:chExt cx="528" cy="768"/>
              </a:xfr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p:grpSpPr>
            <p:grpSp>
              <p:nvGrpSpPr>
                <p:cNvPr id="1123" name="Group 25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129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30" name="Rectangle 27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124" name="Rectangle 28"/>
                <p:cNvSpPr>
                  <a:spLocks noChangeArrowheads="1"/>
                </p:cNvSpPr>
                <p:nvPr/>
              </p:nvSpPr>
              <p:spPr bwMode="auto">
                <a:xfrm rot="19817544">
                  <a:off x="244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5" name="Rectangle 29"/>
                <p:cNvSpPr>
                  <a:spLocks noChangeArrowheads="1"/>
                </p:cNvSpPr>
                <p:nvPr/>
              </p:nvSpPr>
              <p:spPr bwMode="auto">
                <a:xfrm rot="1913690">
                  <a:off x="292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126" name="Group 30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12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28" name="Rectangle 32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15" name="Group 24"/>
              <p:cNvGrpSpPr>
                <a:grpSpLocks/>
              </p:cNvGrpSpPr>
              <p:nvPr/>
            </p:nvGrpSpPr>
            <p:grpSpPr bwMode="auto">
              <a:xfrm>
                <a:off x="2198348" y="722009"/>
                <a:ext cx="108075" cy="158686"/>
                <a:chOff x="2448" y="2448"/>
                <a:chExt cx="528" cy="768"/>
              </a:xfrm>
              <a:solidFill>
                <a:sysClr val="window" lastClr="FFFFFF">
                  <a:lumMod val="75000"/>
                </a:sysClr>
              </a:solidFill>
            </p:grpSpPr>
            <p:grpSp>
              <p:nvGrpSpPr>
                <p:cNvPr id="1115" name="Group 25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121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22" name="Rectangle 27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116" name="Rectangle 28"/>
                <p:cNvSpPr>
                  <a:spLocks noChangeArrowheads="1"/>
                </p:cNvSpPr>
                <p:nvPr/>
              </p:nvSpPr>
              <p:spPr bwMode="auto">
                <a:xfrm rot="-1782456">
                  <a:off x="244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7" name="Rectangle 29"/>
                <p:cNvSpPr>
                  <a:spLocks noChangeArrowheads="1"/>
                </p:cNvSpPr>
                <p:nvPr/>
              </p:nvSpPr>
              <p:spPr bwMode="auto">
                <a:xfrm rot="1913690">
                  <a:off x="292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118" name="Group 30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119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20" name="Rectangle 32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16" name="Group 24"/>
              <p:cNvGrpSpPr>
                <a:grpSpLocks/>
              </p:cNvGrpSpPr>
              <p:nvPr/>
            </p:nvGrpSpPr>
            <p:grpSpPr bwMode="auto">
              <a:xfrm>
                <a:off x="2411040" y="723141"/>
                <a:ext cx="108075" cy="153341"/>
                <a:chOff x="2448" y="2448"/>
                <a:chExt cx="528" cy="768"/>
              </a:xfrm>
              <a:solidFill>
                <a:sysClr val="window" lastClr="FFFFFF">
                  <a:lumMod val="75000"/>
                </a:sysClr>
              </a:solidFill>
            </p:grpSpPr>
            <p:grpSp>
              <p:nvGrpSpPr>
                <p:cNvPr id="1107" name="Group 25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113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14" name="Rectangle 27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108" name="Rectangle 28"/>
                <p:cNvSpPr>
                  <a:spLocks noChangeArrowheads="1"/>
                </p:cNvSpPr>
                <p:nvPr/>
              </p:nvSpPr>
              <p:spPr bwMode="auto">
                <a:xfrm rot="-1782456">
                  <a:off x="244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9" name="Rectangle 29"/>
                <p:cNvSpPr>
                  <a:spLocks noChangeArrowheads="1"/>
                </p:cNvSpPr>
                <p:nvPr/>
              </p:nvSpPr>
              <p:spPr bwMode="auto">
                <a:xfrm rot="1913690">
                  <a:off x="292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110" name="Group 30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1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12" name="Rectangle 32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17" name="Group 24"/>
              <p:cNvGrpSpPr>
                <a:grpSpLocks/>
              </p:cNvGrpSpPr>
              <p:nvPr/>
            </p:nvGrpSpPr>
            <p:grpSpPr bwMode="auto">
              <a:xfrm>
                <a:off x="2302470" y="615415"/>
                <a:ext cx="108075" cy="219261"/>
                <a:chOff x="2448" y="2448"/>
                <a:chExt cx="528" cy="768"/>
              </a:xfrm>
              <a:solidFill>
                <a:sysClr val="window" lastClr="FFFFFF">
                  <a:lumMod val="75000"/>
                </a:sysClr>
              </a:solidFill>
            </p:grpSpPr>
            <p:grpSp>
              <p:nvGrpSpPr>
                <p:cNvPr id="1099" name="Group 25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105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06" name="Rectangle 27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100" name="Rectangle 28"/>
                <p:cNvSpPr>
                  <a:spLocks noChangeArrowheads="1"/>
                </p:cNvSpPr>
                <p:nvPr/>
              </p:nvSpPr>
              <p:spPr bwMode="auto">
                <a:xfrm rot="-1782456">
                  <a:off x="244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1" name="Rectangle 29"/>
                <p:cNvSpPr>
                  <a:spLocks noChangeArrowheads="1"/>
                </p:cNvSpPr>
                <p:nvPr/>
              </p:nvSpPr>
              <p:spPr bwMode="auto">
                <a:xfrm rot="1913690">
                  <a:off x="292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102" name="Group 30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10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04" name="Rectangle 32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18" name="Group 24"/>
              <p:cNvGrpSpPr>
                <a:grpSpLocks/>
              </p:cNvGrpSpPr>
              <p:nvPr/>
            </p:nvGrpSpPr>
            <p:grpSpPr bwMode="auto">
              <a:xfrm>
                <a:off x="1823991" y="736973"/>
                <a:ext cx="108075" cy="158686"/>
                <a:chOff x="2448" y="2448"/>
                <a:chExt cx="528" cy="768"/>
              </a:xfrm>
              <a:solidFill>
                <a:srgbClr val="F79646">
                  <a:lumMod val="75000"/>
                </a:srgbClr>
              </a:solidFill>
            </p:grpSpPr>
            <p:grpSp>
              <p:nvGrpSpPr>
                <p:cNvPr id="1091" name="Group 25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09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98" name="Rectangle 27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092" name="Rectangle 28"/>
                <p:cNvSpPr>
                  <a:spLocks noChangeArrowheads="1"/>
                </p:cNvSpPr>
                <p:nvPr/>
              </p:nvSpPr>
              <p:spPr bwMode="auto">
                <a:xfrm rot="-1782456">
                  <a:off x="244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3" name="Rectangle 29"/>
                <p:cNvSpPr>
                  <a:spLocks noChangeArrowheads="1"/>
                </p:cNvSpPr>
                <p:nvPr/>
              </p:nvSpPr>
              <p:spPr bwMode="auto">
                <a:xfrm rot="1913690">
                  <a:off x="292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094" name="Group 30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095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96" name="Rectangle 32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19" name="Group 24"/>
              <p:cNvGrpSpPr>
                <a:grpSpLocks/>
              </p:cNvGrpSpPr>
              <p:nvPr/>
            </p:nvGrpSpPr>
            <p:grpSpPr bwMode="auto">
              <a:xfrm>
                <a:off x="2036683" y="738105"/>
                <a:ext cx="108075" cy="153341"/>
                <a:chOff x="2448" y="2448"/>
                <a:chExt cx="528" cy="768"/>
              </a:xfrm>
              <a:solidFill>
                <a:srgbClr val="F79646">
                  <a:lumMod val="75000"/>
                </a:srgbClr>
              </a:solidFill>
            </p:grpSpPr>
            <p:grpSp>
              <p:nvGrpSpPr>
                <p:cNvPr id="1083" name="Group 25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089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90" name="Rectangle 27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084" name="Rectangle 28"/>
                <p:cNvSpPr>
                  <a:spLocks noChangeArrowheads="1"/>
                </p:cNvSpPr>
                <p:nvPr/>
              </p:nvSpPr>
              <p:spPr bwMode="auto">
                <a:xfrm rot="-1782456">
                  <a:off x="244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5" name="Rectangle 29"/>
                <p:cNvSpPr>
                  <a:spLocks noChangeArrowheads="1"/>
                </p:cNvSpPr>
                <p:nvPr/>
              </p:nvSpPr>
              <p:spPr bwMode="auto">
                <a:xfrm rot="1913690">
                  <a:off x="292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086" name="Group 30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08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88" name="Rectangle 32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20" name="Group 24"/>
              <p:cNvGrpSpPr>
                <a:grpSpLocks/>
              </p:cNvGrpSpPr>
              <p:nvPr/>
            </p:nvGrpSpPr>
            <p:grpSpPr bwMode="auto">
              <a:xfrm>
                <a:off x="1928113" y="630379"/>
                <a:ext cx="108075" cy="219261"/>
                <a:chOff x="2448" y="2448"/>
                <a:chExt cx="528" cy="768"/>
              </a:xfrm>
              <a:solidFill>
                <a:srgbClr val="F79646">
                  <a:lumMod val="75000"/>
                </a:srgbClr>
              </a:solidFill>
            </p:grpSpPr>
            <p:grpSp>
              <p:nvGrpSpPr>
                <p:cNvPr id="1075" name="Group 25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081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82" name="Rectangle 27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076" name="Rectangle 28"/>
                <p:cNvSpPr>
                  <a:spLocks noChangeArrowheads="1"/>
                </p:cNvSpPr>
                <p:nvPr/>
              </p:nvSpPr>
              <p:spPr bwMode="auto">
                <a:xfrm rot="-1782456">
                  <a:off x="244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7" name="Rectangle 29"/>
                <p:cNvSpPr>
                  <a:spLocks noChangeArrowheads="1"/>
                </p:cNvSpPr>
                <p:nvPr/>
              </p:nvSpPr>
              <p:spPr bwMode="auto">
                <a:xfrm rot="1913690">
                  <a:off x="292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078" name="Group 30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079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80" name="Rectangle 32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21" name="Group 24"/>
              <p:cNvGrpSpPr>
                <a:grpSpLocks/>
              </p:cNvGrpSpPr>
              <p:nvPr/>
            </p:nvGrpSpPr>
            <p:grpSpPr bwMode="auto">
              <a:xfrm>
                <a:off x="1432132" y="732760"/>
                <a:ext cx="108075" cy="158686"/>
                <a:chOff x="2448" y="2448"/>
                <a:chExt cx="528" cy="768"/>
              </a:xfrm>
              <a:solidFill>
                <a:srgbClr val="006600"/>
              </a:solidFill>
            </p:grpSpPr>
            <p:grpSp>
              <p:nvGrpSpPr>
                <p:cNvPr id="1067" name="Group 25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073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74" name="Rectangle 27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068" name="Rectangle 28"/>
                <p:cNvSpPr>
                  <a:spLocks noChangeArrowheads="1"/>
                </p:cNvSpPr>
                <p:nvPr/>
              </p:nvSpPr>
              <p:spPr bwMode="auto">
                <a:xfrm rot="-1782456">
                  <a:off x="244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9" name="Rectangle 29"/>
                <p:cNvSpPr>
                  <a:spLocks noChangeArrowheads="1"/>
                </p:cNvSpPr>
                <p:nvPr/>
              </p:nvSpPr>
              <p:spPr bwMode="auto">
                <a:xfrm rot="1913690">
                  <a:off x="292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070" name="Group 30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07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72" name="Rectangle 32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22" name="Group 24"/>
              <p:cNvGrpSpPr>
                <a:grpSpLocks/>
              </p:cNvGrpSpPr>
              <p:nvPr/>
            </p:nvGrpSpPr>
            <p:grpSpPr bwMode="auto">
              <a:xfrm>
                <a:off x="1644824" y="733892"/>
                <a:ext cx="108075" cy="153341"/>
                <a:chOff x="2448" y="2448"/>
                <a:chExt cx="528" cy="768"/>
              </a:xfrm>
              <a:solidFill>
                <a:srgbClr val="006600"/>
              </a:solidFill>
            </p:grpSpPr>
            <p:grpSp>
              <p:nvGrpSpPr>
                <p:cNvPr id="1059" name="Group 25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065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66" name="Rectangle 27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060" name="Rectangle 28"/>
                <p:cNvSpPr>
                  <a:spLocks noChangeArrowheads="1"/>
                </p:cNvSpPr>
                <p:nvPr/>
              </p:nvSpPr>
              <p:spPr bwMode="auto">
                <a:xfrm rot="-1782456">
                  <a:off x="244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1" name="Rectangle 29"/>
                <p:cNvSpPr>
                  <a:spLocks noChangeArrowheads="1"/>
                </p:cNvSpPr>
                <p:nvPr/>
              </p:nvSpPr>
              <p:spPr bwMode="auto">
                <a:xfrm rot="1913690">
                  <a:off x="292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062" name="Group 30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06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64" name="Rectangle 32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23" name="Group 24"/>
              <p:cNvGrpSpPr>
                <a:grpSpLocks/>
              </p:cNvGrpSpPr>
              <p:nvPr/>
            </p:nvGrpSpPr>
            <p:grpSpPr bwMode="auto">
              <a:xfrm>
                <a:off x="1536254" y="626166"/>
                <a:ext cx="108075" cy="219261"/>
                <a:chOff x="2448" y="2448"/>
                <a:chExt cx="528" cy="768"/>
              </a:xfrm>
              <a:solidFill>
                <a:srgbClr val="006600"/>
              </a:solidFill>
            </p:grpSpPr>
            <p:grpSp>
              <p:nvGrpSpPr>
                <p:cNvPr id="1051" name="Group 25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05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58" name="Rectangle 27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052" name="Rectangle 28"/>
                <p:cNvSpPr>
                  <a:spLocks noChangeArrowheads="1"/>
                </p:cNvSpPr>
                <p:nvPr/>
              </p:nvSpPr>
              <p:spPr bwMode="auto">
                <a:xfrm rot="-1782456">
                  <a:off x="244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3" name="Rectangle 29"/>
                <p:cNvSpPr>
                  <a:spLocks noChangeArrowheads="1"/>
                </p:cNvSpPr>
                <p:nvPr/>
              </p:nvSpPr>
              <p:spPr bwMode="auto">
                <a:xfrm rot="1913690">
                  <a:off x="292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054" name="Group 30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055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56" name="Rectangle 32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24" name="Group 24"/>
              <p:cNvGrpSpPr>
                <a:grpSpLocks/>
              </p:cNvGrpSpPr>
              <p:nvPr/>
            </p:nvGrpSpPr>
            <p:grpSpPr bwMode="auto">
              <a:xfrm>
                <a:off x="2588693" y="741601"/>
                <a:ext cx="108075" cy="158686"/>
                <a:chOff x="2448" y="2448"/>
                <a:chExt cx="528" cy="768"/>
              </a:xfrm>
              <a:solidFill>
                <a:srgbClr val="C0504D">
                  <a:lumMod val="50000"/>
                </a:srgbClr>
              </a:solidFill>
            </p:grpSpPr>
            <p:grpSp>
              <p:nvGrpSpPr>
                <p:cNvPr id="1043" name="Group 25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049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50" name="Rectangle 27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044" name="Rectangle 28"/>
                <p:cNvSpPr>
                  <a:spLocks noChangeArrowheads="1"/>
                </p:cNvSpPr>
                <p:nvPr/>
              </p:nvSpPr>
              <p:spPr bwMode="auto">
                <a:xfrm rot="-1782456">
                  <a:off x="244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45" name="Rectangle 29"/>
                <p:cNvSpPr>
                  <a:spLocks noChangeArrowheads="1"/>
                </p:cNvSpPr>
                <p:nvPr/>
              </p:nvSpPr>
              <p:spPr bwMode="auto">
                <a:xfrm rot="1913690">
                  <a:off x="292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046" name="Group 30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04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48" name="Rectangle 32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25" name="Group 24"/>
              <p:cNvGrpSpPr>
                <a:grpSpLocks/>
              </p:cNvGrpSpPr>
              <p:nvPr/>
            </p:nvGrpSpPr>
            <p:grpSpPr bwMode="auto">
              <a:xfrm>
                <a:off x="2801385" y="742733"/>
                <a:ext cx="108075" cy="153341"/>
                <a:chOff x="2448" y="2448"/>
                <a:chExt cx="528" cy="768"/>
              </a:xfrm>
              <a:solidFill>
                <a:srgbClr val="C0504D">
                  <a:lumMod val="50000"/>
                </a:srgbClr>
              </a:solidFill>
            </p:grpSpPr>
            <p:grpSp>
              <p:nvGrpSpPr>
                <p:cNvPr id="1035" name="Group 25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041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42" name="Rectangle 27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036" name="Rectangle 28"/>
                <p:cNvSpPr>
                  <a:spLocks noChangeArrowheads="1"/>
                </p:cNvSpPr>
                <p:nvPr/>
              </p:nvSpPr>
              <p:spPr bwMode="auto">
                <a:xfrm rot="-1782456">
                  <a:off x="244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7" name="Rectangle 29"/>
                <p:cNvSpPr>
                  <a:spLocks noChangeArrowheads="1"/>
                </p:cNvSpPr>
                <p:nvPr/>
              </p:nvSpPr>
              <p:spPr bwMode="auto">
                <a:xfrm rot="1913690">
                  <a:off x="292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038" name="Group 30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039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40" name="Rectangle 32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26" name="Group 24"/>
              <p:cNvGrpSpPr>
                <a:grpSpLocks/>
              </p:cNvGrpSpPr>
              <p:nvPr/>
            </p:nvGrpSpPr>
            <p:grpSpPr bwMode="auto">
              <a:xfrm>
                <a:off x="2692815" y="635007"/>
                <a:ext cx="108075" cy="219261"/>
                <a:chOff x="2448" y="2448"/>
                <a:chExt cx="528" cy="768"/>
              </a:xfrm>
              <a:solidFill>
                <a:srgbClr val="C0504D">
                  <a:lumMod val="50000"/>
                </a:srgbClr>
              </a:solidFill>
            </p:grpSpPr>
            <p:grpSp>
              <p:nvGrpSpPr>
                <p:cNvPr id="1027" name="Group 25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033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34" name="Rectangle 27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028" name="Rectangle 28"/>
                <p:cNvSpPr>
                  <a:spLocks noChangeArrowheads="1"/>
                </p:cNvSpPr>
                <p:nvPr/>
              </p:nvSpPr>
              <p:spPr bwMode="auto">
                <a:xfrm rot="-1782456">
                  <a:off x="244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9" name="Rectangle 29"/>
                <p:cNvSpPr>
                  <a:spLocks noChangeArrowheads="1"/>
                </p:cNvSpPr>
                <p:nvPr/>
              </p:nvSpPr>
              <p:spPr bwMode="auto">
                <a:xfrm rot="1913690">
                  <a:off x="2928" y="2496"/>
                  <a:ext cx="48" cy="288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030" name="Group 30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  <a:grpFill/>
              </p:grpSpPr>
              <p:sp>
                <p:nvSpPr>
                  <p:cNvPr id="103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432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32" name="Rectangle 32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96" y="2448"/>
                    <a:ext cx="96" cy="384"/>
                  </a:xfrm>
                  <a:prstGeom prst="rect">
                    <a:avLst/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cxnSp>
          <p:nvCxnSpPr>
            <p:cNvPr id="76812" name="Straight Arrow Connector 13"/>
            <p:cNvCxnSpPr>
              <a:cxnSpLocks noChangeShapeType="1"/>
            </p:cNvCxnSpPr>
            <p:nvPr/>
          </p:nvCxnSpPr>
          <p:spPr bwMode="auto">
            <a:xfrm flipH="1">
              <a:off x="7439784" y="3830536"/>
              <a:ext cx="171" cy="229112"/>
            </a:xfrm>
            <a:prstGeom prst="straightConnector1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6804438" y="3567383"/>
              <a:ext cx="1693868" cy="1423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Samples are incubated on antibody array</a:t>
              </a:r>
            </a:p>
          </p:txBody>
        </p:sp>
        <p:grpSp>
          <p:nvGrpSpPr>
            <p:cNvPr id="76814" name="Group 15"/>
            <p:cNvGrpSpPr>
              <a:grpSpLocks/>
            </p:cNvGrpSpPr>
            <p:nvPr/>
          </p:nvGrpSpPr>
          <p:grpSpPr bwMode="auto">
            <a:xfrm>
              <a:off x="6743085" y="3021703"/>
              <a:ext cx="1514903" cy="687893"/>
              <a:chOff x="3365915" y="1707426"/>
              <a:chExt cx="1514903" cy="687893"/>
            </a:xfrm>
          </p:grpSpPr>
          <p:grpSp>
            <p:nvGrpSpPr>
              <p:cNvPr id="77173" name="Group 706"/>
              <p:cNvGrpSpPr>
                <a:grpSpLocks/>
              </p:cNvGrpSpPr>
              <p:nvPr/>
            </p:nvGrpSpPr>
            <p:grpSpPr bwMode="auto">
              <a:xfrm>
                <a:off x="3365915" y="1707426"/>
                <a:ext cx="1514903" cy="687893"/>
                <a:chOff x="3746119" y="1697688"/>
                <a:chExt cx="1514903" cy="687893"/>
              </a:xfrm>
            </p:grpSpPr>
            <p:grpSp>
              <p:nvGrpSpPr>
                <p:cNvPr id="77178" name="Group 711"/>
                <p:cNvGrpSpPr>
                  <a:grpSpLocks/>
                </p:cNvGrpSpPr>
                <p:nvPr/>
              </p:nvGrpSpPr>
              <p:grpSpPr bwMode="auto">
                <a:xfrm>
                  <a:off x="3746119" y="1697688"/>
                  <a:ext cx="1514903" cy="687893"/>
                  <a:chOff x="3746119" y="1697688"/>
                  <a:chExt cx="1514903" cy="687893"/>
                </a:xfrm>
              </p:grpSpPr>
              <p:grpSp>
                <p:nvGrpSpPr>
                  <p:cNvPr id="77182" name="Group 7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46119" y="1697688"/>
                    <a:ext cx="1514903" cy="687893"/>
                    <a:chOff x="3983476" y="1659382"/>
                    <a:chExt cx="1782239" cy="809286"/>
                  </a:xfrm>
                </p:grpSpPr>
                <p:grpSp>
                  <p:nvGrpSpPr>
                    <p:cNvPr id="77185" name="Group 7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06536" y="1875291"/>
                      <a:ext cx="1759179" cy="593377"/>
                      <a:chOff x="944364" y="512047"/>
                      <a:chExt cx="2917779" cy="983410"/>
                    </a:xfrm>
                  </p:grpSpPr>
                  <p:sp>
                    <p:nvSpPr>
                      <p:cNvPr id="753" name="Trapezoid 752"/>
                      <p:cNvSpPr/>
                      <p:nvPr/>
                    </p:nvSpPr>
                    <p:spPr>
                      <a:xfrm>
                        <a:off x="944364" y="779790"/>
                        <a:ext cx="2917779" cy="481601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ln w="25400" cap="flat" cmpd="sng" algn="ctr">
                        <a:solidFill>
                          <a:srgbClr val="1F497D">
                            <a:lumMod val="20000"/>
                            <a:lumOff val="8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54" name="TextBox 753"/>
                      <p:cNvSpPr txBox="1"/>
                      <p:nvPr/>
                    </p:nvSpPr>
                    <p:spPr>
                      <a:xfrm rot="13708999">
                        <a:off x="2994779" y="889323"/>
                        <a:ext cx="983410" cy="2288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sz="1100" b="1" kern="0" dirty="0">
                            <a:solidFill>
                              <a:sysClr val="windowText" lastClr="0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430200</a:t>
                        </a:r>
                      </a:p>
                    </p:txBody>
                  </p:sp>
                  <p:grpSp>
                    <p:nvGrpSpPr>
                      <p:cNvPr id="77233" name="Group 7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22132" y="833273"/>
                        <a:ext cx="462576" cy="385304"/>
                        <a:chOff x="4530882" y="490751"/>
                        <a:chExt cx="459506" cy="440587"/>
                      </a:xfrm>
                    </p:grpSpPr>
                    <p:grpSp>
                      <p:nvGrpSpPr>
                        <p:cNvPr id="77290" name="Group 9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623740" y="688059"/>
                          <a:ext cx="366648" cy="243279"/>
                          <a:chOff x="4433952" y="628576"/>
                          <a:chExt cx="432645" cy="232225"/>
                        </a:xfrm>
                      </p:grpSpPr>
                      <p:sp>
                        <p:nvSpPr>
                          <p:cNvPr id="987" name="Trapezoid 986"/>
                          <p:cNvSpPr/>
                          <p:nvPr/>
                        </p:nvSpPr>
                        <p:spPr>
                          <a:xfrm>
                            <a:off x="4465773" y="815632"/>
                            <a:ext cx="400453" cy="45952"/>
                          </a:xfrm>
                          <a:prstGeom prst="trapezoid">
                            <a:avLst>
                              <a:gd name="adj" fmla="val 98680"/>
                            </a:avLst>
                          </a:prstGeom>
                          <a:gradFill flip="none" rotWithShape="1">
                            <a:gsLst>
                              <a:gs pos="0">
                                <a:sysClr val="windowText" lastClr="000000"/>
                              </a:gs>
                              <a:gs pos="85000">
                                <a:srgbClr val="4F81BD">
                                  <a:tint val="44500"/>
                                  <a:satMod val="160000"/>
                                </a:srgb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10800000" scaled="1"/>
                            <a:tileRect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100" kern="0">
                              <a:solidFill>
                                <a:sysClr val="window" lastClr="FFFFFF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88" name="Trapezoid 987"/>
                          <p:cNvSpPr/>
                          <p:nvPr/>
                        </p:nvSpPr>
                        <p:spPr>
                          <a:xfrm>
                            <a:off x="4449494" y="764167"/>
                            <a:ext cx="361384" cy="42275"/>
                          </a:xfrm>
                          <a:prstGeom prst="trapezoid">
                            <a:avLst>
                              <a:gd name="adj" fmla="val 98680"/>
                            </a:avLst>
                          </a:prstGeom>
                          <a:gradFill flip="none" rotWithShape="1">
                            <a:gsLst>
                              <a:gs pos="0">
                                <a:sysClr val="windowText" lastClr="000000"/>
                              </a:gs>
                              <a:gs pos="85000">
                                <a:srgbClr val="4F81BD">
                                  <a:tint val="44500"/>
                                  <a:satMod val="160000"/>
                                </a:srgb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10800000" scaled="1"/>
                            <a:tileRect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100" kern="0">
                              <a:solidFill>
                                <a:sysClr val="window" lastClr="FFFFFF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89" name="Trapezoid 988"/>
                          <p:cNvSpPr/>
                          <p:nvPr/>
                        </p:nvSpPr>
                        <p:spPr>
                          <a:xfrm>
                            <a:off x="4439727" y="714541"/>
                            <a:ext cx="322316" cy="36761"/>
                          </a:xfrm>
                          <a:prstGeom prst="trapezoid">
                            <a:avLst>
                              <a:gd name="adj" fmla="val 98680"/>
                            </a:avLst>
                          </a:prstGeom>
                          <a:gradFill flip="none" rotWithShape="1">
                            <a:gsLst>
                              <a:gs pos="0">
                                <a:sysClr val="windowText" lastClr="000000"/>
                              </a:gs>
                              <a:gs pos="85000">
                                <a:srgbClr val="4F81BD">
                                  <a:tint val="44500"/>
                                  <a:satMod val="160000"/>
                                </a:srgb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10800000" scaled="1"/>
                            <a:tileRect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100" kern="0">
                              <a:solidFill>
                                <a:sysClr val="window" lastClr="FFFFFF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90" name="Trapezoid 989"/>
                          <p:cNvSpPr/>
                          <p:nvPr/>
                        </p:nvSpPr>
                        <p:spPr>
                          <a:xfrm>
                            <a:off x="4433216" y="670428"/>
                            <a:ext cx="281619" cy="31246"/>
                          </a:xfrm>
                          <a:prstGeom prst="trapezoid">
                            <a:avLst>
                              <a:gd name="adj" fmla="val 98680"/>
                            </a:avLst>
                          </a:prstGeom>
                          <a:gradFill flip="none" rotWithShape="1">
                            <a:gsLst>
                              <a:gs pos="0">
                                <a:sysClr val="windowText" lastClr="000000"/>
                              </a:gs>
                              <a:gs pos="85000">
                                <a:srgbClr val="4F81BD">
                                  <a:tint val="44500"/>
                                  <a:satMod val="160000"/>
                                </a:srgb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10800000" scaled="1"/>
                            <a:tileRect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100" kern="0">
                              <a:solidFill>
                                <a:sysClr val="window" lastClr="FFFFFF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91" name="Trapezoid 990"/>
                          <p:cNvSpPr/>
                          <p:nvPr/>
                        </p:nvSpPr>
                        <p:spPr>
                          <a:xfrm>
                            <a:off x="4433216" y="633667"/>
                            <a:ext cx="240923" cy="27570"/>
                          </a:xfrm>
                          <a:prstGeom prst="trapezoid">
                            <a:avLst>
                              <a:gd name="adj" fmla="val 98680"/>
                            </a:avLst>
                          </a:prstGeom>
                          <a:gradFill flip="none" rotWithShape="1">
                            <a:gsLst>
                              <a:gs pos="0">
                                <a:sysClr val="windowText" lastClr="000000"/>
                              </a:gs>
                              <a:gs pos="85000">
                                <a:srgbClr val="4F81BD">
                                  <a:tint val="44500"/>
                                  <a:satMod val="160000"/>
                                </a:srgb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10800000" scaled="1"/>
                            <a:tileRect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100" kern="0">
                              <a:solidFill>
                                <a:sysClr val="window" lastClr="FFFFFF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7291" name="Group 98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530882" y="490751"/>
                          <a:ext cx="266616" cy="188417"/>
                          <a:chOff x="4433952" y="628576"/>
                          <a:chExt cx="432645" cy="232225"/>
                        </a:xfrm>
                      </p:grpSpPr>
                      <p:sp>
                        <p:nvSpPr>
                          <p:cNvPr id="982" name="Trapezoid 981"/>
                          <p:cNvSpPr/>
                          <p:nvPr/>
                        </p:nvSpPr>
                        <p:spPr>
                          <a:xfrm>
                            <a:off x="4467215" y="816630"/>
                            <a:ext cx="398474" cy="49837"/>
                          </a:xfrm>
                          <a:prstGeom prst="trapezoid">
                            <a:avLst>
                              <a:gd name="adj" fmla="val 98680"/>
                            </a:avLst>
                          </a:prstGeom>
                          <a:gradFill flip="none" rotWithShape="1">
                            <a:gsLst>
                              <a:gs pos="0">
                                <a:sysClr val="windowText" lastClr="000000"/>
                              </a:gs>
                              <a:gs pos="85000">
                                <a:srgbClr val="4F81BD">
                                  <a:tint val="44500"/>
                                  <a:satMod val="160000"/>
                                </a:srgb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10800000" scaled="1"/>
                            <a:tileRect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100" kern="0">
                              <a:solidFill>
                                <a:sysClr val="window" lastClr="FFFFFF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83" name="Trapezoid 982"/>
                          <p:cNvSpPr/>
                          <p:nvPr/>
                        </p:nvSpPr>
                        <p:spPr>
                          <a:xfrm>
                            <a:off x="4447066" y="762045"/>
                            <a:ext cx="364896" cy="40346"/>
                          </a:xfrm>
                          <a:prstGeom prst="trapezoid">
                            <a:avLst>
                              <a:gd name="adj" fmla="val 98680"/>
                            </a:avLst>
                          </a:prstGeom>
                          <a:gradFill flip="none" rotWithShape="1">
                            <a:gsLst>
                              <a:gs pos="0">
                                <a:sysClr val="windowText" lastClr="000000"/>
                              </a:gs>
                              <a:gs pos="85000">
                                <a:srgbClr val="4F81BD">
                                  <a:tint val="44500"/>
                                  <a:satMod val="160000"/>
                                </a:srgb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10800000" scaled="1"/>
                            <a:tileRect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100" kern="0">
                              <a:solidFill>
                                <a:sysClr val="window" lastClr="FFFFFF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84" name="Trapezoid 983"/>
                          <p:cNvSpPr/>
                          <p:nvPr/>
                        </p:nvSpPr>
                        <p:spPr>
                          <a:xfrm>
                            <a:off x="4438112" y="712208"/>
                            <a:ext cx="322361" cy="37972"/>
                          </a:xfrm>
                          <a:prstGeom prst="trapezoid">
                            <a:avLst>
                              <a:gd name="adj" fmla="val 98680"/>
                            </a:avLst>
                          </a:prstGeom>
                          <a:gradFill flip="none" rotWithShape="1">
                            <a:gsLst>
                              <a:gs pos="0">
                                <a:sysClr val="windowText" lastClr="000000"/>
                              </a:gs>
                              <a:gs pos="85000">
                                <a:srgbClr val="4F81BD">
                                  <a:tint val="44500"/>
                                  <a:satMod val="160000"/>
                                </a:srgb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10800000" scaled="1"/>
                            <a:tileRect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100" kern="0">
                              <a:solidFill>
                                <a:sysClr val="window" lastClr="FFFFFF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85" name="Trapezoid 984"/>
                          <p:cNvSpPr/>
                          <p:nvPr/>
                        </p:nvSpPr>
                        <p:spPr>
                          <a:xfrm>
                            <a:off x="4433635" y="664743"/>
                            <a:ext cx="279828" cy="35598"/>
                          </a:xfrm>
                          <a:prstGeom prst="trapezoid">
                            <a:avLst>
                              <a:gd name="adj" fmla="val 98680"/>
                            </a:avLst>
                          </a:prstGeom>
                          <a:gradFill flip="none" rotWithShape="1">
                            <a:gsLst>
                              <a:gs pos="0">
                                <a:sysClr val="windowText" lastClr="000000"/>
                              </a:gs>
                              <a:gs pos="85000">
                                <a:srgbClr val="4F81BD">
                                  <a:tint val="44500"/>
                                  <a:satMod val="160000"/>
                                </a:srgb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10800000" scaled="1"/>
                            <a:tileRect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100" kern="0">
                              <a:solidFill>
                                <a:sysClr val="window" lastClr="FFFFFF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86" name="Trapezoid 985"/>
                          <p:cNvSpPr/>
                          <p:nvPr/>
                        </p:nvSpPr>
                        <p:spPr>
                          <a:xfrm>
                            <a:off x="4433635" y="629144"/>
                            <a:ext cx="241771" cy="28479"/>
                          </a:xfrm>
                          <a:prstGeom prst="trapezoid">
                            <a:avLst>
                              <a:gd name="adj" fmla="val 98680"/>
                            </a:avLst>
                          </a:prstGeom>
                          <a:gradFill flip="none" rotWithShape="1">
                            <a:gsLst>
                              <a:gs pos="0">
                                <a:sysClr val="windowText" lastClr="000000"/>
                              </a:gs>
                              <a:gs pos="85000">
                                <a:srgbClr val="4F81BD">
                                  <a:tint val="44500"/>
                                  <a:satMod val="160000"/>
                                </a:srgb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10800000" scaled="1"/>
                            <a:tileRect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100" kern="0">
                              <a:solidFill>
                                <a:sysClr val="window" lastClr="FFFFFF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756" name="Oval 755"/>
                      <p:cNvSpPr/>
                      <p:nvPr/>
                    </p:nvSpPr>
                    <p:spPr>
                      <a:xfrm>
                        <a:off x="1211005" y="1103103"/>
                        <a:ext cx="388852" cy="122927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rgbClr val="7030A0"/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57" name="Oval 756"/>
                      <p:cNvSpPr/>
                      <p:nvPr/>
                    </p:nvSpPr>
                    <p:spPr>
                      <a:xfrm>
                        <a:off x="2205355" y="1103103"/>
                        <a:ext cx="413850" cy="112823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rgbClr val="FF0000"/>
                          </a:gs>
                          <a:gs pos="53000">
                            <a:srgbClr val="FF0000"/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58" name="Oval 757"/>
                      <p:cNvSpPr/>
                      <p:nvPr/>
                    </p:nvSpPr>
                    <p:spPr>
                      <a:xfrm>
                        <a:off x="2695587" y="1109839"/>
                        <a:ext cx="429125" cy="11619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rgbClr val="1F497D">
                              <a:lumMod val="60000"/>
                              <a:lumOff val="40000"/>
                            </a:srgbClr>
                          </a:gs>
                          <a:gs pos="53000">
                            <a:srgbClr val="1F497D">
                              <a:lumMod val="60000"/>
                              <a:lumOff val="4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59" name="Oval 758"/>
                      <p:cNvSpPr/>
                      <p:nvPr/>
                    </p:nvSpPr>
                    <p:spPr>
                      <a:xfrm>
                        <a:off x="1705403" y="1099735"/>
                        <a:ext cx="412461" cy="11619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rgbClr val="FFFF00"/>
                          </a:gs>
                          <a:gs pos="2000">
                            <a:srgbClr val="FFFF00"/>
                          </a:gs>
                          <a:gs pos="42000">
                            <a:srgbClr val="FFFF66"/>
                          </a:gs>
                          <a:gs pos="100000">
                            <a:sysClr val="window" lastClr="FFFFFF"/>
                          </a:gs>
                        </a:gsLst>
                        <a:lin ang="162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60" name="Oval 759"/>
                      <p:cNvSpPr/>
                      <p:nvPr/>
                    </p:nvSpPr>
                    <p:spPr>
                      <a:xfrm>
                        <a:off x="2197023" y="840412"/>
                        <a:ext cx="330524" cy="101035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ysClr val="windowText" lastClr="000000">
                              <a:lumMod val="50000"/>
                              <a:lumOff val="50000"/>
                            </a:sysClr>
                          </a:gs>
                          <a:gs pos="32000">
                            <a:sysClr val="window" lastClr="FFFFFF">
                              <a:lumMod val="50000"/>
                            </a:sys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61" name="Oval 760"/>
                      <p:cNvSpPr/>
                      <p:nvPr/>
                    </p:nvSpPr>
                    <p:spPr>
                      <a:xfrm>
                        <a:off x="1815115" y="845464"/>
                        <a:ext cx="327747" cy="9935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rgbClr val="FF6600"/>
                          </a:gs>
                          <a:gs pos="32000">
                            <a:srgbClr val="FF6600"/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62" name="Oval 761"/>
                      <p:cNvSpPr/>
                      <p:nvPr/>
                    </p:nvSpPr>
                    <p:spPr>
                      <a:xfrm>
                        <a:off x="1430429" y="845464"/>
                        <a:ext cx="330524" cy="9935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rgbClr val="006600"/>
                          </a:gs>
                          <a:gs pos="32000">
                            <a:srgbClr val="006600"/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63" name="Oval 762"/>
                      <p:cNvSpPr/>
                      <p:nvPr/>
                    </p:nvSpPr>
                    <p:spPr>
                      <a:xfrm>
                        <a:off x="2587264" y="845464"/>
                        <a:ext cx="331912" cy="9935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rgbClr val="C0504D">
                              <a:lumMod val="50000"/>
                            </a:srgbClr>
                          </a:gs>
                          <a:gs pos="32000">
                            <a:srgbClr val="C0504D">
                              <a:lumMod val="5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764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15527" y="993502"/>
                        <a:ext cx="139365" cy="197736"/>
                        <a:chOff x="2448" y="2448"/>
                        <a:chExt cx="528" cy="768"/>
                      </a:xfrm>
                      <a:gradFill flip="none" rotWithShape="1">
                        <a:gsLst>
                          <a:gs pos="0">
                            <a:srgbClr val="FFFF00">
                              <a:shade val="30000"/>
                              <a:satMod val="115000"/>
                            </a:srgbClr>
                          </a:gs>
                          <a:gs pos="50000">
                            <a:srgbClr val="FFFF00">
                              <a:shade val="67500"/>
                              <a:satMod val="115000"/>
                            </a:srgbClr>
                          </a:gs>
                          <a:gs pos="100000">
                            <a:srgbClr val="FFFF00">
                              <a:shade val="100000"/>
                              <a:satMod val="115000"/>
                            </a:srgbClr>
                          </a:gs>
                        </a:gsLst>
                        <a:lin ang="10800000" scaled="1"/>
                        <a:tileRect/>
                      </a:gradFill>
                    </p:grpSpPr>
                    <p:grpSp>
                      <p:nvGrpSpPr>
                        <p:cNvPr id="972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978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79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973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817544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974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975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976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77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65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07866" y="986444"/>
                        <a:ext cx="139365" cy="197736"/>
                        <a:chOff x="2448" y="2448"/>
                        <a:chExt cx="528" cy="768"/>
                      </a:xfrm>
                      <a:gradFill flip="none" rotWithShape="1">
                        <a:gsLst>
                          <a:gs pos="0">
                            <a:srgbClr val="FF0000">
                              <a:shade val="30000"/>
                              <a:satMod val="115000"/>
                            </a:srgbClr>
                          </a:gs>
                          <a:gs pos="50000">
                            <a:srgbClr val="FF0000">
                              <a:shade val="67500"/>
                              <a:satMod val="115000"/>
                            </a:srgbClr>
                          </a:gs>
                          <a:gs pos="100000">
                            <a:srgbClr val="FF0000">
                              <a:shade val="100000"/>
                              <a:satMod val="115000"/>
                            </a:srgbClr>
                          </a:gs>
                        </a:gsLst>
                        <a:lin ang="10800000" scaled="1"/>
                        <a:tileRect/>
                      </a:gradFill>
                    </p:grpSpPr>
                    <p:grpSp>
                      <p:nvGrpSpPr>
                        <p:cNvPr id="964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970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71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965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966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967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968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69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7244" name="Group 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17903" y="996643"/>
                        <a:ext cx="126516" cy="198186"/>
                        <a:chOff x="2448" y="2448"/>
                        <a:chExt cx="528" cy="768"/>
                      </a:xfrm>
                    </p:grpSpPr>
                    <p:grpSp>
                      <p:nvGrpSpPr>
                        <p:cNvPr id="77282" name="Group 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</p:grpSpPr>
                      <p:sp>
                        <p:nvSpPr>
                          <p:cNvPr id="962" name="Rectangle 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69" y="2789"/>
                            <a:ext cx="93" cy="450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63" name="Rectangle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76" y="2449"/>
                            <a:ext cx="93" cy="392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957" name="Rectangle 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31" y="2502"/>
                          <a:ext cx="46" cy="287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99CC"/>
                            </a:gs>
                            <a:gs pos="10000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0" scaled="1"/>
                        </a:gradFill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958" name="Rectangle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12" y="2502"/>
                          <a:ext cx="58" cy="287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99CC"/>
                            </a:gs>
                            <a:gs pos="10000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0" scaled="1"/>
                        </a:gradFill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77285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</p:grpSpPr>
                      <p:sp>
                        <p:nvSpPr>
                          <p:cNvPr id="960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00" y="2789"/>
                            <a:ext cx="108" cy="450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61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500" y="2449"/>
                            <a:ext cx="100" cy="392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7245" name="Group 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74133" y="989482"/>
                        <a:ext cx="126160" cy="204386"/>
                        <a:chOff x="2448" y="2448"/>
                        <a:chExt cx="528" cy="768"/>
                      </a:xfrm>
                    </p:grpSpPr>
                    <p:grpSp>
                      <p:nvGrpSpPr>
                        <p:cNvPr id="77274" name="Group 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</p:grpSpPr>
                      <p:sp>
                        <p:nvSpPr>
                          <p:cNvPr id="954" name="Rectangle 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81" y="2786"/>
                            <a:ext cx="85" cy="430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55" name="Rectangle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73" y="2451"/>
                            <a:ext cx="108" cy="386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949" name="Rectangle 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34" y="2508"/>
                          <a:ext cx="52" cy="278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99CC"/>
                            </a:gs>
                            <a:gs pos="10000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0" scaled="1"/>
                        </a:gradFill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950" name="Rectangle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508"/>
                          <a:ext cx="46" cy="278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99CC"/>
                            </a:gs>
                            <a:gs pos="10000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0" scaled="1"/>
                        </a:gradFill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77277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</p:grpSpPr>
                      <p:sp>
                        <p:nvSpPr>
                          <p:cNvPr id="952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5" y="2786"/>
                            <a:ext cx="101" cy="430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53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518" y="2451"/>
                            <a:ext cx="77" cy="386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7246" name="Group 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29529" y="917470"/>
                        <a:ext cx="118364" cy="196318"/>
                        <a:chOff x="2448" y="2448"/>
                        <a:chExt cx="528" cy="768"/>
                      </a:xfrm>
                    </p:grpSpPr>
                    <p:grpSp>
                      <p:nvGrpSpPr>
                        <p:cNvPr id="77266" name="Group 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</p:grpSpPr>
                      <p:sp>
                        <p:nvSpPr>
                          <p:cNvPr id="946" name="Rectangle 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47" y="2786"/>
                            <a:ext cx="116" cy="448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47" name="Rectangle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64" y="2463"/>
                            <a:ext cx="99" cy="37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941" name="Rectangle 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27" y="2509"/>
                          <a:ext cx="50" cy="277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99CC"/>
                            </a:gs>
                            <a:gs pos="10000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0" scaled="1"/>
                        </a:gradFill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942" name="Rectangle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892" y="2509"/>
                          <a:ext cx="50" cy="277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99CC"/>
                            </a:gs>
                            <a:gs pos="10000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0" scaled="1"/>
                        </a:gradFill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77269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</p:grpSpPr>
                      <p:sp>
                        <p:nvSpPr>
                          <p:cNvPr id="944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37" y="2786"/>
                            <a:ext cx="99" cy="448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45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530" y="2463"/>
                            <a:ext cx="107" cy="37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69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72622" y="987893"/>
                        <a:ext cx="139365" cy="197736"/>
                        <a:chOff x="2448" y="2448"/>
                        <a:chExt cx="528" cy="768"/>
                      </a:xfrm>
                      <a:gradFill flip="none" rotWithShape="1">
                        <a:gsLst>
                          <a:gs pos="0">
                            <a:srgbClr val="FFFF00">
                              <a:shade val="30000"/>
                              <a:satMod val="115000"/>
                            </a:srgbClr>
                          </a:gs>
                          <a:gs pos="50000">
                            <a:srgbClr val="FFFF00">
                              <a:shade val="67500"/>
                              <a:satMod val="115000"/>
                            </a:srgbClr>
                          </a:gs>
                          <a:gs pos="100000">
                            <a:srgbClr val="FFFF00">
                              <a:shade val="100000"/>
                              <a:satMod val="115000"/>
                            </a:srgbClr>
                          </a:gs>
                        </a:gsLst>
                        <a:lin ang="10800000" scaled="1"/>
                        <a:tileRect/>
                      </a:gradFill>
                    </p:grpSpPr>
                    <p:grpSp>
                      <p:nvGrpSpPr>
                        <p:cNvPr id="932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938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39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933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817544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934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935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936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37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70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52909" y="919606"/>
                        <a:ext cx="121696" cy="197736"/>
                        <a:chOff x="2448" y="2448"/>
                        <a:chExt cx="528" cy="768"/>
                      </a:xfrm>
                      <a:gradFill flip="none" rotWithShape="1">
                        <a:gsLst>
                          <a:gs pos="0">
                            <a:srgbClr val="FFFF00">
                              <a:shade val="30000"/>
                              <a:satMod val="115000"/>
                            </a:srgbClr>
                          </a:gs>
                          <a:gs pos="50000">
                            <a:srgbClr val="FFFF00">
                              <a:shade val="67500"/>
                              <a:satMod val="115000"/>
                            </a:srgbClr>
                          </a:gs>
                          <a:gs pos="100000">
                            <a:srgbClr val="FFFF00">
                              <a:shade val="100000"/>
                              <a:satMod val="115000"/>
                            </a:srgbClr>
                          </a:gs>
                        </a:gsLst>
                        <a:lin ang="10800000" scaled="1"/>
                        <a:tileRect/>
                      </a:gradFill>
                    </p:grpSpPr>
                    <p:grpSp>
                      <p:nvGrpSpPr>
                        <p:cNvPr id="924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930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31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925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817544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926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927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928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29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71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83812" y="983910"/>
                        <a:ext cx="139365" cy="197736"/>
                        <a:chOff x="2448" y="2448"/>
                        <a:chExt cx="528" cy="768"/>
                      </a:xfrm>
                      <a:gradFill flip="none" rotWithShape="1">
                        <a:gsLst>
                          <a:gs pos="0">
                            <a:srgbClr val="FF0000">
                              <a:shade val="30000"/>
                              <a:satMod val="115000"/>
                            </a:srgbClr>
                          </a:gs>
                          <a:gs pos="50000">
                            <a:srgbClr val="FF0000">
                              <a:shade val="67500"/>
                              <a:satMod val="115000"/>
                            </a:srgbClr>
                          </a:gs>
                          <a:gs pos="100000">
                            <a:srgbClr val="FF0000">
                              <a:shade val="100000"/>
                              <a:satMod val="115000"/>
                            </a:srgbClr>
                          </a:gs>
                        </a:gsLst>
                        <a:lin ang="10800000" scaled="1"/>
                        <a:tileRect/>
                      </a:gradFill>
                    </p:grpSpPr>
                    <p:grpSp>
                      <p:nvGrpSpPr>
                        <p:cNvPr id="916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922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23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917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918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919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920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21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72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61777" y="929408"/>
                        <a:ext cx="115945" cy="197736"/>
                        <a:chOff x="2448" y="2448"/>
                        <a:chExt cx="528" cy="768"/>
                      </a:xfrm>
                      <a:gradFill flip="none" rotWithShape="1">
                        <a:gsLst>
                          <a:gs pos="0">
                            <a:srgbClr val="FF0000">
                              <a:shade val="30000"/>
                              <a:satMod val="115000"/>
                            </a:srgbClr>
                          </a:gs>
                          <a:gs pos="50000">
                            <a:srgbClr val="FF0000">
                              <a:shade val="67500"/>
                              <a:satMod val="115000"/>
                            </a:srgbClr>
                          </a:gs>
                          <a:gs pos="100000">
                            <a:srgbClr val="FF0000">
                              <a:shade val="100000"/>
                              <a:satMod val="115000"/>
                            </a:srgbClr>
                          </a:gs>
                        </a:gsLst>
                        <a:lin ang="10800000" scaled="1"/>
                        <a:tileRect/>
                      </a:gradFill>
                    </p:grpSpPr>
                    <p:grpSp>
                      <p:nvGrpSpPr>
                        <p:cNvPr id="908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914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15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909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910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911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912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13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73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95402" y="993500"/>
                        <a:ext cx="139365" cy="197736"/>
                        <a:chOff x="2448" y="2448"/>
                        <a:chExt cx="528" cy="768"/>
                      </a:xfrm>
                      <a:gradFill flip="none" rotWithShape="1">
                        <a:gsLst>
                          <a:gs pos="0">
                            <a:srgbClr val="00B0F0">
                              <a:shade val="30000"/>
                              <a:satMod val="115000"/>
                            </a:srgbClr>
                          </a:gs>
                          <a:gs pos="50000">
                            <a:srgbClr val="00B0F0">
                              <a:shade val="67500"/>
                              <a:satMod val="115000"/>
                            </a:srgbClr>
                          </a:gs>
                          <a:gs pos="100000">
                            <a:srgbClr val="00B0F0">
                              <a:shade val="100000"/>
                              <a:satMod val="115000"/>
                            </a:srgbClr>
                          </a:gs>
                        </a:gsLst>
                        <a:lin ang="10800000" scaled="1"/>
                        <a:tileRect/>
                      </a:gradFill>
                    </p:grpSpPr>
                    <p:grpSp>
                      <p:nvGrpSpPr>
                        <p:cNvPr id="900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906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07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901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817544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902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903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904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05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74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81083" y="995965"/>
                        <a:ext cx="139365" cy="197736"/>
                        <a:chOff x="2448" y="2448"/>
                        <a:chExt cx="528" cy="768"/>
                      </a:xfrm>
                      <a:gradFill flip="none" rotWithShape="1">
                        <a:gsLst>
                          <a:gs pos="0">
                            <a:srgbClr val="00B0F0">
                              <a:shade val="30000"/>
                              <a:satMod val="115000"/>
                            </a:srgbClr>
                          </a:gs>
                          <a:gs pos="50000">
                            <a:srgbClr val="00B0F0">
                              <a:shade val="67500"/>
                              <a:satMod val="115000"/>
                            </a:srgbClr>
                          </a:gs>
                          <a:gs pos="100000">
                            <a:srgbClr val="00B0F0">
                              <a:shade val="100000"/>
                              <a:satMod val="115000"/>
                            </a:srgbClr>
                          </a:gs>
                        </a:gsLst>
                        <a:lin ang="10800000" scaled="1"/>
                        <a:tileRect/>
                      </a:gradFill>
                    </p:grpSpPr>
                    <p:grpSp>
                      <p:nvGrpSpPr>
                        <p:cNvPr id="892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98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99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893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817544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94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895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96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97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75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53401" y="936682"/>
                        <a:ext cx="104524" cy="197736"/>
                        <a:chOff x="2448" y="2448"/>
                        <a:chExt cx="528" cy="768"/>
                      </a:xfrm>
                      <a:gradFill flip="none" rotWithShape="1">
                        <a:gsLst>
                          <a:gs pos="0">
                            <a:srgbClr val="00B0F0">
                              <a:shade val="30000"/>
                              <a:satMod val="115000"/>
                            </a:srgbClr>
                          </a:gs>
                          <a:gs pos="50000">
                            <a:srgbClr val="00B0F0">
                              <a:shade val="67500"/>
                              <a:satMod val="115000"/>
                            </a:srgbClr>
                          </a:gs>
                          <a:gs pos="100000">
                            <a:srgbClr val="00B0F0">
                              <a:shade val="100000"/>
                              <a:satMod val="115000"/>
                            </a:srgbClr>
                          </a:gs>
                        </a:gsLst>
                        <a:lin ang="10800000" scaled="1"/>
                        <a:tileRect/>
                      </a:gradFill>
                    </p:grpSpPr>
                    <p:grpSp>
                      <p:nvGrpSpPr>
                        <p:cNvPr id="884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90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91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885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817544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86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887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88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89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76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98348" y="722009"/>
                        <a:ext cx="108075" cy="158686"/>
                        <a:chOff x="2448" y="2448"/>
                        <a:chExt cx="528" cy="768"/>
                      </a:xfrm>
                      <a:solidFill>
                        <a:sysClr val="window" lastClr="FFFFFF">
                          <a:lumMod val="75000"/>
                        </a:sysClr>
                      </a:solidFill>
                    </p:grpSpPr>
                    <p:grpSp>
                      <p:nvGrpSpPr>
                        <p:cNvPr id="876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82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83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877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78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879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80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81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77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11040" y="723141"/>
                        <a:ext cx="108075" cy="153341"/>
                        <a:chOff x="2448" y="2448"/>
                        <a:chExt cx="528" cy="768"/>
                      </a:xfrm>
                      <a:solidFill>
                        <a:sysClr val="window" lastClr="FFFFFF">
                          <a:lumMod val="75000"/>
                        </a:sysClr>
                      </a:solidFill>
                    </p:grpSpPr>
                    <p:grpSp>
                      <p:nvGrpSpPr>
                        <p:cNvPr id="868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74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75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869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70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871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72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73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78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02470" y="615415"/>
                        <a:ext cx="108075" cy="219261"/>
                        <a:chOff x="2448" y="2448"/>
                        <a:chExt cx="528" cy="768"/>
                      </a:xfrm>
                      <a:solidFill>
                        <a:sysClr val="window" lastClr="FFFFFF">
                          <a:lumMod val="75000"/>
                        </a:sysClr>
                      </a:solidFill>
                    </p:grpSpPr>
                    <p:grpSp>
                      <p:nvGrpSpPr>
                        <p:cNvPr id="860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66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67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861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62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863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64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65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79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3991" y="736973"/>
                        <a:ext cx="108075" cy="158686"/>
                        <a:chOff x="2448" y="2448"/>
                        <a:chExt cx="528" cy="768"/>
                      </a:xfrm>
                      <a:solidFill>
                        <a:srgbClr val="F79646">
                          <a:lumMod val="75000"/>
                        </a:srgbClr>
                      </a:solidFill>
                    </p:grpSpPr>
                    <p:grpSp>
                      <p:nvGrpSpPr>
                        <p:cNvPr id="852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58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59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853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54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855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56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57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80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36683" y="738105"/>
                        <a:ext cx="108075" cy="153341"/>
                        <a:chOff x="2448" y="2448"/>
                        <a:chExt cx="528" cy="768"/>
                      </a:xfrm>
                      <a:solidFill>
                        <a:srgbClr val="F79646">
                          <a:lumMod val="75000"/>
                        </a:srgbClr>
                      </a:solidFill>
                    </p:grpSpPr>
                    <p:grpSp>
                      <p:nvGrpSpPr>
                        <p:cNvPr id="844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50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51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845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46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847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48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9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81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8113" y="630379"/>
                        <a:ext cx="108075" cy="219261"/>
                        <a:chOff x="2448" y="2448"/>
                        <a:chExt cx="528" cy="768"/>
                      </a:xfrm>
                      <a:solidFill>
                        <a:srgbClr val="F79646">
                          <a:lumMod val="75000"/>
                        </a:srgbClr>
                      </a:solidFill>
                    </p:grpSpPr>
                    <p:grpSp>
                      <p:nvGrpSpPr>
                        <p:cNvPr id="836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42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3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837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38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839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40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1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82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32132" y="732760"/>
                        <a:ext cx="108075" cy="158686"/>
                        <a:chOff x="2448" y="2448"/>
                        <a:chExt cx="528" cy="768"/>
                      </a:xfrm>
                      <a:solidFill>
                        <a:srgbClr val="006600"/>
                      </a:solidFill>
                    </p:grpSpPr>
                    <p:grpSp>
                      <p:nvGrpSpPr>
                        <p:cNvPr id="828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34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35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829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30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831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32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33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83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4824" y="733892"/>
                        <a:ext cx="108075" cy="153341"/>
                        <a:chOff x="2448" y="2448"/>
                        <a:chExt cx="528" cy="768"/>
                      </a:xfrm>
                      <a:solidFill>
                        <a:srgbClr val="006600"/>
                      </a:solidFill>
                    </p:grpSpPr>
                    <p:grpSp>
                      <p:nvGrpSpPr>
                        <p:cNvPr id="820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26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27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821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22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823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24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25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84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36254" y="626166"/>
                        <a:ext cx="108075" cy="219261"/>
                        <a:chOff x="2448" y="2448"/>
                        <a:chExt cx="528" cy="768"/>
                      </a:xfrm>
                      <a:solidFill>
                        <a:srgbClr val="006600"/>
                      </a:solidFill>
                    </p:grpSpPr>
                    <p:grpSp>
                      <p:nvGrpSpPr>
                        <p:cNvPr id="812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18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19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813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14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815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16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17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85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88693" y="741601"/>
                        <a:ext cx="108075" cy="158686"/>
                        <a:chOff x="2448" y="2448"/>
                        <a:chExt cx="528" cy="768"/>
                      </a:xfrm>
                      <a:solidFill>
                        <a:srgbClr val="C0504D">
                          <a:lumMod val="50000"/>
                        </a:srgbClr>
                      </a:solidFill>
                    </p:grpSpPr>
                    <p:grpSp>
                      <p:nvGrpSpPr>
                        <p:cNvPr id="804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10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11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805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06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807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08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09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86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01385" y="742733"/>
                        <a:ext cx="108075" cy="153341"/>
                        <a:chOff x="2448" y="2448"/>
                        <a:chExt cx="528" cy="768"/>
                      </a:xfrm>
                      <a:solidFill>
                        <a:srgbClr val="C0504D">
                          <a:lumMod val="50000"/>
                        </a:srgbClr>
                      </a:solidFill>
                    </p:grpSpPr>
                    <p:grpSp>
                      <p:nvGrpSpPr>
                        <p:cNvPr id="796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02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03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797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8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799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800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01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87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92815" y="635007"/>
                        <a:ext cx="108075" cy="219261"/>
                        <a:chOff x="2448" y="2448"/>
                        <a:chExt cx="528" cy="768"/>
                      </a:xfrm>
                      <a:solidFill>
                        <a:srgbClr val="C0504D">
                          <a:lumMod val="50000"/>
                        </a:srgbClr>
                      </a:solidFill>
                    </p:grpSpPr>
                    <p:grpSp>
                      <p:nvGrpSpPr>
                        <p:cNvPr id="788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794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5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789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0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791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792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7186" name="Group 7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3476" y="1918057"/>
                      <a:ext cx="203344" cy="268134"/>
                      <a:chOff x="3424972" y="1112635"/>
                      <a:chExt cx="142731" cy="188208"/>
                    </a:xfrm>
                  </p:grpSpPr>
                  <p:grpSp>
                    <p:nvGrpSpPr>
                      <p:cNvPr id="77222" name="Group 7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24972" y="1112635"/>
                        <a:ext cx="110476" cy="129224"/>
                        <a:chOff x="1847563" y="4191000"/>
                        <a:chExt cx="325727" cy="381000"/>
                      </a:xfrm>
                    </p:grpSpPr>
                    <p:cxnSp>
                      <p:nvCxnSpPr>
                        <p:cNvPr id="77224" name="Straight Connector 74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2114310" y="4262534"/>
                          <a:ext cx="0" cy="309466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77225" name="Straight Connector 746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1942257" y="4429410"/>
                          <a:ext cx="144533" cy="0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77226" name="Straight Connector 74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1937440" y="4262534"/>
                          <a:ext cx="144533" cy="0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sp>
                      <p:nvSpPr>
                        <p:cNvPr id="749" name="Rectangle 748"/>
                        <p:cNvSpPr/>
                        <p:nvPr/>
                      </p:nvSpPr>
                      <p:spPr bwMode="auto">
                        <a:xfrm rot="2744624">
                          <a:off x="1856892" y="4212111"/>
                          <a:ext cx="111445" cy="110901"/>
                        </a:xfrm>
                        <a:prstGeom prst="rect">
                          <a:avLst/>
                        </a:prstGeom>
                        <a:solidFill>
                          <a:schemeClr val="accent6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1" hangingPunct="1">
                            <a:defRPr/>
                          </a:pPr>
                          <a:endParaRPr lang="en-US" sz="1100" b="1"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7228" name="Rectangle 7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45943" y="4366553"/>
                          <a:ext cx="125713" cy="125713"/>
                        </a:xfrm>
                        <a:prstGeom prst="rect">
                          <a:avLst/>
                        </a:prstGeom>
                        <a:solidFill>
                          <a:srgbClr val="00206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229" name="Oval 7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48179" y="4191000"/>
                          <a:ext cx="125111" cy="125111"/>
                        </a:xfrm>
                        <a:prstGeom prst="ellipse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230" name="Isosceles Triangle 7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47563" y="4366554"/>
                          <a:ext cx="145827" cy="125713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</p:grpSp>
                  <p:sp>
                    <p:nvSpPr>
                      <p:cNvPr id="77223" name="Oval 7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57813" y="1234499"/>
                        <a:ext cx="109890" cy="6634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E1E8F5"/>
                          </a:gs>
                          <a:gs pos="28999">
                            <a:srgbClr val="CC66FF"/>
                          </a:gs>
                          <a:gs pos="100000">
                            <a:srgbClr val="7030A0"/>
                          </a:gs>
                        </a:gsLst>
                        <a:lin ang="5400000" scaled="1"/>
                      </a:gra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n-US" sz="1100" b="1"/>
                      </a:p>
                    </p:txBody>
                  </p:sp>
                </p:grpSp>
                <p:grpSp>
                  <p:nvGrpSpPr>
                    <p:cNvPr id="77187" name="Group 7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12308" y="1791500"/>
                      <a:ext cx="209061" cy="243020"/>
                      <a:chOff x="3814347" y="1098294"/>
                      <a:chExt cx="155261" cy="180481"/>
                    </a:xfrm>
                  </p:grpSpPr>
                  <p:grpSp>
                    <p:nvGrpSpPr>
                      <p:cNvPr id="77203" name="Group 724"/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3864365" y="1122159"/>
                        <a:ext cx="126601" cy="83884"/>
                        <a:chOff x="1883503" y="3141447"/>
                        <a:chExt cx="189016" cy="125241"/>
                      </a:xfrm>
                    </p:grpSpPr>
                    <p:cxnSp>
                      <p:nvCxnSpPr>
                        <p:cNvPr id="77214" name="Straight Connector 73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1883503" y="3214057"/>
                          <a:ext cx="110067" cy="0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sp>
                      <p:nvSpPr>
                        <p:cNvPr id="77215" name="Rectangle 7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1947073" y="3196920"/>
                          <a:ext cx="37528" cy="37528"/>
                        </a:xfrm>
                        <a:prstGeom prst="rect">
                          <a:avLst/>
                        </a:prstGeom>
                        <a:solidFill>
                          <a:srgbClr val="00206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216" name="Oval 7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1983085" y="3193452"/>
                          <a:ext cx="37349" cy="37349"/>
                        </a:xfrm>
                        <a:prstGeom prst="ellipse">
                          <a:avLst/>
                        </a:prstGeom>
                        <a:solidFill>
                          <a:srgbClr val="00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217" name="Oval 7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1997821" y="3229339"/>
                          <a:ext cx="37349" cy="37349"/>
                        </a:xfrm>
                        <a:prstGeom prst="ellipse">
                          <a:avLst/>
                        </a:prstGeom>
                        <a:solidFill>
                          <a:srgbClr val="00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218" name="Oval 7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2010534" y="3167290"/>
                          <a:ext cx="37349" cy="37349"/>
                        </a:xfrm>
                        <a:prstGeom prst="ellipse">
                          <a:avLst/>
                        </a:prstGeom>
                        <a:solidFill>
                          <a:srgbClr val="00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219" name="Oval 7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2035170" y="3141447"/>
                          <a:ext cx="37349" cy="37349"/>
                        </a:xfrm>
                        <a:prstGeom prst="ellipse">
                          <a:avLst/>
                        </a:prstGeom>
                        <a:solidFill>
                          <a:srgbClr val="00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220" name="Oval 7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2035170" y="3187758"/>
                          <a:ext cx="37349" cy="37349"/>
                        </a:xfrm>
                        <a:prstGeom prst="ellipse">
                          <a:avLst/>
                        </a:prstGeom>
                        <a:solidFill>
                          <a:srgbClr val="00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221" name="Rectangle 7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1906580" y="3196920"/>
                          <a:ext cx="37528" cy="37528"/>
                        </a:xfrm>
                        <a:prstGeom prst="rect">
                          <a:avLst/>
                        </a:prstGeom>
                        <a:solidFill>
                          <a:srgbClr val="00206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</p:grpSp>
                  <p:grpSp>
                    <p:nvGrpSpPr>
                      <p:cNvPr id="77204" name="Group 725"/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3792988" y="1119653"/>
                        <a:ext cx="126601" cy="83884"/>
                        <a:chOff x="1883503" y="3141447"/>
                        <a:chExt cx="189016" cy="125241"/>
                      </a:xfrm>
                    </p:grpSpPr>
                    <p:cxnSp>
                      <p:nvCxnSpPr>
                        <p:cNvPr id="77206" name="Straight Connector 72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1883503" y="3214057"/>
                          <a:ext cx="110067" cy="0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sp>
                      <p:nvSpPr>
                        <p:cNvPr id="77207" name="Rectangle 7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1947073" y="3196920"/>
                          <a:ext cx="37528" cy="37528"/>
                        </a:xfrm>
                        <a:prstGeom prst="rect">
                          <a:avLst/>
                        </a:prstGeom>
                        <a:solidFill>
                          <a:srgbClr val="00206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208" name="Oval 7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1983085" y="3193452"/>
                          <a:ext cx="37349" cy="37349"/>
                        </a:xfrm>
                        <a:prstGeom prst="ellipse">
                          <a:avLst/>
                        </a:prstGeom>
                        <a:solidFill>
                          <a:srgbClr val="00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209" name="Oval 7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1997821" y="3229339"/>
                          <a:ext cx="37349" cy="37349"/>
                        </a:xfrm>
                        <a:prstGeom prst="ellipse">
                          <a:avLst/>
                        </a:prstGeom>
                        <a:solidFill>
                          <a:srgbClr val="00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210" name="Oval 7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2010534" y="3167290"/>
                          <a:ext cx="37349" cy="37349"/>
                        </a:xfrm>
                        <a:prstGeom prst="ellipse">
                          <a:avLst/>
                        </a:prstGeom>
                        <a:solidFill>
                          <a:srgbClr val="00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211" name="Oval 7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2035170" y="3141447"/>
                          <a:ext cx="37349" cy="37349"/>
                        </a:xfrm>
                        <a:prstGeom prst="ellipse">
                          <a:avLst/>
                        </a:prstGeom>
                        <a:solidFill>
                          <a:srgbClr val="00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212" name="Oval 7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2035170" y="3187758"/>
                          <a:ext cx="37349" cy="37349"/>
                        </a:xfrm>
                        <a:prstGeom prst="ellipse">
                          <a:avLst/>
                        </a:prstGeom>
                        <a:solidFill>
                          <a:srgbClr val="00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213" name="Rectangle 7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1906580" y="3196920"/>
                          <a:ext cx="37528" cy="37528"/>
                        </a:xfrm>
                        <a:prstGeom prst="rect">
                          <a:avLst/>
                        </a:prstGeom>
                        <a:solidFill>
                          <a:srgbClr val="00206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</p:grpSp>
                  <p:sp>
                    <p:nvSpPr>
                      <p:cNvPr id="727" name="Oval 726"/>
                      <p:cNvSpPr/>
                      <p:nvPr/>
                    </p:nvSpPr>
                    <p:spPr bwMode="auto">
                      <a:xfrm>
                        <a:off x="3843993" y="1210324"/>
                        <a:ext cx="114417" cy="68667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00B050"/>
                          </a:gs>
                          <a:gs pos="71000">
                            <a:schemeClr val="accent2">
                              <a:lumMod val="20000"/>
                              <a:lumOff val="80000"/>
                            </a:scheme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</a:gradFill>
                      <a:ln w="3175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eaLnBrk="1" hangingPunct="1">
                          <a:defRPr/>
                        </a:pPr>
                        <a:endParaRPr lang="en-US" sz="1100" b="1">
                          <a:latin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720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13176" y="1659382"/>
                      <a:ext cx="100544" cy="100623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006666"/>
                        </a:gs>
                        <a:gs pos="48000">
                          <a:srgbClr val="006666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1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1471" y="1670337"/>
                      <a:ext cx="115015" cy="115104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/>
                        </a:gs>
                        <a:gs pos="28000">
                          <a:schemeClr val="tx1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2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14643" y="1758768"/>
                      <a:ext cx="69208" cy="69262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/>
                        </a:gs>
                        <a:gs pos="28000">
                          <a:schemeClr val="tx1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3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92069" y="1772237"/>
                      <a:ext cx="100544" cy="100623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006666"/>
                        </a:gs>
                        <a:gs pos="48000">
                          <a:srgbClr val="006666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4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3237" y="1765944"/>
                      <a:ext cx="69208" cy="69262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/>
                        </a:gs>
                        <a:gs pos="28000">
                          <a:schemeClr val="tx1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715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779905" y="2059986"/>
                    <a:ext cx="51243" cy="5268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1F497D">
                          <a:lumMod val="60000"/>
                          <a:lumOff val="40000"/>
                          <a:shade val="30000"/>
                          <a:satMod val="115000"/>
                        </a:srgbClr>
                      </a:gs>
                      <a:gs pos="50000">
                        <a:srgbClr val="1F497D">
                          <a:lumMod val="60000"/>
                          <a:lumOff val="40000"/>
                          <a:shade val="67500"/>
                          <a:satMod val="115000"/>
                        </a:srgbClr>
                      </a:gs>
                      <a:gs pos="100000">
                        <a:srgbClr val="1F497D">
                          <a:lumMod val="60000"/>
                          <a:lumOff val="40000"/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16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871715" y="2084169"/>
                    <a:ext cx="69748" cy="699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1F497D">
                          <a:lumMod val="60000"/>
                          <a:lumOff val="40000"/>
                          <a:shade val="30000"/>
                          <a:satMod val="115000"/>
                        </a:srgbClr>
                      </a:gs>
                      <a:gs pos="50000">
                        <a:srgbClr val="1F497D">
                          <a:lumMod val="60000"/>
                          <a:lumOff val="40000"/>
                          <a:shade val="67500"/>
                          <a:satMod val="115000"/>
                        </a:srgbClr>
                      </a:gs>
                      <a:gs pos="100000">
                        <a:srgbClr val="1F497D">
                          <a:lumMod val="60000"/>
                          <a:lumOff val="40000"/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13" name="Oval 59"/>
                <p:cNvSpPr>
                  <a:spLocks noChangeArrowheads="1"/>
                </p:cNvSpPr>
                <p:nvPr/>
              </p:nvSpPr>
              <p:spPr bwMode="auto">
                <a:xfrm>
                  <a:off x="4414974" y="1891770"/>
                  <a:ext cx="58016" cy="580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29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08" name="Oval 19"/>
              <p:cNvSpPr>
                <a:spLocks noChangeArrowheads="1"/>
              </p:cNvSpPr>
              <p:nvPr/>
            </p:nvSpPr>
            <p:spPr bwMode="auto">
              <a:xfrm>
                <a:off x="3996162" y="2089589"/>
                <a:ext cx="52666" cy="52682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9" name="Oval 58"/>
              <p:cNvSpPr>
                <a:spLocks noChangeArrowheads="1"/>
              </p:cNvSpPr>
              <p:nvPr/>
            </p:nvSpPr>
            <p:spPr bwMode="auto">
              <a:xfrm>
                <a:off x="3734965" y="2093043"/>
                <a:ext cx="61207" cy="6131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0" name="Oval 19"/>
              <p:cNvSpPr>
                <a:spLocks noChangeArrowheads="1"/>
              </p:cNvSpPr>
              <p:nvPr/>
            </p:nvSpPr>
            <p:spPr bwMode="auto">
              <a:xfrm>
                <a:off x="4165548" y="2069724"/>
                <a:ext cx="44126" cy="4491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1" name="Oval 58"/>
              <p:cNvSpPr>
                <a:spLocks noChangeArrowheads="1"/>
              </p:cNvSpPr>
              <p:nvPr/>
            </p:nvSpPr>
            <p:spPr bwMode="auto">
              <a:xfrm>
                <a:off x="3811829" y="2062815"/>
                <a:ext cx="46973" cy="4577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7004666" y="5168297"/>
              <a:ext cx="1232681" cy="142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ko-KR" sz="1100" b="1" kern="0" dirty="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  <a:cs typeface="Arial" pitchFamily="34" charset="0"/>
                </a:rPr>
                <a:t>Anti-</a:t>
              </a:r>
              <a:r>
                <a:rPr lang="en-US" altLang="ko-KR" sz="1100" b="1" kern="0" dirty="0" err="1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  <a:cs typeface="Arial" pitchFamily="34" charset="0"/>
                </a:rPr>
                <a:t>Sialyl</a:t>
              </a:r>
              <a:r>
                <a:rPr lang="en-US" altLang="ko-KR" sz="1100" b="1" kern="0" dirty="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  <a:cs typeface="Arial" pitchFamily="34" charset="0"/>
                </a:rPr>
                <a:t> Le</a:t>
              </a:r>
              <a:r>
                <a:rPr lang="en-US" altLang="ko-KR" sz="1100" b="1" kern="0" baseline="30000" dirty="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  <a:cs typeface="Arial" pitchFamily="34" charset="0"/>
                </a:rPr>
                <a:t>A</a:t>
              </a:r>
              <a:r>
                <a:rPr lang="en-US" altLang="ko-KR" sz="1100" b="1" kern="0" dirty="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  <a:cs typeface="Arial" pitchFamily="34" charset="0"/>
                </a:rPr>
                <a:t>- Cy dyes</a:t>
              </a:r>
              <a:endParaRPr lang="en-US" sz="11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6816" name="Straight Arrow Connector 17"/>
            <p:cNvCxnSpPr>
              <a:cxnSpLocks noChangeShapeType="1"/>
            </p:cNvCxnSpPr>
            <p:nvPr/>
          </p:nvCxnSpPr>
          <p:spPr bwMode="auto">
            <a:xfrm flipH="1">
              <a:off x="6723139" y="5287281"/>
              <a:ext cx="300165" cy="200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822" name="Rectangle 23"/>
            <p:cNvSpPr>
              <a:spLocks noChangeArrowheads="1"/>
            </p:cNvSpPr>
            <p:nvPr/>
          </p:nvSpPr>
          <p:spPr bwMode="auto">
            <a:xfrm>
              <a:off x="4775527" y="2874449"/>
              <a:ext cx="3578540" cy="33237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100" b="1"/>
            </a:p>
          </p:txBody>
        </p:sp>
        <p:grpSp>
          <p:nvGrpSpPr>
            <p:cNvPr id="76823" name="Group 24"/>
            <p:cNvGrpSpPr>
              <a:grpSpLocks/>
            </p:cNvGrpSpPr>
            <p:nvPr/>
          </p:nvGrpSpPr>
          <p:grpSpPr bwMode="auto">
            <a:xfrm>
              <a:off x="4873056" y="4153178"/>
              <a:ext cx="1187429" cy="1794129"/>
              <a:chOff x="1396617" y="2953066"/>
              <a:chExt cx="1187429" cy="1794129"/>
            </a:xfrm>
          </p:grpSpPr>
          <p:sp>
            <p:nvSpPr>
              <p:cNvPr id="646" name="Rounded Rectangle 645"/>
              <p:cNvSpPr/>
              <p:nvPr/>
            </p:nvSpPr>
            <p:spPr>
              <a:xfrm>
                <a:off x="1450748" y="2973263"/>
                <a:ext cx="1088915" cy="1773932"/>
              </a:xfrm>
              <a:prstGeom prst="roundRect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77113" name="Group 646"/>
              <p:cNvGrpSpPr>
                <a:grpSpLocks/>
              </p:cNvGrpSpPr>
              <p:nvPr/>
            </p:nvGrpSpPr>
            <p:grpSpPr bwMode="auto">
              <a:xfrm>
                <a:off x="1525295" y="3903249"/>
                <a:ext cx="577252" cy="382923"/>
                <a:chOff x="1674957" y="4134246"/>
                <a:chExt cx="577252" cy="382923"/>
              </a:xfrm>
            </p:grpSpPr>
            <p:sp>
              <p:nvSpPr>
                <p:cNvPr id="77163" name="TextBox 696"/>
                <p:cNvSpPr txBox="1">
                  <a:spLocks noChangeArrowheads="1"/>
                </p:cNvSpPr>
                <p:nvPr/>
              </p:nvSpPr>
              <p:spPr bwMode="auto">
                <a:xfrm>
                  <a:off x="1674957" y="4374673"/>
                  <a:ext cx="577252" cy="142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100"/>
                    <a:t>Sialyl Le</a:t>
                  </a:r>
                  <a:r>
                    <a:rPr lang="en-US" sz="1100" baseline="30000"/>
                    <a:t>A</a:t>
                  </a:r>
                </a:p>
              </p:txBody>
            </p:sp>
            <p:grpSp>
              <p:nvGrpSpPr>
                <p:cNvPr id="77164" name="Group 697"/>
                <p:cNvGrpSpPr>
                  <a:grpSpLocks/>
                </p:cNvGrpSpPr>
                <p:nvPr/>
              </p:nvGrpSpPr>
              <p:grpSpPr bwMode="auto">
                <a:xfrm>
                  <a:off x="1773823" y="4134246"/>
                  <a:ext cx="188494" cy="279990"/>
                  <a:chOff x="1667719" y="4262904"/>
                  <a:chExt cx="266938" cy="396511"/>
                </a:xfrm>
              </p:grpSpPr>
              <p:cxnSp>
                <p:nvCxnSpPr>
                  <p:cNvPr id="77165" name="Straight Connector 69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841126" y="4309408"/>
                    <a:ext cx="0" cy="203964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7166" name="Straight Connector 69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729277" y="4417889"/>
                    <a:ext cx="93958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7167" name="Straight Connector 70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726146" y="4309407"/>
                    <a:ext cx="93958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702" name="Rectangle 701"/>
                  <p:cNvSpPr/>
                  <p:nvPr/>
                </p:nvSpPr>
                <p:spPr bwMode="auto">
                  <a:xfrm rot="2744624">
                    <a:off x="1674820" y="4277103"/>
                    <a:ext cx="72160" cy="73576"/>
                  </a:xfrm>
                  <a:prstGeom prst="rect">
                    <a:avLst/>
                  </a:prstGeom>
                  <a:solidFill>
                    <a:schemeClr val="accent6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 sz="1100" b="1">
                      <a:latin typeface="Arial" pitchFamily="34" charset="0"/>
                    </a:endParaRPr>
                  </a:p>
                </p:txBody>
              </p:sp>
              <p:sp>
                <p:nvSpPr>
                  <p:cNvPr id="77169" name="Rectangle 702"/>
                  <p:cNvSpPr>
                    <a:spLocks noChangeArrowheads="1"/>
                  </p:cNvSpPr>
                  <p:nvPr/>
                </p:nvSpPr>
                <p:spPr bwMode="auto">
                  <a:xfrm>
                    <a:off x="1796682" y="4377027"/>
                    <a:ext cx="81723" cy="81723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n-US" sz="1100" b="1"/>
                  </a:p>
                </p:txBody>
              </p:sp>
              <p:sp>
                <p:nvSpPr>
                  <p:cNvPr id="77170" name="Oval 703"/>
                  <p:cNvSpPr>
                    <a:spLocks noChangeArrowheads="1"/>
                  </p:cNvSpPr>
                  <p:nvPr/>
                </p:nvSpPr>
                <p:spPr bwMode="auto">
                  <a:xfrm>
                    <a:off x="1798135" y="4262904"/>
                    <a:ext cx="81332" cy="81332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n-US" sz="1100" b="1"/>
                  </a:p>
                </p:txBody>
              </p:sp>
              <p:sp>
                <p:nvSpPr>
                  <p:cNvPr id="77171" name="Isosceles Triangle 704"/>
                  <p:cNvSpPr>
                    <a:spLocks noChangeArrowheads="1"/>
                  </p:cNvSpPr>
                  <p:nvPr/>
                </p:nvSpPr>
                <p:spPr bwMode="auto">
                  <a:xfrm>
                    <a:off x="1667719" y="4377027"/>
                    <a:ext cx="94799" cy="8172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n-US" sz="1100" b="1"/>
                  </a:p>
                </p:txBody>
              </p:sp>
              <p:sp>
                <p:nvSpPr>
                  <p:cNvPr id="77172" name="TextBox 7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47593" y="4457618"/>
                    <a:ext cx="187064" cy="2017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1100" b="1"/>
                      <a:t>R</a:t>
                    </a:r>
                  </a:p>
                </p:txBody>
              </p:sp>
            </p:grpSp>
          </p:grpSp>
          <p:grpSp>
            <p:nvGrpSpPr>
              <p:cNvPr id="77114" name="Group 647"/>
              <p:cNvGrpSpPr>
                <a:grpSpLocks/>
              </p:cNvGrpSpPr>
              <p:nvPr/>
            </p:nvGrpSpPr>
            <p:grpSpPr bwMode="auto">
              <a:xfrm>
                <a:off x="1815146" y="3813191"/>
                <a:ext cx="767927" cy="515191"/>
                <a:chOff x="1964808" y="4044188"/>
                <a:chExt cx="767927" cy="515191"/>
              </a:xfrm>
            </p:grpSpPr>
            <p:sp>
              <p:nvSpPr>
                <p:cNvPr id="77152" name="TextBox 685"/>
                <p:cNvSpPr txBox="1">
                  <a:spLocks noChangeArrowheads="1"/>
                </p:cNvSpPr>
                <p:nvPr/>
              </p:nvSpPr>
              <p:spPr bwMode="auto">
                <a:xfrm>
                  <a:off x="1964808" y="4397521"/>
                  <a:ext cx="767927" cy="1618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500"/>
                    </a:lnSpc>
                  </a:pPr>
                  <a:r>
                    <a:rPr lang="en-US" sz="1100" dirty="0"/>
                    <a:t>Mannose type </a:t>
                  </a:r>
                  <a:endParaRPr lang="en-US" sz="1100" dirty="0" smtClean="0"/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sz="1100" dirty="0" smtClean="0"/>
                    <a:t>glycan</a:t>
                  </a:r>
                  <a:endParaRPr lang="en-US" sz="1100" baseline="30000" dirty="0"/>
                </a:p>
              </p:txBody>
            </p:sp>
            <p:grpSp>
              <p:nvGrpSpPr>
                <p:cNvPr id="77153" name="Group 686"/>
                <p:cNvGrpSpPr>
                  <a:grpSpLocks/>
                </p:cNvGrpSpPr>
                <p:nvPr/>
              </p:nvGrpSpPr>
              <p:grpSpPr bwMode="auto">
                <a:xfrm>
                  <a:off x="2210428" y="4044188"/>
                  <a:ext cx="193845" cy="374720"/>
                  <a:chOff x="2571531" y="4186643"/>
                  <a:chExt cx="272728" cy="527208"/>
                </a:xfrm>
              </p:grpSpPr>
              <p:cxnSp>
                <p:nvCxnSpPr>
                  <p:cNvPr id="77154" name="Straight Connector 68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729340" y="4319234"/>
                    <a:ext cx="0" cy="25276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77155" name="Rectangle 688"/>
                  <p:cNvSpPr>
                    <a:spLocks noChangeArrowheads="1"/>
                  </p:cNvSpPr>
                  <p:nvPr/>
                </p:nvSpPr>
                <p:spPr bwMode="auto">
                  <a:xfrm>
                    <a:off x="2692331" y="4378096"/>
                    <a:ext cx="81723" cy="81723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n-US" sz="1100" b="1"/>
                  </a:p>
                </p:txBody>
              </p:sp>
              <p:sp>
                <p:nvSpPr>
                  <p:cNvPr id="77156" name="Oval 689"/>
                  <p:cNvSpPr>
                    <a:spLocks noChangeArrowheads="1"/>
                  </p:cNvSpPr>
                  <p:nvPr/>
                </p:nvSpPr>
                <p:spPr bwMode="auto">
                  <a:xfrm>
                    <a:off x="2684778" y="4300065"/>
                    <a:ext cx="81332" cy="81332"/>
                  </a:xfrm>
                  <a:prstGeom prst="ellipse">
                    <a:avLst/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n-US" sz="1100" b="1"/>
                  </a:p>
                </p:txBody>
              </p:sp>
              <p:sp>
                <p:nvSpPr>
                  <p:cNvPr id="77157" name="Rectangle 690"/>
                  <p:cNvSpPr>
                    <a:spLocks noChangeArrowheads="1"/>
                  </p:cNvSpPr>
                  <p:nvPr/>
                </p:nvSpPr>
                <p:spPr bwMode="auto">
                  <a:xfrm>
                    <a:off x="2692003" y="4470808"/>
                    <a:ext cx="81723" cy="81723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n-US" sz="1100" b="1"/>
                  </a:p>
                </p:txBody>
              </p:sp>
              <p:sp>
                <p:nvSpPr>
                  <p:cNvPr id="77158" name="Oval 691"/>
                  <p:cNvSpPr>
                    <a:spLocks noChangeArrowheads="1"/>
                  </p:cNvSpPr>
                  <p:nvPr/>
                </p:nvSpPr>
                <p:spPr bwMode="auto">
                  <a:xfrm>
                    <a:off x="2762927" y="4267975"/>
                    <a:ext cx="81332" cy="81332"/>
                  </a:xfrm>
                  <a:prstGeom prst="ellipse">
                    <a:avLst/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n-US" sz="1100" b="1"/>
                  </a:p>
                </p:txBody>
              </p:sp>
              <p:sp>
                <p:nvSpPr>
                  <p:cNvPr id="77159" name="Oval 692"/>
                  <p:cNvSpPr>
                    <a:spLocks noChangeArrowheads="1"/>
                  </p:cNvSpPr>
                  <p:nvPr/>
                </p:nvSpPr>
                <p:spPr bwMode="auto">
                  <a:xfrm>
                    <a:off x="2627808" y="4240292"/>
                    <a:ext cx="81332" cy="81332"/>
                  </a:xfrm>
                  <a:prstGeom prst="ellipse">
                    <a:avLst/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n-US" sz="1100" b="1"/>
                  </a:p>
                </p:txBody>
              </p:sp>
              <p:sp>
                <p:nvSpPr>
                  <p:cNvPr id="77160" name="Oval 693"/>
                  <p:cNvSpPr>
                    <a:spLocks noChangeArrowheads="1"/>
                  </p:cNvSpPr>
                  <p:nvPr/>
                </p:nvSpPr>
                <p:spPr bwMode="auto">
                  <a:xfrm>
                    <a:off x="2571531" y="4186643"/>
                    <a:ext cx="81332" cy="81332"/>
                  </a:xfrm>
                  <a:prstGeom prst="ellipse">
                    <a:avLst/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n-US" sz="1100" b="1"/>
                  </a:p>
                </p:txBody>
              </p:sp>
              <p:sp>
                <p:nvSpPr>
                  <p:cNvPr id="77161" name="Oval 694"/>
                  <p:cNvSpPr>
                    <a:spLocks noChangeArrowheads="1"/>
                  </p:cNvSpPr>
                  <p:nvPr/>
                </p:nvSpPr>
                <p:spPr bwMode="auto">
                  <a:xfrm>
                    <a:off x="2672379" y="4186643"/>
                    <a:ext cx="81332" cy="81332"/>
                  </a:xfrm>
                  <a:prstGeom prst="ellipse">
                    <a:avLst/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n-US" sz="1100" b="1"/>
                  </a:p>
                </p:txBody>
              </p:sp>
              <p:sp>
                <p:nvSpPr>
                  <p:cNvPr id="77162" name="TextBox 6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49838" y="4513368"/>
                    <a:ext cx="187062" cy="2004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1100" b="1"/>
                      <a:t>R</a:t>
                    </a:r>
                  </a:p>
                </p:txBody>
              </p:sp>
            </p:grpSp>
          </p:grpSp>
          <p:grpSp>
            <p:nvGrpSpPr>
              <p:cNvPr id="77115" name="Group 648"/>
              <p:cNvGrpSpPr>
                <a:grpSpLocks/>
              </p:cNvGrpSpPr>
              <p:nvPr/>
            </p:nvGrpSpPr>
            <p:grpSpPr bwMode="auto">
              <a:xfrm>
                <a:off x="1396617" y="3588639"/>
                <a:ext cx="1187429" cy="227459"/>
                <a:chOff x="1546279" y="3764823"/>
                <a:chExt cx="1187429" cy="227459"/>
              </a:xfrm>
            </p:grpSpPr>
            <p:sp>
              <p:nvSpPr>
                <p:cNvPr id="77150" name="TextBox 683"/>
                <p:cNvSpPr txBox="1">
                  <a:spLocks noChangeArrowheads="1"/>
                </p:cNvSpPr>
                <p:nvPr/>
              </p:nvSpPr>
              <p:spPr bwMode="auto">
                <a:xfrm>
                  <a:off x="1546279" y="3764823"/>
                  <a:ext cx="1187429" cy="142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100"/>
                    <a:t>Glycans on proteins</a:t>
                  </a:r>
                </a:p>
              </p:txBody>
            </p:sp>
            <p:sp>
              <p:nvSpPr>
                <p:cNvPr id="77151" name="Left Bracket 684"/>
                <p:cNvSpPr>
                  <a:spLocks/>
                </p:cNvSpPr>
                <p:nvPr/>
              </p:nvSpPr>
              <p:spPr bwMode="auto">
                <a:xfrm rot="5400000">
                  <a:off x="2121661" y="3493684"/>
                  <a:ext cx="58159" cy="939037"/>
                </a:xfrm>
                <a:prstGeom prst="leftBracket">
                  <a:avLst>
                    <a:gd name="adj" fmla="val 8297"/>
                  </a:avLst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n-US" sz="1100" b="1"/>
                </a:p>
              </p:txBody>
            </p:sp>
          </p:grpSp>
          <p:grpSp>
            <p:nvGrpSpPr>
              <p:cNvPr id="77116" name="Group 649"/>
              <p:cNvGrpSpPr>
                <a:grpSpLocks/>
              </p:cNvGrpSpPr>
              <p:nvPr/>
            </p:nvGrpSpPr>
            <p:grpSpPr bwMode="auto">
              <a:xfrm>
                <a:off x="1526737" y="2953066"/>
                <a:ext cx="990023" cy="556819"/>
                <a:chOff x="1676399" y="3129250"/>
                <a:chExt cx="990023" cy="556819"/>
              </a:xfrm>
            </p:grpSpPr>
            <p:grpSp>
              <p:nvGrpSpPr>
                <p:cNvPr id="77117" name="Group 650"/>
                <p:cNvGrpSpPr>
                  <a:grpSpLocks/>
                </p:cNvGrpSpPr>
                <p:nvPr/>
              </p:nvGrpSpPr>
              <p:grpSpPr bwMode="auto">
                <a:xfrm>
                  <a:off x="1993868" y="3390090"/>
                  <a:ext cx="273703" cy="292892"/>
                  <a:chOff x="2088533" y="2707379"/>
                  <a:chExt cx="273703" cy="292892"/>
                </a:xfrm>
              </p:grpSpPr>
              <p:grpSp>
                <p:nvGrpSpPr>
                  <p:cNvPr id="77141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2135335" y="2707379"/>
                    <a:ext cx="114324" cy="133723"/>
                    <a:chOff x="1847563" y="4191000"/>
                    <a:chExt cx="325727" cy="381000"/>
                  </a:xfrm>
                </p:grpSpPr>
                <p:cxnSp>
                  <p:nvCxnSpPr>
                    <p:cNvPr id="77143" name="Straight Connector 676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114310" y="4262534"/>
                      <a:ext cx="0" cy="3094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7144" name="Straight Connector 67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942257" y="4429410"/>
                      <a:ext cx="144533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7145" name="Straight Connector 67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937440" y="4262534"/>
                      <a:ext cx="144533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680" name="Rectangle 679"/>
                    <p:cNvSpPr/>
                    <p:nvPr/>
                  </p:nvSpPr>
                  <p:spPr bwMode="auto">
                    <a:xfrm rot="2744624">
                      <a:off x="1865436" y="4215672"/>
                      <a:ext cx="105808" cy="107472"/>
                    </a:xfrm>
                    <a:prstGeom prst="rect">
                      <a:avLst/>
                    </a:prstGeom>
                    <a:solidFill>
                      <a:schemeClr val="accent6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en-US" sz="1100" b="1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7147" name="Rectangle 6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45943" y="4366553"/>
                      <a:ext cx="125713" cy="125713"/>
                    </a:xfrm>
                    <a:prstGeom prst="rect">
                      <a:avLst/>
                    </a:prstGeom>
                    <a:solidFill>
                      <a:srgbClr val="002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7148" name="Oval 6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48179" y="4191000"/>
                      <a:ext cx="125111" cy="12511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7149" name="Isosceles Triangle 6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7563" y="4366554"/>
                      <a:ext cx="145827" cy="125713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</p:grpSp>
              <p:sp>
                <p:nvSpPr>
                  <p:cNvPr id="77142" name="Oval 675"/>
                  <p:cNvSpPr>
                    <a:spLocks noChangeArrowheads="1"/>
                  </p:cNvSpPr>
                  <p:nvPr/>
                </p:nvSpPr>
                <p:spPr bwMode="auto">
                  <a:xfrm>
                    <a:off x="2088533" y="2835028"/>
                    <a:ext cx="273703" cy="16524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E1E8F5"/>
                      </a:gs>
                      <a:gs pos="28999">
                        <a:srgbClr val="CC66FF"/>
                      </a:gs>
                      <a:gs pos="100000">
                        <a:srgbClr val="7030A0"/>
                      </a:gs>
                    </a:gsLst>
                    <a:lin ang="5400000" scaled="1"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n-US" sz="1100" b="1"/>
                  </a:p>
                </p:txBody>
              </p:sp>
            </p:grpSp>
            <p:grpSp>
              <p:nvGrpSpPr>
                <p:cNvPr id="77118" name="Group 651"/>
                <p:cNvGrpSpPr>
                  <a:grpSpLocks/>
                </p:cNvGrpSpPr>
                <p:nvPr/>
              </p:nvGrpSpPr>
              <p:grpSpPr bwMode="auto">
                <a:xfrm>
                  <a:off x="2303516" y="3352360"/>
                  <a:ext cx="275308" cy="333709"/>
                  <a:chOff x="2474322" y="2666077"/>
                  <a:chExt cx="275308" cy="333709"/>
                </a:xfrm>
              </p:grpSpPr>
              <p:grpSp>
                <p:nvGrpSpPr>
                  <p:cNvPr id="77122" name="Group 655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2568566" y="2700961"/>
                    <a:ext cx="189016" cy="125241"/>
                    <a:chOff x="1883503" y="3141447"/>
                    <a:chExt cx="189016" cy="125241"/>
                  </a:xfrm>
                </p:grpSpPr>
                <p:cxnSp>
                  <p:nvCxnSpPr>
                    <p:cNvPr id="77133" name="Straight Connector 66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883503" y="3214057"/>
                      <a:ext cx="110067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77134" name="Rectangle 66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947073" y="3196920"/>
                      <a:ext cx="37528" cy="37528"/>
                    </a:xfrm>
                    <a:prstGeom prst="rect">
                      <a:avLst/>
                    </a:prstGeom>
                    <a:solidFill>
                      <a:srgbClr val="002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7135" name="Oval 668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983085" y="3193452"/>
                      <a:ext cx="37349" cy="37349"/>
                    </a:xfrm>
                    <a:prstGeom prst="ellipse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7136" name="Oval 669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997821" y="3229339"/>
                      <a:ext cx="37349" cy="37349"/>
                    </a:xfrm>
                    <a:prstGeom prst="ellipse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7137" name="Oval 670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010534" y="3167290"/>
                      <a:ext cx="37349" cy="37349"/>
                    </a:xfrm>
                    <a:prstGeom prst="ellipse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7138" name="Oval 671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035170" y="3141447"/>
                      <a:ext cx="37349" cy="37349"/>
                    </a:xfrm>
                    <a:prstGeom prst="ellipse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7139" name="Oval 672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035170" y="3187758"/>
                      <a:ext cx="37349" cy="37349"/>
                    </a:xfrm>
                    <a:prstGeom prst="ellipse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7140" name="Rectangle 673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906580" y="3196920"/>
                      <a:ext cx="37528" cy="37528"/>
                    </a:xfrm>
                    <a:prstGeom prst="rect">
                      <a:avLst/>
                    </a:prstGeom>
                    <a:solidFill>
                      <a:srgbClr val="002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</p:grpSp>
              <p:grpSp>
                <p:nvGrpSpPr>
                  <p:cNvPr id="77123" name="Group 656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2442435" y="2697964"/>
                    <a:ext cx="189016" cy="125241"/>
                    <a:chOff x="1883503" y="3141447"/>
                    <a:chExt cx="189016" cy="125241"/>
                  </a:xfrm>
                </p:grpSpPr>
                <p:cxnSp>
                  <p:nvCxnSpPr>
                    <p:cNvPr id="77125" name="Straight Connector 65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883503" y="3214057"/>
                      <a:ext cx="110067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77126" name="Rectangle 659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947073" y="3196920"/>
                      <a:ext cx="37528" cy="37528"/>
                    </a:xfrm>
                    <a:prstGeom prst="rect">
                      <a:avLst/>
                    </a:prstGeom>
                    <a:solidFill>
                      <a:srgbClr val="002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7127" name="Oval 660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983085" y="3193452"/>
                      <a:ext cx="37349" cy="37349"/>
                    </a:xfrm>
                    <a:prstGeom prst="ellipse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7128" name="Oval 661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997821" y="3229339"/>
                      <a:ext cx="37349" cy="37349"/>
                    </a:xfrm>
                    <a:prstGeom prst="ellipse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7129" name="Oval 662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010534" y="3167290"/>
                      <a:ext cx="37349" cy="37349"/>
                    </a:xfrm>
                    <a:prstGeom prst="ellipse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7130" name="Oval 663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035170" y="3141447"/>
                      <a:ext cx="37349" cy="37349"/>
                    </a:xfrm>
                    <a:prstGeom prst="ellipse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7131" name="Oval 664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035170" y="3187758"/>
                      <a:ext cx="37349" cy="37349"/>
                    </a:xfrm>
                    <a:prstGeom prst="ellipse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7132" name="Rectangle 665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906580" y="3196920"/>
                      <a:ext cx="37528" cy="37528"/>
                    </a:xfrm>
                    <a:prstGeom prst="rect">
                      <a:avLst/>
                    </a:prstGeom>
                    <a:solidFill>
                      <a:srgbClr val="002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</p:grpSp>
              <p:sp>
                <p:nvSpPr>
                  <p:cNvPr id="658" name="Oval 657"/>
                  <p:cNvSpPr/>
                  <p:nvPr/>
                </p:nvSpPr>
                <p:spPr bwMode="auto">
                  <a:xfrm>
                    <a:off x="2473672" y="2835396"/>
                    <a:ext cx="274008" cy="166684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B050"/>
                      </a:gs>
                      <a:gs pos="71000">
                        <a:schemeClr val="accent2">
                          <a:lumMod val="20000"/>
                          <a:lumOff val="80000"/>
                        </a:scheme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6200000" scaled="1"/>
                  </a:gra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 sz="1100" b="1"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77119" name="Oval 652"/>
                <p:cNvSpPr>
                  <a:spLocks noChangeArrowheads="1"/>
                </p:cNvSpPr>
                <p:nvPr/>
              </p:nvSpPr>
              <p:spPr bwMode="auto">
                <a:xfrm>
                  <a:off x="1688614" y="3519215"/>
                  <a:ext cx="273703" cy="1652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E1E8F5"/>
                    </a:gs>
                    <a:gs pos="28999">
                      <a:srgbClr val="FFFF66"/>
                    </a:gs>
                    <a:gs pos="100000">
                      <a:srgbClr val="FFFF66"/>
                    </a:gs>
                  </a:gsLst>
                  <a:lin ang="540000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100" b="1"/>
                </a:p>
              </p:txBody>
            </p:sp>
            <p:sp>
              <p:nvSpPr>
                <p:cNvPr id="77120" name="Left Bracket 653"/>
                <p:cNvSpPr>
                  <a:spLocks/>
                </p:cNvSpPr>
                <p:nvPr/>
              </p:nvSpPr>
              <p:spPr bwMode="auto">
                <a:xfrm rot="5400000">
                  <a:off x="2113606" y="2862539"/>
                  <a:ext cx="60179" cy="934594"/>
                </a:xfrm>
                <a:prstGeom prst="leftBracket">
                  <a:avLst>
                    <a:gd name="adj" fmla="val 8340"/>
                  </a:avLst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n-US" sz="1100" b="1"/>
                </a:p>
              </p:txBody>
            </p:sp>
            <p:sp>
              <p:nvSpPr>
                <p:cNvPr id="77121" name="TextBox 654"/>
                <p:cNvSpPr txBox="1">
                  <a:spLocks noChangeArrowheads="1"/>
                </p:cNvSpPr>
                <p:nvPr/>
              </p:nvSpPr>
              <p:spPr bwMode="auto">
                <a:xfrm>
                  <a:off x="1676400" y="3129250"/>
                  <a:ext cx="990022" cy="142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100" dirty="0" err="1"/>
                    <a:t>Glyco</a:t>
                  </a:r>
                  <a:r>
                    <a:rPr lang="en-US" sz="1100" dirty="0"/>
                    <a:t>-proteome</a:t>
                  </a:r>
                </a:p>
              </p:txBody>
            </p:sp>
          </p:grpSp>
        </p:grpSp>
        <p:grpSp>
          <p:nvGrpSpPr>
            <p:cNvPr id="76824" name="Group 25"/>
            <p:cNvGrpSpPr>
              <a:grpSpLocks noChangeAspect="1"/>
            </p:cNvGrpSpPr>
            <p:nvPr/>
          </p:nvGrpSpPr>
          <p:grpSpPr bwMode="auto">
            <a:xfrm>
              <a:off x="6180243" y="4486192"/>
              <a:ext cx="178740" cy="643694"/>
              <a:chOff x="3054717" y="3283951"/>
              <a:chExt cx="255336" cy="919563"/>
            </a:xfrm>
          </p:grpSpPr>
          <p:sp>
            <p:nvSpPr>
              <p:cNvPr id="625" name="Oval 624"/>
              <p:cNvSpPr/>
              <p:nvPr/>
            </p:nvSpPr>
            <p:spPr>
              <a:xfrm>
                <a:off x="3175064" y="4021500"/>
                <a:ext cx="38635" cy="45650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6" name="Oval 625"/>
              <p:cNvSpPr/>
              <p:nvPr/>
            </p:nvSpPr>
            <p:spPr>
              <a:xfrm>
                <a:off x="3229966" y="4035072"/>
                <a:ext cx="39652" cy="4565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7" name="Oval 626"/>
              <p:cNvSpPr/>
              <p:nvPr/>
            </p:nvSpPr>
            <p:spPr>
              <a:xfrm>
                <a:off x="3246233" y="3947473"/>
                <a:ext cx="39652" cy="46884"/>
              </a:xfrm>
              <a:prstGeom prst="ellipse">
                <a:avLst/>
              </a:prstGeom>
              <a:solidFill>
                <a:srgbClr val="92D05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8" name="Oval 627"/>
              <p:cNvSpPr/>
              <p:nvPr/>
            </p:nvSpPr>
            <p:spPr>
              <a:xfrm>
                <a:off x="3149647" y="4111567"/>
                <a:ext cx="39651" cy="45650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9" name="Oval 628"/>
              <p:cNvSpPr/>
              <p:nvPr/>
            </p:nvSpPr>
            <p:spPr>
              <a:xfrm>
                <a:off x="3189298" y="4135008"/>
                <a:ext cx="39652" cy="4565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0" name="Oval 629"/>
              <p:cNvSpPr/>
              <p:nvPr/>
            </p:nvSpPr>
            <p:spPr>
              <a:xfrm>
                <a:off x="3194382" y="4079488"/>
                <a:ext cx="38635" cy="4565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1" name="Oval 630"/>
              <p:cNvSpPr/>
              <p:nvPr/>
            </p:nvSpPr>
            <p:spPr>
              <a:xfrm>
                <a:off x="3130329" y="4060981"/>
                <a:ext cx="39652" cy="45650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2" name="Oval 631"/>
              <p:cNvSpPr/>
              <p:nvPr/>
            </p:nvSpPr>
            <p:spPr>
              <a:xfrm>
                <a:off x="3210649" y="3985721"/>
                <a:ext cx="39651" cy="45650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3" name="Oval 632"/>
              <p:cNvSpPr/>
              <p:nvPr/>
            </p:nvSpPr>
            <p:spPr>
              <a:xfrm>
                <a:off x="3156764" y="3970916"/>
                <a:ext cx="38635" cy="45650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77100" name="Group 633"/>
              <p:cNvGrpSpPr>
                <a:grpSpLocks/>
              </p:cNvGrpSpPr>
              <p:nvPr/>
            </p:nvGrpSpPr>
            <p:grpSpPr bwMode="auto">
              <a:xfrm>
                <a:off x="3054717" y="3283951"/>
                <a:ext cx="255336" cy="919563"/>
                <a:chOff x="3054717" y="3283951"/>
                <a:chExt cx="255336" cy="919563"/>
              </a:xfrm>
            </p:grpSpPr>
            <p:grpSp>
              <p:nvGrpSpPr>
                <p:cNvPr id="77103" name="Group 636"/>
                <p:cNvGrpSpPr>
                  <a:grpSpLocks noChangeAspect="1"/>
                </p:cNvGrpSpPr>
                <p:nvPr/>
              </p:nvGrpSpPr>
              <p:grpSpPr bwMode="auto">
                <a:xfrm>
                  <a:off x="3080344" y="3283951"/>
                  <a:ext cx="229709" cy="919563"/>
                  <a:chOff x="984953" y="3352800"/>
                  <a:chExt cx="380995" cy="1524000"/>
                </a:xfrm>
              </p:grpSpPr>
              <p:grpSp>
                <p:nvGrpSpPr>
                  <p:cNvPr id="77108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984953" y="3352800"/>
                    <a:ext cx="380995" cy="1524000"/>
                    <a:chOff x="984953" y="3352800"/>
                    <a:chExt cx="539047" cy="1143000"/>
                  </a:xfrm>
                </p:grpSpPr>
                <p:sp>
                  <p:nvSpPr>
                    <p:cNvPr id="644" name="Arc 643"/>
                    <p:cNvSpPr/>
                    <p:nvPr/>
                  </p:nvSpPr>
                  <p:spPr>
                    <a:xfrm rot="10800000">
                      <a:off x="994889" y="3350953"/>
                      <a:ext cx="522499" cy="1144042"/>
                    </a:xfrm>
                    <a:prstGeom prst="arc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10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45" name="Arc 644"/>
                    <p:cNvSpPr/>
                    <p:nvPr/>
                  </p:nvSpPr>
                  <p:spPr>
                    <a:xfrm rot="10800000" flipH="1">
                      <a:off x="987730" y="3350953"/>
                      <a:ext cx="536815" cy="1144042"/>
                    </a:xfrm>
                    <a:prstGeom prst="arc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10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643" name="Oval 642"/>
                  <p:cNvSpPr/>
                  <p:nvPr/>
                </p:nvSpPr>
                <p:spPr>
                  <a:xfrm>
                    <a:off x="988603" y="4057824"/>
                    <a:ext cx="369299" cy="112461"/>
                  </a:xfrm>
                  <a:prstGeom prst="ellips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38" name="Block Arc 637"/>
                <p:cNvSpPr/>
                <p:nvPr/>
              </p:nvSpPr>
              <p:spPr>
                <a:xfrm rot="15981255">
                  <a:off x="3052751" y="3698124"/>
                  <a:ext cx="55521" cy="50835"/>
                </a:xfrm>
                <a:prstGeom prst="blockArc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>
                    <a:solidFill>
                      <a:sysClr val="windowText" lastClr="000000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77105" name="Group 638"/>
                <p:cNvGrpSpPr>
                  <a:grpSpLocks/>
                </p:cNvGrpSpPr>
                <p:nvPr/>
              </p:nvGrpSpPr>
              <p:grpSpPr bwMode="auto">
                <a:xfrm>
                  <a:off x="3130214" y="3488632"/>
                  <a:ext cx="48582" cy="226410"/>
                  <a:chOff x="1065127" y="3687014"/>
                  <a:chExt cx="80579" cy="375231"/>
                </a:xfrm>
              </p:grpSpPr>
              <p:sp>
                <p:nvSpPr>
                  <p:cNvPr id="640" name="Rounded Rectangle 639"/>
                  <p:cNvSpPr/>
                  <p:nvPr/>
                </p:nvSpPr>
                <p:spPr>
                  <a:xfrm rot="18539783">
                    <a:off x="902011" y="3848069"/>
                    <a:ext cx="372146" cy="45531"/>
                  </a:xfrm>
                  <a:prstGeom prst="roundRect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641" name="Rounded Rectangle 640"/>
                  <p:cNvSpPr/>
                  <p:nvPr/>
                </p:nvSpPr>
                <p:spPr>
                  <a:xfrm rot="18539783">
                    <a:off x="979341" y="3879763"/>
                    <a:ext cx="288310" cy="45530"/>
                  </a:xfrm>
                  <a:prstGeom prst="roundRect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635" name="Oval 634"/>
              <p:cNvSpPr/>
              <p:nvPr/>
            </p:nvSpPr>
            <p:spPr>
              <a:xfrm>
                <a:off x="3111012" y="3989422"/>
                <a:ext cx="38635" cy="45650"/>
              </a:xfrm>
              <a:prstGeom prst="ellipse">
                <a:avLst/>
              </a:prstGeom>
              <a:solidFill>
                <a:srgbClr val="EEECE1">
                  <a:lumMod val="5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6" name="Oval 635"/>
              <p:cNvSpPr/>
              <p:nvPr/>
            </p:nvSpPr>
            <p:spPr>
              <a:xfrm>
                <a:off x="3189298" y="3937603"/>
                <a:ext cx="39652" cy="46884"/>
              </a:xfrm>
              <a:prstGeom prst="ellipse">
                <a:avLst/>
              </a:prstGeom>
              <a:solidFill>
                <a:srgbClr val="92D05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76825" name="Group 26"/>
            <p:cNvGrpSpPr>
              <a:grpSpLocks/>
            </p:cNvGrpSpPr>
            <p:nvPr/>
          </p:nvGrpSpPr>
          <p:grpSpPr bwMode="auto">
            <a:xfrm>
              <a:off x="6716148" y="4172154"/>
              <a:ext cx="1521200" cy="571228"/>
              <a:chOff x="3391026" y="2850733"/>
              <a:chExt cx="1521200" cy="571228"/>
            </a:xfrm>
          </p:grpSpPr>
          <p:grpSp>
            <p:nvGrpSpPr>
              <p:cNvPr id="76977" name="Group 344"/>
              <p:cNvGrpSpPr>
                <a:grpSpLocks/>
              </p:cNvGrpSpPr>
              <p:nvPr/>
            </p:nvGrpSpPr>
            <p:grpSpPr bwMode="auto">
              <a:xfrm>
                <a:off x="3391026" y="2850733"/>
                <a:ext cx="1521200" cy="571228"/>
                <a:chOff x="3771230" y="2840995"/>
                <a:chExt cx="1521200" cy="571228"/>
              </a:xfrm>
            </p:grpSpPr>
            <p:grpSp>
              <p:nvGrpSpPr>
                <p:cNvPr id="76982" name="Group 349"/>
                <p:cNvGrpSpPr>
                  <a:grpSpLocks/>
                </p:cNvGrpSpPr>
                <p:nvPr/>
              </p:nvGrpSpPr>
              <p:grpSpPr bwMode="auto">
                <a:xfrm>
                  <a:off x="3771230" y="2840995"/>
                  <a:ext cx="1521200" cy="571228"/>
                  <a:chOff x="3771230" y="2840995"/>
                  <a:chExt cx="1521200" cy="571228"/>
                </a:xfrm>
              </p:grpSpPr>
              <p:grpSp>
                <p:nvGrpSpPr>
                  <p:cNvPr id="76986" name="Group 3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71230" y="2840995"/>
                    <a:ext cx="1521200" cy="571228"/>
                    <a:chOff x="4003899" y="2793178"/>
                    <a:chExt cx="1789647" cy="672035"/>
                  </a:xfrm>
                </p:grpSpPr>
                <p:grpSp>
                  <p:nvGrpSpPr>
                    <p:cNvPr id="76989" name="Group 3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7717" y="2870819"/>
                      <a:ext cx="1755829" cy="594394"/>
                      <a:chOff x="949114" y="510365"/>
                      <a:chExt cx="2912223" cy="985096"/>
                    </a:xfrm>
                  </p:grpSpPr>
                  <p:sp>
                    <p:nvSpPr>
                      <p:cNvPr id="386" name="Trapezoid 385"/>
                      <p:cNvSpPr/>
                      <p:nvPr/>
                    </p:nvSpPr>
                    <p:spPr>
                      <a:xfrm>
                        <a:off x="949114" y="778109"/>
                        <a:ext cx="2912223" cy="483287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ln w="25400" cap="flat" cmpd="sng" algn="ctr">
                        <a:solidFill>
                          <a:srgbClr val="1F497D">
                            <a:lumMod val="20000"/>
                            <a:lumOff val="8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87" name="TextBox 386"/>
                      <p:cNvSpPr txBox="1"/>
                      <p:nvPr/>
                    </p:nvSpPr>
                    <p:spPr>
                      <a:xfrm rot="13708999">
                        <a:off x="2993825" y="888484"/>
                        <a:ext cx="985096" cy="2288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sz="1100" b="1" kern="0" dirty="0">
                            <a:solidFill>
                              <a:sysClr val="windowText" lastClr="0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430200</a:t>
                        </a:r>
                      </a:p>
                    </p:txBody>
                  </p:sp>
                  <p:grpSp>
                    <p:nvGrpSpPr>
                      <p:cNvPr id="77022" name="Group 3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22132" y="833273"/>
                        <a:ext cx="462576" cy="385304"/>
                        <a:chOff x="4530882" y="490751"/>
                        <a:chExt cx="459506" cy="440587"/>
                      </a:xfrm>
                    </p:grpSpPr>
                    <p:grpSp>
                      <p:nvGrpSpPr>
                        <p:cNvPr id="77079" name="Group 6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623740" y="688059"/>
                          <a:ext cx="366648" cy="243279"/>
                          <a:chOff x="4433952" y="628576"/>
                          <a:chExt cx="432645" cy="232225"/>
                        </a:xfrm>
                      </p:grpSpPr>
                      <p:sp>
                        <p:nvSpPr>
                          <p:cNvPr id="620" name="Trapezoid 619"/>
                          <p:cNvSpPr/>
                          <p:nvPr/>
                        </p:nvSpPr>
                        <p:spPr>
                          <a:xfrm>
                            <a:off x="4464828" y="815638"/>
                            <a:ext cx="402081" cy="45951"/>
                          </a:xfrm>
                          <a:prstGeom prst="trapezoid">
                            <a:avLst>
                              <a:gd name="adj" fmla="val 98680"/>
                            </a:avLst>
                          </a:prstGeom>
                          <a:gradFill flip="none" rotWithShape="1">
                            <a:gsLst>
                              <a:gs pos="0">
                                <a:sysClr val="windowText" lastClr="000000"/>
                              </a:gs>
                              <a:gs pos="85000">
                                <a:srgbClr val="4F81BD">
                                  <a:tint val="44500"/>
                                  <a:satMod val="160000"/>
                                </a:srgb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10800000" scaled="1"/>
                            <a:tileRect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100" kern="0">
                              <a:solidFill>
                                <a:sysClr val="window" lastClr="FFFFFF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21" name="Trapezoid 620"/>
                          <p:cNvSpPr/>
                          <p:nvPr/>
                        </p:nvSpPr>
                        <p:spPr>
                          <a:xfrm>
                            <a:off x="4448550" y="766010"/>
                            <a:ext cx="363013" cy="40437"/>
                          </a:xfrm>
                          <a:prstGeom prst="trapezoid">
                            <a:avLst>
                              <a:gd name="adj" fmla="val 98680"/>
                            </a:avLst>
                          </a:prstGeom>
                          <a:gradFill flip="none" rotWithShape="1">
                            <a:gsLst>
                              <a:gs pos="0">
                                <a:sysClr val="windowText" lastClr="000000"/>
                              </a:gs>
                              <a:gs pos="85000">
                                <a:srgbClr val="4F81BD">
                                  <a:tint val="44500"/>
                                  <a:satMod val="160000"/>
                                </a:srgb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10800000" scaled="1"/>
                            <a:tileRect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100" kern="0">
                              <a:solidFill>
                                <a:sysClr val="window" lastClr="FFFFFF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22" name="Trapezoid 621"/>
                          <p:cNvSpPr/>
                          <p:nvPr/>
                        </p:nvSpPr>
                        <p:spPr>
                          <a:xfrm>
                            <a:off x="4438783" y="714545"/>
                            <a:ext cx="322316" cy="36761"/>
                          </a:xfrm>
                          <a:prstGeom prst="trapezoid">
                            <a:avLst>
                              <a:gd name="adj" fmla="val 98680"/>
                            </a:avLst>
                          </a:prstGeom>
                          <a:gradFill flip="none" rotWithShape="1">
                            <a:gsLst>
                              <a:gs pos="0">
                                <a:sysClr val="windowText" lastClr="000000"/>
                              </a:gs>
                              <a:gs pos="85000">
                                <a:srgbClr val="4F81BD">
                                  <a:tint val="44500"/>
                                  <a:satMod val="160000"/>
                                </a:srgb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10800000" scaled="1"/>
                            <a:tileRect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100" kern="0">
                              <a:solidFill>
                                <a:sysClr val="window" lastClr="FFFFFF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23" name="Trapezoid 622"/>
                          <p:cNvSpPr/>
                          <p:nvPr/>
                        </p:nvSpPr>
                        <p:spPr>
                          <a:xfrm>
                            <a:off x="4433900" y="666755"/>
                            <a:ext cx="279991" cy="33085"/>
                          </a:xfrm>
                          <a:prstGeom prst="trapezoid">
                            <a:avLst>
                              <a:gd name="adj" fmla="val 98680"/>
                            </a:avLst>
                          </a:prstGeom>
                          <a:gradFill flip="none" rotWithShape="1">
                            <a:gsLst>
                              <a:gs pos="0">
                                <a:sysClr val="windowText" lastClr="000000"/>
                              </a:gs>
                              <a:gs pos="85000">
                                <a:srgbClr val="4F81BD">
                                  <a:tint val="44500"/>
                                  <a:satMod val="160000"/>
                                </a:srgb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10800000" scaled="1"/>
                            <a:tileRect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100" kern="0">
                              <a:solidFill>
                                <a:sysClr val="window" lastClr="FFFFFF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24" name="Trapezoid 623"/>
                          <p:cNvSpPr/>
                          <p:nvPr/>
                        </p:nvSpPr>
                        <p:spPr>
                          <a:xfrm>
                            <a:off x="4433900" y="629994"/>
                            <a:ext cx="240923" cy="25733"/>
                          </a:xfrm>
                          <a:prstGeom prst="trapezoid">
                            <a:avLst>
                              <a:gd name="adj" fmla="val 98680"/>
                            </a:avLst>
                          </a:prstGeom>
                          <a:gradFill flip="none" rotWithShape="1">
                            <a:gsLst>
                              <a:gs pos="0">
                                <a:sysClr val="windowText" lastClr="000000"/>
                              </a:gs>
                              <a:gs pos="85000">
                                <a:srgbClr val="4F81BD">
                                  <a:tint val="44500"/>
                                  <a:satMod val="160000"/>
                                </a:srgb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10800000" scaled="1"/>
                            <a:tileRect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100" kern="0">
                              <a:solidFill>
                                <a:sysClr val="window" lastClr="FFFFFF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7080" name="Group 6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530882" y="490751"/>
                          <a:ext cx="266616" cy="188417"/>
                          <a:chOff x="4433952" y="628576"/>
                          <a:chExt cx="432645" cy="232225"/>
                        </a:xfrm>
                      </p:grpSpPr>
                      <p:sp>
                        <p:nvSpPr>
                          <p:cNvPr id="615" name="Trapezoid 614"/>
                          <p:cNvSpPr/>
                          <p:nvPr/>
                        </p:nvSpPr>
                        <p:spPr>
                          <a:xfrm>
                            <a:off x="4465916" y="814260"/>
                            <a:ext cx="398474" cy="47465"/>
                          </a:xfrm>
                          <a:prstGeom prst="trapezoid">
                            <a:avLst>
                              <a:gd name="adj" fmla="val 98680"/>
                            </a:avLst>
                          </a:prstGeom>
                          <a:gradFill flip="none" rotWithShape="1">
                            <a:gsLst>
                              <a:gs pos="0">
                                <a:sysClr val="windowText" lastClr="000000"/>
                              </a:gs>
                              <a:gs pos="85000">
                                <a:srgbClr val="4F81BD">
                                  <a:tint val="44500"/>
                                  <a:satMod val="160000"/>
                                </a:srgb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10800000" scaled="1"/>
                            <a:tileRect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100" kern="0">
                              <a:solidFill>
                                <a:sysClr val="window" lastClr="FFFFFF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16" name="Trapezoid 615"/>
                          <p:cNvSpPr/>
                          <p:nvPr/>
                        </p:nvSpPr>
                        <p:spPr>
                          <a:xfrm>
                            <a:off x="4448007" y="759675"/>
                            <a:ext cx="362656" cy="42718"/>
                          </a:xfrm>
                          <a:prstGeom prst="trapezoid">
                            <a:avLst>
                              <a:gd name="adj" fmla="val 98680"/>
                            </a:avLst>
                          </a:prstGeom>
                          <a:gradFill flip="none" rotWithShape="1">
                            <a:gsLst>
                              <a:gs pos="0">
                                <a:sysClr val="windowText" lastClr="000000"/>
                              </a:gs>
                              <a:gs pos="85000">
                                <a:srgbClr val="4F81BD">
                                  <a:tint val="44500"/>
                                  <a:satMod val="160000"/>
                                </a:srgb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10800000" scaled="1"/>
                            <a:tileRect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100" kern="0">
                              <a:solidFill>
                                <a:sysClr val="window" lastClr="FFFFFF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17" name="Trapezoid 616"/>
                          <p:cNvSpPr/>
                          <p:nvPr/>
                        </p:nvSpPr>
                        <p:spPr>
                          <a:xfrm>
                            <a:off x="4436815" y="709838"/>
                            <a:ext cx="324599" cy="37972"/>
                          </a:xfrm>
                          <a:prstGeom prst="trapezoid">
                            <a:avLst>
                              <a:gd name="adj" fmla="val 98680"/>
                            </a:avLst>
                          </a:prstGeom>
                          <a:gradFill flip="none" rotWithShape="1">
                            <a:gsLst>
                              <a:gs pos="0">
                                <a:sysClr val="windowText" lastClr="000000"/>
                              </a:gs>
                              <a:gs pos="85000">
                                <a:srgbClr val="4F81BD">
                                  <a:tint val="44500"/>
                                  <a:satMod val="160000"/>
                                </a:srgb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10800000" scaled="1"/>
                            <a:tileRect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100" kern="0">
                              <a:solidFill>
                                <a:sysClr val="window" lastClr="FFFFFF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18" name="Trapezoid 617"/>
                          <p:cNvSpPr/>
                          <p:nvPr/>
                        </p:nvSpPr>
                        <p:spPr>
                          <a:xfrm>
                            <a:off x="4432337" y="662374"/>
                            <a:ext cx="282066" cy="35598"/>
                          </a:xfrm>
                          <a:prstGeom prst="trapezoid">
                            <a:avLst>
                              <a:gd name="adj" fmla="val 98680"/>
                            </a:avLst>
                          </a:prstGeom>
                          <a:gradFill flip="none" rotWithShape="1">
                            <a:gsLst>
                              <a:gs pos="0">
                                <a:sysClr val="windowText" lastClr="000000"/>
                              </a:gs>
                              <a:gs pos="85000">
                                <a:srgbClr val="4F81BD">
                                  <a:tint val="44500"/>
                                  <a:satMod val="160000"/>
                                </a:srgb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10800000" scaled="1"/>
                            <a:tileRect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100" kern="0">
                              <a:solidFill>
                                <a:sysClr val="window" lastClr="FFFFFF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19" name="Trapezoid 618"/>
                          <p:cNvSpPr/>
                          <p:nvPr/>
                        </p:nvSpPr>
                        <p:spPr>
                          <a:xfrm>
                            <a:off x="4432337" y="626775"/>
                            <a:ext cx="241771" cy="28479"/>
                          </a:xfrm>
                          <a:prstGeom prst="trapezoid">
                            <a:avLst>
                              <a:gd name="adj" fmla="val 98680"/>
                            </a:avLst>
                          </a:prstGeom>
                          <a:gradFill flip="none" rotWithShape="1">
                            <a:gsLst>
                              <a:gs pos="0">
                                <a:sysClr val="windowText" lastClr="000000"/>
                              </a:gs>
                              <a:gs pos="85000">
                                <a:srgbClr val="4F81BD">
                                  <a:tint val="44500"/>
                                  <a:satMod val="160000"/>
                                </a:srgb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10800000" scaled="1"/>
                            <a:tileRect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100" kern="0">
                              <a:solidFill>
                                <a:sysClr val="window" lastClr="FFFFFF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89" name="Oval 388"/>
                      <p:cNvSpPr/>
                      <p:nvPr/>
                    </p:nvSpPr>
                    <p:spPr>
                      <a:xfrm>
                        <a:off x="1212978" y="1101423"/>
                        <a:ext cx="387463" cy="12461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rgbClr val="7030A0"/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90" name="Oval 389"/>
                      <p:cNvSpPr/>
                      <p:nvPr/>
                    </p:nvSpPr>
                    <p:spPr>
                      <a:xfrm>
                        <a:off x="2207328" y="1101423"/>
                        <a:ext cx="411072" cy="11619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rgbClr val="FF0000"/>
                          </a:gs>
                          <a:gs pos="53000">
                            <a:srgbClr val="FF0000"/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91" name="Oval 390"/>
                      <p:cNvSpPr/>
                      <p:nvPr/>
                    </p:nvSpPr>
                    <p:spPr>
                      <a:xfrm>
                        <a:off x="2697559" y="1109843"/>
                        <a:ext cx="426349" cy="11619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rgbClr val="1F497D">
                              <a:lumMod val="60000"/>
                              <a:lumOff val="40000"/>
                            </a:srgbClr>
                          </a:gs>
                          <a:gs pos="53000">
                            <a:srgbClr val="1F497D">
                              <a:lumMod val="60000"/>
                              <a:lumOff val="4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92" name="Oval 391"/>
                      <p:cNvSpPr/>
                      <p:nvPr/>
                    </p:nvSpPr>
                    <p:spPr>
                      <a:xfrm>
                        <a:off x="1707375" y="1101423"/>
                        <a:ext cx="411072" cy="11619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rgbClr val="FFFF00"/>
                          </a:gs>
                          <a:gs pos="2000">
                            <a:srgbClr val="FFFF00"/>
                          </a:gs>
                          <a:gs pos="42000">
                            <a:srgbClr val="FFFF66"/>
                          </a:gs>
                          <a:gs pos="100000">
                            <a:sysClr val="window" lastClr="FFFFFF"/>
                          </a:gs>
                        </a:gsLst>
                        <a:lin ang="162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93" name="Oval 392"/>
                      <p:cNvSpPr/>
                      <p:nvPr/>
                    </p:nvSpPr>
                    <p:spPr>
                      <a:xfrm>
                        <a:off x="2198995" y="838730"/>
                        <a:ext cx="327747" cy="101036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ysClr val="windowText" lastClr="000000">
                              <a:lumMod val="50000"/>
                              <a:lumOff val="50000"/>
                            </a:sysClr>
                          </a:gs>
                          <a:gs pos="32000">
                            <a:sysClr val="window" lastClr="FFFFFF">
                              <a:lumMod val="50000"/>
                            </a:sys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94" name="Oval 393"/>
                      <p:cNvSpPr/>
                      <p:nvPr/>
                    </p:nvSpPr>
                    <p:spPr>
                      <a:xfrm>
                        <a:off x="1814309" y="843783"/>
                        <a:ext cx="329136" cy="9935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rgbClr val="FF6600"/>
                          </a:gs>
                          <a:gs pos="32000">
                            <a:srgbClr val="FF6600"/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95" name="Oval 394"/>
                      <p:cNvSpPr/>
                      <p:nvPr/>
                    </p:nvSpPr>
                    <p:spPr>
                      <a:xfrm>
                        <a:off x="1432401" y="843783"/>
                        <a:ext cx="330524" cy="9935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rgbClr val="006600"/>
                          </a:gs>
                          <a:gs pos="32000">
                            <a:srgbClr val="006600"/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96" name="Oval 395"/>
                      <p:cNvSpPr/>
                      <p:nvPr/>
                    </p:nvSpPr>
                    <p:spPr>
                      <a:xfrm>
                        <a:off x="2589236" y="843783"/>
                        <a:ext cx="329136" cy="9935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rgbClr val="C0504D">
                              <a:lumMod val="50000"/>
                            </a:srgbClr>
                          </a:gs>
                          <a:gs pos="32000">
                            <a:srgbClr val="C0504D">
                              <a:lumMod val="5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397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15527" y="993502"/>
                        <a:ext cx="139365" cy="197736"/>
                        <a:chOff x="2448" y="2448"/>
                        <a:chExt cx="528" cy="768"/>
                      </a:xfrm>
                      <a:gradFill flip="none" rotWithShape="1">
                        <a:gsLst>
                          <a:gs pos="0">
                            <a:srgbClr val="FFFF00">
                              <a:shade val="30000"/>
                              <a:satMod val="115000"/>
                            </a:srgbClr>
                          </a:gs>
                          <a:gs pos="50000">
                            <a:srgbClr val="FFFF00">
                              <a:shade val="67500"/>
                              <a:satMod val="115000"/>
                            </a:srgbClr>
                          </a:gs>
                          <a:gs pos="100000">
                            <a:srgbClr val="FFFF00">
                              <a:shade val="100000"/>
                              <a:satMod val="115000"/>
                            </a:srgbClr>
                          </a:gs>
                        </a:gsLst>
                        <a:lin ang="10800000" scaled="1"/>
                        <a:tileRect/>
                      </a:gradFill>
                    </p:grpSpPr>
                    <p:grpSp>
                      <p:nvGrpSpPr>
                        <p:cNvPr id="605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611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12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606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817544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607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608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609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10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98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07866" y="986444"/>
                        <a:ext cx="139365" cy="197736"/>
                        <a:chOff x="2448" y="2448"/>
                        <a:chExt cx="528" cy="768"/>
                      </a:xfrm>
                      <a:gradFill flip="none" rotWithShape="1">
                        <a:gsLst>
                          <a:gs pos="0">
                            <a:srgbClr val="FF0000">
                              <a:shade val="30000"/>
                              <a:satMod val="115000"/>
                            </a:srgbClr>
                          </a:gs>
                          <a:gs pos="50000">
                            <a:srgbClr val="FF0000">
                              <a:shade val="67500"/>
                              <a:satMod val="115000"/>
                            </a:srgbClr>
                          </a:gs>
                          <a:gs pos="100000">
                            <a:srgbClr val="FF0000">
                              <a:shade val="100000"/>
                              <a:satMod val="115000"/>
                            </a:srgbClr>
                          </a:gs>
                        </a:gsLst>
                        <a:lin ang="10800000" scaled="1"/>
                        <a:tileRect/>
                      </a:gradFill>
                    </p:grpSpPr>
                    <p:grpSp>
                      <p:nvGrpSpPr>
                        <p:cNvPr id="597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603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04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598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99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600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601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02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7033" name="Group 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17903" y="996643"/>
                        <a:ext cx="126516" cy="198186"/>
                        <a:chOff x="2448" y="2448"/>
                        <a:chExt cx="528" cy="768"/>
                      </a:xfrm>
                    </p:grpSpPr>
                    <p:grpSp>
                      <p:nvGrpSpPr>
                        <p:cNvPr id="77071" name="Group 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</p:grpSpPr>
                      <p:sp>
                        <p:nvSpPr>
                          <p:cNvPr id="595" name="Rectangle 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03" y="2782"/>
                            <a:ext cx="85" cy="437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96" name="Rectangle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503" y="2436"/>
                            <a:ext cx="93" cy="398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590" name="Rectangle 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56" y="2489"/>
                          <a:ext cx="41" cy="294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99CC"/>
                            </a:gs>
                            <a:gs pos="10000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0" scaled="1"/>
                        </a:gradFill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91" name="Rectangle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32" y="2489"/>
                          <a:ext cx="46" cy="294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99CC"/>
                            </a:gs>
                            <a:gs pos="10000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0" scaled="1"/>
                        </a:gradFill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77074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</p:grpSpPr>
                      <p:sp>
                        <p:nvSpPr>
                          <p:cNvPr id="593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89" y="2782"/>
                            <a:ext cx="77" cy="437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94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81" y="2436"/>
                            <a:ext cx="108" cy="398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7034" name="Group 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74133" y="989482"/>
                        <a:ext cx="126160" cy="204386"/>
                        <a:chOff x="2448" y="2448"/>
                        <a:chExt cx="528" cy="768"/>
                      </a:xfrm>
                    </p:grpSpPr>
                    <p:grpSp>
                      <p:nvGrpSpPr>
                        <p:cNvPr id="77063" name="Group 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</p:grpSpPr>
                      <p:sp>
                        <p:nvSpPr>
                          <p:cNvPr id="587" name="Rectangle 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0"/>
                            <a:ext cx="77" cy="437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88" name="Rectangle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9" y="2451"/>
                            <a:ext cx="93" cy="380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582" name="Rectangle 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5"/>
                          <a:ext cx="46" cy="28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99CC"/>
                            </a:gs>
                            <a:gs pos="10000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0" scaled="1"/>
                        </a:gradFill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83" name="Rectangle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4" y="2495"/>
                          <a:ext cx="46" cy="28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99CC"/>
                            </a:gs>
                            <a:gs pos="10000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0" scaled="1"/>
                        </a:gradFill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77066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</p:grpSpPr>
                      <p:sp>
                        <p:nvSpPr>
                          <p:cNvPr id="585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84" y="2780"/>
                            <a:ext cx="93" cy="437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86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9" y="2451"/>
                            <a:ext cx="85" cy="380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7035" name="Group 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29529" y="917470"/>
                        <a:ext cx="118364" cy="196318"/>
                        <a:chOff x="2448" y="2448"/>
                        <a:chExt cx="528" cy="768"/>
                      </a:xfrm>
                    </p:grpSpPr>
                    <p:grpSp>
                      <p:nvGrpSpPr>
                        <p:cNvPr id="77055" name="Group 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</p:grpSpPr>
                      <p:sp>
                        <p:nvSpPr>
                          <p:cNvPr id="579" name="Rectangle 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92"/>
                            <a:ext cx="99" cy="441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80" name="Rectangle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3" y="2450"/>
                            <a:ext cx="99" cy="39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574" name="Rectangle 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502"/>
                          <a:ext cx="50" cy="290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99CC"/>
                            </a:gs>
                            <a:gs pos="10000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0" scaled="1"/>
                        </a:gradFill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5" name="Rectangle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5" y="2502"/>
                          <a:ext cx="50" cy="290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99CC"/>
                            </a:gs>
                            <a:gs pos="100000">
                              <a:srgbClr val="FF99CC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0" scaled="1"/>
                        </a:gradFill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77058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</p:grpSpPr>
                      <p:sp>
                        <p:nvSpPr>
                          <p:cNvPr id="577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92"/>
                            <a:ext cx="99" cy="441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8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510" y="2450"/>
                            <a:ext cx="83" cy="39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99CC"/>
                              </a:gs>
                              <a:gs pos="100000">
                                <a:srgbClr val="FF99CC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02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72622" y="987893"/>
                        <a:ext cx="139365" cy="197736"/>
                        <a:chOff x="2448" y="2448"/>
                        <a:chExt cx="528" cy="768"/>
                      </a:xfrm>
                      <a:gradFill flip="none" rotWithShape="1">
                        <a:gsLst>
                          <a:gs pos="0">
                            <a:srgbClr val="FFFF00">
                              <a:shade val="30000"/>
                              <a:satMod val="115000"/>
                            </a:srgbClr>
                          </a:gs>
                          <a:gs pos="50000">
                            <a:srgbClr val="FFFF00">
                              <a:shade val="67500"/>
                              <a:satMod val="115000"/>
                            </a:srgbClr>
                          </a:gs>
                          <a:gs pos="100000">
                            <a:srgbClr val="FFFF00">
                              <a:shade val="100000"/>
                              <a:satMod val="115000"/>
                            </a:srgbClr>
                          </a:gs>
                        </a:gsLst>
                        <a:lin ang="10800000" scaled="1"/>
                        <a:tileRect/>
                      </a:gradFill>
                    </p:grpSpPr>
                    <p:grpSp>
                      <p:nvGrpSpPr>
                        <p:cNvPr id="565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571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2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566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817544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7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568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569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0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03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52909" y="919606"/>
                        <a:ext cx="121696" cy="197736"/>
                        <a:chOff x="2448" y="2448"/>
                        <a:chExt cx="528" cy="768"/>
                      </a:xfrm>
                      <a:gradFill flip="none" rotWithShape="1">
                        <a:gsLst>
                          <a:gs pos="0">
                            <a:srgbClr val="FFFF00">
                              <a:shade val="30000"/>
                              <a:satMod val="115000"/>
                            </a:srgbClr>
                          </a:gs>
                          <a:gs pos="50000">
                            <a:srgbClr val="FFFF00">
                              <a:shade val="67500"/>
                              <a:satMod val="115000"/>
                            </a:srgbClr>
                          </a:gs>
                          <a:gs pos="100000">
                            <a:srgbClr val="FFFF00">
                              <a:shade val="100000"/>
                              <a:satMod val="115000"/>
                            </a:srgbClr>
                          </a:gs>
                        </a:gsLst>
                        <a:lin ang="10800000" scaled="1"/>
                        <a:tileRect/>
                      </a:gradFill>
                    </p:grpSpPr>
                    <p:grpSp>
                      <p:nvGrpSpPr>
                        <p:cNvPr id="557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563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4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558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817544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59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560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561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2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04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83812" y="983910"/>
                        <a:ext cx="139365" cy="197736"/>
                        <a:chOff x="2448" y="2448"/>
                        <a:chExt cx="528" cy="768"/>
                      </a:xfrm>
                      <a:gradFill flip="none" rotWithShape="1">
                        <a:gsLst>
                          <a:gs pos="0">
                            <a:srgbClr val="FF0000">
                              <a:shade val="30000"/>
                              <a:satMod val="115000"/>
                            </a:srgbClr>
                          </a:gs>
                          <a:gs pos="50000">
                            <a:srgbClr val="FF0000">
                              <a:shade val="67500"/>
                              <a:satMod val="115000"/>
                            </a:srgbClr>
                          </a:gs>
                          <a:gs pos="100000">
                            <a:srgbClr val="FF0000">
                              <a:shade val="100000"/>
                              <a:satMod val="115000"/>
                            </a:srgbClr>
                          </a:gs>
                        </a:gsLst>
                        <a:lin ang="10800000" scaled="1"/>
                        <a:tileRect/>
                      </a:gradFill>
                    </p:grpSpPr>
                    <p:grpSp>
                      <p:nvGrpSpPr>
                        <p:cNvPr id="549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555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56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550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51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552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553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54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05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61777" y="929408"/>
                        <a:ext cx="115945" cy="197736"/>
                        <a:chOff x="2448" y="2448"/>
                        <a:chExt cx="528" cy="768"/>
                      </a:xfrm>
                      <a:gradFill flip="none" rotWithShape="1">
                        <a:gsLst>
                          <a:gs pos="0">
                            <a:srgbClr val="FF0000">
                              <a:shade val="30000"/>
                              <a:satMod val="115000"/>
                            </a:srgbClr>
                          </a:gs>
                          <a:gs pos="50000">
                            <a:srgbClr val="FF0000">
                              <a:shade val="67500"/>
                              <a:satMod val="115000"/>
                            </a:srgbClr>
                          </a:gs>
                          <a:gs pos="100000">
                            <a:srgbClr val="FF0000">
                              <a:shade val="100000"/>
                              <a:satMod val="115000"/>
                            </a:srgbClr>
                          </a:gs>
                        </a:gsLst>
                        <a:lin ang="10800000" scaled="1"/>
                        <a:tileRect/>
                      </a:gradFill>
                    </p:grpSpPr>
                    <p:grpSp>
                      <p:nvGrpSpPr>
                        <p:cNvPr id="541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547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8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542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43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544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545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6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06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95402" y="993500"/>
                        <a:ext cx="139365" cy="197736"/>
                        <a:chOff x="2448" y="2448"/>
                        <a:chExt cx="528" cy="768"/>
                      </a:xfrm>
                      <a:gradFill flip="none" rotWithShape="1">
                        <a:gsLst>
                          <a:gs pos="0">
                            <a:srgbClr val="00B0F0">
                              <a:shade val="30000"/>
                              <a:satMod val="115000"/>
                            </a:srgbClr>
                          </a:gs>
                          <a:gs pos="50000">
                            <a:srgbClr val="00B0F0">
                              <a:shade val="67500"/>
                              <a:satMod val="115000"/>
                            </a:srgbClr>
                          </a:gs>
                          <a:gs pos="100000">
                            <a:srgbClr val="00B0F0">
                              <a:shade val="100000"/>
                              <a:satMod val="115000"/>
                            </a:srgbClr>
                          </a:gs>
                        </a:gsLst>
                        <a:lin ang="10800000" scaled="1"/>
                        <a:tileRect/>
                      </a:gradFill>
                    </p:grpSpPr>
                    <p:grpSp>
                      <p:nvGrpSpPr>
                        <p:cNvPr id="533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539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0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534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817544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35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536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537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38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07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81083" y="995965"/>
                        <a:ext cx="139365" cy="197736"/>
                        <a:chOff x="2448" y="2448"/>
                        <a:chExt cx="528" cy="768"/>
                      </a:xfrm>
                      <a:gradFill flip="none" rotWithShape="1">
                        <a:gsLst>
                          <a:gs pos="0">
                            <a:srgbClr val="00B0F0">
                              <a:shade val="30000"/>
                              <a:satMod val="115000"/>
                            </a:srgbClr>
                          </a:gs>
                          <a:gs pos="50000">
                            <a:srgbClr val="00B0F0">
                              <a:shade val="67500"/>
                              <a:satMod val="115000"/>
                            </a:srgbClr>
                          </a:gs>
                          <a:gs pos="100000">
                            <a:srgbClr val="00B0F0">
                              <a:shade val="100000"/>
                              <a:satMod val="115000"/>
                            </a:srgbClr>
                          </a:gs>
                        </a:gsLst>
                        <a:lin ang="10800000" scaled="1"/>
                        <a:tileRect/>
                      </a:gradFill>
                    </p:grpSpPr>
                    <p:grpSp>
                      <p:nvGrpSpPr>
                        <p:cNvPr id="525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531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32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526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817544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27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528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529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30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08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53401" y="936682"/>
                        <a:ext cx="104524" cy="197736"/>
                        <a:chOff x="2448" y="2448"/>
                        <a:chExt cx="528" cy="768"/>
                      </a:xfrm>
                      <a:gradFill flip="none" rotWithShape="1">
                        <a:gsLst>
                          <a:gs pos="0">
                            <a:srgbClr val="00B0F0">
                              <a:shade val="30000"/>
                              <a:satMod val="115000"/>
                            </a:srgbClr>
                          </a:gs>
                          <a:gs pos="50000">
                            <a:srgbClr val="00B0F0">
                              <a:shade val="67500"/>
                              <a:satMod val="115000"/>
                            </a:srgbClr>
                          </a:gs>
                          <a:gs pos="100000">
                            <a:srgbClr val="00B0F0">
                              <a:shade val="100000"/>
                              <a:satMod val="115000"/>
                            </a:srgbClr>
                          </a:gs>
                        </a:gsLst>
                        <a:lin ang="10800000" scaled="1"/>
                        <a:tileRect/>
                      </a:gradFill>
                    </p:grpSpPr>
                    <p:grpSp>
                      <p:nvGrpSpPr>
                        <p:cNvPr id="517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523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4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518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817544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19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520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521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2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09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98348" y="722009"/>
                        <a:ext cx="108075" cy="158686"/>
                        <a:chOff x="2448" y="2448"/>
                        <a:chExt cx="528" cy="768"/>
                      </a:xfrm>
                      <a:solidFill>
                        <a:sysClr val="window" lastClr="FFFFFF">
                          <a:lumMod val="75000"/>
                        </a:sysClr>
                      </a:solidFill>
                    </p:grpSpPr>
                    <p:grpSp>
                      <p:nvGrpSpPr>
                        <p:cNvPr id="509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515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16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510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11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512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513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14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10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11040" y="723141"/>
                        <a:ext cx="108075" cy="153341"/>
                        <a:chOff x="2448" y="2448"/>
                        <a:chExt cx="528" cy="768"/>
                      </a:xfrm>
                      <a:solidFill>
                        <a:sysClr val="window" lastClr="FFFFFF">
                          <a:lumMod val="75000"/>
                        </a:sysClr>
                      </a:solidFill>
                    </p:grpSpPr>
                    <p:grpSp>
                      <p:nvGrpSpPr>
                        <p:cNvPr id="501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507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8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502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03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504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505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6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11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02470" y="615415"/>
                        <a:ext cx="108075" cy="219261"/>
                        <a:chOff x="2448" y="2448"/>
                        <a:chExt cx="528" cy="768"/>
                      </a:xfrm>
                      <a:solidFill>
                        <a:sysClr val="window" lastClr="FFFFFF">
                          <a:lumMod val="75000"/>
                        </a:sysClr>
                      </a:solidFill>
                    </p:grpSpPr>
                    <p:grpSp>
                      <p:nvGrpSpPr>
                        <p:cNvPr id="493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499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0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494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95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496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497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8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12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3991" y="736973"/>
                        <a:ext cx="108075" cy="158686"/>
                        <a:chOff x="2448" y="2448"/>
                        <a:chExt cx="528" cy="768"/>
                      </a:xfrm>
                      <a:solidFill>
                        <a:srgbClr val="F79646">
                          <a:lumMod val="75000"/>
                        </a:srgbClr>
                      </a:solidFill>
                    </p:grpSpPr>
                    <p:grpSp>
                      <p:nvGrpSpPr>
                        <p:cNvPr id="485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491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2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486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7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488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489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0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13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36683" y="738105"/>
                        <a:ext cx="108075" cy="153341"/>
                        <a:chOff x="2448" y="2448"/>
                        <a:chExt cx="528" cy="768"/>
                      </a:xfrm>
                      <a:solidFill>
                        <a:srgbClr val="F79646">
                          <a:lumMod val="75000"/>
                        </a:srgbClr>
                      </a:solidFill>
                    </p:grpSpPr>
                    <p:grpSp>
                      <p:nvGrpSpPr>
                        <p:cNvPr id="477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483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84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478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79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480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481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82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14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8113" y="630379"/>
                        <a:ext cx="108075" cy="219261"/>
                        <a:chOff x="2448" y="2448"/>
                        <a:chExt cx="528" cy="768"/>
                      </a:xfrm>
                      <a:solidFill>
                        <a:srgbClr val="F79646">
                          <a:lumMod val="75000"/>
                        </a:srgbClr>
                      </a:solidFill>
                    </p:grpSpPr>
                    <p:grpSp>
                      <p:nvGrpSpPr>
                        <p:cNvPr id="469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475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76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470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71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472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473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74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15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32132" y="732760"/>
                        <a:ext cx="108075" cy="158686"/>
                        <a:chOff x="2448" y="2448"/>
                        <a:chExt cx="528" cy="768"/>
                      </a:xfrm>
                      <a:solidFill>
                        <a:srgbClr val="006600"/>
                      </a:solidFill>
                    </p:grpSpPr>
                    <p:grpSp>
                      <p:nvGrpSpPr>
                        <p:cNvPr id="461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467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68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462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63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464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465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66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16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4824" y="733892"/>
                        <a:ext cx="108075" cy="153341"/>
                        <a:chOff x="2448" y="2448"/>
                        <a:chExt cx="528" cy="768"/>
                      </a:xfrm>
                      <a:solidFill>
                        <a:srgbClr val="006600"/>
                      </a:solidFill>
                    </p:grpSpPr>
                    <p:grpSp>
                      <p:nvGrpSpPr>
                        <p:cNvPr id="453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459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60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454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55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456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457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8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17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36254" y="626166"/>
                        <a:ext cx="108075" cy="219261"/>
                        <a:chOff x="2448" y="2448"/>
                        <a:chExt cx="528" cy="768"/>
                      </a:xfrm>
                      <a:solidFill>
                        <a:srgbClr val="006600"/>
                      </a:solidFill>
                    </p:grpSpPr>
                    <p:grpSp>
                      <p:nvGrpSpPr>
                        <p:cNvPr id="445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451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2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446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47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448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449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0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18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88693" y="741601"/>
                        <a:ext cx="108075" cy="158686"/>
                        <a:chOff x="2448" y="2448"/>
                        <a:chExt cx="528" cy="768"/>
                      </a:xfrm>
                      <a:solidFill>
                        <a:srgbClr val="C0504D">
                          <a:lumMod val="50000"/>
                        </a:srgbClr>
                      </a:solidFill>
                    </p:grpSpPr>
                    <p:grpSp>
                      <p:nvGrpSpPr>
                        <p:cNvPr id="437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443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44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438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39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440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441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42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19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01385" y="742733"/>
                        <a:ext cx="108075" cy="153341"/>
                        <a:chOff x="2448" y="2448"/>
                        <a:chExt cx="528" cy="768"/>
                      </a:xfrm>
                      <a:solidFill>
                        <a:srgbClr val="C0504D">
                          <a:lumMod val="50000"/>
                        </a:srgbClr>
                      </a:solidFill>
                    </p:grpSpPr>
                    <p:grpSp>
                      <p:nvGrpSpPr>
                        <p:cNvPr id="429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435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36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430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31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432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433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34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20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92815" y="635007"/>
                        <a:ext cx="108075" cy="219261"/>
                        <a:chOff x="2448" y="2448"/>
                        <a:chExt cx="528" cy="768"/>
                      </a:xfrm>
                      <a:solidFill>
                        <a:srgbClr val="C0504D">
                          <a:lumMod val="50000"/>
                        </a:srgbClr>
                      </a:solidFill>
                    </p:grpSpPr>
                    <p:grpSp>
                      <p:nvGrpSpPr>
                        <p:cNvPr id="421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427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28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422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782456">
                          <a:off x="244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23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13690">
                          <a:off x="2928" y="2496"/>
                          <a:ext cx="48" cy="288"/>
                        </a:xfrm>
                        <a:prstGeom prst="rect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en-US" sz="1100" ker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424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736" y="2448"/>
                          <a:ext cx="144" cy="768"/>
                          <a:chOff x="2496" y="2448"/>
                          <a:chExt cx="192" cy="768"/>
                        </a:xfrm>
                        <a:grpFill/>
                      </p:grpSpPr>
                      <p:sp>
                        <p:nvSpPr>
                          <p:cNvPr id="425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784"/>
                            <a:ext cx="96" cy="432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26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91987">
                            <a:off x="2496" y="2448"/>
                            <a:ext cx="96" cy="384"/>
                          </a:xfrm>
                          <a:prstGeom prst="rect">
                            <a:avLst/>
                          </a:prstGeom>
                          <a:grp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en-US" sz="1100" ker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6990" name="Group 3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03899" y="2897948"/>
                      <a:ext cx="216693" cy="285742"/>
                      <a:chOff x="3428569" y="1113267"/>
                      <a:chExt cx="142727" cy="188207"/>
                    </a:xfrm>
                  </p:grpSpPr>
                  <p:grpSp>
                    <p:nvGrpSpPr>
                      <p:cNvPr id="77011" name="Group 3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28569" y="1113267"/>
                        <a:ext cx="110477" cy="129224"/>
                        <a:chOff x="1858157" y="4192862"/>
                        <a:chExt cx="325728" cy="381000"/>
                      </a:xfrm>
                    </p:grpSpPr>
                    <p:cxnSp>
                      <p:nvCxnSpPr>
                        <p:cNvPr id="77013" name="Straight Connector 37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2124903" y="4264395"/>
                          <a:ext cx="0" cy="309467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77014" name="Straight Connector 37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1952852" y="4431271"/>
                          <a:ext cx="144533" cy="0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77015" name="Straight Connector 38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1948034" y="4264395"/>
                          <a:ext cx="144533" cy="0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sp>
                      <p:nvSpPr>
                        <p:cNvPr id="382" name="Rectangle 381"/>
                        <p:cNvSpPr/>
                        <p:nvPr/>
                      </p:nvSpPr>
                      <p:spPr bwMode="auto">
                        <a:xfrm rot="2744624">
                          <a:off x="1871021" y="4210362"/>
                          <a:ext cx="110497" cy="112196"/>
                        </a:xfrm>
                        <a:prstGeom prst="rect">
                          <a:avLst/>
                        </a:prstGeom>
                        <a:solidFill>
                          <a:schemeClr val="accent6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1" hangingPunct="1">
                            <a:defRPr/>
                          </a:pPr>
                          <a:endParaRPr lang="en-US" sz="1100" b="1"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7017" name="Rectangle 3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56537" y="4368416"/>
                          <a:ext cx="125714" cy="125714"/>
                        </a:xfrm>
                        <a:prstGeom prst="rect">
                          <a:avLst/>
                        </a:prstGeom>
                        <a:solidFill>
                          <a:srgbClr val="00206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018" name="Oval 38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58773" y="4192862"/>
                          <a:ext cx="125112" cy="125111"/>
                        </a:xfrm>
                        <a:prstGeom prst="ellipse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019" name="Isosceles Triangle 3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58157" y="4368417"/>
                          <a:ext cx="145827" cy="125712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</p:grpSp>
                  <p:sp>
                    <p:nvSpPr>
                      <p:cNvPr id="77012" name="Oval 3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61406" y="1235130"/>
                        <a:ext cx="109890" cy="6634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E1E8F5"/>
                          </a:gs>
                          <a:gs pos="28999">
                            <a:srgbClr val="CC66FF"/>
                          </a:gs>
                          <a:gs pos="100000">
                            <a:srgbClr val="7030A0"/>
                          </a:gs>
                        </a:gsLst>
                        <a:lin ang="5400000" scaled="1"/>
                      </a:gra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n-US" sz="1100" b="1"/>
                      </a:p>
                    </p:txBody>
                  </p:sp>
                </p:grpSp>
                <p:grpSp>
                  <p:nvGrpSpPr>
                    <p:cNvPr id="76991" name="Group 3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45105" y="2793178"/>
                      <a:ext cx="204581" cy="237695"/>
                      <a:chOff x="3814347" y="1098298"/>
                      <a:chExt cx="155261" cy="180391"/>
                    </a:xfrm>
                  </p:grpSpPr>
                  <p:grpSp>
                    <p:nvGrpSpPr>
                      <p:cNvPr id="76992" name="Group 357"/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3864365" y="1122159"/>
                        <a:ext cx="126601" cy="83884"/>
                        <a:chOff x="1883503" y="3141447"/>
                        <a:chExt cx="189016" cy="125241"/>
                      </a:xfrm>
                    </p:grpSpPr>
                    <p:cxnSp>
                      <p:nvCxnSpPr>
                        <p:cNvPr id="77003" name="Straight Connector 36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1883503" y="3214057"/>
                          <a:ext cx="110067" cy="0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sp>
                      <p:nvSpPr>
                        <p:cNvPr id="77004" name="Rectangle 3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1947073" y="3196920"/>
                          <a:ext cx="37528" cy="37528"/>
                        </a:xfrm>
                        <a:prstGeom prst="rect">
                          <a:avLst/>
                        </a:prstGeom>
                        <a:solidFill>
                          <a:srgbClr val="00206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005" name="Oval 3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1983085" y="3193452"/>
                          <a:ext cx="37349" cy="37349"/>
                        </a:xfrm>
                        <a:prstGeom prst="ellipse">
                          <a:avLst/>
                        </a:prstGeom>
                        <a:solidFill>
                          <a:srgbClr val="00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006" name="Oval 3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1997821" y="3229339"/>
                          <a:ext cx="37349" cy="37349"/>
                        </a:xfrm>
                        <a:prstGeom prst="ellipse">
                          <a:avLst/>
                        </a:prstGeom>
                        <a:solidFill>
                          <a:srgbClr val="00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007" name="Oval 3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2010534" y="3167290"/>
                          <a:ext cx="37349" cy="37349"/>
                        </a:xfrm>
                        <a:prstGeom prst="ellipse">
                          <a:avLst/>
                        </a:prstGeom>
                        <a:solidFill>
                          <a:srgbClr val="00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008" name="Oval 3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2035170" y="3141447"/>
                          <a:ext cx="37349" cy="37349"/>
                        </a:xfrm>
                        <a:prstGeom prst="ellipse">
                          <a:avLst/>
                        </a:prstGeom>
                        <a:solidFill>
                          <a:srgbClr val="00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009" name="Oval 3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2035170" y="3187758"/>
                          <a:ext cx="37349" cy="37349"/>
                        </a:xfrm>
                        <a:prstGeom prst="ellipse">
                          <a:avLst/>
                        </a:prstGeom>
                        <a:solidFill>
                          <a:srgbClr val="00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010" name="Rectangle 3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1906580" y="3196920"/>
                          <a:ext cx="37528" cy="37528"/>
                        </a:xfrm>
                        <a:prstGeom prst="rect">
                          <a:avLst/>
                        </a:prstGeom>
                        <a:solidFill>
                          <a:srgbClr val="00206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</p:grpSp>
                  <p:grpSp>
                    <p:nvGrpSpPr>
                      <p:cNvPr id="76993" name="Group 358"/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3792989" y="1119656"/>
                        <a:ext cx="126600" cy="83884"/>
                        <a:chOff x="1883504" y="3141447"/>
                        <a:chExt cx="189015" cy="125241"/>
                      </a:xfrm>
                    </p:grpSpPr>
                    <p:cxnSp>
                      <p:nvCxnSpPr>
                        <p:cNvPr id="76995" name="Straight Connector 36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1883504" y="3214058"/>
                          <a:ext cx="110067" cy="0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sp>
                      <p:nvSpPr>
                        <p:cNvPr id="76996" name="Rectangle 3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1947073" y="3196920"/>
                          <a:ext cx="37528" cy="37528"/>
                        </a:xfrm>
                        <a:prstGeom prst="rect">
                          <a:avLst/>
                        </a:prstGeom>
                        <a:solidFill>
                          <a:srgbClr val="00206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6997" name="Oval 3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1983085" y="3193452"/>
                          <a:ext cx="37349" cy="37349"/>
                        </a:xfrm>
                        <a:prstGeom prst="ellipse">
                          <a:avLst/>
                        </a:prstGeom>
                        <a:solidFill>
                          <a:srgbClr val="00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6998" name="Oval 3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1997821" y="3229339"/>
                          <a:ext cx="37349" cy="37349"/>
                        </a:xfrm>
                        <a:prstGeom prst="ellipse">
                          <a:avLst/>
                        </a:prstGeom>
                        <a:solidFill>
                          <a:srgbClr val="00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6999" name="Oval 3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2010534" y="3167290"/>
                          <a:ext cx="37349" cy="37349"/>
                        </a:xfrm>
                        <a:prstGeom prst="ellipse">
                          <a:avLst/>
                        </a:prstGeom>
                        <a:solidFill>
                          <a:srgbClr val="00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000" name="Oval 3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2035170" y="3141447"/>
                          <a:ext cx="37349" cy="37349"/>
                        </a:xfrm>
                        <a:prstGeom prst="ellipse">
                          <a:avLst/>
                        </a:prstGeom>
                        <a:solidFill>
                          <a:srgbClr val="00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001" name="Oval 3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2035170" y="3187758"/>
                          <a:ext cx="37349" cy="37349"/>
                        </a:xfrm>
                        <a:prstGeom prst="ellipse">
                          <a:avLst/>
                        </a:prstGeom>
                        <a:solidFill>
                          <a:srgbClr val="00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  <p:sp>
                      <p:nvSpPr>
                        <p:cNvPr id="77002" name="Rectangle 3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1906580" y="3196920"/>
                          <a:ext cx="37528" cy="37527"/>
                        </a:xfrm>
                        <a:prstGeom prst="rect">
                          <a:avLst/>
                        </a:prstGeom>
                        <a:solidFill>
                          <a:srgbClr val="00206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n-US" sz="1100" b="1"/>
                        </a:p>
                      </p:txBody>
                    </p:sp>
                  </p:grpSp>
                  <p:sp>
                    <p:nvSpPr>
                      <p:cNvPr id="360" name="Oval 359"/>
                      <p:cNvSpPr/>
                      <p:nvPr/>
                    </p:nvSpPr>
                    <p:spPr bwMode="auto">
                      <a:xfrm>
                        <a:off x="3845958" y="1209656"/>
                        <a:ext cx="114381" cy="7017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00B050"/>
                          </a:gs>
                          <a:gs pos="71000">
                            <a:schemeClr val="accent2">
                              <a:lumMod val="20000"/>
                              <a:lumOff val="80000"/>
                            </a:scheme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</a:gradFill>
                      <a:ln w="3175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eaLnBrk="1" hangingPunct="1">
                          <a:defRPr/>
                        </a:pPr>
                        <a:endParaRPr lang="en-US" sz="1100" b="1">
                          <a:latin typeface="Arial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353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812736" y="3084901"/>
                    <a:ext cx="52666" cy="5268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1F497D">
                          <a:lumMod val="60000"/>
                          <a:lumOff val="40000"/>
                          <a:shade val="30000"/>
                          <a:satMod val="115000"/>
                        </a:srgbClr>
                      </a:gs>
                      <a:gs pos="50000">
                        <a:srgbClr val="1F497D">
                          <a:lumMod val="60000"/>
                          <a:lumOff val="40000"/>
                          <a:shade val="67500"/>
                          <a:satMod val="115000"/>
                        </a:srgbClr>
                      </a:gs>
                      <a:gs pos="100000">
                        <a:srgbClr val="1F497D">
                          <a:lumMod val="60000"/>
                          <a:lumOff val="40000"/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4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904547" y="3109083"/>
                    <a:ext cx="70459" cy="6995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1F497D">
                          <a:lumMod val="60000"/>
                          <a:lumOff val="40000"/>
                          <a:shade val="30000"/>
                          <a:satMod val="115000"/>
                        </a:srgbClr>
                      </a:gs>
                      <a:gs pos="50000">
                        <a:srgbClr val="1F497D">
                          <a:lumMod val="60000"/>
                          <a:lumOff val="40000"/>
                          <a:shade val="67500"/>
                          <a:satMod val="115000"/>
                        </a:srgbClr>
                      </a:gs>
                      <a:gs pos="100000">
                        <a:srgbClr val="1F497D">
                          <a:lumMod val="60000"/>
                          <a:lumOff val="40000"/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51" name="Oval 59"/>
                <p:cNvSpPr>
                  <a:spLocks noChangeArrowheads="1"/>
                </p:cNvSpPr>
                <p:nvPr/>
              </p:nvSpPr>
              <p:spPr bwMode="auto">
                <a:xfrm>
                  <a:off x="4452454" y="2916874"/>
                  <a:ext cx="58016" cy="580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29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46" name="Oval 19"/>
              <p:cNvSpPr>
                <a:spLocks noChangeArrowheads="1"/>
              </p:cNvSpPr>
              <p:nvPr/>
            </p:nvSpPr>
            <p:spPr bwMode="auto">
              <a:xfrm>
                <a:off x="4029705" y="3118821"/>
                <a:ext cx="53378" cy="5354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7" name="Oval 58"/>
              <p:cNvSpPr>
                <a:spLocks noChangeArrowheads="1"/>
              </p:cNvSpPr>
              <p:nvPr/>
            </p:nvSpPr>
            <p:spPr bwMode="auto">
              <a:xfrm>
                <a:off x="3767085" y="3116230"/>
                <a:ext cx="59784" cy="6131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" name="Oval 19"/>
              <p:cNvSpPr>
                <a:spLocks noChangeArrowheads="1"/>
              </p:cNvSpPr>
              <p:nvPr/>
            </p:nvSpPr>
            <p:spPr bwMode="auto">
              <a:xfrm>
                <a:off x="4191975" y="3098957"/>
                <a:ext cx="43414" cy="4404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9" name="Oval 58"/>
              <p:cNvSpPr>
                <a:spLocks noChangeArrowheads="1"/>
              </p:cNvSpPr>
              <p:nvPr/>
            </p:nvSpPr>
            <p:spPr bwMode="auto">
              <a:xfrm>
                <a:off x="3848219" y="3100684"/>
                <a:ext cx="46261" cy="4577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6826" name="Group 27"/>
            <p:cNvGrpSpPr>
              <a:grpSpLocks noChangeAspect="1"/>
            </p:cNvGrpSpPr>
            <p:nvPr/>
          </p:nvGrpSpPr>
          <p:grpSpPr bwMode="auto">
            <a:xfrm>
              <a:off x="6547625" y="5276947"/>
              <a:ext cx="1708226" cy="659997"/>
              <a:chOff x="4087071" y="3661226"/>
              <a:chExt cx="2009678" cy="776468"/>
            </a:xfrm>
          </p:grpSpPr>
          <p:grpSp>
            <p:nvGrpSpPr>
              <p:cNvPr id="76840" name="Group 41"/>
              <p:cNvGrpSpPr>
                <a:grpSpLocks/>
              </p:cNvGrpSpPr>
              <p:nvPr/>
            </p:nvGrpSpPr>
            <p:grpSpPr bwMode="auto">
              <a:xfrm rot="1204093">
                <a:off x="4087071" y="3661226"/>
                <a:ext cx="234352" cy="250199"/>
                <a:chOff x="4894336" y="4241579"/>
                <a:chExt cx="388696" cy="414658"/>
              </a:xfrm>
            </p:grpSpPr>
            <p:grpSp>
              <p:nvGrpSpPr>
                <p:cNvPr id="76953" name="Group 320"/>
                <p:cNvGrpSpPr>
                  <a:grpSpLocks/>
                </p:cNvGrpSpPr>
                <p:nvPr/>
              </p:nvGrpSpPr>
              <p:grpSpPr bwMode="auto">
                <a:xfrm rot="9678564">
                  <a:off x="5019095" y="4352213"/>
                  <a:ext cx="263937" cy="304024"/>
                  <a:chOff x="2514600" y="1028700"/>
                  <a:chExt cx="959175" cy="1066800"/>
                </a:xfrm>
              </p:grpSpPr>
              <p:grpSp>
                <p:nvGrpSpPr>
                  <p:cNvPr id="76955" name="Group 322"/>
                  <p:cNvGrpSpPr>
                    <a:grpSpLocks/>
                  </p:cNvGrpSpPr>
                  <p:nvPr/>
                </p:nvGrpSpPr>
                <p:grpSpPr bwMode="auto">
                  <a:xfrm>
                    <a:off x="2514600" y="1028700"/>
                    <a:ext cx="461010" cy="1066800"/>
                    <a:chOff x="986790" y="914400"/>
                    <a:chExt cx="461010" cy="1066800"/>
                  </a:xfrm>
                </p:grpSpPr>
                <p:cxnSp>
                  <p:nvCxnSpPr>
                    <p:cNvPr id="76967" name="Straight Connector 33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066800" y="1017587"/>
                      <a:ext cx="304800" cy="3016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6968" name="Straight Connector 33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066800" y="914400"/>
                      <a:ext cx="381000" cy="3810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6969" name="Straight Connector 33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371600" y="1319212"/>
                      <a:ext cx="0" cy="5857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6970" name="Straight Connector 33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447800" y="1295400"/>
                      <a:ext cx="0" cy="6858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6971" name="Straight Connector 33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066800" y="914400"/>
                      <a:ext cx="0" cy="10318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6972" name="Straight Connector 33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062990" y="1066800"/>
                      <a:ext cx="304800" cy="3016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6973" name="Straight Connector 34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986790" y="1076642"/>
                      <a:ext cx="80010" cy="1905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6974" name="Straight Connector 34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986790" y="1104900"/>
                      <a:ext cx="308610" cy="3016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6975" name="Straight Connector 342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1295400" y="1368425"/>
                      <a:ext cx="76200" cy="381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6976" name="Straight Connector 34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371600" y="1905000"/>
                      <a:ext cx="76200" cy="76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76956" name="Group 323"/>
                  <p:cNvGrpSpPr>
                    <a:grpSpLocks/>
                  </p:cNvGrpSpPr>
                  <p:nvPr/>
                </p:nvGrpSpPr>
                <p:grpSpPr bwMode="auto">
                  <a:xfrm flipH="1">
                    <a:off x="3024195" y="1028700"/>
                    <a:ext cx="449580" cy="1066800"/>
                    <a:chOff x="986790" y="914400"/>
                    <a:chExt cx="461010" cy="1066800"/>
                  </a:xfrm>
                </p:grpSpPr>
                <p:cxnSp>
                  <p:nvCxnSpPr>
                    <p:cNvPr id="76957" name="Straight Connector 32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066800" y="1017587"/>
                      <a:ext cx="304800" cy="3016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6958" name="Straight Connector 32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066800" y="914400"/>
                      <a:ext cx="381000" cy="3810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6959" name="Straight Connector 32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371600" y="1319212"/>
                      <a:ext cx="0" cy="5857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6960" name="Straight Connector 32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447800" y="1295400"/>
                      <a:ext cx="0" cy="6858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6961" name="Straight Connector 32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066800" y="914400"/>
                      <a:ext cx="0" cy="10318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6962" name="Straight Connector 3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062990" y="1066800"/>
                      <a:ext cx="304800" cy="3016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6963" name="Straight Connector 33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986790" y="1076642"/>
                      <a:ext cx="80010" cy="1905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6964" name="Straight Connector 33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986790" y="1104900"/>
                      <a:ext cx="308610" cy="3016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6965" name="Straight Connector 332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1295400" y="1368425"/>
                      <a:ext cx="76200" cy="381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6966" name="Straight Connector 3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371600" y="1905000"/>
                      <a:ext cx="76200" cy="76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sp>
              <p:nvSpPr>
                <p:cNvPr id="322" name="Sun 321"/>
                <p:cNvSpPr/>
                <p:nvPr/>
              </p:nvSpPr>
              <p:spPr>
                <a:xfrm rot="20478564">
                  <a:off x="4893774" y="4241224"/>
                  <a:ext cx="234699" cy="217227"/>
                </a:xfrm>
                <a:prstGeom prst="sun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6841" name="Group 42"/>
              <p:cNvGrpSpPr>
                <a:grpSpLocks/>
              </p:cNvGrpSpPr>
              <p:nvPr/>
            </p:nvGrpSpPr>
            <p:grpSpPr bwMode="auto">
              <a:xfrm>
                <a:off x="4301878" y="3765551"/>
                <a:ext cx="1794871" cy="672143"/>
                <a:chOff x="4106253" y="4800598"/>
                <a:chExt cx="1794871" cy="672143"/>
              </a:xfrm>
            </p:grpSpPr>
            <p:grpSp>
              <p:nvGrpSpPr>
                <p:cNvPr id="76842" name="Group 43"/>
                <p:cNvGrpSpPr>
                  <a:grpSpLocks/>
                </p:cNvGrpSpPr>
                <p:nvPr/>
              </p:nvGrpSpPr>
              <p:grpSpPr bwMode="auto">
                <a:xfrm>
                  <a:off x="4147807" y="4877331"/>
                  <a:ext cx="1753317" cy="595410"/>
                  <a:chOff x="952891" y="508839"/>
                  <a:chExt cx="2908057" cy="986780"/>
                </a:xfrm>
              </p:grpSpPr>
              <p:sp>
                <p:nvSpPr>
                  <p:cNvPr id="82" name="Trapezoid 81"/>
                  <p:cNvSpPr/>
                  <p:nvPr/>
                </p:nvSpPr>
                <p:spPr>
                  <a:xfrm>
                    <a:off x="952891" y="778268"/>
                    <a:ext cx="2908057" cy="483287"/>
                  </a:xfrm>
                  <a:prstGeom prst="trapezoid">
                    <a:avLst>
                      <a:gd name="adj" fmla="val 98680"/>
                    </a:avLst>
                  </a:prstGeom>
                  <a:solidFill>
                    <a:srgbClr val="4F81BD">
                      <a:lumMod val="20000"/>
                      <a:lumOff val="80000"/>
                    </a:srgbClr>
                  </a:solidFill>
                  <a:ln w="25400" cap="flat" cmpd="sng" algn="ctr">
                    <a:solidFill>
                      <a:srgbClr val="1F497D">
                        <a:lumMod val="20000"/>
                        <a:lumOff val="80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83" name="TextBox 82"/>
                  <p:cNvSpPr txBox="1"/>
                  <p:nvPr/>
                </p:nvSpPr>
                <p:spPr>
                  <a:xfrm rot="13708999">
                    <a:off x="2991899" y="887800"/>
                    <a:ext cx="986780" cy="22885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100" b="1" kern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430200</a:t>
                    </a:r>
                  </a:p>
                </p:txBody>
              </p:sp>
              <p:grpSp>
                <p:nvGrpSpPr>
                  <p:cNvPr id="76884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3122132" y="833273"/>
                    <a:ext cx="462576" cy="385304"/>
                    <a:chOff x="4530882" y="490751"/>
                    <a:chExt cx="459506" cy="440587"/>
                  </a:xfrm>
                </p:grpSpPr>
                <p:grpSp>
                  <p:nvGrpSpPr>
                    <p:cNvPr id="76941" name="Group 3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23740" y="688059"/>
                      <a:ext cx="366648" cy="243279"/>
                      <a:chOff x="4433952" y="628576"/>
                      <a:chExt cx="432645" cy="232225"/>
                    </a:xfrm>
                  </p:grpSpPr>
                  <p:sp>
                    <p:nvSpPr>
                      <p:cNvPr id="316" name="Trapezoid 315"/>
                      <p:cNvSpPr/>
                      <p:nvPr/>
                    </p:nvSpPr>
                    <p:spPr>
                      <a:xfrm>
                        <a:off x="4464372" y="819485"/>
                        <a:ext cx="397197" cy="45950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17" name="Trapezoid 316"/>
                      <p:cNvSpPr/>
                      <p:nvPr/>
                    </p:nvSpPr>
                    <p:spPr>
                      <a:xfrm>
                        <a:off x="4448094" y="766182"/>
                        <a:ext cx="359757" cy="40437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18" name="Trapezoid 317"/>
                      <p:cNvSpPr/>
                      <p:nvPr/>
                    </p:nvSpPr>
                    <p:spPr>
                      <a:xfrm>
                        <a:off x="4436699" y="712879"/>
                        <a:ext cx="320687" cy="38598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19" name="Trapezoid 318"/>
                      <p:cNvSpPr/>
                      <p:nvPr/>
                    </p:nvSpPr>
                    <p:spPr>
                      <a:xfrm>
                        <a:off x="4431815" y="665090"/>
                        <a:ext cx="278364" cy="33085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20" name="Trapezoid 319"/>
                      <p:cNvSpPr/>
                      <p:nvPr/>
                    </p:nvSpPr>
                    <p:spPr>
                      <a:xfrm>
                        <a:off x="4431815" y="630167"/>
                        <a:ext cx="239296" cy="25733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76942" name="Group 3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30882" y="490751"/>
                      <a:ext cx="266616" cy="188417"/>
                      <a:chOff x="4433952" y="628576"/>
                      <a:chExt cx="432645" cy="232225"/>
                    </a:xfrm>
                  </p:grpSpPr>
                  <p:sp>
                    <p:nvSpPr>
                      <p:cNvPr id="311" name="Trapezoid 310"/>
                      <p:cNvSpPr/>
                      <p:nvPr/>
                    </p:nvSpPr>
                    <p:spPr>
                      <a:xfrm>
                        <a:off x="4460811" y="814483"/>
                        <a:ext cx="398474" cy="47465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12" name="Trapezoid 311"/>
                      <p:cNvSpPr/>
                      <p:nvPr/>
                    </p:nvSpPr>
                    <p:spPr>
                      <a:xfrm>
                        <a:off x="4442902" y="759898"/>
                        <a:ext cx="362656" cy="40346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13" name="Trapezoid 312"/>
                      <p:cNvSpPr/>
                      <p:nvPr/>
                    </p:nvSpPr>
                    <p:spPr>
                      <a:xfrm>
                        <a:off x="4431710" y="710061"/>
                        <a:ext cx="324599" cy="37972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14" name="Trapezoid 313"/>
                      <p:cNvSpPr/>
                      <p:nvPr/>
                    </p:nvSpPr>
                    <p:spPr>
                      <a:xfrm>
                        <a:off x="4427233" y="660223"/>
                        <a:ext cx="282066" cy="35599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15" name="Trapezoid 314"/>
                      <p:cNvSpPr/>
                      <p:nvPr/>
                    </p:nvSpPr>
                    <p:spPr>
                      <a:xfrm>
                        <a:off x="4427233" y="624625"/>
                        <a:ext cx="241771" cy="28479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85" name="Oval 84"/>
                  <p:cNvSpPr/>
                  <p:nvPr/>
                </p:nvSpPr>
                <p:spPr>
                  <a:xfrm>
                    <a:off x="1215366" y="1104949"/>
                    <a:ext cx="387463" cy="1212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7030A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2209716" y="1104949"/>
                    <a:ext cx="408295" cy="11113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0000"/>
                      </a:gs>
                      <a:gs pos="53000">
                        <a:srgbClr val="FF000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2697169" y="1110001"/>
                    <a:ext cx="426349" cy="11619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1F497D">
                          <a:lumMod val="60000"/>
                          <a:lumOff val="40000"/>
                        </a:srgbClr>
                      </a:gs>
                      <a:gs pos="53000">
                        <a:srgbClr val="1F497D">
                          <a:lumMod val="60000"/>
                          <a:lumOff val="4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1709764" y="1104949"/>
                    <a:ext cx="411072" cy="11113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/>
                      </a:gs>
                      <a:gs pos="2000">
                        <a:srgbClr val="FFFF00"/>
                      </a:gs>
                      <a:gs pos="42000">
                        <a:srgbClr val="FFFF66"/>
                      </a:gs>
                      <a:gs pos="100000">
                        <a:sysClr val="window" lastClr="FFFFFF"/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2201384" y="838889"/>
                    <a:ext cx="324969" cy="10103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ysClr val="windowText" lastClr="000000">
                          <a:lumMod val="50000"/>
                          <a:lumOff val="50000"/>
                        </a:sysClr>
                      </a:gs>
                      <a:gs pos="32000">
                        <a:sysClr val="window" lastClr="FFFFFF">
                          <a:lumMod val="50000"/>
                        </a:sys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1816697" y="843941"/>
                    <a:ext cx="329136" cy="9935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6600"/>
                      </a:gs>
                      <a:gs pos="32000">
                        <a:srgbClr val="FF660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1434790" y="843941"/>
                    <a:ext cx="330524" cy="9935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6600"/>
                      </a:gs>
                      <a:gs pos="32000">
                        <a:srgbClr val="00660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2588846" y="843941"/>
                    <a:ext cx="329136" cy="9935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0504D">
                          <a:lumMod val="50000"/>
                        </a:srgbClr>
                      </a:gs>
                      <a:gs pos="32000">
                        <a:srgbClr val="C0504D">
                          <a:lumMod val="5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grpSp>
                <p:nvGrpSpPr>
                  <p:cNvPr id="93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715527" y="993502"/>
                    <a:ext cx="139365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FFFF00">
                          <a:shade val="30000"/>
                          <a:satMod val="115000"/>
                        </a:srgbClr>
                      </a:gs>
                      <a:gs pos="50000">
                        <a:srgbClr val="FFFF00">
                          <a:shade val="67500"/>
                          <a:satMod val="115000"/>
                        </a:srgbClr>
                      </a:gs>
                      <a:gs pos="100000">
                        <a:srgbClr val="FFFF0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301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307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08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302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19817544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3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304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305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06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9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207866" y="986444"/>
                    <a:ext cx="139365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293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299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00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94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5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96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297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98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6895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217903" y="996643"/>
                    <a:ext cx="126516" cy="198186"/>
                    <a:chOff x="2448" y="2448"/>
                    <a:chExt cx="528" cy="768"/>
                  </a:xfrm>
                </p:grpSpPr>
                <p:grpSp>
                  <p:nvGrpSpPr>
                    <p:cNvPr id="76933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</p:grpSpPr>
                  <p:sp>
                    <p:nvSpPr>
                      <p:cNvPr id="291" name="Rectangl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01" y="2776"/>
                        <a:ext cx="108" cy="4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92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516" y="2437"/>
                        <a:ext cx="85" cy="38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86" name="Rectangle 11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9" y="2489"/>
                      <a:ext cx="58" cy="28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CC"/>
                        </a:gs>
                        <a:gs pos="10000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7" name="Rectangle 12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47" y="2489"/>
                      <a:ext cx="46" cy="28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CC"/>
                        </a:gs>
                        <a:gs pos="10000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76936" name="Group 13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</p:grpSpPr>
                  <p:sp>
                    <p:nvSpPr>
                      <p:cNvPr id="289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8" y="2776"/>
                        <a:ext cx="93" cy="4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90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76" y="2437"/>
                        <a:ext cx="93" cy="38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6896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474133" y="989482"/>
                    <a:ext cx="126160" cy="204386"/>
                    <a:chOff x="2448" y="2448"/>
                    <a:chExt cx="528" cy="768"/>
                  </a:xfrm>
                </p:grpSpPr>
                <p:grpSp>
                  <p:nvGrpSpPr>
                    <p:cNvPr id="76925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</p:grpSpPr>
                  <p:sp>
                    <p:nvSpPr>
                      <p:cNvPr id="283" name="Rectangl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8" y="2781"/>
                        <a:ext cx="70" cy="43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4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513" y="2458"/>
                        <a:ext cx="85" cy="38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78" name="Rectangle 11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64" y="2509"/>
                      <a:ext cx="46" cy="272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CC"/>
                        </a:gs>
                        <a:gs pos="10000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9" name="Rectangle 12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509"/>
                      <a:ext cx="46" cy="272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CC"/>
                        </a:gs>
                        <a:gs pos="10000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76928" name="Group 13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</p:grpSpPr>
                  <p:sp>
                    <p:nvSpPr>
                      <p:cNvPr id="281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3" y="2781"/>
                        <a:ext cx="101" cy="43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2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501" y="2458"/>
                        <a:ext cx="62" cy="38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6897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329529" y="917470"/>
                    <a:ext cx="118364" cy="196318"/>
                    <a:chOff x="2448" y="2448"/>
                    <a:chExt cx="528" cy="768"/>
                  </a:xfrm>
                </p:grpSpPr>
                <p:grpSp>
                  <p:nvGrpSpPr>
                    <p:cNvPr id="76917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</p:grpSpPr>
                  <p:sp>
                    <p:nvSpPr>
                      <p:cNvPr id="275" name="Rectangl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06" y="2786"/>
                        <a:ext cx="83" cy="44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6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8" y="2450"/>
                        <a:ext cx="107" cy="39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70" name="Rectangle 11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53" y="2503"/>
                      <a:ext cx="56" cy="283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CC"/>
                        </a:gs>
                        <a:gs pos="10000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1" name="Rectangle 12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30" y="2503"/>
                      <a:ext cx="50" cy="283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CC"/>
                        </a:gs>
                        <a:gs pos="10000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76920" name="Group 13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</p:grpSpPr>
                  <p:sp>
                    <p:nvSpPr>
                      <p:cNvPr id="273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5" y="2786"/>
                        <a:ext cx="99" cy="44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4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50"/>
                        <a:ext cx="99" cy="39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98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972622" y="987893"/>
                    <a:ext cx="139365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FFFF00">
                          <a:shade val="30000"/>
                          <a:satMod val="115000"/>
                        </a:srgbClr>
                      </a:gs>
                      <a:gs pos="50000">
                        <a:srgbClr val="FFFF00">
                          <a:shade val="67500"/>
                          <a:satMod val="115000"/>
                        </a:srgbClr>
                      </a:gs>
                      <a:gs pos="100000">
                        <a:srgbClr val="FFFF0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261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267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8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62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19817544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3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64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265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6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9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852909" y="919606"/>
                    <a:ext cx="121696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FFFF00">
                          <a:shade val="30000"/>
                          <a:satMod val="115000"/>
                        </a:srgbClr>
                      </a:gs>
                      <a:gs pos="50000">
                        <a:srgbClr val="FFFF00">
                          <a:shade val="67500"/>
                          <a:satMod val="115000"/>
                        </a:srgbClr>
                      </a:gs>
                      <a:gs pos="100000">
                        <a:srgbClr val="FFFF0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253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259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0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54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19817544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5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56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257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58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483812" y="983910"/>
                    <a:ext cx="139365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245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251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52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46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7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48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249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50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1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361777" y="929408"/>
                    <a:ext cx="115945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237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243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44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38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9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40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241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42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695402" y="993500"/>
                    <a:ext cx="139365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00B0F0">
                          <a:shade val="30000"/>
                          <a:satMod val="115000"/>
                        </a:srgbClr>
                      </a:gs>
                      <a:gs pos="50000">
                        <a:srgbClr val="00B0F0">
                          <a:shade val="67500"/>
                          <a:satMod val="115000"/>
                        </a:srgbClr>
                      </a:gs>
                      <a:gs pos="100000">
                        <a:srgbClr val="00B0F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229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235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36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30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19817544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1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32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233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34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3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981083" y="995965"/>
                    <a:ext cx="139365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00B0F0">
                          <a:shade val="30000"/>
                          <a:satMod val="115000"/>
                        </a:srgbClr>
                      </a:gs>
                      <a:gs pos="50000">
                        <a:srgbClr val="00B0F0">
                          <a:shade val="67500"/>
                          <a:satMod val="115000"/>
                        </a:srgbClr>
                      </a:gs>
                      <a:gs pos="100000">
                        <a:srgbClr val="00B0F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221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227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28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22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19817544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3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24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225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26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853401" y="936682"/>
                    <a:ext cx="104524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00B0F0">
                          <a:shade val="30000"/>
                          <a:satMod val="115000"/>
                        </a:srgbClr>
                      </a:gs>
                      <a:gs pos="50000">
                        <a:srgbClr val="00B0F0">
                          <a:shade val="67500"/>
                          <a:satMod val="115000"/>
                        </a:srgbClr>
                      </a:gs>
                      <a:gs pos="100000">
                        <a:srgbClr val="00B0F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213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219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20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14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19817544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5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16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217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18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5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198348" y="722009"/>
                    <a:ext cx="108075" cy="158686"/>
                    <a:chOff x="2448" y="2448"/>
                    <a:chExt cx="528" cy="768"/>
                  </a:xfrm>
                  <a:solidFill>
                    <a:sysClr val="window" lastClr="FFFFFF">
                      <a:lumMod val="75000"/>
                    </a:sysClr>
                  </a:solidFill>
                </p:grpSpPr>
                <p:grpSp>
                  <p:nvGrpSpPr>
                    <p:cNvPr id="205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211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12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06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7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08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209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10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411040" y="723141"/>
                    <a:ext cx="108075" cy="153341"/>
                    <a:chOff x="2448" y="2448"/>
                    <a:chExt cx="528" cy="768"/>
                  </a:xfrm>
                  <a:solidFill>
                    <a:sysClr val="window" lastClr="FFFFFF">
                      <a:lumMod val="75000"/>
                    </a:sysClr>
                  </a:solidFill>
                </p:grpSpPr>
                <p:grpSp>
                  <p:nvGrpSpPr>
                    <p:cNvPr id="197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203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04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98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9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00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201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02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7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302470" y="615415"/>
                    <a:ext cx="108075" cy="219261"/>
                    <a:chOff x="2448" y="2448"/>
                    <a:chExt cx="528" cy="768"/>
                  </a:xfrm>
                  <a:solidFill>
                    <a:sysClr val="window" lastClr="FFFFFF">
                      <a:lumMod val="75000"/>
                    </a:sysClr>
                  </a:solidFill>
                </p:grpSpPr>
                <p:grpSp>
                  <p:nvGrpSpPr>
                    <p:cNvPr id="189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95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96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90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1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92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93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94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8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823991" y="736973"/>
                    <a:ext cx="108075" cy="158686"/>
                    <a:chOff x="2448" y="2448"/>
                    <a:chExt cx="528" cy="768"/>
                  </a:xfrm>
                  <a:solidFill>
                    <a:srgbClr val="F79646">
                      <a:lumMod val="75000"/>
                    </a:srgbClr>
                  </a:solidFill>
                </p:grpSpPr>
                <p:grpSp>
                  <p:nvGrpSpPr>
                    <p:cNvPr id="181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87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88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82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3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84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85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86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036683" y="738105"/>
                    <a:ext cx="108075" cy="153341"/>
                    <a:chOff x="2448" y="2448"/>
                    <a:chExt cx="528" cy="768"/>
                  </a:xfrm>
                  <a:solidFill>
                    <a:srgbClr val="F79646">
                      <a:lumMod val="75000"/>
                    </a:srgbClr>
                  </a:solidFill>
                </p:grpSpPr>
                <p:grpSp>
                  <p:nvGrpSpPr>
                    <p:cNvPr id="173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79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80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74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5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76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77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78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1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928113" y="630379"/>
                    <a:ext cx="108075" cy="219261"/>
                    <a:chOff x="2448" y="2448"/>
                    <a:chExt cx="528" cy="768"/>
                  </a:xfrm>
                  <a:solidFill>
                    <a:srgbClr val="F79646">
                      <a:lumMod val="75000"/>
                    </a:srgbClr>
                  </a:solidFill>
                </p:grpSpPr>
                <p:grpSp>
                  <p:nvGrpSpPr>
                    <p:cNvPr id="165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71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72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66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7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68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69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70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11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432132" y="732760"/>
                    <a:ext cx="108075" cy="158686"/>
                    <a:chOff x="2448" y="2448"/>
                    <a:chExt cx="528" cy="768"/>
                  </a:xfrm>
                  <a:solidFill>
                    <a:srgbClr val="006600"/>
                  </a:solidFill>
                </p:grpSpPr>
                <p:grpSp>
                  <p:nvGrpSpPr>
                    <p:cNvPr id="157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63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64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58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9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60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61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62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1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644824" y="733892"/>
                    <a:ext cx="108075" cy="153341"/>
                    <a:chOff x="2448" y="2448"/>
                    <a:chExt cx="528" cy="768"/>
                  </a:xfrm>
                  <a:solidFill>
                    <a:srgbClr val="006600"/>
                  </a:solidFill>
                </p:grpSpPr>
                <p:grpSp>
                  <p:nvGrpSpPr>
                    <p:cNvPr id="149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55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6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50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1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52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53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4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13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536254" y="626166"/>
                    <a:ext cx="108075" cy="219261"/>
                    <a:chOff x="2448" y="2448"/>
                    <a:chExt cx="528" cy="768"/>
                  </a:xfrm>
                  <a:solidFill>
                    <a:srgbClr val="006600"/>
                  </a:solidFill>
                </p:grpSpPr>
                <p:grpSp>
                  <p:nvGrpSpPr>
                    <p:cNvPr id="141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7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8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42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3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44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5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6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1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588693" y="741601"/>
                    <a:ext cx="108075" cy="158686"/>
                    <a:chOff x="2448" y="2448"/>
                    <a:chExt cx="528" cy="768"/>
                  </a:xfrm>
                  <a:solidFill>
                    <a:srgbClr val="C0504D">
                      <a:lumMod val="50000"/>
                    </a:srgbClr>
                  </a:solidFill>
                </p:grpSpPr>
                <p:grpSp>
                  <p:nvGrpSpPr>
                    <p:cNvPr id="133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39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0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34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5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36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37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8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15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801385" y="742733"/>
                    <a:ext cx="108075" cy="153341"/>
                    <a:chOff x="2448" y="2448"/>
                    <a:chExt cx="528" cy="768"/>
                  </a:xfrm>
                  <a:solidFill>
                    <a:srgbClr val="C0504D">
                      <a:lumMod val="50000"/>
                    </a:srgbClr>
                  </a:solidFill>
                </p:grpSpPr>
                <p:grpSp>
                  <p:nvGrpSpPr>
                    <p:cNvPr id="125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31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2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26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7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28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29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0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1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692815" y="635007"/>
                    <a:ext cx="108075" cy="219261"/>
                    <a:chOff x="2448" y="2448"/>
                    <a:chExt cx="528" cy="768"/>
                  </a:xfrm>
                  <a:solidFill>
                    <a:srgbClr val="C0504D">
                      <a:lumMod val="50000"/>
                    </a:srgbClr>
                  </a:solidFill>
                </p:grpSpPr>
                <p:grpSp>
                  <p:nvGrpSpPr>
                    <p:cNvPr id="117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23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24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18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9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20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21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22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5" name="Oval 19"/>
                <p:cNvSpPr>
                  <a:spLocks noChangeArrowheads="1"/>
                </p:cNvSpPr>
                <p:nvPr/>
              </p:nvSpPr>
              <p:spPr bwMode="auto">
                <a:xfrm>
                  <a:off x="4862029" y="5124234"/>
                  <a:ext cx="54425" cy="5181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Oval 58"/>
                <p:cNvSpPr>
                  <a:spLocks noChangeArrowheads="1"/>
                </p:cNvSpPr>
                <p:nvPr/>
              </p:nvSpPr>
              <p:spPr bwMode="auto">
                <a:xfrm>
                  <a:off x="4562273" y="5125249"/>
                  <a:ext cx="58611" cy="609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Oval 19"/>
                <p:cNvSpPr>
                  <a:spLocks noChangeArrowheads="1"/>
                </p:cNvSpPr>
                <p:nvPr/>
              </p:nvSpPr>
              <p:spPr bwMode="auto">
                <a:xfrm>
                  <a:off x="5060470" y="5098832"/>
                  <a:ext cx="44377" cy="436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Oval 58"/>
                <p:cNvSpPr>
                  <a:spLocks noChangeArrowheads="1"/>
                </p:cNvSpPr>
                <p:nvPr/>
              </p:nvSpPr>
              <p:spPr bwMode="auto">
                <a:xfrm>
                  <a:off x="4642655" y="5098832"/>
                  <a:ext cx="46889" cy="4572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9" name="Oval 21"/>
                <p:cNvSpPr>
                  <a:spLocks noChangeArrowheads="1"/>
                </p:cNvSpPr>
                <p:nvPr/>
              </p:nvSpPr>
              <p:spPr bwMode="auto">
                <a:xfrm>
                  <a:off x="5343479" y="5096800"/>
                  <a:ext cx="51913" cy="5283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1F497D">
                        <a:lumMod val="60000"/>
                        <a:lumOff val="40000"/>
                        <a:shade val="30000"/>
                        <a:satMod val="115000"/>
                      </a:srgbClr>
                    </a:gs>
                    <a:gs pos="50000">
                      <a:srgbClr val="1F497D">
                        <a:lumMod val="60000"/>
                        <a:lumOff val="40000"/>
                        <a:shade val="67500"/>
                        <a:satMod val="115000"/>
                      </a:srgbClr>
                    </a:gs>
                    <a:gs pos="100000">
                      <a:srgbClr val="1F497D">
                        <a:lumMod val="60000"/>
                        <a:lumOff val="40000"/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Oval 21"/>
                <p:cNvSpPr>
                  <a:spLocks noChangeArrowheads="1"/>
                </p:cNvSpPr>
                <p:nvPr/>
              </p:nvSpPr>
              <p:spPr bwMode="auto">
                <a:xfrm>
                  <a:off x="5436420" y="5121185"/>
                  <a:ext cx="69496" cy="7010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1F497D">
                        <a:lumMod val="60000"/>
                        <a:lumOff val="40000"/>
                        <a:shade val="30000"/>
                        <a:satMod val="115000"/>
                      </a:srgbClr>
                    </a:gs>
                    <a:gs pos="50000">
                      <a:srgbClr val="1F497D">
                        <a:lumMod val="60000"/>
                        <a:lumOff val="40000"/>
                        <a:shade val="67500"/>
                        <a:satMod val="115000"/>
                      </a:srgbClr>
                    </a:gs>
                    <a:gs pos="100000">
                      <a:srgbClr val="1F497D">
                        <a:lumMod val="60000"/>
                        <a:lumOff val="40000"/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Oval 59"/>
                <p:cNvSpPr>
                  <a:spLocks noChangeArrowheads="1"/>
                </p:cNvSpPr>
                <p:nvPr/>
              </p:nvSpPr>
              <p:spPr bwMode="auto">
                <a:xfrm>
                  <a:off x="4913139" y="4900511"/>
                  <a:ext cx="58016" cy="580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shade val="30000"/>
                        <a:satMod val="115000"/>
                      </a:sysClr>
                    </a:gs>
                    <a:gs pos="29000">
                      <a:sysClr val="windowText" lastClr="000000">
                        <a:lumMod val="50000"/>
                        <a:lumOff val="50000"/>
                        <a:shade val="67500"/>
                        <a:satMod val="11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76852" name="Group 51"/>
                <p:cNvGrpSpPr>
                  <a:grpSpLocks/>
                </p:cNvGrpSpPr>
                <p:nvPr/>
              </p:nvGrpSpPr>
              <p:grpSpPr bwMode="auto">
                <a:xfrm>
                  <a:off x="4106253" y="4904425"/>
                  <a:ext cx="225265" cy="290917"/>
                  <a:chOff x="3424972" y="1112635"/>
                  <a:chExt cx="148373" cy="191615"/>
                </a:xfrm>
              </p:grpSpPr>
              <p:grpSp>
                <p:nvGrpSpPr>
                  <p:cNvPr id="76873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3424972" y="1112635"/>
                    <a:ext cx="110476" cy="129224"/>
                    <a:chOff x="1847563" y="4191000"/>
                    <a:chExt cx="325727" cy="381000"/>
                  </a:xfrm>
                </p:grpSpPr>
                <p:cxnSp>
                  <p:nvCxnSpPr>
                    <p:cNvPr id="76875" name="Straight Connector 74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114310" y="4262534"/>
                      <a:ext cx="0" cy="309466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6876" name="Straight Connector 7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942257" y="4429410"/>
                      <a:ext cx="144533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6877" name="Straight Connector 7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937440" y="4262534"/>
                      <a:ext cx="144533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78" name="Rectangle 77"/>
                    <p:cNvSpPr/>
                    <p:nvPr/>
                  </p:nvSpPr>
                  <p:spPr bwMode="auto">
                    <a:xfrm rot="2744624">
                      <a:off x="1862616" y="4208396"/>
                      <a:ext cx="108524" cy="110571"/>
                    </a:xfrm>
                    <a:prstGeom prst="rect">
                      <a:avLst/>
                    </a:prstGeom>
                    <a:solidFill>
                      <a:schemeClr val="accent6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en-US" sz="1100" b="1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6879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45943" y="4366553"/>
                      <a:ext cx="125713" cy="125713"/>
                    </a:xfrm>
                    <a:prstGeom prst="rect">
                      <a:avLst/>
                    </a:prstGeom>
                    <a:solidFill>
                      <a:srgbClr val="002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6880" name="Oval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48179" y="4191000"/>
                      <a:ext cx="125111" cy="12511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6881" name="Isosceles Tri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7563" y="4366554"/>
                      <a:ext cx="145827" cy="125713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</p:grpSp>
              <p:sp>
                <p:nvSpPr>
                  <p:cNvPr id="76874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3457813" y="1234499"/>
                    <a:ext cx="115532" cy="697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E1E8F5"/>
                      </a:gs>
                      <a:gs pos="28999">
                        <a:srgbClr val="CC66FF"/>
                      </a:gs>
                      <a:gs pos="100000">
                        <a:srgbClr val="7030A0"/>
                      </a:gs>
                    </a:gsLst>
                    <a:lin ang="5400000" scaled="1"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n-US" sz="1100" b="1"/>
                  </a:p>
                </p:txBody>
              </p:sp>
            </p:grpSp>
            <p:grpSp>
              <p:nvGrpSpPr>
                <p:cNvPr id="76853" name="Group 52"/>
                <p:cNvGrpSpPr>
                  <a:grpSpLocks/>
                </p:cNvGrpSpPr>
                <p:nvPr/>
              </p:nvGrpSpPr>
              <p:grpSpPr bwMode="auto">
                <a:xfrm>
                  <a:off x="4252918" y="4800598"/>
                  <a:ext cx="204581" cy="237707"/>
                  <a:chOff x="3814347" y="1098294"/>
                  <a:chExt cx="155261" cy="180401"/>
                </a:xfrm>
              </p:grpSpPr>
              <p:grpSp>
                <p:nvGrpSpPr>
                  <p:cNvPr id="76854" name="Group 53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864365" y="1122159"/>
                    <a:ext cx="126601" cy="83884"/>
                    <a:chOff x="1883503" y="3141447"/>
                    <a:chExt cx="189016" cy="125241"/>
                  </a:xfrm>
                </p:grpSpPr>
                <p:cxnSp>
                  <p:nvCxnSpPr>
                    <p:cNvPr id="76865" name="Straight Connector 6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883503" y="3214057"/>
                      <a:ext cx="110067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76866" name="Rectangle 65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947073" y="3196920"/>
                      <a:ext cx="37528" cy="37528"/>
                    </a:xfrm>
                    <a:prstGeom prst="rect">
                      <a:avLst/>
                    </a:prstGeom>
                    <a:solidFill>
                      <a:srgbClr val="002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6867" name="Oval 66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983085" y="3193452"/>
                      <a:ext cx="37349" cy="37349"/>
                    </a:xfrm>
                    <a:prstGeom prst="ellipse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6868" name="Oval 6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997821" y="3229339"/>
                      <a:ext cx="37349" cy="37349"/>
                    </a:xfrm>
                    <a:prstGeom prst="ellipse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6869" name="Oval 68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010534" y="3167290"/>
                      <a:ext cx="37349" cy="37349"/>
                    </a:xfrm>
                    <a:prstGeom prst="ellipse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6870" name="Oval 69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035170" y="3141447"/>
                      <a:ext cx="37349" cy="37349"/>
                    </a:xfrm>
                    <a:prstGeom prst="ellipse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6871" name="Oval 70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035170" y="3187758"/>
                      <a:ext cx="37349" cy="37349"/>
                    </a:xfrm>
                    <a:prstGeom prst="ellipse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6872" name="Rectangle 71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906580" y="3196920"/>
                      <a:ext cx="37528" cy="37528"/>
                    </a:xfrm>
                    <a:prstGeom prst="rect">
                      <a:avLst/>
                    </a:prstGeom>
                    <a:solidFill>
                      <a:srgbClr val="002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</p:grpSp>
              <p:grpSp>
                <p:nvGrpSpPr>
                  <p:cNvPr id="76855" name="Group 54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792988" y="1119653"/>
                    <a:ext cx="126601" cy="83884"/>
                    <a:chOff x="1883503" y="3141447"/>
                    <a:chExt cx="189016" cy="125241"/>
                  </a:xfrm>
                </p:grpSpPr>
                <p:cxnSp>
                  <p:nvCxnSpPr>
                    <p:cNvPr id="76857" name="Straight Connector 5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883503" y="3214057"/>
                      <a:ext cx="110067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76858" name="Rectangle 5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947073" y="3196920"/>
                      <a:ext cx="37528" cy="37528"/>
                    </a:xfrm>
                    <a:prstGeom prst="rect">
                      <a:avLst/>
                    </a:prstGeom>
                    <a:solidFill>
                      <a:srgbClr val="002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6859" name="Oval 58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983085" y="3193452"/>
                      <a:ext cx="37349" cy="37349"/>
                    </a:xfrm>
                    <a:prstGeom prst="ellipse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6860" name="Oval 59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997821" y="3229339"/>
                      <a:ext cx="37349" cy="37349"/>
                    </a:xfrm>
                    <a:prstGeom prst="ellipse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6861" name="Oval 60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010534" y="3167290"/>
                      <a:ext cx="37349" cy="37349"/>
                    </a:xfrm>
                    <a:prstGeom prst="ellipse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6862" name="Oval 61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035170" y="3141447"/>
                      <a:ext cx="37349" cy="37349"/>
                    </a:xfrm>
                    <a:prstGeom prst="ellipse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6863" name="Oval 62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035170" y="3187758"/>
                      <a:ext cx="37349" cy="37349"/>
                    </a:xfrm>
                    <a:prstGeom prst="ellipse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  <p:sp>
                  <p:nvSpPr>
                    <p:cNvPr id="76864" name="Rectangle 63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906580" y="3196920"/>
                      <a:ext cx="37528" cy="37528"/>
                    </a:xfrm>
                    <a:prstGeom prst="rect">
                      <a:avLst/>
                    </a:prstGeom>
                    <a:solidFill>
                      <a:srgbClr val="002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sz="1100" b="1"/>
                    </a:p>
                  </p:txBody>
                </p:sp>
              </p:grpSp>
              <p:sp>
                <p:nvSpPr>
                  <p:cNvPr id="56" name="Oval 55"/>
                  <p:cNvSpPr/>
                  <p:nvPr/>
                </p:nvSpPr>
                <p:spPr bwMode="auto">
                  <a:xfrm>
                    <a:off x="3844509" y="1211278"/>
                    <a:ext cx="114381" cy="694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B050"/>
                      </a:gs>
                      <a:gs pos="71000">
                        <a:schemeClr val="accent2">
                          <a:lumMod val="20000"/>
                          <a:lumOff val="80000"/>
                        </a:scheme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6200000" scaled="1"/>
                  </a:gra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 sz="1100" b="1">
                      <a:latin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29" name="Rectangle 28"/>
            <p:cNvSpPr/>
            <p:nvPr/>
          </p:nvSpPr>
          <p:spPr bwMode="auto">
            <a:xfrm rot="2744624">
              <a:off x="5055870" y="5595939"/>
              <a:ext cx="50092" cy="49820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100" b="1">
                <a:latin typeface="Arial" pitchFamily="34" charset="0"/>
              </a:endParaRPr>
            </a:p>
          </p:txBody>
        </p:sp>
        <p:sp>
          <p:nvSpPr>
            <p:cNvPr id="76828" name="Oval 29"/>
            <p:cNvSpPr>
              <a:spLocks noChangeArrowheads="1"/>
            </p:cNvSpPr>
            <p:nvPr/>
          </p:nvSpPr>
          <p:spPr bwMode="auto">
            <a:xfrm>
              <a:off x="5054436" y="5816362"/>
              <a:ext cx="57431" cy="5743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100" b="1"/>
            </a:p>
          </p:txBody>
        </p:sp>
        <p:sp>
          <p:nvSpPr>
            <p:cNvPr id="76829" name="Rectangle 30"/>
            <p:cNvSpPr>
              <a:spLocks noChangeArrowheads="1"/>
            </p:cNvSpPr>
            <p:nvPr/>
          </p:nvSpPr>
          <p:spPr bwMode="auto">
            <a:xfrm>
              <a:off x="5053340" y="5710446"/>
              <a:ext cx="57707" cy="5770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100" b="1"/>
            </a:p>
          </p:txBody>
        </p:sp>
        <p:sp>
          <p:nvSpPr>
            <p:cNvPr id="76830" name="Isosceles Triangle 31"/>
            <p:cNvSpPr>
              <a:spLocks noChangeArrowheads="1"/>
            </p:cNvSpPr>
            <p:nvPr/>
          </p:nvSpPr>
          <p:spPr bwMode="auto">
            <a:xfrm>
              <a:off x="5513824" y="5710115"/>
              <a:ext cx="66941" cy="5770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100" b="1"/>
            </a:p>
          </p:txBody>
        </p:sp>
        <p:sp>
          <p:nvSpPr>
            <p:cNvPr id="76831" name="Oval 32"/>
            <p:cNvSpPr>
              <a:spLocks noChangeArrowheads="1"/>
            </p:cNvSpPr>
            <p:nvPr/>
          </p:nvSpPr>
          <p:spPr bwMode="auto">
            <a:xfrm>
              <a:off x="5518391" y="5815985"/>
              <a:ext cx="57808" cy="57808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100" b="1"/>
            </a:p>
          </p:txBody>
        </p:sp>
        <p:sp>
          <p:nvSpPr>
            <p:cNvPr id="76832" name="TextBox 33"/>
            <p:cNvSpPr txBox="1">
              <a:spLocks noChangeArrowheads="1"/>
            </p:cNvSpPr>
            <p:nvPr/>
          </p:nvSpPr>
          <p:spPr bwMode="auto">
            <a:xfrm>
              <a:off x="5072900" y="5657575"/>
              <a:ext cx="451908" cy="14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100"/>
                <a:t>GlcNAc</a:t>
              </a:r>
            </a:p>
          </p:txBody>
        </p:sp>
        <p:sp>
          <p:nvSpPr>
            <p:cNvPr id="76833" name="TextBox 34"/>
            <p:cNvSpPr txBox="1">
              <a:spLocks noChangeArrowheads="1"/>
            </p:cNvSpPr>
            <p:nvPr/>
          </p:nvSpPr>
          <p:spPr bwMode="auto">
            <a:xfrm>
              <a:off x="5075062" y="5774886"/>
              <a:ext cx="316513" cy="14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100"/>
                <a:t>Gal</a:t>
              </a:r>
            </a:p>
          </p:txBody>
        </p:sp>
        <p:sp>
          <p:nvSpPr>
            <p:cNvPr id="76834" name="TextBox 35"/>
            <p:cNvSpPr txBox="1">
              <a:spLocks noChangeArrowheads="1"/>
            </p:cNvSpPr>
            <p:nvPr/>
          </p:nvSpPr>
          <p:spPr bwMode="auto">
            <a:xfrm>
              <a:off x="5539945" y="5773829"/>
              <a:ext cx="354708" cy="14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100"/>
                <a:t>Man</a:t>
              </a:r>
            </a:p>
          </p:txBody>
        </p:sp>
        <p:sp>
          <p:nvSpPr>
            <p:cNvPr id="76835" name="TextBox 36"/>
            <p:cNvSpPr txBox="1">
              <a:spLocks noChangeArrowheads="1"/>
            </p:cNvSpPr>
            <p:nvPr/>
          </p:nvSpPr>
          <p:spPr bwMode="auto">
            <a:xfrm>
              <a:off x="5549718" y="5665790"/>
              <a:ext cx="317539" cy="14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100"/>
                <a:t>Fuc</a:t>
              </a:r>
            </a:p>
          </p:txBody>
        </p:sp>
        <p:sp>
          <p:nvSpPr>
            <p:cNvPr id="76836" name="TextBox 37"/>
            <p:cNvSpPr txBox="1">
              <a:spLocks noChangeArrowheads="1"/>
            </p:cNvSpPr>
            <p:nvPr/>
          </p:nvSpPr>
          <p:spPr bwMode="auto">
            <a:xfrm>
              <a:off x="5073718" y="5540572"/>
              <a:ext cx="451908" cy="14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100"/>
                <a:t>NeuAc</a:t>
              </a:r>
            </a:p>
          </p:txBody>
        </p:sp>
        <p:sp>
          <p:nvSpPr>
            <p:cNvPr id="76837" name="TextBox 38"/>
            <p:cNvSpPr txBox="1">
              <a:spLocks noChangeArrowheads="1"/>
            </p:cNvSpPr>
            <p:nvPr/>
          </p:nvSpPr>
          <p:spPr bwMode="auto">
            <a:xfrm>
              <a:off x="4943123" y="4547344"/>
              <a:ext cx="414259" cy="14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100" b="1"/>
                <a:t>Protein</a:t>
              </a:r>
            </a:p>
          </p:txBody>
        </p:sp>
        <p:sp>
          <p:nvSpPr>
            <p:cNvPr id="76838" name="TextBox 39"/>
            <p:cNvSpPr txBox="1">
              <a:spLocks noChangeArrowheads="1"/>
            </p:cNvSpPr>
            <p:nvPr/>
          </p:nvSpPr>
          <p:spPr bwMode="auto">
            <a:xfrm>
              <a:off x="5257465" y="4550431"/>
              <a:ext cx="414259" cy="14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100" b="1"/>
                <a:t>Protein</a:t>
              </a:r>
            </a:p>
          </p:txBody>
        </p:sp>
        <p:sp>
          <p:nvSpPr>
            <p:cNvPr id="76839" name="TextBox 40"/>
            <p:cNvSpPr txBox="1">
              <a:spLocks noChangeArrowheads="1"/>
            </p:cNvSpPr>
            <p:nvPr/>
          </p:nvSpPr>
          <p:spPr bwMode="auto">
            <a:xfrm>
              <a:off x="5562578" y="4550431"/>
              <a:ext cx="414259" cy="14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100" b="1"/>
                <a:t>Protein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143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00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  </a:t>
            </a:r>
            <a:r>
              <a:rPr lang="en-US" sz="2000" b="1" dirty="0" smtClean="0"/>
              <a:t>Autoantibody-</a:t>
            </a:r>
            <a:r>
              <a:rPr lang="en-US" sz="2000" b="1" dirty="0" err="1" smtClean="0"/>
              <a:t>autoantigen</a:t>
            </a:r>
            <a:r>
              <a:rPr lang="en-US" sz="2000" b="1" dirty="0" smtClean="0"/>
              <a:t> </a:t>
            </a:r>
            <a:r>
              <a:rPr lang="en-US" sz="2000" b="1" dirty="0"/>
              <a:t>analysis method utilizing our array</a:t>
            </a:r>
          </a:p>
        </p:txBody>
      </p:sp>
      <p:grpSp>
        <p:nvGrpSpPr>
          <p:cNvPr id="76804" name="Group 5"/>
          <p:cNvGrpSpPr>
            <a:grpSpLocks/>
          </p:cNvGrpSpPr>
          <p:nvPr/>
        </p:nvGrpSpPr>
        <p:grpSpPr bwMode="auto">
          <a:xfrm>
            <a:off x="3998029" y="1695580"/>
            <a:ext cx="571669" cy="2534432"/>
            <a:chOff x="3339401" y="2242429"/>
            <a:chExt cx="432499" cy="1696502"/>
          </a:xfrm>
        </p:grpSpPr>
        <p:sp>
          <p:nvSpPr>
            <p:cNvPr id="1231" name="Right Bracket 1230"/>
            <p:cNvSpPr/>
            <p:nvPr/>
          </p:nvSpPr>
          <p:spPr>
            <a:xfrm>
              <a:off x="3338868" y="2242342"/>
              <a:ext cx="183758" cy="1697042"/>
            </a:xfrm>
            <a:prstGeom prst="rightBracket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77374" name="Straight Arrow Connector 1231"/>
            <p:cNvCxnSpPr>
              <a:cxnSpLocks noChangeShapeType="1"/>
            </p:cNvCxnSpPr>
            <p:nvPr/>
          </p:nvCxnSpPr>
          <p:spPr bwMode="auto">
            <a:xfrm>
              <a:off x="3523171" y="2342765"/>
              <a:ext cx="248729" cy="0"/>
            </a:xfrm>
            <a:prstGeom prst="straightConnector1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6805" name="Straight Arrow Connector 6"/>
          <p:cNvCxnSpPr>
            <a:cxnSpLocks noChangeShapeType="1"/>
          </p:cNvCxnSpPr>
          <p:nvPr/>
        </p:nvCxnSpPr>
        <p:spPr bwMode="auto">
          <a:xfrm>
            <a:off x="6353180" y="4008794"/>
            <a:ext cx="5287" cy="241473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 bwMode="auto">
          <a:xfrm>
            <a:off x="498475" y="1728787"/>
            <a:ext cx="3106737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Antibodies covalently linked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to array surface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(high density: 3600 in triplicate) 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93700" y="6080125"/>
            <a:ext cx="3330575" cy="48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Samples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(body fluids or tissue proteins)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652962" y="3608388"/>
            <a:ext cx="3511550" cy="2616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Unbound </a:t>
            </a:r>
            <a:r>
              <a:rPr lang="en-US" sz="11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proteins, free </a:t>
            </a:r>
            <a:r>
              <a:rPr lang="en-US" sz="11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en-US" sz="11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1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IgMs</a:t>
            </a:r>
            <a:r>
              <a:rPr lang="en-US" sz="11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en-US" sz="11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washed away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710114" y="5810250"/>
            <a:ext cx="3609975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100" b="1" dirty="0" smtClean="0">
                <a:cs typeface="Arial" charset="0"/>
              </a:rPr>
              <a:t>Only </a:t>
            </a:r>
            <a:r>
              <a:rPr lang="en-US" sz="1100" b="1" dirty="0" err="1" smtClean="0">
                <a:cs typeface="Arial" charset="0"/>
              </a:rPr>
              <a:t>AutoAg-AutoAb</a:t>
            </a:r>
            <a:r>
              <a:rPr lang="en-US" sz="1100" b="1" dirty="0" smtClean="0">
                <a:cs typeface="Arial" charset="0"/>
              </a:rPr>
              <a:t> complexes are detected with fluorescently labeled anti-human </a:t>
            </a:r>
            <a:r>
              <a:rPr lang="en-US" sz="1100" b="1" dirty="0" err="1" smtClean="0">
                <a:cs typeface="Arial" charset="0"/>
              </a:rPr>
              <a:t>IgG</a:t>
            </a:r>
            <a:r>
              <a:rPr lang="en-US" sz="1100" b="1" dirty="0" smtClean="0">
                <a:cs typeface="Arial" charset="0"/>
              </a:rPr>
              <a:t> or </a:t>
            </a:r>
            <a:r>
              <a:rPr lang="en-US" sz="1100" b="1" dirty="0" err="1" smtClean="0">
                <a:cs typeface="Arial" charset="0"/>
              </a:rPr>
              <a:t>IgM</a:t>
            </a:r>
            <a:r>
              <a:rPr lang="en-US" sz="1100" b="1" dirty="0" smtClean="0">
                <a:cs typeface="Arial" charset="0"/>
              </a:rPr>
              <a:t> secondary antibodies</a:t>
            </a:r>
            <a:endParaRPr lang="en-US" sz="1100" b="1" dirty="0">
              <a:cs typeface="Arial" charset="0"/>
            </a:endParaRPr>
          </a:p>
        </p:txBody>
      </p:sp>
      <p:cxnSp>
        <p:nvCxnSpPr>
          <p:cNvPr id="76810" name="Straight Arrow Connector 11"/>
          <p:cNvCxnSpPr>
            <a:cxnSpLocks noChangeShapeType="1"/>
          </p:cNvCxnSpPr>
          <p:nvPr/>
        </p:nvCxnSpPr>
        <p:spPr bwMode="auto">
          <a:xfrm flipV="1">
            <a:off x="3188908" y="4230012"/>
            <a:ext cx="354380" cy="5549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6811" name="Group 12"/>
          <p:cNvGrpSpPr>
            <a:grpSpLocks noChangeAspect="1"/>
          </p:cNvGrpSpPr>
          <p:nvPr/>
        </p:nvGrpSpPr>
        <p:grpSpPr bwMode="auto">
          <a:xfrm>
            <a:off x="571524" y="1040441"/>
            <a:ext cx="3328531" cy="931298"/>
            <a:chOff x="948988" y="507341"/>
            <a:chExt cx="2911825" cy="987867"/>
          </a:xfrm>
        </p:grpSpPr>
        <p:sp>
          <p:nvSpPr>
            <p:cNvPr id="992" name="Trapezoid 991"/>
            <p:cNvSpPr/>
            <p:nvPr/>
          </p:nvSpPr>
          <p:spPr>
            <a:xfrm>
              <a:off x="950356" y="774419"/>
              <a:ext cx="2912224" cy="486656"/>
            </a:xfrm>
            <a:prstGeom prst="trapezoid">
              <a:avLst>
                <a:gd name="adj" fmla="val 9868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1F497D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3" name="TextBox 992"/>
            <p:cNvSpPr txBox="1"/>
            <p:nvPr/>
          </p:nvSpPr>
          <p:spPr>
            <a:xfrm rot="13708999">
              <a:off x="2991847" y="823294"/>
              <a:ext cx="990150" cy="3569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430200</a:t>
              </a:r>
            </a:p>
          </p:txBody>
        </p:sp>
        <p:grpSp>
          <p:nvGrpSpPr>
            <p:cNvPr id="77304" name="Group 993"/>
            <p:cNvGrpSpPr>
              <a:grpSpLocks/>
            </p:cNvGrpSpPr>
            <p:nvPr/>
          </p:nvGrpSpPr>
          <p:grpSpPr bwMode="auto">
            <a:xfrm>
              <a:off x="3122132" y="833273"/>
              <a:ext cx="462576" cy="385304"/>
              <a:chOff x="4530882" y="490751"/>
              <a:chExt cx="459506" cy="440587"/>
            </a:xfrm>
          </p:grpSpPr>
          <p:grpSp>
            <p:nvGrpSpPr>
              <p:cNvPr id="77361" name="Group 1218"/>
              <p:cNvGrpSpPr>
                <a:grpSpLocks/>
              </p:cNvGrpSpPr>
              <p:nvPr/>
            </p:nvGrpSpPr>
            <p:grpSpPr bwMode="auto">
              <a:xfrm>
                <a:off x="4623740" y="688059"/>
                <a:ext cx="366648" cy="243279"/>
                <a:chOff x="4433952" y="628576"/>
                <a:chExt cx="432645" cy="232225"/>
              </a:xfrm>
            </p:grpSpPr>
            <p:sp>
              <p:nvSpPr>
                <p:cNvPr id="1226" name="Trapezoid 1225"/>
                <p:cNvSpPr/>
                <p:nvPr/>
              </p:nvSpPr>
              <p:spPr>
                <a:xfrm>
                  <a:off x="4466285" y="815286"/>
                  <a:ext cx="400454" cy="45951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27" name="Trapezoid 1226"/>
                <p:cNvSpPr/>
                <p:nvPr/>
              </p:nvSpPr>
              <p:spPr>
                <a:xfrm>
                  <a:off x="4450006" y="761982"/>
                  <a:ext cx="361385" cy="42276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28" name="Trapezoid 1227"/>
                <p:cNvSpPr/>
                <p:nvPr/>
              </p:nvSpPr>
              <p:spPr>
                <a:xfrm>
                  <a:off x="4438612" y="710516"/>
                  <a:ext cx="323944" cy="36761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29" name="Trapezoid 1228"/>
                <p:cNvSpPr/>
                <p:nvPr/>
              </p:nvSpPr>
              <p:spPr>
                <a:xfrm>
                  <a:off x="4433727" y="668242"/>
                  <a:ext cx="281620" cy="29409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30" name="Trapezoid 1229"/>
                <p:cNvSpPr/>
                <p:nvPr/>
              </p:nvSpPr>
              <p:spPr>
                <a:xfrm>
                  <a:off x="4433727" y="633318"/>
                  <a:ext cx="240923" cy="25733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7362" name="Group 1219"/>
              <p:cNvGrpSpPr>
                <a:grpSpLocks/>
              </p:cNvGrpSpPr>
              <p:nvPr/>
            </p:nvGrpSpPr>
            <p:grpSpPr bwMode="auto">
              <a:xfrm>
                <a:off x="4530882" y="490751"/>
                <a:ext cx="266616" cy="188417"/>
                <a:chOff x="4433952" y="628576"/>
                <a:chExt cx="432645" cy="232225"/>
              </a:xfrm>
            </p:grpSpPr>
            <p:sp>
              <p:nvSpPr>
                <p:cNvPr id="1221" name="Trapezoid 1220"/>
                <p:cNvSpPr/>
                <p:nvPr/>
              </p:nvSpPr>
              <p:spPr>
                <a:xfrm>
                  <a:off x="4465680" y="813806"/>
                  <a:ext cx="400712" cy="47465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22" name="Trapezoid 1221"/>
                <p:cNvSpPr/>
                <p:nvPr/>
              </p:nvSpPr>
              <p:spPr>
                <a:xfrm>
                  <a:off x="4447772" y="761595"/>
                  <a:ext cx="364894" cy="40344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23" name="Trapezoid 1222"/>
                <p:cNvSpPr/>
                <p:nvPr/>
              </p:nvSpPr>
              <p:spPr>
                <a:xfrm>
                  <a:off x="4438817" y="709384"/>
                  <a:ext cx="322361" cy="37972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24" name="Trapezoid 1223"/>
                <p:cNvSpPr/>
                <p:nvPr/>
              </p:nvSpPr>
              <p:spPr>
                <a:xfrm>
                  <a:off x="4434340" y="661919"/>
                  <a:ext cx="279827" cy="35598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25" name="Trapezoid 1224"/>
                <p:cNvSpPr/>
                <p:nvPr/>
              </p:nvSpPr>
              <p:spPr>
                <a:xfrm>
                  <a:off x="4434340" y="628694"/>
                  <a:ext cx="241771" cy="28479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995" name="Oval 994"/>
            <p:cNvSpPr/>
            <p:nvPr/>
          </p:nvSpPr>
          <p:spPr>
            <a:xfrm>
              <a:off x="1214220" y="1101101"/>
              <a:ext cx="386075" cy="124611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6" name="Oval 995"/>
            <p:cNvSpPr/>
            <p:nvPr/>
          </p:nvSpPr>
          <p:spPr>
            <a:xfrm>
              <a:off x="2208570" y="1101101"/>
              <a:ext cx="411072" cy="116192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3000">
                  <a:srgbClr val="FF0000"/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7" name="Oval 996"/>
            <p:cNvSpPr/>
            <p:nvPr/>
          </p:nvSpPr>
          <p:spPr>
            <a:xfrm>
              <a:off x="2697413" y="1109521"/>
              <a:ext cx="427737" cy="116191"/>
            </a:xfrm>
            <a:prstGeom prst="ellipse">
              <a:avLst/>
            </a:prstGeom>
            <a:gradFill flip="none" rotWithShape="1">
              <a:gsLst>
                <a:gs pos="0">
                  <a:srgbClr val="1F497D">
                    <a:lumMod val="60000"/>
                    <a:lumOff val="40000"/>
                  </a:srgbClr>
                </a:gs>
                <a:gs pos="53000">
                  <a:srgbClr val="1F497D">
                    <a:lumMod val="60000"/>
                    <a:lumOff val="4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8" name="Oval 997"/>
            <p:cNvSpPr/>
            <p:nvPr/>
          </p:nvSpPr>
          <p:spPr>
            <a:xfrm>
              <a:off x="1707229" y="1101101"/>
              <a:ext cx="411072" cy="116192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2000">
                  <a:srgbClr val="FFFF00"/>
                </a:gs>
                <a:gs pos="42000">
                  <a:srgbClr val="FFFF66"/>
                </a:gs>
                <a:gs pos="100000">
                  <a:sysClr val="window" lastClr="FFFFFF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9" name="Oval 998"/>
            <p:cNvSpPr/>
            <p:nvPr/>
          </p:nvSpPr>
          <p:spPr>
            <a:xfrm>
              <a:off x="2198849" y="835040"/>
              <a:ext cx="329136" cy="101036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32000">
                  <a:sysClr val="window" lastClr="FFFFFF">
                    <a:lumMod val="50000"/>
                  </a:sys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0" name="Oval 999"/>
            <p:cNvSpPr/>
            <p:nvPr/>
          </p:nvSpPr>
          <p:spPr>
            <a:xfrm>
              <a:off x="1814163" y="840093"/>
              <a:ext cx="329135" cy="9935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32000">
                  <a:srgbClr val="FF6600"/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1" name="Oval 1000"/>
            <p:cNvSpPr/>
            <p:nvPr/>
          </p:nvSpPr>
          <p:spPr>
            <a:xfrm>
              <a:off x="1432255" y="840093"/>
              <a:ext cx="330524" cy="99351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32000">
                  <a:srgbClr val="006600"/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2" name="Oval 1001"/>
            <p:cNvSpPr/>
            <p:nvPr/>
          </p:nvSpPr>
          <p:spPr>
            <a:xfrm>
              <a:off x="2590478" y="840093"/>
              <a:ext cx="329136" cy="99351"/>
            </a:xfrm>
            <a:prstGeom prst="ellipse">
              <a:avLst/>
            </a:prstGeom>
            <a:gradFill flip="none" rotWithShape="1">
              <a:gsLst>
                <a:gs pos="0">
                  <a:srgbClr val="C0504D">
                    <a:lumMod val="50000"/>
                  </a:srgbClr>
                </a:gs>
                <a:gs pos="32000">
                  <a:srgbClr val="C0504D">
                    <a:lumMod val="5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003" name="Group 24"/>
            <p:cNvGrpSpPr>
              <a:grpSpLocks/>
            </p:cNvGrpSpPr>
            <p:nvPr/>
          </p:nvGrpSpPr>
          <p:grpSpPr bwMode="auto">
            <a:xfrm>
              <a:off x="1715527" y="993502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1211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217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18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12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3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14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21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16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04" name="Group 24"/>
            <p:cNvGrpSpPr>
              <a:grpSpLocks/>
            </p:cNvGrpSpPr>
            <p:nvPr/>
          </p:nvGrpSpPr>
          <p:grpSpPr bwMode="auto">
            <a:xfrm>
              <a:off x="2207866" y="986444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1203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209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10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04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5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06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20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08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7315" name="Group 7"/>
            <p:cNvGrpSpPr>
              <a:grpSpLocks/>
            </p:cNvGrpSpPr>
            <p:nvPr/>
          </p:nvGrpSpPr>
          <p:grpSpPr bwMode="auto">
            <a:xfrm>
              <a:off x="1217903" y="996643"/>
              <a:ext cx="126516" cy="198186"/>
              <a:chOff x="2448" y="2448"/>
              <a:chExt cx="528" cy="768"/>
            </a:xfrm>
          </p:grpSpPr>
          <p:grpSp>
            <p:nvGrpSpPr>
              <p:cNvPr id="77353" name="Group 8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</p:grpSpPr>
            <p:sp>
              <p:nvSpPr>
                <p:cNvPr id="1201" name="Rectangle 9"/>
                <p:cNvSpPr>
                  <a:spLocks noChangeArrowheads="1"/>
                </p:cNvSpPr>
                <p:nvPr/>
              </p:nvSpPr>
              <p:spPr bwMode="auto">
                <a:xfrm>
                  <a:off x="2595" y="2781"/>
                  <a:ext cx="100" cy="43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02" name="Rectangle 10"/>
                <p:cNvSpPr>
                  <a:spLocks noChangeArrowheads="1"/>
                </p:cNvSpPr>
                <p:nvPr/>
              </p:nvSpPr>
              <p:spPr bwMode="auto">
                <a:xfrm rot="-1791987">
                  <a:off x="2518" y="2448"/>
                  <a:ext cx="77" cy="38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96" name="Rectangle 11"/>
              <p:cNvSpPr>
                <a:spLocks noChangeArrowheads="1"/>
              </p:cNvSpPr>
              <p:nvPr/>
            </p:nvSpPr>
            <p:spPr bwMode="auto">
              <a:xfrm rot="-1782456">
                <a:off x="2450" y="2500"/>
                <a:ext cx="46" cy="287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7" name="Rectangle 12"/>
              <p:cNvSpPr>
                <a:spLocks noChangeArrowheads="1"/>
              </p:cNvSpPr>
              <p:nvPr/>
            </p:nvSpPr>
            <p:spPr bwMode="auto">
              <a:xfrm rot="1913690">
                <a:off x="2937" y="2500"/>
                <a:ext cx="52" cy="287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7356" name="Group 13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</p:grpSpPr>
            <p:sp>
              <p:nvSpPr>
                <p:cNvPr id="1199" name="Rectangle 14"/>
                <p:cNvSpPr>
                  <a:spLocks noChangeArrowheads="1"/>
                </p:cNvSpPr>
                <p:nvPr/>
              </p:nvSpPr>
              <p:spPr bwMode="auto">
                <a:xfrm>
                  <a:off x="2575" y="2781"/>
                  <a:ext cx="93" cy="43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00" name="Rectangle 15"/>
                <p:cNvSpPr>
                  <a:spLocks noChangeArrowheads="1"/>
                </p:cNvSpPr>
                <p:nvPr/>
              </p:nvSpPr>
              <p:spPr bwMode="auto">
                <a:xfrm rot="-1791987">
                  <a:off x="2474" y="2448"/>
                  <a:ext cx="100" cy="38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7316" name="Group 7"/>
            <p:cNvGrpSpPr>
              <a:grpSpLocks/>
            </p:cNvGrpSpPr>
            <p:nvPr/>
          </p:nvGrpSpPr>
          <p:grpSpPr bwMode="auto">
            <a:xfrm>
              <a:off x="1474133" y="989482"/>
              <a:ext cx="126160" cy="204386"/>
              <a:chOff x="2448" y="2448"/>
              <a:chExt cx="528" cy="768"/>
            </a:xfrm>
          </p:grpSpPr>
          <p:grpSp>
            <p:nvGrpSpPr>
              <p:cNvPr id="77345" name="Group 8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</p:grpSpPr>
            <p:sp>
              <p:nvSpPr>
                <p:cNvPr id="1193" name="Rectangle 9"/>
                <p:cNvSpPr>
                  <a:spLocks noChangeArrowheads="1"/>
                </p:cNvSpPr>
                <p:nvPr/>
              </p:nvSpPr>
              <p:spPr bwMode="auto">
                <a:xfrm>
                  <a:off x="2599" y="2779"/>
                  <a:ext cx="85" cy="43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94" name="Rectangle 10"/>
                <p:cNvSpPr>
                  <a:spLocks noChangeArrowheads="1"/>
                </p:cNvSpPr>
                <p:nvPr/>
              </p:nvSpPr>
              <p:spPr bwMode="auto">
                <a:xfrm rot="-1791987">
                  <a:off x="2499" y="2431"/>
                  <a:ext cx="101" cy="3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88" name="Rectangle 11"/>
              <p:cNvSpPr>
                <a:spLocks noChangeArrowheads="1"/>
              </p:cNvSpPr>
              <p:nvPr/>
            </p:nvSpPr>
            <p:spPr bwMode="auto">
              <a:xfrm rot="-1782456">
                <a:off x="2453" y="2481"/>
                <a:ext cx="46" cy="297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9" name="Rectangle 12"/>
              <p:cNvSpPr>
                <a:spLocks noChangeArrowheads="1"/>
              </p:cNvSpPr>
              <p:nvPr/>
            </p:nvSpPr>
            <p:spPr bwMode="auto">
              <a:xfrm rot="1913690">
                <a:off x="2930" y="2481"/>
                <a:ext cx="46" cy="297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7348" name="Group 13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</p:grpSpPr>
            <p:sp>
              <p:nvSpPr>
                <p:cNvPr id="1191" name="Rectangle 14"/>
                <p:cNvSpPr>
                  <a:spLocks noChangeArrowheads="1"/>
                </p:cNvSpPr>
                <p:nvPr/>
              </p:nvSpPr>
              <p:spPr bwMode="auto">
                <a:xfrm>
                  <a:off x="2585" y="2779"/>
                  <a:ext cx="77" cy="43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92" name="Rectangle 15"/>
                <p:cNvSpPr>
                  <a:spLocks noChangeArrowheads="1"/>
                </p:cNvSpPr>
                <p:nvPr/>
              </p:nvSpPr>
              <p:spPr bwMode="auto">
                <a:xfrm rot="-1791987">
                  <a:off x="2500" y="2431"/>
                  <a:ext cx="77" cy="3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7317" name="Group 7"/>
            <p:cNvGrpSpPr>
              <a:grpSpLocks/>
            </p:cNvGrpSpPr>
            <p:nvPr/>
          </p:nvGrpSpPr>
          <p:grpSpPr bwMode="auto">
            <a:xfrm>
              <a:off x="1329529" y="917470"/>
              <a:ext cx="118364" cy="196318"/>
              <a:chOff x="2448" y="2448"/>
              <a:chExt cx="528" cy="768"/>
            </a:xfrm>
          </p:grpSpPr>
          <p:grpSp>
            <p:nvGrpSpPr>
              <p:cNvPr id="77337" name="Group 8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</p:grpSpPr>
            <p:sp>
              <p:nvSpPr>
                <p:cNvPr id="1185" name="Rectangle 9"/>
                <p:cNvSpPr>
                  <a:spLocks noChangeArrowheads="1"/>
                </p:cNvSpPr>
                <p:nvPr/>
              </p:nvSpPr>
              <p:spPr bwMode="auto">
                <a:xfrm>
                  <a:off x="2591" y="2791"/>
                  <a:ext cx="99" cy="422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86" name="Rectangle 10"/>
                <p:cNvSpPr>
                  <a:spLocks noChangeArrowheads="1"/>
                </p:cNvSpPr>
                <p:nvPr/>
              </p:nvSpPr>
              <p:spPr bwMode="auto">
                <a:xfrm rot="-1791987">
                  <a:off x="2500" y="2448"/>
                  <a:ext cx="91" cy="382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80" name="Rectangle 11"/>
              <p:cNvSpPr>
                <a:spLocks noChangeArrowheads="1"/>
              </p:cNvSpPr>
              <p:nvPr/>
            </p:nvSpPr>
            <p:spPr bwMode="auto">
              <a:xfrm rot="-1782456">
                <a:off x="2448" y="2501"/>
                <a:ext cx="50" cy="290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1" name="Rectangle 12"/>
              <p:cNvSpPr>
                <a:spLocks noChangeArrowheads="1"/>
              </p:cNvSpPr>
              <p:nvPr/>
            </p:nvSpPr>
            <p:spPr bwMode="auto">
              <a:xfrm rot="1913690">
                <a:off x="2925" y="2501"/>
                <a:ext cx="50" cy="290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7340" name="Group 13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</p:grpSpPr>
            <p:sp>
              <p:nvSpPr>
                <p:cNvPr id="1183" name="Rectangle 14"/>
                <p:cNvSpPr>
                  <a:spLocks noChangeArrowheads="1"/>
                </p:cNvSpPr>
                <p:nvPr/>
              </p:nvSpPr>
              <p:spPr bwMode="auto">
                <a:xfrm>
                  <a:off x="2593" y="2791"/>
                  <a:ext cx="116" cy="422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84" name="Rectangle 15"/>
                <p:cNvSpPr>
                  <a:spLocks noChangeArrowheads="1"/>
                </p:cNvSpPr>
                <p:nvPr/>
              </p:nvSpPr>
              <p:spPr bwMode="auto">
                <a:xfrm rot="-1791987">
                  <a:off x="2494" y="2448"/>
                  <a:ext cx="99" cy="382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08" name="Group 24"/>
            <p:cNvGrpSpPr>
              <a:grpSpLocks/>
            </p:cNvGrpSpPr>
            <p:nvPr/>
          </p:nvGrpSpPr>
          <p:grpSpPr bwMode="auto">
            <a:xfrm>
              <a:off x="1972622" y="987893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1171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77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78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72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3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74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7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76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09" name="Group 24"/>
            <p:cNvGrpSpPr>
              <a:grpSpLocks/>
            </p:cNvGrpSpPr>
            <p:nvPr/>
          </p:nvGrpSpPr>
          <p:grpSpPr bwMode="auto">
            <a:xfrm>
              <a:off x="1852909" y="919606"/>
              <a:ext cx="121696" cy="197736"/>
              <a:chOff x="2448" y="2448"/>
              <a:chExt cx="528" cy="768"/>
            </a:xfr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1163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69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70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64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5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66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6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68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10" name="Group 24"/>
            <p:cNvGrpSpPr>
              <a:grpSpLocks/>
            </p:cNvGrpSpPr>
            <p:nvPr/>
          </p:nvGrpSpPr>
          <p:grpSpPr bwMode="auto">
            <a:xfrm>
              <a:off x="2483812" y="983910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1155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6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62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56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58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59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60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11" name="Group 24"/>
            <p:cNvGrpSpPr>
              <a:grpSpLocks/>
            </p:cNvGrpSpPr>
            <p:nvPr/>
          </p:nvGrpSpPr>
          <p:grpSpPr bwMode="auto">
            <a:xfrm>
              <a:off x="2361777" y="929408"/>
              <a:ext cx="115945" cy="197736"/>
              <a:chOff x="2448" y="2448"/>
              <a:chExt cx="528" cy="768"/>
            </a:xfr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1147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53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54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48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9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50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5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52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12" name="Group 24"/>
            <p:cNvGrpSpPr>
              <a:grpSpLocks/>
            </p:cNvGrpSpPr>
            <p:nvPr/>
          </p:nvGrpSpPr>
          <p:grpSpPr bwMode="auto">
            <a:xfrm>
              <a:off x="2695402" y="993500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1139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45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6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40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1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42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4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4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13" name="Group 24"/>
            <p:cNvGrpSpPr>
              <a:grpSpLocks/>
            </p:cNvGrpSpPr>
            <p:nvPr/>
          </p:nvGrpSpPr>
          <p:grpSpPr bwMode="auto">
            <a:xfrm>
              <a:off x="2981083" y="995965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1131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37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38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32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3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34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3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36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14" name="Group 24"/>
            <p:cNvGrpSpPr>
              <a:grpSpLocks/>
            </p:cNvGrpSpPr>
            <p:nvPr/>
          </p:nvGrpSpPr>
          <p:grpSpPr bwMode="auto">
            <a:xfrm>
              <a:off x="2853401" y="936682"/>
              <a:ext cx="104524" cy="197736"/>
              <a:chOff x="2448" y="2448"/>
              <a:chExt cx="528" cy="768"/>
            </a:xfr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1123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29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30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24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5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26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2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8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15" name="Group 24"/>
            <p:cNvGrpSpPr>
              <a:grpSpLocks/>
            </p:cNvGrpSpPr>
            <p:nvPr/>
          </p:nvGrpSpPr>
          <p:grpSpPr bwMode="auto">
            <a:xfrm>
              <a:off x="2198348" y="722009"/>
              <a:ext cx="108075" cy="158686"/>
              <a:chOff x="2448" y="2448"/>
              <a:chExt cx="528" cy="768"/>
            </a:xfrm>
            <a:solidFill>
              <a:sysClr val="window" lastClr="FFFFFF">
                <a:lumMod val="75000"/>
              </a:sysClr>
            </a:solidFill>
          </p:grpSpPr>
          <p:grpSp>
            <p:nvGrpSpPr>
              <p:cNvPr id="1115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2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2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16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7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18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19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0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16" name="Group 24"/>
            <p:cNvGrpSpPr>
              <a:grpSpLocks/>
            </p:cNvGrpSpPr>
            <p:nvPr/>
          </p:nvGrpSpPr>
          <p:grpSpPr bwMode="auto">
            <a:xfrm>
              <a:off x="2411040" y="723141"/>
              <a:ext cx="108075" cy="153341"/>
              <a:chOff x="2448" y="2448"/>
              <a:chExt cx="528" cy="768"/>
            </a:xfrm>
            <a:solidFill>
              <a:sysClr val="window" lastClr="FFFFFF">
                <a:lumMod val="75000"/>
              </a:sysClr>
            </a:solidFill>
          </p:grpSpPr>
          <p:grpSp>
            <p:nvGrpSpPr>
              <p:cNvPr id="1107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13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4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08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9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10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1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2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17" name="Group 24"/>
            <p:cNvGrpSpPr>
              <a:grpSpLocks/>
            </p:cNvGrpSpPr>
            <p:nvPr/>
          </p:nvGrpSpPr>
          <p:grpSpPr bwMode="auto">
            <a:xfrm>
              <a:off x="2302470" y="615415"/>
              <a:ext cx="108075" cy="219261"/>
              <a:chOff x="2448" y="2448"/>
              <a:chExt cx="528" cy="768"/>
            </a:xfrm>
            <a:solidFill>
              <a:sysClr val="window" lastClr="FFFFFF">
                <a:lumMod val="75000"/>
              </a:sysClr>
            </a:solidFill>
          </p:grpSpPr>
          <p:grpSp>
            <p:nvGrpSpPr>
              <p:cNvPr id="1099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05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00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1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02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0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4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18" name="Group 24"/>
            <p:cNvGrpSpPr>
              <a:grpSpLocks/>
            </p:cNvGrpSpPr>
            <p:nvPr/>
          </p:nvGrpSpPr>
          <p:grpSpPr bwMode="auto">
            <a:xfrm>
              <a:off x="1823991" y="736973"/>
              <a:ext cx="108075" cy="158686"/>
              <a:chOff x="2448" y="2448"/>
              <a:chExt cx="528" cy="768"/>
            </a:xfrm>
            <a:solidFill>
              <a:srgbClr val="F79646">
                <a:lumMod val="75000"/>
              </a:srgbClr>
            </a:solidFill>
          </p:grpSpPr>
          <p:grpSp>
            <p:nvGrpSpPr>
              <p:cNvPr id="1091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97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8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92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3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94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9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6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19" name="Group 24"/>
            <p:cNvGrpSpPr>
              <a:grpSpLocks/>
            </p:cNvGrpSpPr>
            <p:nvPr/>
          </p:nvGrpSpPr>
          <p:grpSpPr bwMode="auto">
            <a:xfrm>
              <a:off x="2036683" y="738105"/>
              <a:ext cx="108075" cy="153341"/>
              <a:chOff x="2448" y="2448"/>
              <a:chExt cx="528" cy="768"/>
            </a:xfrm>
            <a:solidFill>
              <a:srgbClr val="F79646">
                <a:lumMod val="75000"/>
              </a:srgbClr>
            </a:solidFill>
          </p:grpSpPr>
          <p:grpSp>
            <p:nvGrpSpPr>
              <p:cNvPr id="1083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89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0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84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5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86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8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8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20" name="Group 24"/>
            <p:cNvGrpSpPr>
              <a:grpSpLocks/>
            </p:cNvGrpSpPr>
            <p:nvPr/>
          </p:nvGrpSpPr>
          <p:grpSpPr bwMode="auto">
            <a:xfrm>
              <a:off x="1928113" y="630379"/>
              <a:ext cx="108075" cy="219261"/>
              <a:chOff x="2448" y="2448"/>
              <a:chExt cx="528" cy="768"/>
            </a:xfrm>
            <a:solidFill>
              <a:srgbClr val="F79646">
                <a:lumMod val="75000"/>
              </a:srgbClr>
            </a:solidFill>
          </p:grpSpPr>
          <p:grpSp>
            <p:nvGrpSpPr>
              <p:cNvPr id="1075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8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2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76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7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78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79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0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21" name="Group 24"/>
            <p:cNvGrpSpPr>
              <a:grpSpLocks/>
            </p:cNvGrpSpPr>
            <p:nvPr/>
          </p:nvGrpSpPr>
          <p:grpSpPr bwMode="auto">
            <a:xfrm>
              <a:off x="1432132" y="732760"/>
              <a:ext cx="108075" cy="158686"/>
              <a:chOff x="2448" y="2448"/>
              <a:chExt cx="528" cy="768"/>
            </a:xfrm>
            <a:solidFill>
              <a:srgbClr val="006600"/>
            </a:solidFill>
          </p:grpSpPr>
          <p:grpSp>
            <p:nvGrpSpPr>
              <p:cNvPr id="1067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73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4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68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9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70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7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2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22" name="Group 24"/>
            <p:cNvGrpSpPr>
              <a:grpSpLocks/>
            </p:cNvGrpSpPr>
            <p:nvPr/>
          </p:nvGrpSpPr>
          <p:grpSpPr bwMode="auto">
            <a:xfrm>
              <a:off x="1644824" y="733892"/>
              <a:ext cx="108075" cy="153341"/>
              <a:chOff x="2448" y="2448"/>
              <a:chExt cx="528" cy="768"/>
            </a:xfrm>
            <a:solidFill>
              <a:srgbClr val="006600"/>
            </a:solidFill>
          </p:grpSpPr>
          <p:grpSp>
            <p:nvGrpSpPr>
              <p:cNvPr id="1059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65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6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60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1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62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6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4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23" name="Group 24"/>
            <p:cNvGrpSpPr>
              <a:grpSpLocks/>
            </p:cNvGrpSpPr>
            <p:nvPr/>
          </p:nvGrpSpPr>
          <p:grpSpPr bwMode="auto">
            <a:xfrm>
              <a:off x="1536254" y="626166"/>
              <a:ext cx="108075" cy="219261"/>
              <a:chOff x="2448" y="2448"/>
              <a:chExt cx="528" cy="768"/>
            </a:xfrm>
            <a:solidFill>
              <a:srgbClr val="006600"/>
            </a:solidFill>
          </p:grpSpPr>
          <p:grpSp>
            <p:nvGrpSpPr>
              <p:cNvPr id="1051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57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8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54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5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6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24" name="Group 24"/>
            <p:cNvGrpSpPr>
              <a:grpSpLocks/>
            </p:cNvGrpSpPr>
            <p:nvPr/>
          </p:nvGrpSpPr>
          <p:grpSpPr bwMode="auto">
            <a:xfrm>
              <a:off x="2588693" y="741601"/>
              <a:ext cx="108075" cy="158686"/>
              <a:chOff x="2448" y="2448"/>
              <a:chExt cx="528" cy="768"/>
            </a:xfrm>
            <a:solidFill>
              <a:srgbClr val="C0504D">
                <a:lumMod val="50000"/>
              </a:srgbClr>
            </a:solidFill>
          </p:grpSpPr>
          <p:grpSp>
            <p:nvGrpSpPr>
              <p:cNvPr id="1043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49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0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44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46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4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48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25" name="Group 24"/>
            <p:cNvGrpSpPr>
              <a:grpSpLocks/>
            </p:cNvGrpSpPr>
            <p:nvPr/>
          </p:nvGrpSpPr>
          <p:grpSpPr bwMode="auto">
            <a:xfrm>
              <a:off x="2801385" y="742733"/>
              <a:ext cx="108075" cy="153341"/>
              <a:chOff x="2448" y="2448"/>
              <a:chExt cx="528" cy="768"/>
            </a:xfrm>
            <a:solidFill>
              <a:srgbClr val="C0504D">
                <a:lumMod val="50000"/>
              </a:srgbClr>
            </a:solidFill>
          </p:grpSpPr>
          <p:grpSp>
            <p:nvGrpSpPr>
              <p:cNvPr id="1035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4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42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36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7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38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39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40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26" name="Group 24"/>
            <p:cNvGrpSpPr>
              <a:grpSpLocks/>
            </p:cNvGrpSpPr>
            <p:nvPr/>
          </p:nvGrpSpPr>
          <p:grpSpPr bwMode="auto">
            <a:xfrm>
              <a:off x="2692815" y="635007"/>
              <a:ext cx="108075" cy="219261"/>
              <a:chOff x="2448" y="2448"/>
              <a:chExt cx="528" cy="768"/>
            </a:xfrm>
            <a:solidFill>
              <a:srgbClr val="C0504D">
                <a:lumMod val="50000"/>
              </a:srgbClr>
            </a:solidFill>
          </p:grpSpPr>
          <p:grpSp>
            <p:nvGrpSpPr>
              <p:cNvPr id="1027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33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4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28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9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30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3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2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cxnSp>
        <p:nvCxnSpPr>
          <p:cNvPr id="76812" name="Straight Arrow Connector 13"/>
          <p:cNvCxnSpPr>
            <a:cxnSpLocks noChangeShapeType="1"/>
          </p:cNvCxnSpPr>
          <p:nvPr/>
        </p:nvCxnSpPr>
        <p:spPr bwMode="auto">
          <a:xfrm flipH="1">
            <a:off x="6355350" y="2189216"/>
            <a:ext cx="381" cy="421139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/>
          <p:nvPr/>
        </p:nvSpPr>
        <p:spPr bwMode="auto">
          <a:xfrm>
            <a:off x="4616450" y="1722439"/>
            <a:ext cx="3778250" cy="2616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Samples are incubated on antibody array</a:t>
            </a:r>
          </a:p>
        </p:txBody>
      </p:sp>
      <p:grpSp>
        <p:nvGrpSpPr>
          <p:cNvPr id="77185" name="Group 716"/>
          <p:cNvGrpSpPr>
            <a:grpSpLocks/>
          </p:cNvGrpSpPr>
          <p:nvPr/>
        </p:nvGrpSpPr>
        <p:grpSpPr bwMode="auto">
          <a:xfrm>
            <a:off x="4850336" y="1035376"/>
            <a:ext cx="3328532" cy="931302"/>
            <a:chOff x="948988" y="507341"/>
            <a:chExt cx="2911825" cy="987867"/>
          </a:xfrm>
        </p:grpSpPr>
        <p:sp>
          <p:nvSpPr>
            <p:cNvPr id="753" name="Trapezoid 752"/>
            <p:cNvSpPr/>
            <p:nvPr/>
          </p:nvSpPr>
          <p:spPr>
            <a:xfrm>
              <a:off x="944364" y="779790"/>
              <a:ext cx="2917779" cy="481601"/>
            </a:xfrm>
            <a:prstGeom prst="trapezoid">
              <a:avLst>
                <a:gd name="adj" fmla="val 9868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1F497D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54" name="TextBox 753"/>
            <p:cNvSpPr txBox="1"/>
            <p:nvPr/>
          </p:nvSpPr>
          <p:spPr>
            <a:xfrm rot="13708999">
              <a:off x="2994779" y="825297"/>
              <a:ext cx="983410" cy="3569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430200</a:t>
              </a:r>
            </a:p>
          </p:txBody>
        </p:sp>
        <p:grpSp>
          <p:nvGrpSpPr>
            <p:cNvPr id="77233" name="Group 754"/>
            <p:cNvGrpSpPr>
              <a:grpSpLocks/>
            </p:cNvGrpSpPr>
            <p:nvPr/>
          </p:nvGrpSpPr>
          <p:grpSpPr bwMode="auto">
            <a:xfrm>
              <a:off x="3122132" y="833273"/>
              <a:ext cx="462576" cy="385304"/>
              <a:chOff x="4530882" y="490751"/>
              <a:chExt cx="459506" cy="440587"/>
            </a:xfrm>
          </p:grpSpPr>
          <p:grpSp>
            <p:nvGrpSpPr>
              <p:cNvPr id="77290" name="Group 979"/>
              <p:cNvGrpSpPr>
                <a:grpSpLocks/>
              </p:cNvGrpSpPr>
              <p:nvPr/>
            </p:nvGrpSpPr>
            <p:grpSpPr bwMode="auto">
              <a:xfrm>
                <a:off x="4623740" y="688059"/>
                <a:ext cx="366648" cy="243279"/>
                <a:chOff x="4433952" y="628576"/>
                <a:chExt cx="432645" cy="232225"/>
              </a:xfrm>
            </p:grpSpPr>
            <p:sp>
              <p:nvSpPr>
                <p:cNvPr id="987" name="Trapezoid 986"/>
                <p:cNvSpPr/>
                <p:nvPr/>
              </p:nvSpPr>
              <p:spPr>
                <a:xfrm>
                  <a:off x="4465773" y="815632"/>
                  <a:ext cx="400453" cy="45952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988" name="Trapezoid 987"/>
                <p:cNvSpPr/>
                <p:nvPr/>
              </p:nvSpPr>
              <p:spPr>
                <a:xfrm>
                  <a:off x="4449494" y="764167"/>
                  <a:ext cx="361384" cy="42275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989" name="Trapezoid 988"/>
                <p:cNvSpPr/>
                <p:nvPr/>
              </p:nvSpPr>
              <p:spPr>
                <a:xfrm>
                  <a:off x="4439727" y="714541"/>
                  <a:ext cx="322316" cy="36761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990" name="Trapezoid 989"/>
                <p:cNvSpPr/>
                <p:nvPr/>
              </p:nvSpPr>
              <p:spPr>
                <a:xfrm>
                  <a:off x="4433216" y="670428"/>
                  <a:ext cx="281619" cy="31246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991" name="Trapezoid 990"/>
                <p:cNvSpPr/>
                <p:nvPr/>
              </p:nvSpPr>
              <p:spPr>
                <a:xfrm>
                  <a:off x="4433216" y="633667"/>
                  <a:ext cx="240923" cy="27570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7291" name="Group 980"/>
              <p:cNvGrpSpPr>
                <a:grpSpLocks/>
              </p:cNvGrpSpPr>
              <p:nvPr/>
            </p:nvGrpSpPr>
            <p:grpSpPr bwMode="auto">
              <a:xfrm>
                <a:off x="4530882" y="490751"/>
                <a:ext cx="266616" cy="188417"/>
                <a:chOff x="4433952" y="628576"/>
                <a:chExt cx="432645" cy="232225"/>
              </a:xfrm>
            </p:grpSpPr>
            <p:sp>
              <p:nvSpPr>
                <p:cNvPr id="982" name="Trapezoid 981"/>
                <p:cNvSpPr/>
                <p:nvPr/>
              </p:nvSpPr>
              <p:spPr>
                <a:xfrm>
                  <a:off x="4467215" y="816630"/>
                  <a:ext cx="398474" cy="49837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983" name="Trapezoid 982"/>
                <p:cNvSpPr/>
                <p:nvPr/>
              </p:nvSpPr>
              <p:spPr>
                <a:xfrm>
                  <a:off x="4447066" y="762045"/>
                  <a:ext cx="364896" cy="40346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984" name="Trapezoid 983"/>
                <p:cNvSpPr/>
                <p:nvPr/>
              </p:nvSpPr>
              <p:spPr>
                <a:xfrm>
                  <a:off x="4438112" y="712208"/>
                  <a:ext cx="322361" cy="37972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985" name="Trapezoid 984"/>
                <p:cNvSpPr/>
                <p:nvPr/>
              </p:nvSpPr>
              <p:spPr>
                <a:xfrm>
                  <a:off x="4433635" y="664743"/>
                  <a:ext cx="279828" cy="35598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986" name="Trapezoid 985"/>
                <p:cNvSpPr/>
                <p:nvPr/>
              </p:nvSpPr>
              <p:spPr>
                <a:xfrm>
                  <a:off x="4433635" y="629144"/>
                  <a:ext cx="241771" cy="28479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756" name="Oval 755"/>
            <p:cNvSpPr/>
            <p:nvPr/>
          </p:nvSpPr>
          <p:spPr>
            <a:xfrm>
              <a:off x="1211005" y="1103103"/>
              <a:ext cx="388852" cy="122927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57" name="Oval 756"/>
            <p:cNvSpPr/>
            <p:nvPr/>
          </p:nvSpPr>
          <p:spPr>
            <a:xfrm>
              <a:off x="2205355" y="1103103"/>
              <a:ext cx="413850" cy="112823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3000">
                  <a:srgbClr val="FF0000"/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58" name="Oval 757"/>
            <p:cNvSpPr/>
            <p:nvPr/>
          </p:nvSpPr>
          <p:spPr>
            <a:xfrm>
              <a:off x="2695587" y="1109839"/>
              <a:ext cx="429125" cy="116191"/>
            </a:xfrm>
            <a:prstGeom prst="ellipse">
              <a:avLst/>
            </a:prstGeom>
            <a:gradFill flip="none" rotWithShape="1">
              <a:gsLst>
                <a:gs pos="0">
                  <a:srgbClr val="1F497D">
                    <a:lumMod val="60000"/>
                    <a:lumOff val="40000"/>
                  </a:srgbClr>
                </a:gs>
                <a:gs pos="53000">
                  <a:srgbClr val="1F497D">
                    <a:lumMod val="60000"/>
                    <a:lumOff val="4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59" name="Oval 758"/>
            <p:cNvSpPr/>
            <p:nvPr/>
          </p:nvSpPr>
          <p:spPr>
            <a:xfrm>
              <a:off x="1705403" y="1099735"/>
              <a:ext cx="412461" cy="116191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2000">
                  <a:srgbClr val="FFFF00"/>
                </a:gs>
                <a:gs pos="42000">
                  <a:srgbClr val="FFFF66"/>
                </a:gs>
                <a:gs pos="100000">
                  <a:sysClr val="window" lastClr="FFFFFF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60" name="Oval 759"/>
            <p:cNvSpPr/>
            <p:nvPr/>
          </p:nvSpPr>
          <p:spPr>
            <a:xfrm>
              <a:off x="2197023" y="840412"/>
              <a:ext cx="330524" cy="101035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32000">
                  <a:sysClr val="window" lastClr="FFFFFF">
                    <a:lumMod val="50000"/>
                  </a:sys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61" name="Oval 760"/>
            <p:cNvSpPr/>
            <p:nvPr/>
          </p:nvSpPr>
          <p:spPr>
            <a:xfrm>
              <a:off x="1815115" y="845464"/>
              <a:ext cx="327747" cy="9935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32000">
                  <a:srgbClr val="FF6600"/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62" name="Oval 761"/>
            <p:cNvSpPr/>
            <p:nvPr/>
          </p:nvSpPr>
          <p:spPr>
            <a:xfrm>
              <a:off x="1430429" y="845464"/>
              <a:ext cx="330524" cy="99351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32000">
                  <a:srgbClr val="006600"/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63" name="Oval 762"/>
            <p:cNvSpPr/>
            <p:nvPr/>
          </p:nvSpPr>
          <p:spPr>
            <a:xfrm>
              <a:off x="2587264" y="845464"/>
              <a:ext cx="331912" cy="99351"/>
            </a:xfrm>
            <a:prstGeom prst="ellipse">
              <a:avLst/>
            </a:prstGeom>
            <a:gradFill flip="none" rotWithShape="1">
              <a:gsLst>
                <a:gs pos="0">
                  <a:srgbClr val="C0504D">
                    <a:lumMod val="50000"/>
                  </a:srgbClr>
                </a:gs>
                <a:gs pos="32000">
                  <a:srgbClr val="C0504D">
                    <a:lumMod val="5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764" name="Group 24"/>
            <p:cNvGrpSpPr>
              <a:grpSpLocks/>
            </p:cNvGrpSpPr>
            <p:nvPr/>
          </p:nvGrpSpPr>
          <p:grpSpPr bwMode="auto">
            <a:xfrm>
              <a:off x="1715527" y="993502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972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978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79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73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4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75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976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77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65" name="Group 24"/>
            <p:cNvGrpSpPr>
              <a:grpSpLocks/>
            </p:cNvGrpSpPr>
            <p:nvPr/>
          </p:nvGrpSpPr>
          <p:grpSpPr bwMode="auto">
            <a:xfrm>
              <a:off x="2207866" y="986444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964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970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71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65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6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67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968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9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7244" name="Group 7"/>
            <p:cNvGrpSpPr>
              <a:grpSpLocks/>
            </p:cNvGrpSpPr>
            <p:nvPr/>
          </p:nvGrpSpPr>
          <p:grpSpPr bwMode="auto">
            <a:xfrm>
              <a:off x="1217903" y="996643"/>
              <a:ext cx="126516" cy="198186"/>
              <a:chOff x="2448" y="2448"/>
              <a:chExt cx="528" cy="768"/>
            </a:xfrm>
          </p:grpSpPr>
          <p:grpSp>
            <p:nvGrpSpPr>
              <p:cNvPr id="77282" name="Group 8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</p:grpSpPr>
            <p:sp>
              <p:nvSpPr>
                <p:cNvPr id="962" name="Rectangle 9"/>
                <p:cNvSpPr>
                  <a:spLocks noChangeArrowheads="1"/>
                </p:cNvSpPr>
                <p:nvPr/>
              </p:nvSpPr>
              <p:spPr bwMode="auto">
                <a:xfrm>
                  <a:off x="2569" y="2789"/>
                  <a:ext cx="93" cy="45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3" name="Rectangle 10"/>
                <p:cNvSpPr>
                  <a:spLocks noChangeArrowheads="1"/>
                </p:cNvSpPr>
                <p:nvPr/>
              </p:nvSpPr>
              <p:spPr bwMode="auto">
                <a:xfrm rot="-1791987">
                  <a:off x="2476" y="2449"/>
                  <a:ext cx="93" cy="392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57" name="Rectangle 11"/>
              <p:cNvSpPr>
                <a:spLocks noChangeArrowheads="1"/>
              </p:cNvSpPr>
              <p:nvPr/>
            </p:nvSpPr>
            <p:spPr bwMode="auto">
              <a:xfrm rot="-1782456">
                <a:off x="2431" y="2502"/>
                <a:ext cx="46" cy="287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8" name="Rectangle 12"/>
              <p:cNvSpPr>
                <a:spLocks noChangeArrowheads="1"/>
              </p:cNvSpPr>
              <p:nvPr/>
            </p:nvSpPr>
            <p:spPr bwMode="auto">
              <a:xfrm rot="1913690">
                <a:off x="2912" y="2502"/>
                <a:ext cx="58" cy="287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7285" name="Group 13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</p:grpSpPr>
            <p:sp>
              <p:nvSpPr>
                <p:cNvPr id="960" name="Rectangle 14"/>
                <p:cNvSpPr>
                  <a:spLocks noChangeArrowheads="1"/>
                </p:cNvSpPr>
                <p:nvPr/>
              </p:nvSpPr>
              <p:spPr bwMode="auto">
                <a:xfrm>
                  <a:off x="2600" y="2789"/>
                  <a:ext cx="108" cy="45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1" name="Rectangle 15"/>
                <p:cNvSpPr>
                  <a:spLocks noChangeArrowheads="1"/>
                </p:cNvSpPr>
                <p:nvPr/>
              </p:nvSpPr>
              <p:spPr bwMode="auto">
                <a:xfrm rot="-1791987">
                  <a:off x="2500" y="2449"/>
                  <a:ext cx="100" cy="392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7245" name="Group 7"/>
            <p:cNvGrpSpPr>
              <a:grpSpLocks/>
            </p:cNvGrpSpPr>
            <p:nvPr/>
          </p:nvGrpSpPr>
          <p:grpSpPr bwMode="auto">
            <a:xfrm>
              <a:off x="1474133" y="989482"/>
              <a:ext cx="126160" cy="204386"/>
              <a:chOff x="2448" y="2448"/>
              <a:chExt cx="528" cy="768"/>
            </a:xfrm>
          </p:grpSpPr>
          <p:grpSp>
            <p:nvGrpSpPr>
              <p:cNvPr id="77274" name="Group 8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</p:grpSpPr>
            <p:sp>
              <p:nvSpPr>
                <p:cNvPr id="954" name="Rectangle 9"/>
                <p:cNvSpPr>
                  <a:spLocks noChangeArrowheads="1"/>
                </p:cNvSpPr>
                <p:nvPr/>
              </p:nvSpPr>
              <p:spPr bwMode="auto">
                <a:xfrm>
                  <a:off x="2581" y="2786"/>
                  <a:ext cx="85" cy="43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55" name="Rectangle 10"/>
                <p:cNvSpPr>
                  <a:spLocks noChangeArrowheads="1"/>
                </p:cNvSpPr>
                <p:nvPr/>
              </p:nvSpPr>
              <p:spPr bwMode="auto">
                <a:xfrm rot="-1791987">
                  <a:off x="2473" y="2451"/>
                  <a:ext cx="108" cy="38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49" name="Rectangle 11"/>
              <p:cNvSpPr>
                <a:spLocks noChangeArrowheads="1"/>
              </p:cNvSpPr>
              <p:nvPr/>
            </p:nvSpPr>
            <p:spPr bwMode="auto">
              <a:xfrm rot="-1782456">
                <a:off x="2434" y="2508"/>
                <a:ext cx="52" cy="278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0" name="Rectangle 12"/>
              <p:cNvSpPr>
                <a:spLocks noChangeArrowheads="1"/>
              </p:cNvSpPr>
              <p:nvPr/>
            </p:nvSpPr>
            <p:spPr bwMode="auto">
              <a:xfrm rot="1913690">
                <a:off x="2928" y="2508"/>
                <a:ext cx="46" cy="278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7277" name="Group 13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</p:grpSpPr>
            <p:sp>
              <p:nvSpPr>
                <p:cNvPr id="952" name="Rectangle 14"/>
                <p:cNvSpPr>
                  <a:spLocks noChangeArrowheads="1"/>
                </p:cNvSpPr>
                <p:nvPr/>
              </p:nvSpPr>
              <p:spPr bwMode="auto">
                <a:xfrm>
                  <a:off x="2595" y="2786"/>
                  <a:ext cx="101" cy="43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53" name="Rectangle 15"/>
                <p:cNvSpPr>
                  <a:spLocks noChangeArrowheads="1"/>
                </p:cNvSpPr>
                <p:nvPr/>
              </p:nvSpPr>
              <p:spPr bwMode="auto">
                <a:xfrm rot="-1791987">
                  <a:off x="2518" y="2451"/>
                  <a:ext cx="77" cy="38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7246" name="Group 7"/>
            <p:cNvGrpSpPr>
              <a:grpSpLocks/>
            </p:cNvGrpSpPr>
            <p:nvPr/>
          </p:nvGrpSpPr>
          <p:grpSpPr bwMode="auto">
            <a:xfrm>
              <a:off x="1329529" y="917470"/>
              <a:ext cx="118364" cy="196318"/>
              <a:chOff x="2448" y="2448"/>
              <a:chExt cx="528" cy="768"/>
            </a:xfrm>
          </p:grpSpPr>
          <p:grpSp>
            <p:nvGrpSpPr>
              <p:cNvPr id="77266" name="Group 8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</p:grpSpPr>
            <p:sp>
              <p:nvSpPr>
                <p:cNvPr id="946" name="Rectangle 9"/>
                <p:cNvSpPr>
                  <a:spLocks noChangeArrowheads="1"/>
                </p:cNvSpPr>
                <p:nvPr/>
              </p:nvSpPr>
              <p:spPr bwMode="auto">
                <a:xfrm>
                  <a:off x="2547" y="2786"/>
                  <a:ext cx="116" cy="448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47" name="Rectangle 10"/>
                <p:cNvSpPr>
                  <a:spLocks noChangeArrowheads="1"/>
                </p:cNvSpPr>
                <p:nvPr/>
              </p:nvSpPr>
              <p:spPr bwMode="auto">
                <a:xfrm rot="-1791987">
                  <a:off x="2464" y="2463"/>
                  <a:ext cx="99" cy="37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41" name="Rectangle 11"/>
              <p:cNvSpPr>
                <a:spLocks noChangeArrowheads="1"/>
              </p:cNvSpPr>
              <p:nvPr/>
            </p:nvSpPr>
            <p:spPr bwMode="auto">
              <a:xfrm rot="-1782456">
                <a:off x="2427" y="2509"/>
                <a:ext cx="50" cy="277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2" name="Rectangle 12"/>
              <p:cNvSpPr>
                <a:spLocks noChangeArrowheads="1"/>
              </p:cNvSpPr>
              <p:nvPr/>
            </p:nvSpPr>
            <p:spPr bwMode="auto">
              <a:xfrm rot="1913690">
                <a:off x="2892" y="2509"/>
                <a:ext cx="50" cy="277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7269" name="Group 13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</p:grpSpPr>
            <p:sp>
              <p:nvSpPr>
                <p:cNvPr id="944" name="Rectangle 14"/>
                <p:cNvSpPr>
                  <a:spLocks noChangeArrowheads="1"/>
                </p:cNvSpPr>
                <p:nvPr/>
              </p:nvSpPr>
              <p:spPr bwMode="auto">
                <a:xfrm>
                  <a:off x="2637" y="2786"/>
                  <a:ext cx="99" cy="448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45" name="Rectangle 15"/>
                <p:cNvSpPr>
                  <a:spLocks noChangeArrowheads="1"/>
                </p:cNvSpPr>
                <p:nvPr/>
              </p:nvSpPr>
              <p:spPr bwMode="auto">
                <a:xfrm rot="-1791987">
                  <a:off x="2530" y="2463"/>
                  <a:ext cx="107" cy="37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69" name="Group 24"/>
            <p:cNvGrpSpPr>
              <a:grpSpLocks/>
            </p:cNvGrpSpPr>
            <p:nvPr/>
          </p:nvGrpSpPr>
          <p:grpSpPr bwMode="auto">
            <a:xfrm>
              <a:off x="1972622" y="987893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932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938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39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33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4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35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936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37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70" name="Group 24"/>
            <p:cNvGrpSpPr>
              <a:grpSpLocks/>
            </p:cNvGrpSpPr>
            <p:nvPr/>
          </p:nvGrpSpPr>
          <p:grpSpPr bwMode="auto">
            <a:xfrm>
              <a:off x="1852909" y="919606"/>
              <a:ext cx="121696" cy="197736"/>
              <a:chOff x="2448" y="2448"/>
              <a:chExt cx="528" cy="768"/>
            </a:xfr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924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930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31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25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6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27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928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9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71" name="Group 24"/>
            <p:cNvGrpSpPr>
              <a:grpSpLocks/>
            </p:cNvGrpSpPr>
            <p:nvPr/>
          </p:nvGrpSpPr>
          <p:grpSpPr bwMode="auto">
            <a:xfrm>
              <a:off x="2483812" y="983910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916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922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3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17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8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19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920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1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72" name="Group 24"/>
            <p:cNvGrpSpPr>
              <a:grpSpLocks/>
            </p:cNvGrpSpPr>
            <p:nvPr/>
          </p:nvGrpSpPr>
          <p:grpSpPr bwMode="auto">
            <a:xfrm>
              <a:off x="2361777" y="929408"/>
              <a:ext cx="115945" cy="197736"/>
              <a:chOff x="2448" y="2448"/>
              <a:chExt cx="528" cy="768"/>
            </a:xfr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908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914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5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09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0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11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912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3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73" name="Group 24"/>
            <p:cNvGrpSpPr>
              <a:grpSpLocks/>
            </p:cNvGrpSpPr>
            <p:nvPr/>
          </p:nvGrpSpPr>
          <p:grpSpPr bwMode="auto">
            <a:xfrm>
              <a:off x="2695402" y="993500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900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906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7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01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2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03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904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5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74" name="Group 24"/>
            <p:cNvGrpSpPr>
              <a:grpSpLocks/>
            </p:cNvGrpSpPr>
            <p:nvPr/>
          </p:nvGrpSpPr>
          <p:grpSpPr bwMode="auto">
            <a:xfrm>
              <a:off x="2981083" y="995965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892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98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9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93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4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95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96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7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75" name="Group 24"/>
            <p:cNvGrpSpPr>
              <a:grpSpLocks/>
            </p:cNvGrpSpPr>
            <p:nvPr/>
          </p:nvGrpSpPr>
          <p:grpSpPr bwMode="auto">
            <a:xfrm>
              <a:off x="2853401" y="936682"/>
              <a:ext cx="104524" cy="197736"/>
              <a:chOff x="2448" y="2448"/>
              <a:chExt cx="528" cy="768"/>
            </a:xfr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884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90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1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85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6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87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88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9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76" name="Group 24"/>
            <p:cNvGrpSpPr>
              <a:grpSpLocks/>
            </p:cNvGrpSpPr>
            <p:nvPr/>
          </p:nvGrpSpPr>
          <p:grpSpPr bwMode="auto">
            <a:xfrm>
              <a:off x="2198348" y="722009"/>
              <a:ext cx="108075" cy="158686"/>
              <a:chOff x="2448" y="2448"/>
              <a:chExt cx="528" cy="768"/>
            </a:xfrm>
            <a:solidFill>
              <a:sysClr val="window" lastClr="FFFFFF">
                <a:lumMod val="75000"/>
              </a:sysClr>
            </a:solidFill>
          </p:grpSpPr>
          <p:grpSp>
            <p:nvGrpSpPr>
              <p:cNvPr id="876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82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3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77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79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80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1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77" name="Group 24"/>
            <p:cNvGrpSpPr>
              <a:grpSpLocks/>
            </p:cNvGrpSpPr>
            <p:nvPr/>
          </p:nvGrpSpPr>
          <p:grpSpPr bwMode="auto">
            <a:xfrm>
              <a:off x="2411040" y="723141"/>
              <a:ext cx="108075" cy="153341"/>
              <a:chOff x="2448" y="2448"/>
              <a:chExt cx="528" cy="768"/>
            </a:xfrm>
            <a:solidFill>
              <a:sysClr val="window" lastClr="FFFFFF">
                <a:lumMod val="75000"/>
              </a:sysClr>
            </a:solidFill>
          </p:grpSpPr>
          <p:grpSp>
            <p:nvGrpSpPr>
              <p:cNvPr id="868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74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5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69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71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72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3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78" name="Group 24"/>
            <p:cNvGrpSpPr>
              <a:grpSpLocks/>
            </p:cNvGrpSpPr>
            <p:nvPr/>
          </p:nvGrpSpPr>
          <p:grpSpPr bwMode="auto">
            <a:xfrm>
              <a:off x="2302470" y="615415"/>
              <a:ext cx="108075" cy="219261"/>
              <a:chOff x="2448" y="2448"/>
              <a:chExt cx="528" cy="768"/>
            </a:xfrm>
            <a:solidFill>
              <a:sysClr val="window" lastClr="FFFFFF">
                <a:lumMod val="75000"/>
              </a:sysClr>
            </a:solidFill>
          </p:grpSpPr>
          <p:grpSp>
            <p:nvGrpSpPr>
              <p:cNvPr id="860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66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7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61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63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64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5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79" name="Group 24"/>
            <p:cNvGrpSpPr>
              <a:grpSpLocks/>
            </p:cNvGrpSpPr>
            <p:nvPr/>
          </p:nvGrpSpPr>
          <p:grpSpPr bwMode="auto">
            <a:xfrm>
              <a:off x="1823991" y="736973"/>
              <a:ext cx="108075" cy="158686"/>
              <a:chOff x="2448" y="2448"/>
              <a:chExt cx="528" cy="768"/>
            </a:xfrm>
            <a:solidFill>
              <a:srgbClr val="F79646">
                <a:lumMod val="75000"/>
              </a:srgbClr>
            </a:solidFill>
          </p:grpSpPr>
          <p:grpSp>
            <p:nvGrpSpPr>
              <p:cNvPr id="852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58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9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53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55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56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7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80" name="Group 24"/>
            <p:cNvGrpSpPr>
              <a:grpSpLocks/>
            </p:cNvGrpSpPr>
            <p:nvPr/>
          </p:nvGrpSpPr>
          <p:grpSpPr bwMode="auto">
            <a:xfrm>
              <a:off x="2036683" y="738105"/>
              <a:ext cx="108075" cy="153341"/>
              <a:chOff x="2448" y="2448"/>
              <a:chExt cx="528" cy="768"/>
            </a:xfrm>
            <a:solidFill>
              <a:srgbClr val="F79646">
                <a:lumMod val="75000"/>
              </a:srgbClr>
            </a:solidFill>
          </p:grpSpPr>
          <p:grpSp>
            <p:nvGrpSpPr>
              <p:cNvPr id="844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50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1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45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47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48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9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81" name="Group 24"/>
            <p:cNvGrpSpPr>
              <a:grpSpLocks/>
            </p:cNvGrpSpPr>
            <p:nvPr/>
          </p:nvGrpSpPr>
          <p:grpSpPr bwMode="auto">
            <a:xfrm>
              <a:off x="1928113" y="630379"/>
              <a:ext cx="108075" cy="219261"/>
              <a:chOff x="2448" y="2448"/>
              <a:chExt cx="528" cy="768"/>
            </a:xfrm>
            <a:solidFill>
              <a:srgbClr val="F79646">
                <a:lumMod val="75000"/>
              </a:srgbClr>
            </a:solidFill>
          </p:grpSpPr>
          <p:grpSp>
            <p:nvGrpSpPr>
              <p:cNvPr id="836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42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3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37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8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39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40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1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82" name="Group 24"/>
            <p:cNvGrpSpPr>
              <a:grpSpLocks/>
            </p:cNvGrpSpPr>
            <p:nvPr/>
          </p:nvGrpSpPr>
          <p:grpSpPr bwMode="auto">
            <a:xfrm>
              <a:off x="1432132" y="732760"/>
              <a:ext cx="108075" cy="158686"/>
              <a:chOff x="2448" y="2448"/>
              <a:chExt cx="528" cy="768"/>
            </a:xfrm>
            <a:solidFill>
              <a:srgbClr val="006600"/>
            </a:solidFill>
          </p:grpSpPr>
          <p:grpSp>
            <p:nvGrpSpPr>
              <p:cNvPr id="828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34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35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29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0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31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32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33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83" name="Group 24"/>
            <p:cNvGrpSpPr>
              <a:grpSpLocks/>
            </p:cNvGrpSpPr>
            <p:nvPr/>
          </p:nvGrpSpPr>
          <p:grpSpPr bwMode="auto">
            <a:xfrm>
              <a:off x="1644824" y="733892"/>
              <a:ext cx="108075" cy="153341"/>
              <a:chOff x="2448" y="2448"/>
              <a:chExt cx="528" cy="768"/>
            </a:xfrm>
            <a:solidFill>
              <a:srgbClr val="006600"/>
            </a:solidFill>
          </p:grpSpPr>
          <p:grpSp>
            <p:nvGrpSpPr>
              <p:cNvPr id="820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26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7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21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2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23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24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5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84" name="Group 24"/>
            <p:cNvGrpSpPr>
              <a:grpSpLocks/>
            </p:cNvGrpSpPr>
            <p:nvPr/>
          </p:nvGrpSpPr>
          <p:grpSpPr bwMode="auto">
            <a:xfrm>
              <a:off x="1536254" y="626166"/>
              <a:ext cx="108075" cy="219261"/>
              <a:chOff x="2448" y="2448"/>
              <a:chExt cx="528" cy="768"/>
            </a:xfrm>
            <a:solidFill>
              <a:srgbClr val="006600"/>
            </a:solidFill>
          </p:grpSpPr>
          <p:grpSp>
            <p:nvGrpSpPr>
              <p:cNvPr id="812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18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9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13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4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15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16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7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85" name="Group 24"/>
            <p:cNvGrpSpPr>
              <a:grpSpLocks/>
            </p:cNvGrpSpPr>
            <p:nvPr/>
          </p:nvGrpSpPr>
          <p:grpSpPr bwMode="auto">
            <a:xfrm>
              <a:off x="2588693" y="741601"/>
              <a:ext cx="108075" cy="158686"/>
              <a:chOff x="2448" y="2448"/>
              <a:chExt cx="528" cy="768"/>
            </a:xfrm>
            <a:solidFill>
              <a:srgbClr val="C0504D">
                <a:lumMod val="50000"/>
              </a:srgbClr>
            </a:solidFill>
          </p:grpSpPr>
          <p:grpSp>
            <p:nvGrpSpPr>
              <p:cNvPr id="804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10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1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05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6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07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08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9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86" name="Group 24"/>
            <p:cNvGrpSpPr>
              <a:grpSpLocks/>
            </p:cNvGrpSpPr>
            <p:nvPr/>
          </p:nvGrpSpPr>
          <p:grpSpPr bwMode="auto">
            <a:xfrm>
              <a:off x="2801385" y="742733"/>
              <a:ext cx="108075" cy="153341"/>
              <a:chOff x="2448" y="2448"/>
              <a:chExt cx="528" cy="768"/>
            </a:xfrm>
            <a:solidFill>
              <a:srgbClr val="C0504D">
                <a:lumMod val="50000"/>
              </a:srgbClr>
            </a:solidFill>
          </p:grpSpPr>
          <p:grpSp>
            <p:nvGrpSpPr>
              <p:cNvPr id="796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02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3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97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8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99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800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1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87" name="Group 24"/>
            <p:cNvGrpSpPr>
              <a:grpSpLocks/>
            </p:cNvGrpSpPr>
            <p:nvPr/>
          </p:nvGrpSpPr>
          <p:grpSpPr bwMode="auto">
            <a:xfrm>
              <a:off x="2692815" y="635007"/>
              <a:ext cx="108075" cy="219261"/>
              <a:chOff x="2448" y="2448"/>
              <a:chExt cx="528" cy="768"/>
            </a:xfrm>
            <a:solidFill>
              <a:srgbClr val="C0504D">
                <a:lumMod val="50000"/>
              </a:srgbClr>
            </a:solidFill>
          </p:grpSpPr>
          <p:grpSp>
            <p:nvGrpSpPr>
              <p:cNvPr id="788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794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5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89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0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91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792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3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720" name="Oval 59"/>
          <p:cNvSpPr>
            <a:spLocks noChangeArrowheads="1"/>
          </p:cNvSpPr>
          <p:nvPr/>
        </p:nvSpPr>
        <p:spPr bwMode="auto">
          <a:xfrm>
            <a:off x="6374410" y="702474"/>
            <a:ext cx="190628" cy="157215"/>
          </a:xfrm>
          <a:prstGeom prst="ellipse">
            <a:avLst/>
          </a:prstGeom>
          <a:gradFill flip="none" rotWithShape="1">
            <a:gsLst>
              <a:gs pos="0">
                <a:srgbClr val="006666"/>
              </a:gs>
              <a:gs pos="48000">
                <a:srgbClr val="006666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1" name="Oval 59"/>
          <p:cNvSpPr>
            <a:spLocks noChangeArrowheads="1"/>
          </p:cNvSpPr>
          <p:nvPr/>
        </p:nvSpPr>
        <p:spPr bwMode="auto">
          <a:xfrm>
            <a:off x="5574873" y="719590"/>
            <a:ext cx="218064" cy="17984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28000">
                <a:schemeClr val="tx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2" name="Oval 59"/>
          <p:cNvSpPr>
            <a:spLocks noChangeArrowheads="1"/>
          </p:cNvSpPr>
          <p:nvPr/>
        </p:nvSpPr>
        <p:spPr bwMode="auto">
          <a:xfrm>
            <a:off x="5997998" y="857756"/>
            <a:ext cx="131216" cy="108216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28000">
                <a:schemeClr val="tx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3" name="Oval 59"/>
          <p:cNvSpPr>
            <a:spLocks noChangeArrowheads="1"/>
          </p:cNvSpPr>
          <p:nvPr/>
        </p:nvSpPr>
        <p:spPr bwMode="auto">
          <a:xfrm>
            <a:off x="7282373" y="878800"/>
            <a:ext cx="190628" cy="157215"/>
          </a:xfrm>
          <a:prstGeom prst="ellipse">
            <a:avLst/>
          </a:prstGeom>
          <a:gradFill flip="none" rotWithShape="1">
            <a:gsLst>
              <a:gs pos="0">
                <a:srgbClr val="006666"/>
              </a:gs>
              <a:gs pos="48000">
                <a:srgbClr val="006666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4" name="Oval 59"/>
          <p:cNvSpPr>
            <a:spLocks noChangeArrowheads="1"/>
          </p:cNvSpPr>
          <p:nvPr/>
        </p:nvSpPr>
        <p:spPr bwMode="auto">
          <a:xfrm>
            <a:off x="6829556" y="868968"/>
            <a:ext cx="131216" cy="108216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28000">
                <a:schemeClr val="tx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5" name="Oval 21"/>
          <p:cNvSpPr>
            <a:spLocks noChangeArrowheads="1"/>
          </p:cNvSpPr>
          <p:nvPr/>
        </p:nvSpPr>
        <p:spPr bwMode="auto">
          <a:xfrm>
            <a:off x="7107238" y="1368424"/>
            <a:ext cx="114300" cy="96838"/>
          </a:xfrm>
          <a:prstGeom prst="ellipse">
            <a:avLst/>
          </a:prstGeom>
          <a:gradFill flip="none" rotWithShape="1">
            <a:gsLst>
              <a:gs pos="0">
                <a:srgbClr val="1F497D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1F497D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1F497D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" name="Oval 21"/>
          <p:cNvSpPr>
            <a:spLocks noChangeArrowheads="1"/>
          </p:cNvSpPr>
          <p:nvPr/>
        </p:nvSpPr>
        <p:spPr bwMode="auto">
          <a:xfrm>
            <a:off x="7312024" y="1412876"/>
            <a:ext cx="155576" cy="128588"/>
          </a:xfrm>
          <a:prstGeom prst="ellipse">
            <a:avLst/>
          </a:prstGeom>
          <a:gradFill flip="none" rotWithShape="1">
            <a:gsLst>
              <a:gs pos="0">
                <a:srgbClr val="1F497D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1F497D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1F497D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3" name="Oval 59"/>
          <p:cNvSpPr>
            <a:spLocks noChangeArrowheads="1"/>
          </p:cNvSpPr>
          <p:nvPr/>
        </p:nvSpPr>
        <p:spPr bwMode="auto">
          <a:xfrm>
            <a:off x="6293243" y="1059221"/>
            <a:ext cx="129407" cy="106726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shade val="30000"/>
                  <a:satMod val="115000"/>
                </a:sysClr>
              </a:gs>
              <a:gs pos="29000">
                <a:sysClr val="windowText" lastClr="000000">
                  <a:lumMod val="50000"/>
                  <a:lumOff val="50000"/>
                  <a:shade val="67500"/>
                  <a:satMod val="11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8" name="Oval 19"/>
          <p:cNvSpPr>
            <a:spLocks noChangeArrowheads="1"/>
          </p:cNvSpPr>
          <p:nvPr/>
        </p:nvSpPr>
        <p:spPr bwMode="auto">
          <a:xfrm>
            <a:off x="6207126" y="1404939"/>
            <a:ext cx="117474" cy="96837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9" name="Oval 58"/>
          <p:cNvSpPr>
            <a:spLocks noChangeArrowheads="1"/>
          </p:cNvSpPr>
          <p:nvPr/>
        </p:nvSpPr>
        <p:spPr bwMode="auto">
          <a:xfrm>
            <a:off x="5624514" y="1411288"/>
            <a:ext cx="136525" cy="112713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0" name="Oval 19"/>
          <p:cNvSpPr>
            <a:spLocks noChangeArrowheads="1"/>
          </p:cNvSpPr>
          <p:nvPr/>
        </p:nvSpPr>
        <p:spPr bwMode="auto">
          <a:xfrm>
            <a:off x="6584949" y="1368424"/>
            <a:ext cx="98425" cy="82551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1" name="Oval 58"/>
          <p:cNvSpPr>
            <a:spLocks noChangeArrowheads="1"/>
          </p:cNvSpPr>
          <p:nvPr/>
        </p:nvSpPr>
        <p:spPr bwMode="auto">
          <a:xfrm>
            <a:off x="5795963" y="1355725"/>
            <a:ext cx="104775" cy="84139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775198" y="4741333"/>
            <a:ext cx="173566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100" b="1" kern="0" dirty="0" smtClean="0">
                <a:solidFill>
                  <a:srgbClr val="000000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Fluorescently labeled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 smtClean="0">
                <a:solidFill>
                  <a:srgbClr val="000000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anti-human </a:t>
            </a:r>
            <a:r>
              <a:rPr lang="en-US" sz="1100" b="1" kern="0" dirty="0" err="1" smtClean="0">
                <a:solidFill>
                  <a:srgbClr val="000000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IgG</a:t>
            </a:r>
            <a:endParaRPr lang="en-US" sz="11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822" name="Rectangle 23"/>
          <p:cNvSpPr>
            <a:spLocks noChangeArrowheads="1"/>
          </p:cNvSpPr>
          <p:nvPr/>
        </p:nvSpPr>
        <p:spPr bwMode="auto">
          <a:xfrm>
            <a:off x="412604" y="431800"/>
            <a:ext cx="7982096" cy="6109539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sz="1800" b="1"/>
          </a:p>
        </p:txBody>
      </p:sp>
      <p:sp>
        <p:nvSpPr>
          <p:cNvPr id="646" name="Rounded Rectangle 645"/>
          <p:cNvSpPr/>
          <p:nvPr/>
        </p:nvSpPr>
        <p:spPr bwMode="auto">
          <a:xfrm>
            <a:off x="750889" y="2819400"/>
            <a:ext cx="2428874" cy="3260725"/>
          </a:xfrm>
          <a:prstGeom prst="round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76824" name="Group 25"/>
          <p:cNvGrpSpPr>
            <a:grpSpLocks noChangeAspect="1"/>
          </p:cNvGrpSpPr>
          <p:nvPr/>
        </p:nvGrpSpPr>
        <p:grpSpPr bwMode="auto">
          <a:xfrm>
            <a:off x="3545887" y="3394400"/>
            <a:ext cx="398688" cy="1183196"/>
            <a:chOff x="3054717" y="3283951"/>
            <a:chExt cx="255336" cy="919563"/>
          </a:xfrm>
        </p:grpSpPr>
        <p:sp>
          <p:nvSpPr>
            <p:cNvPr id="625" name="Oval 624"/>
            <p:cNvSpPr/>
            <p:nvPr/>
          </p:nvSpPr>
          <p:spPr>
            <a:xfrm>
              <a:off x="3175064" y="4021500"/>
              <a:ext cx="38635" cy="4565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26" name="Oval 625"/>
            <p:cNvSpPr/>
            <p:nvPr/>
          </p:nvSpPr>
          <p:spPr>
            <a:xfrm>
              <a:off x="3229966" y="4035072"/>
              <a:ext cx="39652" cy="4565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27" name="Oval 626"/>
            <p:cNvSpPr/>
            <p:nvPr/>
          </p:nvSpPr>
          <p:spPr>
            <a:xfrm>
              <a:off x="3246233" y="3947473"/>
              <a:ext cx="39652" cy="46884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28" name="Oval 627"/>
            <p:cNvSpPr/>
            <p:nvPr/>
          </p:nvSpPr>
          <p:spPr>
            <a:xfrm>
              <a:off x="3149647" y="4111567"/>
              <a:ext cx="39651" cy="4565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29" name="Oval 628"/>
            <p:cNvSpPr/>
            <p:nvPr/>
          </p:nvSpPr>
          <p:spPr>
            <a:xfrm>
              <a:off x="3189298" y="4135008"/>
              <a:ext cx="39652" cy="4565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30" name="Oval 629"/>
            <p:cNvSpPr/>
            <p:nvPr/>
          </p:nvSpPr>
          <p:spPr>
            <a:xfrm>
              <a:off x="3194382" y="4079488"/>
              <a:ext cx="38635" cy="4565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31" name="Oval 630"/>
            <p:cNvSpPr/>
            <p:nvPr/>
          </p:nvSpPr>
          <p:spPr>
            <a:xfrm>
              <a:off x="3130329" y="4060981"/>
              <a:ext cx="39652" cy="45650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32" name="Oval 631"/>
            <p:cNvSpPr/>
            <p:nvPr/>
          </p:nvSpPr>
          <p:spPr>
            <a:xfrm>
              <a:off x="3210649" y="3985721"/>
              <a:ext cx="39651" cy="45650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33" name="Oval 632"/>
            <p:cNvSpPr/>
            <p:nvPr/>
          </p:nvSpPr>
          <p:spPr>
            <a:xfrm>
              <a:off x="3156764" y="3970916"/>
              <a:ext cx="38635" cy="45650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77100" name="Group 633"/>
            <p:cNvGrpSpPr>
              <a:grpSpLocks/>
            </p:cNvGrpSpPr>
            <p:nvPr/>
          </p:nvGrpSpPr>
          <p:grpSpPr bwMode="auto">
            <a:xfrm>
              <a:off x="3054717" y="3283951"/>
              <a:ext cx="255336" cy="919563"/>
              <a:chOff x="3054717" y="3283951"/>
              <a:chExt cx="255336" cy="919563"/>
            </a:xfrm>
          </p:grpSpPr>
          <p:grpSp>
            <p:nvGrpSpPr>
              <p:cNvPr id="77103" name="Group 636"/>
              <p:cNvGrpSpPr>
                <a:grpSpLocks noChangeAspect="1"/>
              </p:cNvGrpSpPr>
              <p:nvPr/>
            </p:nvGrpSpPr>
            <p:grpSpPr bwMode="auto">
              <a:xfrm>
                <a:off x="3080344" y="3283951"/>
                <a:ext cx="229709" cy="919563"/>
                <a:chOff x="984953" y="3352800"/>
                <a:chExt cx="380995" cy="1524000"/>
              </a:xfrm>
            </p:grpSpPr>
            <p:grpSp>
              <p:nvGrpSpPr>
                <p:cNvPr id="77108" name="Group 641"/>
                <p:cNvGrpSpPr>
                  <a:grpSpLocks/>
                </p:cNvGrpSpPr>
                <p:nvPr/>
              </p:nvGrpSpPr>
              <p:grpSpPr bwMode="auto">
                <a:xfrm>
                  <a:off x="984953" y="3352800"/>
                  <a:ext cx="380995" cy="1524000"/>
                  <a:chOff x="984953" y="3352800"/>
                  <a:chExt cx="539047" cy="1143000"/>
                </a:xfrm>
              </p:grpSpPr>
              <p:sp>
                <p:nvSpPr>
                  <p:cNvPr id="644" name="Arc 643"/>
                  <p:cNvSpPr/>
                  <p:nvPr/>
                </p:nvSpPr>
                <p:spPr>
                  <a:xfrm rot="10800000">
                    <a:off x="994889" y="3350953"/>
                    <a:ext cx="522499" cy="1144042"/>
                  </a:xfrm>
                  <a:prstGeom prst="arc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800" kern="0">
                      <a:solidFill>
                        <a:sysClr val="windowText" lastClr="000000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645" name="Arc 644"/>
                  <p:cNvSpPr/>
                  <p:nvPr/>
                </p:nvSpPr>
                <p:spPr>
                  <a:xfrm rot="10800000" flipH="1">
                    <a:off x="987730" y="3350953"/>
                    <a:ext cx="536815" cy="1144042"/>
                  </a:xfrm>
                  <a:prstGeom prst="arc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800" kern="0">
                      <a:solidFill>
                        <a:sysClr val="windowText" lastClr="000000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43" name="Oval 642"/>
                <p:cNvSpPr/>
                <p:nvPr/>
              </p:nvSpPr>
              <p:spPr>
                <a:xfrm>
                  <a:off x="988603" y="4057824"/>
                  <a:ext cx="369299" cy="112461"/>
                </a:xfrm>
                <a:prstGeom prst="ellips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38" name="Block Arc 637"/>
              <p:cNvSpPr/>
              <p:nvPr/>
            </p:nvSpPr>
            <p:spPr>
              <a:xfrm rot="15981255">
                <a:off x="3052751" y="3698124"/>
                <a:ext cx="55521" cy="50835"/>
              </a:xfrm>
              <a:prstGeom prst="blockArc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>
                  <a:solidFill>
                    <a:sysClr val="windowText" lastClr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77105" name="Group 638"/>
              <p:cNvGrpSpPr>
                <a:grpSpLocks/>
              </p:cNvGrpSpPr>
              <p:nvPr/>
            </p:nvGrpSpPr>
            <p:grpSpPr bwMode="auto">
              <a:xfrm>
                <a:off x="3130214" y="3488632"/>
                <a:ext cx="48582" cy="226410"/>
                <a:chOff x="1065127" y="3687014"/>
                <a:chExt cx="80579" cy="375231"/>
              </a:xfrm>
            </p:grpSpPr>
            <p:sp>
              <p:nvSpPr>
                <p:cNvPr id="640" name="Rounded Rectangle 639"/>
                <p:cNvSpPr/>
                <p:nvPr/>
              </p:nvSpPr>
              <p:spPr>
                <a:xfrm rot="18539783">
                  <a:off x="902011" y="3848069"/>
                  <a:ext cx="372146" cy="45531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41" name="Rounded Rectangle 640"/>
                <p:cNvSpPr/>
                <p:nvPr/>
              </p:nvSpPr>
              <p:spPr>
                <a:xfrm rot="18539783">
                  <a:off x="979341" y="3879763"/>
                  <a:ext cx="288310" cy="45530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35" name="Oval 634"/>
            <p:cNvSpPr/>
            <p:nvPr/>
          </p:nvSpPr>
          <p:spPr>
            <a:xfrm>
              <a:off x="3111012" y="3989422"/>
              <a:ext cx="38635" cy="45650"/>
            </a:xfrm>
            <a:prstGeom prst="ellipse">
              <a:avLst/>
            </a:prstGeom>
            <a:solidFill>
              <a:srgbClr val="EEECE1">
                <a:lumMod val="5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36" name="Oval 635"/>
            <p:cNvSpPr/>
            <p:nvPr/>
          </p:nvSpPr>
          <p:spPr>
            <a:xfrm>
              <a:off x="3189298" y="3937603"/>
              <a:ext cx="39652" cy="46884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6989" name="Group 354"/>
          <p:cNvGrpSpPr>
            <a:grpSpLocks/>
          </p:cNvGrpSpPr>
          <p:nvPr/>
        </p:nvGrpSpPr>
        <p:grpSpPr bwMode="auto">
          <a:xfrm>
            <a:off x="4805219" y="2935612"/>
            <a:ext cx="3328532" cy="931299"/>
            <a:chOff x="948988" y="507341"/>
            <a:chExt cx="2911825" cy="987867"/>
          </a:xfrm>
        </p:grpSpPr>
        <p:sp>
          <p:nvSpPr>
            <p:cNvPr id="386" name="Trapezoid 385"/>
            <p:cNvSpPr/>
            <p:nvPr/>
          </p:nvSpPr>
          <p:spPr>
            <a:xfrm>
              <a:off x="949114" y="778109"/>
              <a:ext cx="2912223" cy="483287"/>
            </a:xfrm>
            <a:prstGeom prst="trapezoid">
              <a:avLst>
                <a:gd name="adj" fmla="val 9868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1F497D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7" name="TextBox 386"/>
            <p:cNvSpPr txBox="1"/>
            <p:nvPr/>
          </p:nvSpPr>
          <p:spPr>
            <a:xfrm rot="13708999">
              <a:off x="2993825" y="823764"/>
              <a:ext cx="985096" cy="3582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430200</a:t>
              </a:r>
            </a:p>
          </p:txBody>
        </p:sp>
        <p:grpSp>
          <p:nvGrpSpPr>
            <p:cNvPr id="77022" name="Group 387"/>
            <p:cNvGrpSpPr>
              <a:grpSpLocks/>
            </p:cNvGrpSpPr>
            <p:nvPr/>
          </p:nvGrpSpPr>
          <p:grpSpPr bwMode="auto">
            <a:xfrm>
              <a:off x="3122132" y="833273"/>
              <a:ext cx="462576" cy="385304"/>
              <a:chOff x="4530882" y="490751"/>
              <a:chExt cx="459506" cy="440587"/>
            </a:xfrm>
          </p:grpSpPr>
          <p:grpSp>
            <p:nvGrpSpPr>
              <p:cNvPr id="77079" name="Group 612"/>
              <p:cNvGrpSpPr>
                <a:grpSpLocks/>
              </p:cNvGrpSpPr>
              <p:nvPr/>
            </p:nvGrpSpPr>
            <p:grpSpPr bwMode="auto">
              <a:xfrm>
                <a:off x="4623740" y="688059"/>
                <a:ext cx="366648" cy="243279"/>
                <a:chOff x="4433952" y="628576"/>
                <a:chExt cx="432645" cy="232225"/>
              </a:xfrm>
            </p:grpSpPr>
            <p:sp>
              <p:nvSpPr>
                <p:cNvPr id="620" name="Trapezoid 619"/>
                <p:cNvSpPr/>
                <p:nvPr/>
              </p:nvSpPr>
              <p:spPr>
                <a:xfrm>
                  <a:off x="4464828" y="815638"/>
                  <a:ext cx="402081" cy="45951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21" name="Trapezoid 620"/>
                <p:cNvSpPr/>
                <p:nvPr/>
              </p:nvSpPr>
              <p:spPr>
                <a:xfrm>
                  <a:off x="4448550" y="766010"/>
                  <a:ext cx="363013" cy="40437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22" name="Trapezoid 621"/>
                <p:cNvSpPr/>
                <p:nvPr/>
              </p:nvSpPr>
              <p:spPr>
                <a:xfrm>
                  <a:off x="4438783" y="714545"/>
                  <a:ext cx="322316" cy="36761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23" name="Trapezoid 622"/>
                <p:cNvSpPr/>
                <p:nvPr/>
              </p:nvSpPr>
              <p:spPr>
                <a:xfrm>
                  <a:off x="4433900" y="666755"/>
                  <a:ext cx="279991" cy="33085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24" name="Trapezoid 623"/>
                <p:cNvSpPr/>
                <p:nvPr/>
              </p:nvSpPr>
              <p:spPr>
                <a:xfrm>
                  <a:off x="4433900" y="629994"/>
                  <a:ext cx="240923" cy="25733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7080" name="Group 613"/>
              <p:cNvGrpSpPr>
                <a:grpSpLocks/>
              </p:cNvGrpSpPr>
              <p:nvPr/>
            </p:nvGrpSpPr>
            <p:grpSpPr bwMode="auto">
              <a:xfrm>
                <a:off x="4530882" y="490751"/>
                <a:ext cx="266616" cy="188417"/>
                <a:chOff x="4433952" y="628576"/>
                <a:chExt cx="432645" cy="232225"/>
              </a:xfrm>
            </p:grpSpPr>
            <p:sp>
              <p:nvSpPr>
                <p:cNvPr id="615" name="Trapezoid 614"/>
                <p:cNvSpPr/>
                <p:nvPr/>
              </p:nvSpPr>
              <p:spPr>
                <a:xfrm>
                  <a:off x="4465916" y="814260"/>
                  <a:ext cx="398474" cy="47465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16" name="Trapezoid 615"/>
                <p:cNvSpPr/>
                <p:nvPr/>
              </p:nvSpPr>
              <p:spPr>
                <a:xfrm>
                  <a:off x="4448007" y="759675"/>
                  <a:ext cx="362656" cy="42718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17" name="Trapezoid 616"/>
                <p:cNvSpPr/>
                <p:nvPr/>
              </p:nvSpPr>
              <p:spPr>
                <a:xfrm>
                  <a:off x="4436815" y="709838"/>
                  <a:ext cx="324599" cy="37972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18" name="Trapezoid 617"/>
                <p:cNvSpPr/>
                <p:nvPr/>
              </p:nvSpPr>
              <p:spPr>
                <a:xfrm>
                  <a:off x="4432337" y="662374"/>
                  <a:ext cx="282066" cy="35598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19" name="Trapezoid 618"/>
                <p:cNvSpPr/>
                <p:nvPr/>
              </p:nvSpPr>
              <p:spPr>
                <a:xfrm>
                  <a:off x="4432337" y="626775"/>
                  <a:ext cx="241771" cy="28479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89" name="Oval 388"/>
            <p:cNvSpPr/>
            <p:nvPr/>
          </p:nvSpPr>
          <p:spPr>
            <a:xfrm>
              <a:off x="1212978" y="1101423"/>
              <a:ext cx="387463" cy="124611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2207328" y="1101423"/>
              <a:ext cx="411072" cy="116191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3000">
                  <a:srgbClr val="FF0000"/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2697559" y="1109843"/>
              <a:ext cx="426349" cy="116190"/>
            </a:xfrm>
            <a:prstGeom prst="ellipse">
              <a:avLst/>
            </a:prstGeom>
            <a:gradFill flip="none" rotWithShape="1">
              <a:gsLst>
                <a:gs pos="0">
                  <a:srgbClr val="1F497D">
                    <a:lumMod val="60000"/>
                    <a:lumOff val="40000"/>
                  </a:srgbClr>
                </a:gs>
                <a:gs pos="53000">
                  <a:srgbClr val="1F497D">
                    <a:lumMod val="60000"/>
                    <a:lumOff val="4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1707375" y="1101423"/>
              <a:ext cx="411072" cy="116191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2000">
                  <a:srgbClr val="FFFF00"/>
                </a:gs>
                <a:gs pos="42000">
                  <a:srgbClr val="FFFF66"/>
                </a:gs>
                <a:gs pos="100000">
                  <a:sysClr val="window" lastClr="FFFFFF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2198995" y="838730"/>
              <a:ext cx="327747" cy="101036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32000">
                  <a:sysClr val="window" lastClr="FFFFFF">
                    <a:lumMod val="50000"/>
                  </a:sys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1814309" y="843783"/>
              <a:ext cx="329136" cy="9935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32000">
                  <a:srgbClr val="FF6600"/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1432401" y="843783"/>
              <a:ext cx="330524" cy="99351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32000">
                  <a:srgbClr val="006600"/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2589236" y="843783"/>
              <a:ext cx="329136" cy="99351"/>
            </a:xfrm>
            <a:prstGeom prst="ellipse">
              <a:avLst/>
            </a:prstGeom>
            <a:gradFill flip="none" rotWithShape="1">
              <a:gsLst>
                <a:gs pos="0">
                  <a:srgbClr val="C0504D">
                    <a:lumMod val="50000"/>
                  </a:srgbClr>
                </a:gs>
                <a:gs pos="32000">
                  <a:srgbClr val="C0504D">
                    <a:lumMod val="5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397" name="Group 24"/>
            <p:cNvGrpSpPr>
              <a:grpSpLocks/>
            </p:cNvGrpSpPr>
            <p:nvPr/>
          </p:nvGrpSpPr>
          <p:grpSpPr bwMode="auto">
            <a:xfrm>
              <a:off x="1715527" y="993502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605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61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2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606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7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08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609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0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98" name="Group 24"/>
            <p:cNvGrpSpPr>
              <a:grpSpLocks/>
            </p:cNvGrpSpPr>
            <p:nvPr/>
          </p:nvGrpSpPr>
          <p:grpSpPr bwMode="auto">
            <a:xfrm>
              <a:off x="2207866" y="986444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597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603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4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98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9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00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60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2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7033" name="Group 7"/>
            <p:cNvGrpSpPr>
              <a:grpSpLocks/>
            </p:cNvGrpSpPr>
            <p:nvPr/>
          </p:nvGrpSpPr>
          <p:grpSpPr bwMode="auto">
            <a:xfrm>
              <a:off x="1217903" y="996643"/>
              <a:ext cx="126516" cy="198186"/>
              <a:chOff x="2448" y="2448"/>
              <a:chExt cx="528" cy="768"/>
            </a:xfrm>
          </p:grpSpPr>
          <p:grpSp>
            <p:nvGrpSpPr>
              <p:cNvPr id="77071" name="Group 8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</p:grpSpPr>
            <p:sp>
              <p:nvSpPr>
                <p:cNvPr id="595" name="Rectangle 9"/>
                <p:cNvSpPr>
                  <a:spLocks noChangeArrowheads="1"/>
                </p:cNvSpPr>
                <p:nvPr/>
              </p:nvSpPr>
              <p:spPr bwMode="auto">
                <a:xfrm>
                  <a:off x="2603" y="2782"/>
                  <a:ext cx="85" cy="43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96" name="Rectangle 10"/>
                <p:cNvSpPr>
                  <a:spLocks noChangeArrowheads="1"/>
                </p:cNvSpPr>
                <p:nvPr/>
              </p:nvSpPr>
              <p:spPr bwMode="auto">
                <a:xfrm rot="-1791987">
                  <a:off x="2503" y="2436"/>
                  <a:ext cx="93" cy="398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90" name="Rectangle 11"/>
              <p:cNvSpPr>
                <a:spLocks noChangeArrowheads="1"/>
              </p:cNvSpPr>
              <p:nvPr/>
            </p:nvSpPr>
            <p:spPr bwMode="auto">
              <a:xfrm rot="-1782456">
                <a:off x="2456" y="2489"/>
                <a:ext cx="41" cy="294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1" name="Rectangle 12"/>
              <p:cNvSpPr>
                <a:spLocks noChangeArrowheads="1"/>
              </p:cNvSpPr>
              <p:nvPr/>
            </p:nvSpPr>
            <p:spPr bwMode="auto">
              <a:xfrm rot="1913690">
                <a:off x="2932" y="2489"/>
                <a:ext cx="46" cy="294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7074" name="Group 13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</p:grpSpPr>
            <p:sp>
              <p:nvSpPr>
                <p:cNvPr id="593" name="Rectangle 14"/>
                <p:cNvSpPr>
                  <a:spLocks noChangeArrowheads="1"/>
                </p:cNvSpPr>
                <p:nvPr/>
              </p:nvSpPr>
              <p:spPr bwMode="auto">
                <a:xfrm>
                  <a:off x="2589" y="2782"/>
                  <a:ext cx="77" cy="43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94" name="Rectangle 15"/>
                <p:cNvSpPr>
                  <a:spLocks noChangeArrowheads="1"/>
                </p:cNvSpPr>
                <p:nvPr/>
              </p:nvSpPr>
              <p:spPr bwMode="auto">
                <a:xfrm rot="-1791987">
                  <a:off x="2481" y="2436"/>
                  <a:ext cx="108" cy="398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7034" name="Group 7"/>
            <p:cNvGrpSpPr>
              <a:grpSpLocks/>
            </p:cNvGrpSpPr>
            <p:nvPr/>
          </p:nvGrpSpPr>
          <p:grpSpPr bwMode="auto">
            <a:xfrm>
              <a:off x="1474133" y="989482"/>
              <a:ext cx="126160" cy="204386"/>
              <a:chOff x="2448" y="2448"/>
              <a:chExt cx="528" cy="768"/>
            </a:xfrm>
          </p:grpSpPr>
          <p:grpSp>
            <p:nvGrpSpPr>
              <p:cNvPr id="77063" name="Group 8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</p:grpSpPr>
            <p:sp>
              <p:nvSpPr>
                <p:cNvPr id="587" name="Rectangle 9"/>
                <p:cNvSpPr>
                  <a:spLocks noChangeArrowheads="1"/>
                </p:cNvSpPr>
                <p:nvPr/>
              </p:nvSpPr>
              <p:spPr bwMode="auto">
                <a:xfrm>
                  <a:off x="2592" y="2780"/>
                  <a:ext cx="77" cy="43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8" name="Rectangle 10"/>
                <p:cNvSpPr>
                  <a:spLocks noChangeArrowheads="1"/>
                </p:cNvSpPr>
                <p:nvPr/>
              </p:nvSpPr>
              <p:spPr bwMode="auto">
                <a:xfrm rot="-1791987">
                  <a:off x="2499" y="2451"/>
                  <a:ext cx="93" cy="38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82" name="Rectangle 11"/>
              <p:cNvSpPr>
                <a:spLocks noChangeArrowheads="1"/>
              </p:cNvSpPr>
              <p:nvPr/>
            </p:nvSpPr>
            <p:spPr bwMode="auto">
              <a:xfrm rot="-1782456">
                <a:off x="2448" y="2495"/>
                <a:ext cx="46" cy="285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" name="Rectangle 12"/>
              <p:cNvSpPr>
                <a:spLocks noChangeArrowheads="1"/>
              </p:cNvSpPr>
              <p:nvPr/>
            </p:nvSpPr>
            <p:spPr bwMode="auto">
              <a:xfrm rot="1913690">
                <a:off x="2924" y="2495"/>
                <a:ext cx="46" cy="285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7066" name="Group 13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</p:grpSpPr>
            <p:sp>
              <p:nvSpPr>
                <p:cNvPr id="585" name="Rectangle 14"/>
                <p:cNvSpPr>
                  <a:spLocks noChangeArrowheads="1"/>
                </p:cNvSpPr>
                <p:nvPr/>
              </p:nvSpPr>
              <p:spPr bwMode="auto">
                <a:xfrm>
                  <a:off x="2584" y="2780"/>
                  <a:ext cx="93" cy="43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6" name="Rectangle 15"/>
                <p:cNvSpPr>
                  <a:spLocks noChangeArrowheads="1"/>
                </p:cNvSpPr>
                <p:nvPr/>
              </p:nvSpPr>
              <p:spPr bwMode="auto">
                <a:xfrm rot="-1791987">
                  <a:off x="2499" y="2451"/>
                  <a:ext cx="85" cy="38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7035" name="Group 7"/>
            <p:cNvGrpSpPr>
              <a:grpSpLocks/>
            </p:cNvGrpSpPr>
            <p:nvPr/>
          </p:nvGrpSpPr>
          <p:grpSpPr bwMode="auto">
            <a:xfrm>
              <a:off x="1329529" y="917470"/>
              <a:ext cx="118364" cy="196318"/>
              <a:chOff x="2448" y="2448"/>
              <a:chExt cx="528" cy="768"/>
            </a:xfrm>
          </p:grpSpPr>
          <p:grpSp>
            <p:nvGrpSpPr>
              <p:cNvPr id="77055" name="Group 8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</p:grpSpPr>
            <p:sp>
              <p:nvSpPr>
                <p:cNvPr id="579" name="Rectangle 9"/>
                <p:cNvSpPr>
                  <a:spLocks noChangeArrowheads="1"/>
                </p:cNvSpPr>
                <p:nvPr/>
              </p:nvSpPr>
              <p:spPr bwMode="auto">
                <a:xfrm>
                  <a:off x="2592" y="2792"/>
                  <a:ext cx="99" cy="44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0" name="Rectangle 10"/>
                <p:cNvSpPr>
                  <a:spLocks noChangeArrowheads="1"/>
                </p:cNvSpPr>
                <p:nvPr/>
              </p:nvSpPr>
              <p:spPr bwMode="auto">
                <a:xfrm rot="-1791987">
                  <a:off x="2493" y="2450"/>
                  <a:ext cx="99" cy="39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74" name="Rectangle 11"/>
              <p:cNvSpPr>
                <a:spLocks noChangeArrowheads="1"/>
              </p:cNvSpPr>
              <p:nvPr/>
            </p:nvSpPr>
            <p:spPr bwMode="auto">
              <a:xfrm rot="-1782456">
                <a:off x="2448" y="2502"/>
                <a:ext cx="50" cy="290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5" name="Rectangle 12"/>
              <p:cNvSpPr>
                <a:spLocks noChangeArrowheads="1"/>
              </p:cNvSpPr>
              <p:nvPr/>
            </p:nvSpPr>
            <p:spPr bwMode="auto">
              <a:xfrm rot="1913690">
                <a:off x="2925" y="2502"/>
                <a:ext cx="50" cy="290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7058" name="Group 13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</p:grpSpPr>
            <p:sp>
              <p:nvSpPr>
                <p:cNvPr id="577" name="Rectangle 14"/>
                <p:cNvSpPr>
                  <a:spLocks noChangeArrowheads="1"/>
                </p:cNvSpPr>
                <p:nvPr/>
              </p:nvSpPr>
              <p:spPr bwMode="auto">
                <a:xfrm>
                  <a:off x="2592" y="2792"/>
                  <a:ext cx="99" cy="44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8" name="Rectangle 15"/>
                <p:cNvSpPr>
                  <a:spLocks noChangeArrowheads="1"/>
                </p:cNvSpPr>
                <p:nvPr/>
              </p:nvSpPr>
              <p:spPr bwMode="auto">
                <a:xfrm rot="-1791987">
                  <a:off x="2510" y="2450"/>
                  <a:ext cx="83" cy="39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02" name="Group 24"/>
            <p:cNvGrpSpPr>
              <a:grpSpLocks/>
            </p:cNvGrpSpPr>
            <p:nvPr/>
          </p:nvGrpSpPr>
          <p:grpSpPr bwMode="auto">
            <a:xfrm>
              <a:off x="1972622" y="987893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565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57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2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66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68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569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0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03" name="Group 24"/>
            <p:cNvGrpSpPr>
              <a:grpSpLocks/>
            </p:cNvGrpSpPr>
            <p:nvPr/>
          </p:nvGrpSpPr>
          <p:grpSpPr bwMode="auto">
            <a:xfrm>
              <a:off x="1852909" y="919606"/>
              <a:ext cx="121696" cy="197736"/>
              <a:chOff x="2448" y="2448"/>
              <a:chExt cx="528" cy="768"/>
            </a:xfr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557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563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64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58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9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60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56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62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04" name="Group 24"/>
            <p:cNvGrpSpPr>
              <a:grpSpLocks/>
            </p:cNvGrpSpPr>
            <p:nvPr/>
          </p:nvGrpSpPr>
          <p:grpSpPr bwMode="auto">
            <a:xfrm>
              <a:off x="2483812" y="983910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549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555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6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50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1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52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55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4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05" name="Group 24"/>
            <p:cNvGrpSpPr>
              <a:grpSpLocks/>
            </p:cNvGrpSpPr>
            <p:nvPr/>
          </p:nvGrpSpPr>
          <p:grpSpPr bwMode="auto">
            <a:xfrm>
              <a:off x="2361777" y="929408"/>
              <a:ext cx="115945" cy="197736"/>
              <a:chOff x="2448" y="2448"/>
              <a:chExt cx="528" cy="768"/>
            </a:xfr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541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547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8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42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44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54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6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06" name="Group 24"/>
            <p:cNvGrpSpPr>
              <a:grpSpLocks/>
            </p:cNvGrpSpPr>
            <p:nvPr/>
          </p:nvGrpSpPr>
          <p:grpSpPr bwMode="auto">
            <a:xfrm>
              <a:off x="2695402" y="993500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533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539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0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34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5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36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53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8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07" name="Group 24"/>
            <p:cNvGrpSpPr>
              <a:grpSpLocks/>
            </p:cNvGrpSpPr>
            <p:nvPr/>
          </p:nvGrpSpPr>
          <p:grpSpPr bwMode="auto">
            <a:xfrm>
              <a:off x="2981083" y="995965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525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53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2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26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28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529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0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08" name="Group 24"/>
            <p:cNvGrpSpPr>
              <a:grpSpLocks/>
            </p:cNvGrpSpPr>
            <p:nvPr/>
          </p:nvGrpSpPr>
          <p:grpSpPr bwMode="auto">
            <a:xfrm>
              <a:off x="2853401" y="936682"/>
              <a:ext cx="104524" cy="197736"/>
              <a:chOff x="2448" y="2448"/>
              <a:chExt cx="528" cy="768"/>
            </a:xfr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517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523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4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18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9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20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52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2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09" name="Group 24"/>
            <p:cNvGrpSpPr>
              <a:grpSpLocks/>
            </p:cNvGrpSpPr>
            <p:nvPr/>
          </p:nvGrpSpPr>
          <p:grpSpPr bwMode="auto">
            <a:xfrm>
              <a:off x="2198348" y="722009"/>
              <a:ext cx="108075" cy="158686"/>
              <a:chOff x="2448" y="2448"/>
              <a:chExt cx="528" cy="768"/>
            </a:xfrm>
            <a:solidFill>
              <a:sysClr val="window" lastClr="FFFFFF">
                <a:lumMod val="75000"/>
              </a:sysClr>
            </a:solidFill>
          </p:grpSpPr>
          <p:grpSp>
            <p:nvGrpSpPr>
              <p:cNvPr id="509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515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6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10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1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12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51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4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10" name="Group 24"/>
            <p:cNvGrpSpPr>
              <a:grpSpLocks/>
            </p:cNvGrpSpPr>
            <p:nvPr/>
          </p:nvGrpSpPr>
          <p:grpSpPr bwMode="auto">
            <a:xfrm>
              <a:off x="2411040" y="723141"/>
              <a:ext cx="108075" cy="153341"/>
              <a:chOff x="2448" y="2448"/>
              <a:chExt cx="528" cy="768"/>
            </a:xfrm>
            <a:solidFill>
              <a:sysClr val="window" lastClr="FFFFFF">
                <a:lumMod val="75000"/>
              </a:sysClr>
            </a:solidFill>
          </p:grpSpPr>
          <p:grpSp>
            <p:nvGrpSpPr>
              <p:cNvPr id="501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507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8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02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3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04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50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6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11" name="Group 24"/>
            <p:cNvGrpSpPr>
              <a:grpSpLocks/>
            </p:cNvGrpSpPr>
            <p:nvPr/>
          </p:nvGrpSpPr>
          <p:grpSpPr bwMode="auto">
            <a:xfrm>
              <a:off x="2302470" y="615415"/>
              <a:ext cx="108075" cy="219261"/>
              <a:chOff x="2448" y="2448"/>
              <a:chExt cx="528" cy="768"/>
            </a:xfrm>
            <a:solidFill>
              <a:sysClr val="window" lastClr="FFFFFF">
                <a:lumMod val="75000"/>
              </a:sysClr>
            </a:solidFill>
          </p:grpSpPr>
          <p:grpSp>
            <p:nvGrpSpPr>
              <p:cNvPr id="493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499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0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94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5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96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49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98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12" name="Group 24"/>
            <p:cNvGrpSpPr>
              <a:grpSpLocks/>
            </p:cNvGrpSpPr>
            <p:nvPr/>
          </p:nvGrpSpPr>
          <p:grpSpPr bwMode="auto">
            <a:xfrm>
              <a:off x="1823991" y="736973"/>
              <a:ext cx="108075" cy="158686"/>
              <a:chOff x="2448" y="2448"/>
              <a:chExt cx="528" cy="768"/>
            </a:xfrm>
            <a:solidFill>
              <a:srgbClr val="F79646">
                <a:lumMod val="75000"/>
              </a:srgbClr>
            </a:solidFill>
          </p:grpSpPr>
          <p:grpSp>
            <p:nvGrpSpPr>
              <p:cNvPr id="485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49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92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86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7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88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489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90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13" name="Group 24"/>
            <p:cNvGrpSpPr>
              <a:grpSpLocks/>
            </p:cNvGrpSpPr>
            <p:nvPr/>
          </p:nvGrpSpPr>
          <p:grpSpPr bwMode="auto">
            <a:xfrm>
              <a:off x="2036683" y="738105"/>
              <a:ext cx="108075" cy="153341"/>
              <a:chOff x="2448" y="2448"/>
              <a:chExt cx="528" cy="768"/>
            </a:xfrm>
            <a:solidFill>
              <a:srgbClr val="F79646">
                <a:lumMod val="75000"/>
              </a:srgbClr>
            </a:solidFill>
          </p:grpSpPr>
          <p:grpSp>
            <p:nvGrpSpPr>
              <p:cNvPr id="477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483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4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78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9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80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48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2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14" name="Group 24"/>
            <p:cNvGrpSpPr>
              <a:grpSpLocks/>
            </p:cNvGrpSpPr>
            <p:nvPr/>
          </p:nvGrpSpPr>
          <p:grpSpPr bwMode="auto">
            <a:xfrm>
              <a:off x="1928113" y="630379"/>
              <a:ext cx="108075" cy="219261"/>
              <a:chOff x="2448" y="2448"/>
              <a:chExt cx="528" cy="768"/>
            </a:xfrm>
            <a:solidFill>
              <a:srgbClr val="F79646">
                <a:lumMod val="75000"/>
              </a:srgbClr>
            </a:solidFill>
          </p:grpSpPr>
          <p:grpSp>
            <p:nvGrpSpPr>
              <p:cNvPr id="469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475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6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70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72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47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4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15" name="Group 24"/>
            <p:cNvGrpSpPr>
              <a:grpSpLocks/>
            </p:cNvGrpSpPr>
            <p:nvPr/>
          </p:nvGrpSpPr>
          <p:grpSpPr bwMode="auto">
            <a:xfrm>
              <a:off x="1432132" y="732760"/>
              <a:ext cx="108075" cy="158686"/>
              <a:chOff x="2448" y="2448"/>
              <a:chExt cx="528" cy="768"/>
            </a:xfrm>
            <a:solidFill>
              <a:srgbClr val="006600"/>
            </a:solidFill>
          </p:grpSpPr>
          <p:grpSp>
            <p:nvGrpSpPr>
              <p:cNvPr id="461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467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8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62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3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64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46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6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16" name="Group 24"/>
            <p:cNvGrpSpPr>
              <a:grpSpLocks/>
            </p:cNvGrpSpPr>
            <p:nvPr/>
          </p:nvGrpSpPr>
          <p:grpSpPr bwMode="auto">
            <a:xfrm>
              <a:off x="1644824" y="733892"/>
              <a:ext cx="108075" cy="153341"/>
              <a:chOff x="2448" y="2448"/>
              <a:chExt cx="528" cy="768"/>
            </a:xfrm>
            <a:solidFill>
              <a:srgbClr val="006600"/>
            </a:solidFill>
          </p:grpSpPr>
          <p:grpSp>
            <p:nvGrpSpPr>
              <p:cNvPr id="453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459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0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54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5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56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45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58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17" name="Group 24"/>
            <p:cNvGrpSpPr>
              <a:grpSpLocks/>
            </p:cNvGrpSpPr>
            <p:nvPr/>
          </p:nvGrpSpPr>
          <p:grpSpPr bwMode="auto">
            <a:xfrm>
              <a:off x="1536254" y="626166"/>
              <a:ext cx="108075" cy="219261"/>
              <a:chOff x="2448" y="2448"/>
              <a:chExt cx="528" cy="768"/>
            </a:xfrm>
            <a:solidFill>
              <a:srgbClr val="006600"/>
            </a:solidFill>
          </p:grpSpPr>
          <p:grpSp>
            <p:nvGrpSpPr>
              <p:cNvPr id="445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45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52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46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7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48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449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50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18" name="Group 24"/>
            <p:cNvGrpSpPr>
              <a:grpSpLocks/>
            </p:cNvGrpSpPr>
            <p:nvPr/>
          </p:nvGrpSpPr>
          <p:grpSpPr bwMode="auto">
            <a:xfrm>
              <a:off x="2588693" y="741601"/>
              <a:ext cx="108075" cy="158686"/>
              <a:chOff x="2448" y="2448"/>
              <a:chExt cx="528" cy="768"/>
            </a:xfrm>
            <a:solidFill>
              <a:srgbClr val="C0504D">
                <a:lumMod val="50000"/>
              </a:srgbClr>
            </a:solidFill>
          </p:grpSpPr>
          <p:grpSp>
            <p:nvGrpSpPr>
              <p:cNvPr id="437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443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4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38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9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40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44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2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19" name="Group 24"/>
            <p:cNvGrpSpPr>
              <a:grpSpLocks/>
            </p:cNvGrpSpPr>
            <p:nvPr/>
          </p:nvGrpSpPr>
          <p:grpSpPr bwMode="auto">
            <a:xfrm>
              <a:off x="2801385" y="742733"/>
              <a:ext cx="108075" cy="153341"/>
              <a:chOff x="2448" y="2448"/>
              <a:chExt cx="528" cy="768"/>
            </a:xfrm>
            <a:solidFill>
              <a:srgbClr val="C0504D">
                <a:lumMod val="50000"/>
              </a:srgbClr>
            </a:solidFill>
          </p:grpSpPr>
          <p:grpSp>
            <p:nvGrpSpPr>
              <p:cNvPr id="429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435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6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30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1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32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43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4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20" name="Group 24"/>
            <p:cNvGrpSpPr>
              <a:grpSpLocks/>
            </p:cNvGrpSpPr>
            <p:nvPr/>
          </p:nvGrpSpPr>
          <p:grpSpPr bwMode="auto">
            <a:xfrm>
              <a:off x="2692815" y="635007"/>
              <a:ext cx="108075" cy="219261"/>
              <a:chOff x="2448" y="2448"/>
              <a:chExt cx="528" cy="768"/>
            </a:xfrm>
            <a:solidFill>
              <a:srgbClr val="C0504D">
                <a:lumMod val="50000"/>
              </a:srgbClr>
            </a:solidFill>
          </p:grpSpPr>
          <p:grpSp>
            <p:nvGrpSpPr>
              <p:cNvPr id="421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4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8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22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3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24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42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6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353" name="Oval 21"/>
          <p:cNvSpPr>
            <a:spLocks noChangeArrowheads="1"/>
          </p:cNvSpPr>
          <p:nvPr/>
        </p:nvSpPr>
        <p:spPr bwMode="auto">
          <a:xfrm>
            <a:off x="7064374" y="3265488"/>
            <a:ext cx="117474" cy="96837"/>
          </a:xfrm>
          <a:prstGeom prst="ellipse">
            <a:avLst/>
          </a:prstGeom>
          <a:gradFill flip="none" rotWithShape="1">
            <a:gsLst>
              <a:gs pos="0">
                <a:srgbClr val="1F497D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1F497D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1F497D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4" name="Oval 21"/>
          <p:cNvSpPr>
            <a:spLocks noChangeArrowheads="1"/>
          </p:cNvSpPr>
          <p:nvPr/>
        </p:nvSpPr>
        <p:spPr bwMode="auto">
          <a:xfrm>
            <a:off x="7269163" y="3309938"/>
            <a:ext cx="157162" cy="128587"/>
          </a:xfrm>
          <a:prstGeom prst="ellipse">
            <a:avLst/>
          </a:prstGeom>
          <a:gradFill flip="none" rotWithShape="1">
            <a:gsLst>
              <a:gs pos="0">
                <a:srgbClr val="1F497D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1F497D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1F497D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1" name="Oval 59"/>
          <p:cNvSpPr>
            <a:spLocks noChangeArrowheads="1"/>
          </p:cNvSpPr>
          <p:nvPr/>
        </p:nvSpPr>
        <p:spPr bwMode="auto">
          <a:xfrm>
            <a:off x="6260748" y="2956632"/>
            <a:ext cx="129407" cy="106726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shade val="30000"/>
                  <a:satMod val="115000"/>
                </a:sysClr>
              </a:gs>
              <a:gs pos="29000">
                <a:sysClr val="windowText" lastClr="000000">
                  <a:lumMod val="50000"/>
                  <a:lumOff val="50000"/>
                  <a:shade val="67500"/>
                  <a:satMod val="11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6" name="Oval 19"/>
          <p:cNvSpPr>
            <a:spLocks noChangeArrowheads="1"/>
          </p:cNvSpPr>
          <p:nvPr/>
        </p:nvSpPr>
        <p:spPr bwMode="auto">
          <a:xfrm>
            <a:off x="6165850" y="3309938"/>
            <a:ext cx="119062" cy="9842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7" name="Oval 58"/>
          <p:cNvSpPr>
            <a:spLocks noChangeArrowheads="1"/>
          </p:cNvSpPr>
          <p:nvPr/>
        </p:nvSpPr>
        <p:spPr bwMode="auto">
          <a:xfrm>
            <a:off x="5580064" y="3305175"/>
            <a:ext cx="133351" cy="112713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" name="Oval 19"/>
          <p:cNvSpPr>
            <a:spLocks noChangeArrowheads="1"/>
          </p:cNvSpPr>
          <p:nvPr/>
        </p:nvSpPr>
        <p:spPr bwMode="auto">
          <a:xfrm>
            <a:off x="6527801" y="3273425"/>
            <a:ext cx="96837" cy="8096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9" name="Oval 58"/>
          <p:cNvSpPr>
            <a:spLocks noChangeArrowheads="1"/>
          </p:cNvSpPr>
          <p:nvPr/>
        </p:nvSpPr>
        <p:spPr bwMode="auto">
          <a:xfrm>
            <a:off x="5761037" y="3276600"/>
            <a:ext cx="103187" cy="84139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840" name="Group 41"/>
          <p:cNvGrpSpPr>
            <a:grpSpLocks/>
          </p:cNvGrpSpPr>
          <p:nvPr/>
        </p:nvGrpSpPr>
        <p:grpSpPr bwMode="auto">
          <a:xfrm rot="1204093">
            <a:off x="4488114" y="4890246"/>
            <a:ext cx="444323" cy="390914"/>
            <a:chOff x="4894336" y="4241579"/>
            <a:chExt cx="388696" cy="414658"/>
          </a:xfrm>
        </p:grpSpPr>
        <p:grpSp>
          <p:nvGrpSpPr>
            <p:cNvPr id="76953" name="Group 320"/>
            <p:cNvGrpSpPr>
              <a:grpSpLocks/>
            </p:cNvGrpSpPr>
            <p:nvPr/>
          </p:nvGrpSpPr>
          <p:grpSpPr bwMode="auto">
            <a:xfrm rot="9678564">
              <a:off x="5019095" y="4352213"/>
              <a:ext cx="263937" cy="304024"/>
              <a:chOff x="2514600" y="1028700"/>
              <a:chExt cx="959175" cy="1066800"/>
            </a:xfrm>
          </p:grpSpPr>
          <p:grpSp>
            <p:nvGrpSpPr>
              <p:cNvPr id="76955" name="Group 322"/>
              <p:cNvGrpSpPr>
                <a:grpSpLocks/>
              </p:cNvGrpSpPr>
              <p:nvPr/>
            </p:nvGrpSpPr>
            <p:grpSpPr bwMode="auto">
              <a:xfrm>
                <a:off x="2514600" y="1028700"/>
                <a:ext cx="461010" cy="1066800"/>
                <a:chOff x="986790" y="914400"/>
                <a:chExt cx="461010" cy="1066800"/>
              </a:xfrm>
            </p:grpSpPr>
            <p:cxnSp>
              <p:nvCxnSpPr>
                <p:cNvPr id="76967" name="Straight Connector 334"/>
                <p:cNvCxnSpPr>
                  <a:cxnSpLocks noChangeShapeType="1"/>
                </p:cNvCxnSpPr>
                <p:nvPr/>
              </p:nvCxnSpPr>
              <p:spPr bwMode="auto">
                <a:xfrm>
                  <a:off x="1066800" y="1017587"/>
                  <a:ext cx="304800" cy="3016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968" name="Straight Connector 335"/>
                <p:cNvCxnSpPr>
                  <a:cxnSpLocks noChangeShapeType="1"/>
                </p:cNvCxnSpPr>
                <p:nvPr/>
              </p:nvCxnSpPr>
              <p:spPr bwMode="auto">
                <a:xfrm>
                  <a:off x="1066800" y="914400"/>
                  <a:ext cx="381000" cy="3810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969" name="Straight Connector 336"/>
                <p:cNvCxnSpPr>
                  <a:cxnSpLocks noChangeShapeType="1"/>
                </p:cNvCxnSpPr>
                <p:nvPr/>
              </p:nvCxnSpPr>
              <p:spPr bwMode="auto">
                <a:xfrm>
                  <a:off x="1371600" y="1319212"/>
                  <a:ext cx="0" cy="5857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970" name="Straight Connector 337"/>
                <p:cNvCxnSpPr>
                  <a:cxnSpLocks noChangeShapeType="1"/>
                </p:cNvCxnSpPr>
                <p:nvPr/>
              </p:nvCxnSpPr>
              <p:spPr bwMode="auto">
                <a:xfrm>
                  <a:off x="1447800" y="1295400"/>
                  <a:ext cx="0" cy="6858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971" name="Straight Connector 338"/>
                <p:cNvCxnSpPr>
                  <a:cxnSpLocks noChangeShapeType="1"/>
                </p:cNvCxnSpPr>
                <p:nvPr/>
              </p:nvCxnSpPr>
              <p:spPr bwMode="auto">
                <a:xfrm>
                  <a:off x="1066800" y="914400"/>
                  <a:ext cx="0" cy="1031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972" name="Straight Connector 339"/>
                <p:cNvCxnSpPr>
                  <a:cxnSpLocks noChangeShapeType="1"/>
                </p:cNvCxnSpPr>
                <p:nvPr/>
              </p:nvCxnSpPr>
              <p:spPr bwMode="auto">
                <a:xfrm>
                  <a:off x="1062990" y="1066800"/>
                  <a:ext cx="304800" cy="3016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973" name="Straight Connector 3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986790" y="1076642"/>
                  <a:ext cx="80010" cy="190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974" name="Straight Connector 341"/>
                <p:cNvCxnSpPr>
                  <a:cxnSpLocks noChangeShapeType="1"/>
                </p:cNvCxnSpPr>
                <p:nvPr/>
              </p:nvCxnSpPr>
              <p:spPr bwMode="auto">
                <a:xfrm>
                  <a:off x="986790" y="1104900"/>
                  <a:ext cx="308610" cy="3016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975" name="Straight Connector 34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95400" y="1368425"/>
                  <a:ext cx="76200" cy="381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976" name="Straight Connector 343"/>
                <p:cNvCxnSpPr>
                  <a:cxnSpLocks noChangeShapeType="1"/>
                </p:cNvCxnSpPr>
                <p:nvPr/>
              </p:nvCxnSpPr>
              <p:spPr bwMode="auto">
                <a:xfrm>
                  <a:off x="1371600" y="1905000"/>
                  <a:ext cx="76200" cy="76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76956" name="Group 323"/>
              <p:cNvGrpSpPr>
                <a:grpSpLocks/>
              </p:cNvGrpSpPr>
              <p:nvPr/>
            </p:nvGrpSpPr>
            <p:grpSpPr bwMode="auto">
              <a:xfrm flipH="1">
                <a:off x="3024195" y="1028700"/>
                <a:ext cx="449580" cy="1066800"/>
                <a:chOff x="986790" y="914400"/>
                <a:chExt cx="461010" cy="1066800"/>
              </a:xfrm>
            </p:grpSpPr>
            <p:cxnSp>
              <p:nvCxnSpPr>
                <p:cNvPr id="76957" name="Straight Connector 324"/>
                <p:cNvCxnSpPr>
                  <a:cxnSpLocks noChangeShapeType="1"/>
                </p:cNvCxnSpPr>
                <p:nvPr/>
              </p:nvCxnSpPr>
              <p:spPr bwMode="auto">
                <a:xfrm>
                  <a:off x="1066800" y="1017587"/>
                  <a:ext cx="304800" cy="3016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958" name="Straight Connector 325"/>
                <p:cNvCxnSpPr>
                  <a:cxnSpLocks noChangeShapeType="1"/>
                </p:cNvCxnSpPr>
                <p:nvPr/>
              </p:nvCxnSpPr>
              <p:spPr bwMode="auto">
                <a:xfrm>
                  <a:off x="1066800" y="914400"/>
                  <a:ext cx="381000" cy="3810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959" name="Straight Connector 326"/>
                <p:cNvCxnSpPr>
                  <a:cxnSpLocks noChangeShapeType="1"/>
                </p:cNvCxnSpPr>
                <p:nvPr/>
              </p:nvCxnSpPr>
              <p:spPr bwMode="auto">
                <a:xfrm>
                  <a:off x="1371600" y="1319212"/>
                  <a:ext cx="0" cy="5857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960" name="Straight Connector 327"/>
                <p:cNvCxnSpPr>
                  <a:cxnSpLocks noChangeShapeType="1"/>
                </p:cNvCxnSpPr>
                <p:nvPr/>
              </p:nvCxnSpPr>
              <p:spPr bwMode="auto">
                <a:xfrm>
                  <a:off x="1447800" y="1295400"/>
                  <a:ext cx="0" cy="6858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961" name="Straight Connector 328"/>
                <p:cNvCxnSpPr>
                  <a:cxnSpLocks noChangeShapeType="1"/>
                </p:cNvCxnSpPr>
                <p:nvPr/>
              </p:nvCxnSpPr>
              <p:spPr bwMode="auto">
                <a:xfrm>
                  <a:off x="1066800" y="914400"/>
                  <a:ext cx="0" cy="1031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962" name="Straight Connector 329"/>
                <p:cNvCxnSpPr>
                  <a:cxnSpLocks noChangeShapeType="1"/>
                </p:cNvCxnSpPr>
                <p:nvPr/>
              </p:nvCxnSpPr>
              <p:spPr bwMode="auto">
                <a:xfrm>
                  <a:off x="1062990" y="1066800"/>
                  <a:ext cx="304800" cy="3016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963" name="Straight Connector 330"/>
                <p:cNvCxnSpPr>
                  <a:cxnSpLocks noChangeShapeType="1"/>
                </p:cNvCxnSpPr>
                <p:nvPr/>
              </p:nvCxnSpPr>
              <p:spPr bwMode="auto">
                <a:xfrm flipH="1">
                  <a:off x="986790" y="1076642"/>
                  <a:ext cx="80010" cy="190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964" name="Straight Connector 331"/>
                <p:cNvCxnSpPr>
                  <a:cxnSpLocks noChangeShapeType="1"/>
                </p:cNvCxnSpPr>
                <p:nvPr/>
              </p:nvCxnSpPr>
              <p:spPr bwMode="auto">
                <a:xfrm>
                  <a:off x="986790" y="1104900"/>
                  <a:ext cx="308610" cy="3016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965" name="Straight Connector 33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95400" y="1368425"/>
                  <a:ext cx="76200" cy="381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966" name="Straight Connector 333"/>
                <p:cNvCxnSpPr>
                  <a:cxnSpLocks noChangeShapeType="1"/>
                </p:cNvCxnSpPr>
                <p:nvPr/>
              </p:nvCxnSpPr>
              <p:spPr bwMode="auto">
                <a:xfrm>
                  <a:off x="1371600" y="1905000"/>
                  <a:ext cx="76200" cy="76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322" name="Sun 321"/>
            <p:cNvSpPr/>
            <p:nvPr/>
          </p:nvSpPr>
          <p:spPr>
            <a:xfrm rot="20478564">
              <a:off x="4893774" y="4241224"/>
              <a:ext cx="234699" cy="217227"/>
            </a:xfrm>
            <a:prstGeom prst="sun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6842" name="Group 43"/>
          <p:cNvGrpSpPr>
            <a:grpSpLocks/>
          </p:cNvGrpSpPr>
          <p:nvPr/>
        </p:nvGrpSpPr>
        <p:grpSpPr bwMode="auto">
          <a:xfrm>
            <a:off x="4846939" y="5129387"/>
            <a:ext cx="3328532" cy="931300"/>
            <a:chOff x="948988" y="507341"/>
            <a:chExt cx="2911825" cy="987867"/>
          </a:xfrm>
        </p:grpSpPr>
        <p:sp>
          <p:nvSpPr>
            <p:cNvPr id="82" name="Trapezoid 81"/>
            <p:cNvSpPr/>
            <p:nvPr/>
          </p:nvSpPr>
          <p:spPr>
            <a:xfrm>
              <a:off x="952891" y="778268"/>
              <a:ext cx="2908057" cy="483287"/>
            </a:xfrm>
            <a:prstGeom prst="trapezoid">
              <a:avLst>
                <a:gd name="adj" fmla="val 9868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1F497D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 rot="13708999">
              <a:off x="2991899" y="823775"/>
              <a:ext cx="986780" cy="3569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430200</a:t>
              </a:r>
            </a:p>
          </p:txBody>
        </p:sp>
        <p:grpSp>
          <p:nvGrpSpPr>
            <p:cNvPr id="76884" name="Group 83"/>
            <p:cNvGrpSpPr>
              <a:grpSpLocks/>
            </p:cNvGrpSpPr>
            <p:nvPr/>
          </p:nvGrpSpPr>
          <p:grpSpPr bwMode="auto">
            <a:xfrm>
              <a:off x="3122132" y="833273"/>
              <a:ext cx="462576" cy="385304"/>
              <a:chOff x="4530882" y="490751"/>
              <a:chExt cx="459506" cy="440587"/>
            </a:xfrm>
          </p:grpSpPr>
          <p:grpSp>
            <p:nvGrpSpPr>
              <p:cNvPr id="76941" name="Group 308"/>
              <p:cNvGrpSpPr>
                <a:grpSpLocks/>
              </p:cNvGrpSpPr>
              <p:nvPr/>
            </p:nvGrpSpPr>
            <p:grpSpPr bwMode="auto">
              <a:xfrm>
                <a:off x="4623740" y="688059"/>
                <a:ext cx="366648" cy="243279"/>
                <a:chOff x="4433952" y="628576"/>
                <a:chExt cx="432645" cy="232225"/>
              </a:xfrm>
            </p:grpSpPr>
            <p:sp>
              <p:nvSpPr>
                <p:cNvPr id="316" name="Trapezoid 315"/>
                <p:cNvSpPr/>
                <p:nvPr/>
              </p:nvSpPr>
              <p:spPr>
                <a:xfrm>
                  <a:off x="4464372" y="819485"/>
                  <a:ext cx="397197" cy="45950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17" name="Trapezoid 316"/>
                <p:cNvSpPr/>
                <p:nvPr/>
              </p:nvSpPr>
              <p:spPr>
                <a:xfrm>
                  <a:off x="4448094" y="766182"/>
                  <a:ext cx="359757" cy="40437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18" name="Trapezoid 317"/>
                <p:cNvSpPr/>
                <p:nvPr/>
              </p:nvSpPr>
              <p:spPr>
                <a:xfrm>
                  <a:off x="4436699" y="712879"/>
                  <a:ext cx="320687" cy="38598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19" name="Trapezoid 318"/>
                <p:cNvSpPr/>
                <p:nvPr/>
              </p:nvSpPr>
              <p:spPr>
                <a:xfrm>
                  <a:off x="4431815" y="665090"/>
                  <a:ext cx="278364" cy="33085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20" name="Trapezoid 319"/>
                <p:cNvSpPr/>
                <p:nvPr/>
              </p:nvSpPr>
              <p:spPr>
                <a:xfrm>
                  <a:off x="4431815" y="630167"/>
                  <a:ext cx="239296" cy="25733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6942" name="Group 309"/>
              <p:cNvGrpSpPr>
                <a:grpSpLocks/>
              </p:cNvGrpSpPr>
              <p:nvPr/>
            </p:nvGrpSpPr>
            <p:grpSpPr bwMode="auto">
              <a:xfrm>
                <a:off x="4530882" y="490751"/>
                <a:ext cx="266616" cy="188417"/>
                <a:chOff x="4433952" y="628576"/>
                <a:chExt cx="432645" cy="232225"/>
              </a:xfrm>
            </p:grpSpPr>
            <p:sp>
              <p:nvSpPr>
                <p:cNvPr id="311" name="Trapezoid 310"/>
                <p:cNvSpPr/>
                <p:nvPr/>
              </p:nvSpPr>
              <p:spPr>
                <a:xfrm>
                  <a:off x="4460811" y="814483"/>
                  <a:ext cx="398474" cy="47465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12" name="Trapezoid 311"/>
                <p:cNvSpPr/>
                <p:nvPr/>
              </p:nvSpPr>
              <p:spPr>
                <a:xfrm>
                  <a:off x="4442902" y="759898"/>
                  <a:ext cx="362656" cy="40346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13" name="Trapezoid 312"/>
                <p:cNvSpPr/>
                <p:nvPr/>
              </p:nvSpPr>
              <p:spPr>
                <a:xfrm>
                  <a:off x="4431710" y="710061"/>
                  <a:ext cx="324599" cy="37972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14" name="Trapezoid 313"/>
                <p:cNvSpPr/>
                <p:nvPr/>
              </p:nvSpPr>
              <p:spPr>
                <a:xfrm>
                  <a:off x="4427233" y="660223"/>
                  <a:ext cx="282066" cy="35599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15" name="Trapezoid 314"/>
                <p:cNvSpPr/>
                <p:nvPr/>
              </p:nvSpPr>
              <p:spPr>
                <a:xfrm>
                  <a:off x="4427233" y="624625"/>
                  <a:ext cx="241771" cy="28479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85" name="Oval 84"/>
            <p:cNvSpPr/>
            <p:nvPr/>
          </p:nvSpPr>
          <p:spPr>
            <a:xfrm>
              <a:off x="1215366" y="1104949"/>
              <a:ext cx="387463" cy="121243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2209716" y="1104949"/>
              <a:ext cx="408295" cy="111139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3000">
                  <a:srgbClr val="FF0000"/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697169" y="1110001"/>
              <a:ext cx="426349" cy="116190"/>
            </a:xfrm>
            <a:prstGeom prst="ellipse">
              <a:avLst/>
            </a:prstGeom>
            <a:gradFill flip="none" rotWithShape="1">
              <a:gsLst>
                <a:gs pos="0">
                  <a:srgbClr val="1F497D">
                    <a:lumMod val="60000"/>
                    <a:lumOff val="40000"/>
                  </a:srgbClr>
                </a:gs>
                <a:gs pos="53000">
                  <a:srgbClr val="1F497D">
                    <a:lumMod val="60000"/>
                    <a:lumOff val="4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1709764" y="1104949"/>
              <a:ext cx="411072" cy="111139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2000">
                  <a:srgbClr val="FFFF00"/>
                </a:gs>
                <a:gs pos="42000">
                  <a:srgbClr val="FFFF66"/>
                </a:gs>
                <a:gs pos="100000">
                  <a:sysClr val="window" lastClr="FFFFFF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201384" y="838889"/>
              <a:ext cx="324969" cy="101035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32000">
                  <a:sysClr val="window" lastClr="FFFFFF">
                    <a:lumMod val="50000"/>
                  </a:sys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1816697" y="843941"/>
              <a:ext cx="329136" cy="9935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32000">
                  <a:srgbClr val="FF6600"/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1434790" y="843941"/>
              <a:ext cx="330524" cy="99351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32000">
                  <a:srgbClr val="006600"/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2588846" y="843941"/>
              <a:ext cx="329136" cy="99351"/>
            </a:xfrm>
            <a:prstGeom prst="ellipse">
              <a:avLst/>
            </a:prstGeom>
            <a:gradFill flip="none" rotWithShape="1">
              <a:gsLst>
                <a:gs pos="0">
                  <a:srgbClr val="C0504D">
                    <a:lumMod val="50000"/>
                  </a:srgbClr>
                </a:gs>
                <a:gs pos="32000">
                  <a:srgbClr val="C0504D">
                    <a:lumMod val="5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93" name="Group 24"/>
            <p:cNvGrpSpPr>
              <a:grpSpLocks/>
            </p:cNvGrpSpPr>
            <p:nvPr/>
          </p:nvGrpSpPr>
          <p:grpSpPr bwMode="auto">
            <a:xfrm>
              <a:off x="1715527" y="993502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301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307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8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02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3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04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30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6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94" name="Group 24"/>
            <p:cNvGrpSpPr>
              <a:grpSpLocks/>
            </p:cNvGrpSpPr>
            <p:nvPr/>
          </p:nvGrpSpPr>
          <p:grpSpPr bwMode="auto">
            <a:xfrm>
              <a:off x="2207866" y="986444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293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299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0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94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5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96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29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8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6895" name="Group 7"/>
            <p:cNvGrpSpPr>
              <a:grpSpLocks/>
            </p:cNvGrpSpPr>
            <p:nvPr/>
          </p:nvGrpSpPr>
          <p:grpSpPr bwMode="auto">
            <a:xfrm>
              <a:off x="1217903" y="996643"/>
              <a:ext cx="126516" cy="198186"/>
              <a:chOff x="2448" y="2448"/>
              <a:chExt cx="528" cy="768"/>
            </a:xfrm>
          </p:grpSpPr>
          <p:grpSp>
            <p:nvGrpSpPr>
              <p:cNvPr id="76933" name="Group 8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</p:grpSpPr>
            <p:sp>
              <p:nvSpPr>
                <p:cNvPr id="291" name="Rectangle 9"/>
                <p:cNvSpPr>
                  <a:spLocks noChangeArrowheads="1"/>
                </p:cNvSpPr>
                <p:nvPr/>
              </p:nvSpPr>
              <p:spPr bwMode="auto">
                <a:xfrm>
                  <a:off x="2601" y="2776"/>
                  <a:ext cx="108" cy="45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2" name="Rectangle 10"/>
                <p:cNvSpPr>
                  <a:spLocks noChangeArrowheads="1"/>
                </p:cNvSpPr>
                <p:nvPr/>
              </p:nvSpPr>
              <p:spPr bwMode="auto">
                <a:xfrm rot="-1791987">
                  <a:off x="2516" y="2437"/>
                  <a:ext cx="85" cy="38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86" name="Rectangle 11"/>
              <p:cNvSpPr>
                <a:spLocks noChangeArrowheads="1"/>
              </p:cNvSpPr>
              <p:nvPr/>
            </p:nvSpPr>
            <p:spPr bwMode="auto">
              <a:xfrm rot="-1782456">
                <a:off x="2449" y="2489"/>
                <a:ext cx="58" cy="287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" name="Rectangle 12"/>
              <p:cNvSpPr>
                <a:spLocks noChangeArrowheads="1"/>
              </p:cNvSpPr>
              <p:nvPr/>
            </p:nvSpPr>
            <p:spPr bwMode="auto">
              <a:xfrm rot="1913690">
                <a:off x="2947" y="2489"/>
                <a:ext cx="46" cy="287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6936" name="Group 13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</p:grpSpPr>
            <p:sp>
              <p:nvSpPr>
                <p:cNvPr id="289" name="Rectangle 14"/>
                <p:cNvSpPr>
                  <a:spLocks noChangeArrowheads="1"/>
                </p:cNvSpPr>
                <p:nvPr/>
              </p:nvSpPr>
              <p:spPr bwMode="auto">
                <a:xfrm>
                  <a:off x="2568" y="2776"/>
                  <a:ext cx="93" cy="45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0" name="Rectangle 15"/>
                <p:cNvSpPr>
                  <a:spLocks noChangeArrowheads="1"/>
                </p:cNvSpPr>
                <p:nvPr/>
              </p:nvSpPr>
              <p:spPr bwMode="auto">
                <a:xfrm rot="-1791987">
                  <a:off x="2476" y="2437"/>
                  <a:ext cx="93" cy="38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6896" name="Group 7"/>
            <p:cNvGrpSpPr>
              <a:grpSpLocks/>
            </p:cNvGrpSpPr>
            <p:nvPr/>
          </p:nvGrpSpPr>
          <p:grpSpPr bwMode="auto">
            <a:xfrm>
              <a:off x="1474133" y="989482"/>
              <a:ext cx="126160" cy="204386"/>
              <a:chOff x="2448" y="2448"/>
              <a:chExt cx="528" cy="768"/>
            </a:xfrm>
          </p:grpSpPr>
          <p:grpSp>
            <p:nvGrpSpPr>
              <p:cNvPr id="76925" name="Group 8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</p:grpSpPr>
            <p:sp>
              <p:nvSpPr>
                <p:cNvPr id="283" name="Rectangle 9"/>
                <p:cNvSpPr>
                  <a:spLocks noChangeArrowheads="1"/>
                </p:cNvSpPr>
                <p:nvPr/>
              </p:nvSpPr>
              <p:spPr bwMode="auto">
                <a:xfrm>
                  <a:off x="2598" y="2781"/>
                  <a:ext cx="70" cy="43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4" name="Rectangle 10"/>
                <p:cNvSpPr>
                  <a:spLocks noChangeArrowheads="1"/>
                </p:cNvSpPr>
                <p:nvPr/>
              </p:nvSpPr>
              <p:spPr bwMode="auto">
                <a:xfrm rot="-1791987">
                  <a:off x="2513" y="2458"/>
                  <a:ext cx="85" cy="38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78" name="Rectangle 11"/>
              <p:cNvSpPr>
                <a:spLocks noChangeArrowheads="1"/>
              </p:cNvSpPr>
              <p:nvPr/>
            </p:nvSpPr>
            <p:spPr bwMode="auto">
              <a:xfrm rot="-1782456">
                <a:off x="2464" y="2509"/>
                <a:ext cx="46" cy="272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9" name="Rectangle 12"/>
              <p:cNvSpPr>
                <a:spLocks noChangeArrowheads="1"/>
              </p:cNvSpPr>
              <p:nvPr/>
            </p:nvSpPr>
            <p:spPr bwMode="auto">
              <a:xfrm rot="1913690">
                <a:off x="2928" y="2509"/>
                <a:ext cx="46" cy="272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6928" name="Group 13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</p:grpSpPr>
            <p:sp>
              <p:nvSpPr>
                <p:cNvPr id="281" name="Rectangle 14"/>
                <p:cNvSpPr>
                  <a:spLocks noChangeArrowheads="1"/>
                </p:cNvSpPr>
                <p:nvPr/>
              </p:nvSpPr>
              <p:spPr bwMode="auto">
                <a:xfrm>
                  <a:off x="2563" y="2781"/>
                  <a:ext cx="101" cy="43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2" name="Rectangle 15"/>
                <p:cNvSpPr>
                  <a:spLocks noChangeArrowheads="1"/>
                </p:cNvSpPr>
                <p:nvPr/>
              </p:nvSpPr>
              <p:spPr bwMode="auto">
                <a:xfrm rot="-1791987">
                  <a:off x="2501" y="2458"/>
                  <a:ext cx="62" cy="38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6897" name="Group 7"/>
            <p:cNvGrpSpPr>
              <a:grpSpLocks/>
            </p:cNvGrpSpPr>
            <p:nvPr/>
          </p:nvGrpSpPr>
          <p:grpSpPr bwMode="auto">
            <a:xfrm>
              <a:off x="1329529" y="917470"/>
              <a:ext cx="118364" cy="196318"/>
              <a:chOff x="2448" y="2448"/>
              <a:chExt cx="528" cy="768"/>
            </a:xfrm>
          </p:grpSpPr>
          <p:grpSp>
            <p:nvGrpSpPr>
              <p:cNvPr id="76917" name="Group 8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</p:grpSpPr>
            <p:sp>
              <p:nvSpPr>
                <p:cNvPr id="275" name="Rectangle 9"/>
                <p:cNvSpPr>
                  <a:spLocks noChangeArrowheads="1"/>
                </p:cNvSpPr>
                <p:nvPr/>
              </p:nvSpPr>
              <p:spPr bwMode="auto">
                <a:xfrm>
                  <a:off x="2606" y="2786"/>
                  <a:ext cx="83" cy="448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6" name="Rectangle 10"/>
                <p:cNvSpPr>
                  <a:spLocks noChangeArrowheads="1"/>
                </p:cNvSpPr>
                <p:nvPr/>
              </p:nvSpPr>
              <p:spPr bwMode="auto">
                <a:xfrm rot="-1791987">
                  <a:off x="2498" y="2450"/>
                  <a:ext cx="107" cy="39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70" name="Rectangle 11"/>
              <p:cNvSpPr>
                <a:spLocks noChangeArrowheads="1"/>
              </p:cNvSpPr>
              <p:nvPr/>
            </p:nvSpPr>
            <p:spPr bwMode="auto">
              <a:xfrm rot="-1782456">
                <a:off x="2453" y="2503"/>
                <a:ext cx="56" cy="283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1" name="Rectangle 12"/>
              <p:cNvSpPr>
                <a:spLocks noChangeArrowheads="1"/>
              </p:cNvSpPr>
              <p:nvPr/>
            </p:nvSpPr>
            <p:spPr bwMode="auto">
              <a:xfrm rot="1913690">
                <a:off x="2930" y="2503"/>
                <a:ext cx="50" cy="283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6920" name="Group 13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</p:grpSpPr>
            <p:sp>
              <p:nvSpPr>
                <p:cNvPr id="273" name="Rectangle 14"/>
                <p:cNvSpPr>
                  <a:spLocks noChangeArrowheads="1"/>
                </p:cNvSpPr>
                <p:nvPr/>
              </p:nvSpPr>
              <p:spPr bwMode="auto">
                <a:xfrm>
                  <a:off x="2595" y="2786"/>
                  <a:ext cx="99" cy="448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4" name="Rectangle 15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50"/>
                  <a:ext cx="99" cy="39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98" name="Group 24"/>
            <p:cNvGrpSpPr>
              <a:grpSpLocks/>
            </p:cNvGrpSpPr>
            <p:nvPr/>
          </p:nvGrpSpPr>
          <p:grpSpPr bwMode="auto">
            <a:xfrm>
              <a:off x="1972622" y="987893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261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267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8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62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3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64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26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6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99" name="Group 24"/>
            <p:cNvGrpSpPr>
              <a:grpSpLocks/>
            </p:cNvGrpSpPr>
            <p:nvPr/>
          </p:nvGrpSpPr>
          <p:grpSpPr bwMode="auto">
            <a:xfrm>
              <a:off x="1852909" y="919606"/>
              <a:ext cx="121696" cy="197736"/>
              <a:chOff x="2448" y="2448"/>
              <a:chExt cx="528" cy="768"/>
            </a:xfr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253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259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0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54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5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56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25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8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0" name="Group 24"/>
            <p:cNvGrpSpPr>
              <a:grpSpLocks/>
            </p:cNvGrpSpPr>
            <p:nvPr/>
          </p:nvGrpSpPr>
          <p:grpSpPr bwMode="auto">
            <a:xfrm>
              <a:off x="2483812" y="983910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245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25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2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46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48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249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0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1" name="Group 24"/>
            <p:cNvGrpSpPr>
              <a:grpSpLocks/>
            </p:cNvGrpSpPr>
            <p:nvPr/>
          </p:nvGrpSpPr>
          <p:grpSpPr bwMode="auto">
            <a:xfrm>
              <a:off x="2361777" y="929408"/>
              <a:ext cx="115945" cy="197736"/>
              <a:chOff x="2448" y="2448"/>
              <a:chExt cx="528" cy="768"/>
            </a:xfr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237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243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4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38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9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40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24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2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2" name="Group 24"/>
            <p:cNvGrpSpPr>
              <a:grpSpLocks/>
            </p:cNvGrpSpPr>
            <p:nvPr/>
          </p:nvGrpSpPr>
          <p:grpSpPr bwMode="auto">
            <a:xfrm>
              <a:off x="2695402" y="993500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229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235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6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30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1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32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23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4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3" name="Group 24"/>
            <p:cNvGrpSpPr>
              <a:grpSpLocks/>
            </p:cNvGrpSpPr>
            <p:nvPr/>
          </p:nvGrpSpPr>
          <p:grpSpPr bwMode="auto">
            <a:xfrm>
              <a:off x="2981083" y="995965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221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2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8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22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24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22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6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4" name="Group 24"/>
            <p:cNvGrpSpPr>
              <a:grpSpLocks/>
            </p:cNvGrpSpPr>
            <p:nvPr/>
          </p:nvGrpSpPr>
          <p:grpSpPr bwMode="auto">
            <a:xfrm>
              <a:off x="2853401" y="936682"/>
              <a:ext cx="104524" cy="197736"/>
              <a:chOff x="2448" y="2448"/>
              <a:chExt cx="528" cy="768"/>
            </a:xfr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213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219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0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14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16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21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8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5" name="Group 24"/>
            <p:cNvGrpSpPr>
              <a:grpSpLocks/>
            </p:cNvGrpSpPr>
            <p:nvPr/>
          </p:nvGrpSpPr>
          <p:grpSpPr bwMode="auto">
            <a:xfrm>
              <a:off x="2198348" y="722009"/>
              <a:ext cx="108075" cy="158686"/>
              <a:chOff x="2448" y="2448"/>
              <a:chExt cx="528" cy="768"/>
            </a:xfrm>
            <a:solidFill>
              <a:sysClr val="window" lastClr="FFFFFF">
                <a:lumMod val="75000"/>
              </a:sysClr>
            </a:solidFill>
          </p:grpSpPr>
          <p:grpSp>
            <p:nvGrpSpPr>
              <p:cNvPr id="205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21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2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06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08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209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0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6" name="Group 24"/>
            <p:cNvGrpSpPr>
              <a:grpSpLocks/>
            </p:cNvGrpSpPr>
            <p:nvPr/>
          </p:nvGrpSpPr>
          <p:grpSpPr bwMode="auto">
            <a:xfrm>
              <a:off x="2411040" y="723141"/>
              <a:ext cx="108075" cy="153341"/>
              <a:chOff x="2448" y="2448"/>
              <a:chExt cx="528" cy="768"/>
            </a:xfrm>
            <a:solidFill>
              <a:sysClr val="window" lastClr="FFFFFF">
                <a:lumMod val="75000"/>
              </a:sysClr>
            </a:solidFill>
          </p:grpSpPr>
          <p:grpSp>
            <p:nvGrpSpPr>
              <p:cNvPr id="197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203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4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98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9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00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20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2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7" name="Group 24"/>
            <p:cNvGrpSpPr>
              <a:grpSpLocks/>
            </p:cNvGrpSpPr>
            <p:nvPr/>
          </p:nvGrpSpPr>
          <p:grpSpPr bwMode="auto">
            <a:xfrm>
              <a:off x="2302470" y="615415"/>
              <a:ext cx="108075" cy="219261"/>
              <a:chOff x="2448" y="2448"/>
              <a:chExt cx="528" cy="768"/>
            </a:xfrm>
            <a:solidFill>
              <a:sysClr val="window" lastClr="FFFFFF">
                <a:lumMod val="75000"/>
              </a:sysClr>
            </a:solidFill>
          </p:grpSpPr>
          <p:grpSp>
            <p:nvGrpSpPr>
              <p:cNvPr id="189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95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6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90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1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92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9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4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8" name="Group 24"/>
            <p:cNvGrpSpPr>
              <a:grpSpLocks/>
            </p:cNvGrpSpPr>
            <p:nvPr/>
          </p:nvGrpSpPr>
          <p:grpSpPr bwMode="auto">
            <a:xfrm>
              <a:off x="1823991" y="736973"/>
              <a:ext cx="108075" cy="158686"/>
              <a:chOff x="2448" y="2448"/>
              <a:chExt cx="528" cy="768"/>
            </a:xfrm>
            <a:solidFill>
              <a:srgbClr val="F79646">
                <a:lumMod val="75000"/>
              </a:srgbClr>
            </a:solidFill>
          </p:grpSpPr>
          <p:grpSp>
            <p:nvGrpSpPr>
              <p:cNvPr id="181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87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8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82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3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84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8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6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9" name="Group 24"/>
            <p:cNvGrpSpPr>
              <a:grpSpLocks/>
            </p:cNvGrpSpPr>
            <p:nvPr/>
          </p:nvGrpSpPr>
          <p:grpSpPr bwMode="auto">
            <a:xfrm>
              <a:off x="2036683" y="738105"/>
              <a:ext cx="108075" cy="153341"/>
              <a:chOff x="2448" y="2448"/>
              <a:chExt cx="528" cy="768"/>
            </a:xfrm>
            <a:solidFill>
              <a:srgbClr val="F79646">
                <a:lumMod val="75000"/>
              </a:srgbClr>
            </a:solidFill>
          </p:grpSpPr>
          <p:grpSp>
            <p:nvGrpSpPr>
              <p:cNvPr id="173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79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0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74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5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76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7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8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10" name="Group 24"/>
            <p:cNvGrpSpPr>
              <a:grpSpLocks/>
            </p:cNvGrpSpPr>
            <p:nvPr/>
          </p:nvGrpSpPr>
          <p:grpSpPr bwMode="auto">
            <a:xfrm>
              <a:off x="1928113" y="630379"/>
              <a:ext cx="108075" cy="219261"/>
              <a:chOff x="2448" y="2448"/>
              <a:chExt cx="528" cy="768"/>
            </a:xfrm>
            <a:solidFill>
              <a:srgbClr val="F79646">
                <a:lumMod val="75000"/>
              </a:srgbClr>
            </a:solidFill>
          </p:grpSpPr>
          <p:grpSp>
            <p:nvGrpSpPr>
              <p:cNvPr id="165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7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2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6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68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69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0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11" name="Group 24"/>
            <p:cNvGrpSpPr>
              <a:grpSpLocks/>
            </p:cNvGrpSpPr>
            <p:nvPr/>
          </p:nvGrpSpPr>
          <p:grpSpPr bwMode="auto">
            <a:xfrm>
              <a:off x="1432132" y="732760"/>
              <a:ext cx="108075" cy="158686"/>
              <a:chOff x="2448" y="2448"/>
              <a:chExt cx="528" cy="768"/>
            </a:xfrm>
            <a:solidFill>
              <a:srgbClr val="006600"/>
            </a:solidFill>
          </p:grpSpPr>
          <p:grpSp>
            <p:nvGrpSpPr>
              <p:cNvPr id="157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63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4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58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9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60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6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2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12" name="Group 24"/>
            <p:cNvGrpSpPr>
              <a:grpSpLocks/>
            </p:cNvGrpSpPr>
            <p:nvPr/>
          </p:nvGrpSpPr>
          <p:grpSpPr bwMode="auto">
            <a:xfrm>
              <a:off x="1644824" y="733892"/>
              <a:ext cx="108075" cy="153341"/>
              <a:chOff x="2448" y="2448"/>
              <a:chExt cx="528" cy="768"/>
            </a:xfrm>
            <a:solidFill>
              <a:srgbClr val="006600"/>
            </a:solidFill>
          </p:grpSpPr>
          <p:grpSp>
            <p:nvGrpSpPr>
              <p:cNvPr id="149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55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50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52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5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13" name="Group 24"/>
            <p:cNvGrpSpPr>
              <a:grpSpLocks/>
            </p:cNvGrpSpPr>
            <p:nvPr/>
          </p:nvGrpSpPr>
          <p:grpSpPr bwMode="auto">
            <a:xfrm>
              <a:off x="1536254" y="626166"/>
              <a:ext cx="108075" cy="219261"/>
              <a:chOff x="2448" y="2448"/>
              <a:chExt cx="528" cy="768"/>
            </a:xfrm>
            <a:solidFill>
              <a:srgbClr val="006600"/>
            </a:solidFill>
          </p:grpSpPr>
          <p:grpSp>
            <p:nvGrpSpPr>
              <p:cNvPr id="141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47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8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42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44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4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6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14" name="Group 24"/>
            <p:cNvGrpSpPr>
              <a:grpSpLocks/>
            </p:cNvGrpSpPr>
            <p:nvPr/>
          </p:nvGrpSpPr>
          <p:grpSpPr bwMode="auto">
            <a:xfrm>
              <a:off x="2588693" y="741601"/>
              <a:ext cx="108075" cy="158686"/>
              <a:chOff x="2448" y="2448"/>
              <a:chExt cx="528" cy="768"/>
            </a:xfrm>
            <a:solidFill>
              <a:srgbClr val="C0504D">
                <a:lumMod val="50000"/>
              </a:srgbClr>
            </a:solidFill>
          </p:grpSpPr>
          <p:grpSp>
            <p:nvGrpSpPr>
              <p:cNvPr id="133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39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0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34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36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3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8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15" name="Group 24"/>
            <p:cNvGrpSpPr>
              <a:grpSpLocks/>
            </p:cNvGrpSpPr>
            <p:nvPr/>
          </p:nvGrpSpPr>
          <p:grpSpPr bwMode="auto">
            <a:xfrm>
              <a:off x="2801385" y="742733"/>
              <a:ext cx="108075" cy="153341"/>
              <a:chOff x="2448" y="2448"/>
              <a:chExt cx="528" cy="768"/>
            </a:xfrm>
            <a:solidFill>
              <a:srgbClr val="C0504D">
                <a:lumMod val="50000"/>
              </a:srgbClr>
            </a:solidFill>
          </p:grpSpPr>
          <p:grpSp>
            <p:nvGrpSpPr>
              <p:cNvPr id="125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3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2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6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8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29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16" name="Group 24"/>
            <p:cNvGrpSpPr>
              <a:grpSpLocks/>
            </p:cNvGrpSpPr>
            <p:nvPr/>
          </p:nvGrpSpPr>
          <p:grpSpPr bwMode="auto">
            <a:xfrm>
              <a:off x="2692815" y="635007"/>
              <a:ext cx="108075" cy="219261"/>
              <a:chOff x="2448" y="2448"/>
              <a:chExt cx="528" cy="768"/>
            </a:xfrm>
            <a:solidFill>
              <a:srgbClr val="C0504D">
                <a:lumMod val="50000"/>
              </a:srgbClr>
            </a:solidFill>
          </p:grpSpPr>
          <p:grpSp>
            <p:nvGrpSpPr>
              <p:cNvPr id="117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23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4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8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0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2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2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45" name="Oval 19"/>
          <p:cNvSpPr>
            <a:spLocks noChangeArrowheads="1"/>
          </p:cNvSpPr>
          <p:nvPr/>
        </p:nvSpPr>
        <p:spPr bwMode="auto">
          <a:xfrm>
            <a:off x="6205539" y="5516563"/>
            <a:ext cx="103188" cy="80963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58"/>
          <p:cNvSpPr>
            <a:spLocks noChangeArrowheads="1"/>
          </p:cNvSpPr>
          <p:nvPr/>
        </p:nvSpPr>
        <p:spPr bwMode="auto">
          <a:xfrm>
            <a:off x="5637212" y="5518149"/>
            <a:ext cx="111124" cy="95249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6581775" y="5476875"/>
            <a:ext cx="84137" cy="68263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58"/>
          <p:cNvSpPr>
            <a:spLocks noChangeArrowheads="1"/>
          </p:cNvSpPr>
          <p:nvPr/>
        </p:nvSpPr>
        <p:spPr bwMode="auto">
          <a:xfrm>
            <a:off x="5789614" y="5476875"/>
            <a:ext cx="88900" cy="71438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7118350" y="5473700"/>
            <a:ext cx="98425" cy="82550"/>
          </a:xfrm>
          <a:prstGeom prst="ellipse">
            <a:avLst/>
          </a:prstGeom>
          <a:gradFill flip="none" rotWithShape="1">
            <a:gsLst>
              <a:gs pos="0">
                <a:srgbClr val="1F497D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1F497D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1F497D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21"/>
          <p:cNvSpPr>
            <a:spLocks noChangeArrowheads="1"/>
          </p:cNvSpPr>
          <p:nvPr/>
        </p:nvSpPr>
        <p:spPr bwMode="auto">
          <a:xfrm>
            <a:off x="7294563" y="5511800"/>
            <a:ext cx="131762" cy="109537"/>
          </a:xfrm>
          <a:prstGeom prst="ellipse">
            <a:avLst/>
          </a:prstGeom>
          <a:gradFill flip="none" rotWithShape="1">
            <a:gsLst>
              <a:gs pos="0">
                <a:srgbClr val="1F497D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1F497D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1F497D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9"/>
          <p:cNvSpPr>
            <a:spLocks noChangeArrowheads="1"/>
          </p:cNvSpPr>
          <p:nvPr/>
        </p:nvSpPr>
        <p:spPr bwMode="auto">
          <a:xfrm>
            <a:off x="6302441" y="5167016"/>
            <a:ext cx="109996" cy="90717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shade val="30000"/>
                  <a:satMod val="115000"/>
                </a:sysClr>
              </a:gs>
              <a:gs pos="29000">
                <a:sysClr val="windowText" lastClr="000000">
                  <a:lumMod val="50000"/>
                  <a:lumOff val="50000"/>
                  <a:shade val="67500"/>
                  <a:satMod val="11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3" name="Oval 6"/>
          <p:cNvSpPr>
            <a:spLocks noChangeArrowheads="1"/>
          </p:cNvSpPr>
          <p:nvPr/>
        </p:nvSpPr>
        <p:spPr bwMode="auto">
          <a:xfrm>
            <a:off x="1334734" y="4429375"/>
            <a:ext cx="193217" cy="193217"/>
          </a:xfrm>
          <a:prstGeom prst="ellipse">
            <a:avLst/>
          </a:prstGeom>
          <a:gradFill>
            <a:gsLst>
              <a:gs pos="0">
                <a:srgbClr val="7030A0"/>
              </a:gs>
              <a:gs pos="60000">
                <a:srgbClr val="CC3399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</a:endParaRPr>
          </a:p>
        </p:txBody>
      </p:sp>
      <p:grpSp>
        <p:nvGrpSpPr>
          <p:cNvPr id="1234" name="Group 7"/>
          <p:cNvGrpSpPr>
            <a:grpSpLocks/>
          </p:cNvGrpSpPr>
          <p:nvPr/>
        </p:nvGrpSpPr>
        <p:grpSpPr bwMode="auto">
          <a:xfrm>
            <a:off x="1176338" y="4613275"/>
            <a:ext cx="233362" cy="338138"/>
            <a:chOff x="2448" y="2448"/>
            <a:chExt cx="528" cy="768"/>
          </a:xfrm>
        </p:grpSpPr>
        <p:grpSp>
          <p:nvGrpSpPr>
            <p:cNvPr id="1235" name="Group 8"/>
            <p:cNvGrpSpPr>
              <a:grpSpLocks/>
            </p:cNvGrpSpPr>
            <p:nvPr/>
          </p:nvGrpSpPr>
          <p:grpSpPr bwMode="auto">
            <a:xfrm>
              <a:off x="2544" y="2448"/>
              <a:ext cx="144" cy="768"/>
              <a:chOff x="2496" y="2448"/>
              <a:chExt cx="192" cy="768"/>
            </a:xfrm>
          </p:grpSpPr>
          <p:sp>
            <p:nvSpPr>
              <p:cNvPr id="1241" name="Rectangle 9"/>
              <p:cNvSpPr>
                <a:spLocks noChangeArrowheads="1"/>
              </p:cNvSpPr>
              <p:nvPr/>
            </p:nvSpPr>
            <p:spPr bwMode="auto">
              <a:xfrm>
                <a:off x="2593" y="2783"/>
                <a:ext cx="96" cy="433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2" name="Rectangle 10"/>
              <p:cNvSpPr>
                <a:spLocks noChangeArrowheads="1"/>
              </p:cNvSpPr>
              <p:nvPr/>
            </p:nvSpPr>
            <p:spPr bwMode="auto">
              <a:xfrm rot="-1791987">
                <a:off x="2497" y="2448"/>
                <a:ext cx="96" cy="386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6" name="Rectangle 11"/>
            <p:cNvSpPr>
              <a:spLocks noChangeArrowheads="1"/>
            </p:cNvSpPr>
            <p:nvPr/>
          </p:nvSpPr>
          <p:spPr bwMode="auto">
            <a:xfrm rot="-1782456">
              <a:off x="2448" y="2495"/>
              <a:ext cx="47" cy="288"/>
            </a:xfrm>
            <a:prstGeom prst="rect">
              <a:avLst/>
            </a:prstGeom>
            <a:gradFill rotWithShape="1">
              <a:gsLst>
                <a:gs pos="0">
                  <a:srgbClr val="FF99CC">
                    <a:gamma/>
                    <a:shade val="46275"/>
                    <a:invGamma/>
                  </a:srgbClr>
                </a:gs>
                <a:gs pos="5000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237" name="Rectangle 12"/>
            <p:cNvSpPr>
              <a:spLocks noChangeArrowheads="1"/>
            </p:cNvSpPr>
            <p:nvPr/>
          </p:nvSpPr>
          <p:spPr bwMode="auto">
            <a:xfrm rot="1913690">
              <a:off x="2929" y="2495"/>
              <a:ext cx="47" cy="288"/>
            </a:xfrm>
            <a:prstGeom prst="rect">
              <a:avLst/>
            </a:prstGeom>
            <a:gradFill rotWithShape="1">
              <a:gsLst>
                <a:gs pos="0">
                  <a:srgbClr val="FF99CC">
                    <a:gamma/>
                    <a:shade val="46275"/>
                    <a:invGamma/>
                  </a:srgbClr>
                </a:gs>
                <a:gs pos="5000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grpSp>
          <p:nvGrpSpPr>
            <p:cNvPr id="1238" name="Group 13"/>
            <p:cNvGrpSpPr>
              <a:grpSpLocks/>
            </p:cNvGrpSpPr>
            <p:nvPr/>
          </p:nvGrpSpPr>
          <p:grpSpPr bwMode="auto">
            <a:xfrm flipH="1">
              <a:off x="2736" y="2448"/>
              <a:ext cx="144" cy="768"/>
              <a:chOff x="2496" y="2448"/>
              <a:chExt cx="192" cy="768"/>
            </a:xfrm>
          </p:grpSpPr>
          <p:sp>
            <p:nvSpPr>
              <p:cNvPr id="1239" name="Rectangle 14"/>
              <p:cNvSpPr>
                <a:spLocks noChangeArrowheads="1"/>
              </p:cNvSpPr>
              <p:nvPr/>
            </p:nvSpPr>
            <p:spPr bwMode="auto">
              <a:xfrm>
                <a:off x="2593" y="2783"/>
                <a:ext cx="96" cy="433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" name="Rectangle 15"/>
              <p:cNvSpPr>
                <a:spLocks noChangeArrowheads="1"/>
              </p:cNvSpPr>
              <p:nvPr/>
            </p:nvSpPr>
            <p:spPr bwMode="auto">
              <a:xfrm rot="-1791987">
                <a:off x="2497" y="2448"/>
                <a:ext cx="96" cy="386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243" name="Oval 19"/>
          <p:cNvSpPr>
            <a:spLocks noChangeArrowheads="1"/>
          </p:cNvSpPr>
          <p:nvPr/>
        </p:nvSpPr>
        <p:spPr bwMode="auto">
          <a:xfrm>
            <a:off x="1489075" y="3281363"/>
            <a:ext cx="193675" cy="192087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</a:endParaRPr>
          </a:p>
        </p:txBody>
      </p:sp>
      <p:sp>
        <p:nvSpPr>
          <p:cNvPr id="1244" name="Oval 21"/>
          <p:cNvSpPr>
            <a:spLocks noChangeArrowheads="1"/>
          </p:cNvSpPr>
          <p:nvPr/>
        </p:nvSpPr>
        <p:spPr bwMode="auto">
          <a:xfrm>
            <a:off x="1952625" y="3287713"/>
            <a:ext cx="193675" cy="192087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</a:endParaRPr>
          </a:p>
        </p:txBody>
      </p:sp>
      <p:sp>
        <p:nvSpPr>
          <p:cNvPr id="1245" name="Text Box 23"/>
          <p:cNvSpPr txBox="1">
            <a:spLocks noChangeArrowheads="1"/>
          </p:cNvSpPr>
          <p:nvPr/>
        </p:nvSpPr>
        <p:spPr bwMode="auto">
          <a:xfrm>
            <a:off x="2182813" y="3046413"/>
            <a:ext cx="85248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ko-KR" sz="1100" b="1" kern="0" dirty="0">
                <a:solidFill>
                  <a:srgbClr val="000000"/>
                </a:solidFill>
                <a:ea typeface="굴림" pitchFamily="34" charset="-127"/>
              </a:rPr>
              <a:t>Free plasma proteins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grpSp>
        <p:nvGrpSpPr>
          <p:cNvPr id="1246" name="Group 24"/>
          <p:cNvGrpSpPr>
            <a:grpSpLocks/>
          </p:cNvGrpSpPr>
          <p:nvPr/>
        </p:nvGrpSpPr>
        <p:grpSpPr bwMode="auto">
          <a:xfrm>
            <a:off x="1145109" y="3897759"/>
            <a:ext cx="232464" cy="338130"/>
            <a:chOff x="2448" y="2448"/>
            <a:chExt cx="528" cy="768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1247" name="Group 25"/>
            <p:cNvGrpSpPr>
              <a:grpSpLocks/>
            </p:cNvGrpSpPr>
            <p:nvPr/>
          </p:nvGrpSpPr>
          <p:grpSpPr bwMode="auto">
            <a:xfrm>
              <a:off x="2544" y="2448"/>
              <a:ext cx="144" cy="768"/>
              <a:chOff x="2496" y="2448"/>
              <a:chExt cx="192" cy="768"/>
            </a:xfrm>
            <a:grpFill/>
          </p:grpSpPr>
          <p:sp>
            <p:nvSpPr>
              <p:cNvPr id="1253" name="Rectangle 26"/>
              <p:cNvSpPr>
                <a:spLocks noChangeArrowheads="1"/>
              </p:cNvSpPr>
              <p:nvPr/>
            </p:nvSpPr>
            <p:spPr bwMode="auto">
              <a:xfrm>
                <a:off x="2592" y="2784"/>
                <a:ext cx="96" cy="43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4" name="Rectangle 27"/>
              <p:cNvSpPr>
                <a:spLocks noChangeArrowheads="1"/>
              </p:cNvSpPr>
              <p:nvPr/>
            </p:nvSpPr>
            <p:spPr bwMode="auto">
              <a:xfrm rot="-1791987">
                <a:off x="2496" y="2448"/>
                <a:ext cx="96" cy="38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48" name="Rectangle 28"/>
            <p:cNvSpPr>
              <a:spLocks noChangeArrowheads="1"/>
            </p:cNvSpPr>
            <p:nvPr/>
          </p:nvSpPr>
          <p:spPr bwMode="auto">
            <a:xfrm rot="-1782456">
              <a:off x="2448" y="2496"/>
              <a:ext cx="48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249" name="Rectangle 29"/>
            <p:cNvSpPr>
              <a:spLocks noChangeArrowheads="1"/>
            </p:cNvSpPr>
            <p:nvPr/>
          </p:nvSpPr>
          <p:spPr bwMode="auto">
            <a:xfrm rot="1913690">
              <a:off x="2928" y="2496"/>
              <a:ext cx="48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grpSp>
          <p:nvGrpSpPr>
            <p:cNvPr id="1250" name="Group 30"/>
            <p:cNvGrpSpPr>
              <a:grpSpLocks/>
            </p:cNvGrpSpPr>
            <p:nvPr/>
          </p:nvGrpSpPr>
          <p:grpSpPr bwMode="auto">
            <a:xfrm flipH="1">
              <a:off x="2736" y="2448"/>
              <a:ext cx="144" cy="768"/>
              <a:chOff x="2496" y="2448"/>
              <a:chExt cx="192" cy="768"/>
            </a:xfrm>
            <a:grpFill/>
          </p:grpSpPr>
          <p:sp>
            <p:nvSpPr>
              <p:cNvPr id="1251" name="Rectangle 31"/>
              <p:cNvSpPr>
                <a:spLocks noChangeArrowheads="1"/>
              </p:cNvSpPr>
              <p:nvPr/>
            </p:nvSpPr>
            <p:spPr bwMode="auto">
              <a:xfrm>
                <a:off x="2592" y="2784"/>
                <a:ext cx="96" cy="43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2" name="Rectangle 32"/>
              <p:cNvSpPr>
                <a:spLocks noChangeArrowheads="1"/>
              </p:cNvSpPr>
              <p:nvPr/>
            </p:nvSpPr>
            <p:spPr bwMode="auto">
              <a:xfrm rot="-1791987">
                <a:off x="2496" y="2448"/>
                <a:ext cx="96" cy="38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55" name="Group 33"/>
          <p:cNvGrpSpPr>
            <a:grpSpLocks/>
          </p:cNvGrpSpPr>
          <p:nvPr/>
        </p:nvGrpSpPr>
        <p:grpSpPr bwMode="auto">
          <a:xfrm>
            <a:off x="1482725" y="3897313"/>
            <a:ext cx="233363" cy="338137"/>
            <a:chOff x="2448" y="2448"/>
            <a:chExt cx="528" cy="768"/>
          </a:xfrm>
        </p:grpSpPr>
        <p:grpSp>
          <p:nvGrpSpPr>
            <p:cNvPr id="1256" name="Group 34"/>
            <p:cNvGrpSpPr>
              <a:grpSpLocks/>
            </p:cNvGrpSpPr>
            <p:nvPr/>
          </p:nvGrpSpPr>
          <p:grpSpPr bwMode="auto">
            <a:xfrm>
              <a:off x="2544" y="2448"/>
              <a:ext cx="144" cy="768"/>
              <a:chOff x="2496" y="2448"/>
              <a:chExt cx="192" cy="768"/>
            </a:xfrm>
          </p:grpSpPr>
          <p:sp>
            <p:nvSpPr>
              <p:cNvPr id="1262" name="Rectangle 35"/>
              <p:cNvSpPr>
                <a:spLocks noChangeArrowheads="1"/>
              </p:cNvSpPr>
              <p:nvPr/>
            </p:nvSpPr>
            <p:spPr bwMode="auto">
              <a:xfrm>
                <a:off x="2593" y="2783"/>
                <a:ext cx="96" cy="433"/>
              </a:xfrm>
              <a:prstGeom prst="rect">
                <a:avLst/>
              </a:prstGeom>
              <a:gradFill rotWithShape="1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3" name="Rectangle 36"/>
              <p:cNvSpPr>
                <a:spLocks noChangeArrowheads="1"/>
              </p:cNvSpPr>
              <p:nvPr/>
            </p:nvSpPr>
            <p:spPr bwMode="auto">
              <a:xfrm rot="-1791987">
                <a:off x="2497" y="2448"/>
                <a:ext cx="96" cy="386"/>
              </a:xfrm>
              <a:prstGeom prst="rect">
                <a:avLst/>
              </a:prstGeom>
              <a:gradFill rotWithShape="1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57" name="Rectangle 37"/>
            <p:cNvSpPr>
              <a:spLocks noChangeArrowheads="1"/>
            </p:cNvSpPr>
            <p:nvPr/>
          </p:nvSpPr>
          <p:spPr bwMode="auto">
            <a:xfrm rot="-1782456">
              <a:off x="2448" y="2495"/>
              <a:ext cx="47" cy="288"/>
            </a:xfrm>
            <a:prstGeom prst="rect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258" name="Rectangle 38"/>
            <p:cNvSpPr>
              <a:spLocks noChangeArrowheads="1"/>
            </p:cNvSpPr>
            <p:nvPr/>
          </p:nvSpPr>
          <p:spPr bwMode="auto">
            <a:xfrm rot="1913690">
              <a:off x="2929" y="2495"/>
              <a:ext cx="47" cy="288"/>
            </a:xfrm>
            <a:prstGeom prst="rect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grpSp>
          <p:nvGrpSpPr>
            <p:cNvPr id="1259" name="Group 39"/>
            <p:cNvGrpSpPr>
              <a:grpSpLocks/>
            </p:cNvGrpSpPr>
            <p:nvPr/>
          </p:nvGrpSpPr>
          <p:grpSpPr bwMode="auto">
            <a:xfrm flipH="1">
              <a:off x="2736" y="2448"/>
              <a:ext cx="144" cy="768"/>
              <a:chOff x="2496" y="2448"/>
              <a:chExt cx="192" cy="768"/>
            </a:xfrm>
          </p:grpSpPr>
          <p:sp>
            <p:nvSpPr>
              <p:cNvPr id="1260" name="Rectangle 40"/>
              <p:cNvSpPr>
                <a:spLocks noChangeArrowheads="1"/>
              </p:cNvSpPr>
              <p:nvPr/>
            </p:nvSpPr>
            <p:spPr bwMode="auto">
              <a:xfrm>
                <a:off x="2593" y="2783"/>
                <a:ext cx="96" cy="433"/>
              </a:xfrm>
              <a:prstGeom prst="rect">
                <a:avLst/>
              </a:prstGeom>
              <a:gradFill rotWithShape="1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1" name="Rectangle 41"/>
              <p:cNvSpPr>
                <a:spLocks noChangeArrowheads="1"/>
              </p:cNvSpPr>
              <p:nvPr/>
            </p:nvSpPr>
            <p:spPr bwMode="auto">
              <a:xfrm rot="-1791987">
                <a:off x="2497" y="2448"/>
                <a:ext cx="96" cy="386"/>
              </a:xfrm>
              <a:prstGeom prst="rect">
                <a:avLst/>
              </a:prstGeom>
              <a:gradFill rotWithShape="1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64" name="Group 42"/>
          <p:cNvGrpSpPr>
            <a:grpSpLocks/>
          </p:cNvGrpSpPr>
          <p:nvPr/>
        </p:nvGrpSpPr>
        <p:grpSpPr bwMode="auto">
          <a:xfrm>
            <a:off x="1821368" y="3897759"/>
            <a:ext cx="232464" cy="338130"/>
            <a:chOff x="2448" y="2448"/>
            <a:chExt cx="528" cy="768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grpSp>
          <p:nvGrpSpPr>
            <p:cNvPr id="1265" name="Group 43"/>
            <p:cNvGrpSpPr>
              <a:grpSpLocks/>
            </p:cNvGrpSpPr>
            <p:nvPr/>
          </p:nvGrpSpPr>
          <p:grpSpPr bwMode="auto">
            <a:xfrm>
              <a:off x="2544" y="2448"/>
              <a:ext cx="144" cy="768"/>
              <a:chOff x="2496" y="2448"/>
              <a:chExt cx="192" cy="768"/>
            </a:xfrm>
            <a:grpFill/>
          </p:grpSpPr>
          <p:sp>
            <p:nvSpPr>
              <p:cNvPr id="1271" name="Rectangle 44"/>
              <p:cNvSpPr>
                <a:spLocks noChangeArrowheads="1"/>
              </p:cNvSpPr>
              <p:nvPr/>
            </p:nvSpPr>
            <p:spPr bwMode="auto">
              <a:xfrm>
                <a:off x="2592" y="2784"/>
                <a:ext cx="96" cy="43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2" name="Rectangle 45"/>
              <p:cNvSpPr>
                <a:spLocks noChangeArrowheads="1"/>
              </p:cNvSpPr>
              <p:nvPr/>
            </p:nvSpPr>
            <p:spPr bwMode="auto">
              <a:xfrm rot="-1791987">
                <a:off x="2496" y="2448"/>
                <a:ext cx="96" cy="38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66" name="Rectangle 46"/>
            <p:cNvSpPr>
              <a:spLocks noChangeArrowheads="1"/>
            </p:cNvSpPr>
            <p:nvPr/>
          </p:nvSpPr>
          <p:spPr bwMode="auto">
            <a:xfrm rot="-1782456">
              <a:off x="2448" y="2496"/>
              <a:ext cx="48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267" name="Rectangle 47"/>
            <p:cNvSpPr>
              <a:spLocks noChangeArrowheads="1"/>
            </p:cNvSpPr>
            <p:nvPr/>
          </p:nvSpPr>
          <p:spPr bwMode="auto">
            <a:xfrm rot="1913690">
              <a:off x="2928" y="2496"/>
              <a:ext cx="48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grpSp>
          <p:nvGrpSpPr>
            <p:cNvPr id="1268" name="Group 48"/>
            <p:cNvGrpSpPr>
              <a:grpSpLocks/>
            </p:cNvGrpSpPr>
            <p:nvPr/>
          </p:nvGrpSpPr>
          <p:grpSpPr bwMode="auto">
            <a:xfrm flipH="1">
              <a:off x="2736" y="2448"/>
              <a:ext cx="144" cy="768"/>
              <a:chOff x="2496" y="2448"/>
              <a:chExt cx="192" cy="768"/>
            </a:xfrm>
            <a:grpFill/>
          </p:grpSpPr>
          <p:sp>
            <p:nvSpPr>
              <p:cNvPr id="1269" name="Rectangle 49"/>
              <p:cNvSpPr>
                <a:spLocks noChangeArrowheads="1"/>
              </p:cNvSpPr>
              <p:nvPr/>
            </p:nvSpPr>
            <p:spPr bwMode="auto">
              <a:xfrm>
                <a:off x="2592" y="2784"/>
                <a:ext cx="96" cy="43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0" name="Rectangle 50"/>
              <p:cNvSpPr>
                <a:spLocks noChangeArrowheads="1"/>
              </p:cNvSpPr>
              <p:nvPr/>
            </p:nvSpPr>
            <p:spPr bwMode="auto">
              <a:xfrm rot="-1791987">
                <a:off x="2496" y="2448"/>
                <a:ext cx="96" cy="38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273" name="Text Box 51"/>
          <p:cNvSpPr txBox="1">
            <a:spLocks noChangeArrowheads="1"/>
          </p:cNvSpPr>
          <p:nvPr/>
        </p:nvSpPr>
        <p:spPr bwMode="auto">
          <a:xfrm>
            <a:off x="2181225" y="3884613"/>
            <a:ext cx="9175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ko-KR" sz="1100" b="1" kern="0" dirty="0">
                <a:solidFill>
                  <a:srgbClr val="000000"/>
                </a:solidFill>
                <a:ea typeface="굴림" pitchFamily="34" charset="-127"/>
              </a:rPr>
              <a:t>Abundant </a:t>
            </a:r>
            <a:r>
              <a:rPr lang="en-US" altLang="ko-KR" sz="1100" b="1" kern="0" dirty="0" err="1" smtClean="0">
                <a:solidFill>
                  <a:srgbClr val="000000"/>
                </a:solidFill>
                <a:ea typeface="굴림" pitchFamily="34" charset="-127"/>
              </a:rPr>
              <a:t>IgGs</a:t>
            </a:r>
            <a:r>
              <a:rPr lang="en-US" altLang="ko-KR" sz="1100" b="1" kern="0" dirty="0" smtClean="0">
                <a:solidFill>
                  <a:srgbClr val="000000"/>
                </a:solidFill>
                <a:ea typeface="굴림" pitchFamily="34" charset="-127"/>
              </a:rPr>
              <a:t>, </a:t>
            </a:r>
            <a:r>
              <a:rPr lang="en-US" altLang="ko-KR" sz="1100" b="1" kern="0" dirty="0" err="1" smtClean="0">
                <a:solidFill>
                  <a:srgbClr val="000000"/>
                </a:solidFill>
                <a:ea typeface="굴림" pitchFamily="34" charset="-127"/>
              </a:rPr>
              <a:t>IgMs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grpSp>
        <p:nvGrpSpPr>
          <p:cNvPr id="1274" name="Group 53"/>
          <p:cNvGrpSpPr>
            <a:grpSpLocks/>
          </p:cNvGrpSpPr>
          <p:nvPr/>
        </p:nvGrpSpPr>
        <p:grpSpPr bwMode="auto">
          <a:xfrm flipH="1">
            <a:off x="1620838" y="4522788"/>
            <a:ext cx="74612" cy="241300"/>
            <a:chOff x="1259" y="3216"/>
            <a:chExt cx="144" cy="240"/>
          </a:xfrm>
        </p:grpSpPr>
        <p:sp>
          <p:nvSpPr>
            <p:cNvPr id="1275" name="Line 54"/>
            <p:cNvSpPr>
              <a:spLocks noChangeShapeType="1"/>
            </p:cNvSpPr>
            <p:nvPr/>
          </p:nvSpPr>
          <p:spPr bwMode="auto">
            <a:xfrm flipH="1">
              <a:off x="1259" y="3216"/>
              <a:ext cx="1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276" name="Line 55"/>
            <p:cNvSpPr>
              <a:spLocks noChangeShapeType="1"/>
            </p:cNvSpPr>
            <p:nvPr/>
          </p:nvSpPr>
          <p:spPr bwMode="auto">
            <a:xfrm flipH="1">
              <a:off x="1259" y="3456"/>
              <a:ext cx="1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277" name="Line 56"/>
            <p:cNvSpPr>
              <a:spLocks noChangeShapeType="1"/>
            </p:cNvSpPr>
            <p:nvPr/>
          </p:nvSpPr>
          <p:spPr bwMode="auto">
            <a:xfrm flipH="1">
              <a:off x="1259" y="3216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</p:grpSp>
      <p:sp>
        <p:nvSpPr>
          <p:cNvPr id="1278" name="Text Box 57"/>
          <p:cNvSpPr txBox="1">
            <a:spLocks noChangeArrowheads="1"/>
          </p:cNvSpPr>
          <p:nvPr/>
        </p:nvSpPr>
        <p:spPr bwMode="auto">
          <a:xfrm>
            <a:off x="1667936" y="4468814"/>
            <a:ext cx="14097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ko-KR" sz="1100" b="1" kern="0" dirty="0" err="1" smtClean="0">
                <a:solidFill>
                  <a:srgbClr val="000000"/>
                </a:solidFill>
                <a:ea typeface="굴림" pitchFamily="34" charset="-127"/>
              </a:rPr>
              <a:t>AutoAb</a:t>
            </a:r>
            <a:r>
              <a:rPr lang="en-US" altLang="ko-KR" sz="1100" b="1" kern="0" dirty="0" smtClean="0">
                <a:solidFill>
                  <a:srgbClr val="000000"/>
                </a:solidFill>
                <a:ea typeface="굴림" pitchFamily="34" charset="-127"/>
              </a:rPr>
              <a:t>-Antigen </a:t>
            </a:r>
            <a:r>
              <a:rPr lang="en-US" altLang="ko-KR" sz="1100" b="1" kern="0" dirty="0" err="1" smtClean="0">
                <a:solidFill>
                  <a:srgbClr val="000000"/>
                </a:solidFill>
                <a:ea typeface="굴림" pitchFamily="34" charset="-127"/>
              </a:rPr>
              <a:t>IgG</a:t>
            </a:r>
            <a:r>
              <a:rPr lang="en-US" altLang="ko-KR" sz="1100" b="1" kern="0" dirty="0" smtClean="0">
                <a:solidFill>
                  <a:srgbClr val="000000"/>
                </a:solidFill>
                <a:ea typeface="굴림" pitchFamily="34" charset="-127"/>
              </a:rPr>
              <a:t> Complex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1279" name="Oval 58"/>
          <p:cNvSpPr>
            <a:spLocks noChangeArrowheads="1"/>
          </p:cNvSpPr>
          <p:nvPr/>
        </p:nvSpPr>
        <p:spPr bwMode="auto">
          <a:xfrm>
            <a:off x="1722438" y="3286125"/>
            <a:ext cx="193675" cy="193675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</a:endParaRPr>
          </a:p>
        </p:txBody>
      </p:sp>
      <p:sp>
        <p:nvSpPr>
          <p:cNvPr id="1280" name="Oval 59"/>
          <p:cNvSpPr>
            <a:spLocks noChangeArrowheads="1"/>
          </p:cNvSpPr>
          <p:nvPr/>
        </p:nvSpPr>
        <p:spPr bwMode="auto">
          <a:xfrm>
            <a:off x="1020949" y="3277552"/>
            <a:ext cx="193342" cy="19334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29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</a:endParaRPr>
          </a:p>
        </p:txBody>
      </p:sp>
      <p:sp>
        <p:nvSpPr>
          <p:cNvPr id="1291" name="Oval 19"/>
          <p:cNvSpPr>
            <a:spLocks noChangeArrowheads="1"/>
          </p:cNvSpPr>
          <p:nvPr/>
        </p:nvSpPr>
        <p:spPr bwMode="auto">
          <a:xfrm>
            <a:off x="1252538" y="3275013"/>
            <a:ext cx="192087" cy="193675"/>
          </a:xfrm>
          <a:prstGeom prst="ellipse">
            <a:avLst/>
          </a:prstGeom>
          <a:gradFill flip="none" rotWithShape="1">
            <a:gsLst>
              <a:gs pos="0">
                <a:srgbClr val="006600"/>
              </a:gs>
              <a:gs pos="71000">
                <a:srgbClr val="00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800" kern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 rot="3960000">
            <a:off x="4770438" y="5229488"/>
            <a:ext cx="377013" cy="496638"/>
            <a:chOff x="4770438" y="5394575"/>
            <a:chExt cx="377013" cy="496638"/>
          </a:xfrm>
        </p:grpSpPr>
        <p:sp>
          <p:nvSpPr>
            <p:cNvPr id="1293" name="Oval 6"/>
            <p:cNvSpPr>
              <a:spLocks noChangeArrowheads="1"/>
            </p:cNvSpPr>
            <p:nvPr/>
          </p:nvSpPr>
          <p:spPr bwMode="auto">
            <a:xfrm>
              <a:off x="4954234" y="5394575"/>
              <a:ext cx="193217" cy="193217"/>
            </a:xfrm>
            <a:prstGeom prst="ellipse">
              <a:avLst/>
            </a:prstGeom>
            <a:gradFill>
              <a:gsLst>
                <a:gs pos="0">
                  <a:srgbClr val="7030A0"/>
                </a:gs>
                <a:gs pos="60000">
                  <a:srgbClr val="CC3399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grpSp>
          <p:nvGrpSpPr>
            <p:cNvPr id="1294" name="Group 7"/>
            <p:cNvGrpSpPr>
              <a:grpSpLocks/>
            </p:cNvGrpSpPr>
            <p:nvPr/>
          </p:nvGrpSpPr>
          <p:grpSpPr bwMode="auto">
            <a:xfrm>
              <a:off x="4770438" y="5553075"/>
              <a:ext cx="233362" cy="338138"/>
              <a:chOff x="2448" y="2448"/>
              <a:chExt cx="528" cy="768"/>
            </a:xfrm>
          </p:grpSpPr>
          <p:grpSp>
            <p:nvGrpSpPr>
              <p:cNvPr id="1295" name="Group 8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</p:grpSpPr>
            <p:sp>
              <p:nvSpPr>
                <p:cNvPr id="1301" name="Rectangle 9"/>
                <p:cNvSpPr>
                  <a:spLocks noChangeArrowheads="1"/>
                </p:cNvSpPr>
                <p:nvPr/>
              </p:nvSpPr>
              <p:spPr bwMode="auto">
                <a:xfrm>
                  <a:off x="2593" y="2783"/>
                  <a:ext cx="96" cy="43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02" name="Rectangle 10"/>
                <p:cNvSpPr>
                  <a:spLocks noChangeArrowheads="1"/>
                </p:cNvSpPr>
                <p:nvPr/>
              </p:nvSpPr>
              <p:spPr bwMode="auto">
                <a:xfrm rot="-1791987">
                  <a:off x="2497" y="2448"/>
                  <a:ext cx="96" cy="38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96" name="Rectangle 11"/>
              <p:cNvSpPr>
                <a:spLocks noChangeArrowheads="1"/>
              </p:cNvSpPr>
              <p:nvPr/>
            </p:nvSpPr>
            <p:spPr bwMode="auto">
              <a:xfrm rot="-1782456">
                <a:off x="2448" y="2495"/>
                <a:ext cx="47" cy="288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7" name="Rectangle 12"/>
              <p:cNvSpPr>
                <a:spLocks noChangeArrowheads="1"/>
              </p:cNvSpPr>
              <p:nvPr/>
            </p:nvSpPr>
            <p:spPr bwMode="auto">
              <a:xfrm rot="1913690">
                <a:off x="2929" y="2495"/>
                <a:ext cx="47" cy="288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298" name="Group 13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</p:grpSpPr>
            <p:sp>
              <p:nvSpPr>
                <p:cNvPr id="1299" name="Rectangle 14"/>
                <p:cNvSpPr>
                  <a:spLocks noChangeArrowheads="1"/>
                </p:cNvSpPr>
                <p:nvPr/>
              </p:nvSpPr>
              <p:spPr bwMode="auto">
                <a:xfrm>
                  <a:off x="2593" y="2783"/>
                  <a:ext cx="96" cy="43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00" name="Rectangle 15"/>
                <p:cNvSpPr>
                  <a:spLocks noChangeArrowheads="1"/>
                </p:cNvSpPr>
                <p:nvPr/>
              </p:nvSpPr>
              <p:spPr bwMode="auto">
                <a:xfrm rot="-1791987">
                  <a:off x="2497" y="2448"/>
                  <a:ext cx="96" cy="38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5664199" y="4205014"/>
            <a:ext cx="18626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100" b="1" kern="0" dirty="0">
                <a:solidFill>
                  <a:srgbClr val="000000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Fluorescently labeled </a:t>
            </a:r>
            <a:endParaRPr lang="en-US" sz="1100" b="1" kern="0" dirty="0" smtClean="0">
              <a:solidFill>
                <a:srgbClr val="000000"/>
              </a:solidFill>
              <a:latin typeface="Arial" pitchFamily="34" charset="0"/>
              <a:ea typeface="굴림" pitchFamily="34" charset="-127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100" b="1" kern="0" dirty="0" smtClean="0">
                <a:solidFill>
                  <a:srgbClr val="000000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anti</a:t>
            </a:r>
            <a:r>
              <a:rPr lang="en-US" sz="1100" b="1" kern="0" dirty="0">
                <a:solidFill>
                  <a:srgbClr val="000000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-</a:t>
            </a:r>
            <a:r>
              <a:rPr lang="en-US" sz="1100" b="1" kern="0" dirty="0" smtClean="0">
                <a:solidFill>
                  <a:srgbClr val="000000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human </a:t>
            </a:r>
            <a:r>
              <a:rPr lang="en-US" sz="1100" b="1" kern="0" dirty="0" err="1">
                <a:solidFill>
                  <a:srgbClr val="000000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IgM</a:t>
            </a:r>
            <a:endParaRPr lang="en-US" sz="11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1" name="Text Box 60"/>
          <p:cNvSpPr txBox="1">
            <a:spLocks noChangeArrowheads="1"/>
          </p:cNvSpPr>
          <p:nvPr/>
        </p:nvSpPr>
        <p:spPr bwMode="auto">
          <a:xfrm>
            <a:off x="1590673" y="5143508"/>
            <a:ext cx="152505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ko-KR" sz="1100" b="1" kern="0" dirty="0" err="1">
                <a:solidFill>
                  <a:srgbClr val="000000"/>
                </a:solidFill>
                <a:ea typeface="굴림" pitchFamily="34" charset="-127"/>
              </a:rPr>
              <a:t>AutoAb</a:t>
            </a:r>
            <a:r>
              <a:rPr lang="en-US" altLang="ko-KR" sz="1100" b="1" kern="0" dirty="0">
                <a:solidFill>
                  <a:srgbClr val="000000"/>
                </a:solidFill>
                <a:ea typeface="굴림" pitchFamily="34" charset="-127"/>
              </a:rPr>
              <a:t>-Antigen </a:t>
            </a:r>
            <a:r>
              <a:rPr lang="en-US" altLang="ko-KR" sz="1100" b="1" kern="0" dirty="0" err="1" smtClean="0">
                <a:solidFill>
                  <a:srgbClr val="000000"/>
                </a:solidFill>
                <a:ea typeface="굴림" pitchFamily="34" charset="-127"/>
              </a:rPr>
              <a:t>IgM</a:t>
            </a:r>
            <a:r>
              <a:rPr lang="en-US" altLang="ko-KR" sz="1100" b="1" kern="0" dirty="0" smtClean="0">
                <a:solidFill>
                  <a:srgbClr val="000000"/>
                </a:solidFill>
                <a:ea typeface="굴림" pitchFamily="34" charset="-127"/>
              </a:rPr>
              <a:t> </a:t>
            </a:r>
            <a:r>
              <a:rPr lang="en-US" altLang="ko-KR" sz="1100" b="1" kern="0" dirty="0">
                <a:solidFill>
                  <a:srgbClr val="000000"/>
                </a:solidFill>
                <a:ea typeface="굴림" pitchFamily="34" charset="-127"/>
              </a:rPr>
              <a:t>Complex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27196" y="5233716"/>
            <a:ext cx="376955" cy="509595"/>
            <a:chOff x="1227196" y="5233716"/>
            <a:chExt cx="376955" cy="509595"/>
          </a:xfrm>
        </p:grpSpPr>
        <p:grpSp>
          <p:nvGrpSpPr>
            <p:cNvPr id="1282" name="Group 33"/>
            <p:cNvGrpSpPr>
              <a:grpSpLocks/>
            </p:cNvGrpSpPr>
            <p:nvPr/>
          </p:nvGrpSpPr>
          <p:grpSpPr bwMode="auto">
            <a:xfrm>
              <a:off x="1227196" y="5405181"/>
              <a:ext cx="232464" cy="338130"/>
              <a:chOff x="2448" y="2448"/>
              <a:chExt cx="528" cy="768"/>
            </a:xfrm>
            <a:solidFill>
              <a:schemeClr val="accent2">
                <a:lumMod val="20000"/>
                <a:lumOff val="80000"/>
              </a:schemeClr>
            </a:solidFill>
          </p:grpSpPr>
          <p:grpSp>
            <p:nvGrpSpPr>
              <p:cNvPr id="1283" name="Group 34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289" name="Rectangle 35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90" name="Rectangle 36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84" name="Rectangle 37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5" name="Rectangle 38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286" name="Group 39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287" name="Rectangle 40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88" name="Rectangle 41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03" name="Oval 6"/>
            <p:cNvSpPr>
              <a:spLocks noChangeArrowheads="1"/>
            </p:cNvSpPr>
            <p:nvPr/>
          </p:nvSpPr>
          <p:spPr bwMode="auto">
            <a:xfrm>
              <a:off x="1410934" y="5233716"/>
              <a:ext cx="193217" cy="193217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304" name="Group 53"/>
          <p:cNvGrpSpPr>
            <a:grpSpLocks/>
          </p:cNvGrpSpPr>
          <p:nvPr/>
        </p:nvGrpSpPr>
        <p:grpSpPr bwMode="auto">
          <a:xfrm flipH="1">
            <a:off x="1620837" y="5225528"/>
            <a:ext cx="74612" cy="241300"/>
            <a:chOff x="1259" y="3216"/>
            <a:chExt cx="144" cy="240"/>
          </a:xfrm>
        </p:grpSpPr>
        <p:sp>
          <p:nvSpPr>
            <p:cNvPr id="1305" name="Line 54"/>
            <p:cNvSpPr>
              <a:spLocks noChangeShapeType="1"/>
            </p:cNvSpPr>
            <p:nvPr/>
          </p:nvSpPr>
          <p:spPr bwMode="auto">
            <a:xfrm flipH="1">
              <a:off x="1259" y="3216"/>
              <a:ext cx="1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306" name="Line 55"/>
            <p:cNvSpPr>
              <a:spLocks noChangeShapeType="1"/>
            </p:cNvSpPr>
            <p:nvPr/>
          </p:nvSpPr>
          <p:spPr bwMode="auto">
            <a:xfrm flipH="1">
              <a:off x="1259" y="3456"/>
              <a:ext cx="1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307" name="Line 56"/>
            <p:cNvSpPr>
              <a:spLocks noChangeShapeType="1"/>
            </p:cNvSpPr>
            <p:nvPr/>
          </p:nvSpPr>
          <p:spPr bwMode="auto">
            <a:xfrm flipH="1">
              <a:off x="1259" y="3216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308" name="Group 1307"/>
          <p:cNvGrpSpPr/>
          <p:nvPr/>
        </p:nvGrpSpPr>
        <p:grpSpPr>
          <a:xfrm flipV="1">
            <a:off x="6738996" y="4734183"/>
            <a:ext cx="376955" cy="509595"/>
            <a:chOff x="1227196" y="5233716"/>
            <a:chExt cx="376955" cy="509595"/>
          </a:xfrm>
        </p:grpSpPr>
        <p:grpSp>
          <p:nvGrpSpPr>
            <p:cNvPr id="1309" name="Group 33"/>
            <p:cNvGrpSpPr>
              <a:grpSpLocks/>
            </p:cNvGrpSpPr>
            <p:nvPr/>
          </p:nvGrpSpPr>
          <p:grpSpPr bwMode="auto">
            <a:xfrm>
              <a:off x="1227196" y="5405181"/>
              <a:ext cx="232464" cy="338130"/>
              <a:chOff x="2448" y="2448"/>
              <a:chExt cx="528" cy="768"/>
            </a:xfrm>
            <a:solidFill>
              <a:schemeClr val="accent2">
                <a:lumMod val="20000"/>
                <a:lumOff val="80000"/>
              </a:schemeClr>
            </a:solidFill>
          </p:grpSpPr>
          <p:grpSp>
            <p:nvGrpSpPr>
              <p:cNvPr id="1311" name="Group 34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317" name="Rectangle 35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18" name="Rectangle 36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12" name="Rectangle 37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3" name="Rectangle 38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14" name="Group 39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315" name="Rectangle 40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16" name="Rectangle 41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10" name="Oval 6"/>
            <p:cNvSpPr>
              <a:spLocks noChangeArrowheads="1"/>
            </p:cNvSpPr>
            <p:nvPr/>
          </p:nvSpPr>
          <p:spPr bwMode="auto">
            <a:xfrm>
              <a:off x="1410934" y="5233716"/>
              <a:ext cx="193217" cy="193217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320" name="Group 320"/>
          <p:cNvGrpSpPr>
            <a:grpSpLocks/>
          </p:cNvGrpSpPr>
          <p:nvPr/>
        </p:nvGrpSpPr>
        <p:grpSpPr bwMode="auto">
          <a:xfrm rot="10882657">
            <a:off x="6894504" y="4541715"/>
            <a:ext cx="301710" cy="286615"/>
            <a:chOff x="2514600" y="1028700"/>
            <a:chExt cx="959175" cy="1066800"/>
          </a:xfrm>
        </p:grpSpPr>
        <p:grpSp>
          <p:nvGrpSpPr>
            <p:cNvPr id="1322" name="Group 322"/>
            <p:cNvGrpSpPr>
              <a:grpSpLocks/>
            </p:cNvGrpSpPr>
            <p:nvPr/>
          </p:nvGrpSpPr>
          <p:grpSpPr bwMode="auto">
            <a:xfrm>
              <a:off x="2514600" y="1028700"/>
              <a:ext cx="461010" cy="1066800"/>
              <a:chOff x="986790" y="914400"/>
              <a:chExt cx="461010" cy="1066800"/>
            </a:xfrm>
          </p:grpSpPr>
          <p:cxnSp>
            <p:nvCxnSpPr>
              <p:cNvPr id="1334" name="Straight Connector 334"/>
              <p:cNvCxnSpPr>
                <a:cxnSpLocks noChangeShapeType="1"/>
              </p:cNvCxnSpPr>
              <p:nvPr/>
            </p:nvCxnSpPr>
            <p:spPr bwMode="auto">
              <a:xfrm>
                <a:off x="1066800" y="1017587"/>
                <a:ext cx="304800" cy="3016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5" name="Straight Connector 335"/>
              <p:cNvCxnSpPr>
                <a:cxnSpLocks noChangeShapeType="1"/>
              </p:cNvCxnSpPr>
              <p:nvPr/>
            </p:nvCxnSpPr>
            <p:spPr bwMode="auto">
              <a:xfrm>
                <a:off x="1066800" y="914400"/>
                <a:ext cx="381000" cy="381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6" name="Straight Connector 336"/>
              <p:cNvCxnSpPr>
                <a:cxnSpLocks noChangeShapeType="1"/>
              </p:cNvCxnSpPr>
              <p:nvPr/>
            </p:nvCxnSpPr>
            <p:spPr bwMode="auto">
              <a:xfrm>
                <a:off x="1371600" y="1319212"/>
                <a:ext cx="0" cy="5857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7" name="Straight Connector 337"/>
              <p:cNvCxnSpPr>
                <a:cxnSpLocks noChangeShapeType="1"/>
              </p:cNvCxnSpPr>
              <p:nvPr/>
            </p:nvCxnSpPr>
            <p:spPr bwMode="auto">
              <a:xfrm>
                <a:off x="1447800" y="1295400"/>
                <a:ext cx="0" cy="685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8" name="Straight Connector 338"/>
              <p:cNvCxnSpPr>
                <a:cxnSpLocks noChangeShapeType="1"/>
              </p:cNvCxnSpPr>
              <p:nvPr/>
            </p:nvCxnSpPr>
            <p:spPr bwMode="auto">
              <a:xfrm>
                <a:off x="1066800" y="914400"/>
                <a:ext cx="0" cy="1031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9" name="Straight Connector 339"/>
              <p:cNvCxnSpPr>
                <a:cxnSpLocks noChangeShapeType="1"/>
              </p:cNvCxnSpPr>
              <p:nvPr/>
            </p:nvCxnSpPr>
            <p:spPr bwMode="auto">
              <a:xfrm>
                <a:off x="1062990" y="1066800"/>
                <a:ext cx="304800" cy="3016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0" name="Straight Connector 340"/>
              <p:cNvCxnSpPr>
                <a:cxnSpLocks noChangeShapeType="1"/>
              </p:cNvCxnSpPr>
              <p:nvPr/>
            </p:nvCxnSpPr>
            <p:spPr bwMode="auto">
              <a:xfrm flipH="1">
                <a:off x="986790" y="1076642"/>
                <a:ext cx="80010" cy="190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1" name="Straight Connector 341"/>
              <p:cNvCxnSpPr>
                <a:cxnSpLocks noChangeShapeType="1"/>
              </p:cNvCxnSpPr>
              <p:nvPr/>
            </p:nvCxnSpPr>
            <p:spPr bwMode="auto">
              <a:xfrm>
                <a:off x="986790" y="1104900"/>
                <a:ext cx="308610" cy="3016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2" name="Straight Connector 342"/>
              <p:cNvCxnSpPr>
                <a:cxnSpLocks noChangeShapeType="1"/>
              </p:cNvCxnSpPr>
              <p:nvPr/>
            </p:nvCxnSpPr>
            <p:spPr bwMode="auto">
              <a:xfrm flipV="1">
                <a:off x="1295400" y="1368425"/>
                <a:ext cx="76200" cy="381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3" name="Straight Connector 343"/>
              <p:cNvCxnSpPr>
                <a:cxnSpLocks noChangeShapeType="1"/>
              </p:cNvCxnSpPr>
              <p:nvPr/>
            </p:nvCxnSpPr>
            <p:spPr bwMode="auto">
              <a:xfrm>
                <a:off x="1371600" y="1905000"/>
                <a:ext cx="7620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23" name="Group 323"/>
            <p:cNvGrpSpPr>
              <a:grpSpLocks/>
            </p:cNvGrpSpPr>
            <p:nvPr/>
          </p:nvGrpSpPr>
          <p:grpSpPr bwMode="auto">
            <a:xfrm flipH="1">
              <a:off x="3024195" y="1028700"/>
              <a:ext cx="449580" cy="1066800"/>
              <a:chOff x="986790" y="914400"/>
              <a:chExt cx="461010" cy="1066800"/>
            </a:xfrm>
          </p:grpSpPr>
          <p:cxnSp>
            <p:nvCxnSpPr>
              <p:cNvPr id="1324" name="Straight Connector 324"/>
              <p:cNvCxnSpPr>
                <a:cxnSpLocks noChangeShapeType="1"/>
              </p:cNvCxnSpPr>
              <p:nvPr/>
            </p:nvCxnSpPr>
            <p:spPr bwMode="auto">
              <a:xfrm>
                <a:off x="1066800" y="1017587"/>
                <a:ext cx="304800" cy="3016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5" name="Straight Connector 325"/>
              <p:cNvCxnSpPr>
                <a:cxnSpLocks noChangeShapeType="1"/>
              </p:cNvCxnSpPr>
              <p:nvPr/>
            </p:nvCxnSpPr>
            <p:spPr bwMode="auto">
              <a:xfrm>
                <a:off x="1066800" y="914400"/>
                <a:ext cx="381000" cy="381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6" name="Straight Connector 326"/>
              <p:cNvCxnSpPr>
                <a:cxnSpLocks noChangeShapeType="1"/>
              </p:cNvCxnSpPr>
              <p:nvPr/>
            </p:nvCxnSpPr>
            <p:spPr bwMode="auto">
              <a:xfrm>
                <a:off x="1371600" y="1319212"/>
                <a:ext cx="0" cy="5857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7" name="Straight Connector 327"/>
              <p:cNvCxnSpPr>
                <a:cxnSpLocks noChangeShapeType="1"/>
              </p:cNvCxnSpPr>
              <p:nvPr/>
            </p:nvCxnSpPr>
            <p:spPr bwMode="auto">
              <a:xfrm>
                <a:off x="1447800" y="1295400"/>
                <a:ext cx="0" cy="685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8" name="Straight Connector 328"/>
              <p:cNvCxnSpPr>
                <a:cxnSpLocks noChangeShapeType="1"/>
              </p:cNvCxnSpPr>
              <p:nvPr/>
            </p:nvCxnSpPr>
            <p:spPr bwMode="auto">
              <a:xfrm>
                <a:off x="1066800" y="914400"/>
                <a:ext cx="0" cy="1031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9" name="Straight Connector 329"/>
              <p:cNvCxnSpPr>
                <a:cxnSpLocks noChangeShapeType="1"/>
              </p:cNvCxnSpPr>
              <p:nvPr/>
            </p:nvCxnSpPr>
            <p:spPr bwMode="auto">
              <a:xfrm>
                <a:off x="1062990" y="1066800"/>
                <a:ext cx="304800" cy="3016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0" name="Straight Connector 330"/>
              <p:cNvCxnSpPr>
                <a:cxnSpLocks noChangeShapeType="1"/>
              </p:cNvCxnSpPr>
              <p:nvPr/>
            </p:nvCxnSpPr>
            <p:spPr bwMode="auto">
              <a:xfrm flipH="1">
                <a:off x="986790" y="1076642"/>
                <a:ext cx="80010" cy="190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1" name="Straight Connector 331"/>
              <p:cNvCxnSpPr>
                <a:cxnSpLocks noChangeShapeType="1"/>
              </p:cNvCxnSpPr>
              <p:nvPr/>
            </p:nvCxnSpPr>
            <p:spPr bwMode="auto">
              <a:xfrm>
                <a:off x="986790" y="1104900"/>
                <a:ext cx="308610" cy="3016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" name="Straight Connector 332"/>
              <p:cNvCxnSpPr>
                <a:cxnSpLocks noChangeShapeType="1"/>
              </p:cNvCxnSpPr>
              <p:nvPr/>
            </p:nvCxnSpPr>
            <p:spPr bwMode="auto">
              <a:xfrm flipV="1">
                <a:off x="1295400" y="1368425"/>
                <a:ext cx="76200" cy="381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3" name="Straight Connector 333"/>
              <p:cNvCxnSpPr>
                <a:cxnSpLocks noChangeShapeType="1"/>
              </p:cNvCxnSpPr>
              <p:nvPr/>
            </p:nvCxnSpPr>
            <p:spPr bwMode="auto">
              <a:xfrm>
                <a:off x="1371600" y="1905000"/>
                <a:ext cx="7620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321" name="Sun 1320"/>
          <p:cNvSpPr/>
          <p:nvPr/>
        </p:nvSpPr>
        <p:spPr bwMode="auto">
          <a:xfrm rot="82657">
            <a:off x="6810903" y="4391027"/>
            <a:ext cx="268287" cy="204788"/>
          </a:xfrm>
          <a:prstGeom prst="sun">
            <a:avLst/>
          </a:prstGeom>
          <a:solidFill>
            <a:srgbClr val="008000"/>
          </a:solidFill>
          <a:ln w="12700" cap="flat" cmpd="sng" algn="ctr">
            <a:solidFill>
              <a:srgbClr val="008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344" name="Group 1343"/>
          <p:cNvGrpSpPr/>
          <p:nvPr/>
        </p:nvGrpSpPr>
        <p:grpSpPr>
          <a:xfrm flipV="1">
            <a:off x="6662796" y="2558250"/>
            <a:ext cx="376955" cy="509595"/>
            <a:chOff x="1227196" y="5233716"/>
            <a:chExt cx="376955" cy="509595"/>
          </a:xfrm>
        </p:grpSpPr>
        <p:grpSp>
          <p:nvGrpSpPr>
            <p:cNvPr id="1345" name="Group 33"/>
            <p:cNvGrpSpPr>
              <a:grpSpLocks/>
            </p:cNvGrpSpPr>
            <p:nvPr/>
          </p:nvGrpSpPr>
          <p:grpSpPr bwMode="auto">
            <a:xfrm>
              <a:off x="1227196" y="5405181"/>
              <a:ext cx="232464" cy="338130"/>
              <a:chOff x="2448" y="2448"/>
              <a:chExt cx="528" cy="768"/>
            </a:xfrm>
            <a:solidFill>
              <a:schemeClr val="accent2">
                <a:lumMod val="20000"/>
                <a:lumOff val="80000"/>
              </a:schemeClr>
            </a:solidFill>
          </p:grpSpPr>
          <p:grpSp>
            <p:nvGrpSpPr>
              <p:cNvPr id="1347" name="Group 34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353" name="Rectangle 35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4" name="Rectangle 36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48" name="Rectangle 37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9" name="Rectangle 38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50" name="Group 39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351" name="Rectangle 40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2" name="Rectangle 41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46" name="Oval 6"/>
            <p:cNvSpPr>
              <a:spLocks noChangeArrowheads="1"/>
            </p:cNvSpPr>
            <p:nvPr/>
          </p:nvSpPr>
          <p:spPr bwMode="auto">
            <a:xfrm>
              <a:off x="1410934" y="5233716"/>
              <a:ext cx="193217" cy="193217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355" name="Group 1354"/>
          <p:cNvGrpSpPr/>
          <p:nvPr/>
        </p:nvGrpSpPr>
        <p:grpSpPr>
          <a:xfrm rot="3960000">
            <a:off x="4702706" y="3028156"/>
            <a:ext cx="377013" cy="496638"/>
            <a:chOff x="4770438" y="5394575"/>
            <a:chExt cx="377013" cy="496638"/>
          </a:xfrm>
        </p:grpSpPr>
        <p:sp>
          <p:nvSpPr>
            <p:cNvPr id="1356" name="Oval 6"/>
            <p:cNvSpPr>
              <a:spLocks noChangeArrowheads="1"/>
            </p:cNvSpPr>
            <p:nvPr/>
          </p:nvSpPr>
          <p:spPr bwMode="auto">
            <a:xfrm>
              <a:off x="4954234" y="5394575"/>
              <a:ext cx="193217" cy="193217"/>
            </a:xfrm>
            <a:prstGeom prst="ellipse">
              <a:avLst/>
            </a:prstGeom>
            <a:gradFill>
              <a:gsLst>
                <a:gs pos="0">
                  <a:srgbClr val="7030A0"/>
                </a:gs>
                <a:gs pos="60000">
                  <a:srgbClr val="CC3399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grpSp>
          <p:nvGrpSpPr>
            <p:cNvPr id="1357" name="Group 7"/>
            <p:cNvGrpSpPr>
              <a:grpSpLocks/>
            </p:cNvGrpSpPr>
            <p:nvPr/>
          </p:nvGrpSpPr>
          <p:grpSpPr bwMode="auto">
            <a:xfrm>
              <a:off x="4770438" y="5553075"/>
              <a:ext cx="233362" cy="338138"/>
              <a:chOff x="2448" y="2448"/>
              <a:chExt cx="528" cy="768"/>
            </a:xfrm>
          </p:grpSpPr>
          <p:grpSp>
            <p:nvGrpSpPr>
              <p:cNvPr id="1358" name="Group 8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</p:grpSpPr>
            <p:sp>
              <p:nvSpPr>
                <p:cNvPr id="1364" name="Rectangle 9"/>
                <p:cNvSpPr>
                  <a:spLocks noChangeArrowheads="1"/>
                </p:cNvSpPr>
                <p:nvPr/>
              </p:nvSpPr>
              <p:spPr bwMode="auto">
                <a:xfrm>
                  <a:off x="2593" y="2783"/>
                  <a:ext cx="96" cy="43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65" name="Rectangle 10"/>
                <p:cNvSpPr>
                  <a:spLocks noChangeArrowheads="1"/>
                </p:cNvSpPr>
                <p:nvPr/>
              </p:nvSpPr>
              <p:spPr bwMode="auto">
                <a:xfrm rot="-1791987">
                  <a:off x="2497" y="2448"/>
                  <a:ext cx="96" cy="38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59" name="Rectangle 11"/>
              <p:cNvSpPr>
                <a:spLocks noChangeArrowheads="1"/>
              </p:cNvSpPr>
              <p:nvPr/>
            </p:nvSpPr>
            <p:spPr bwMode="auto">
              <a:xfrm rot="-1782456">
                <a:off x="2448" y="2495"/>
                <a:ext cx="47" cy="288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" name="Rectangle 12"/>
              <p:cNvSpPr>
                <a:spLocks noChangeArrowheads="1"/>
              </p:cNvSpPr>
              <p:nvPr/>
            </p:nvSpPr>
            <p:spPr bwMode="auto">
              <a:xfrm rot="1913690">
                <a:off x="2929" y="2495"/>
                <a:ext cx="47" cy="288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61" name="Group 13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</p:grpSpPr>
            <p:sp>
              <p:nvSpPr>
                <p:cNvPr id="1362" name="Rectangle 14"/>
                <p:cNvSpPr>
                  <a:spLocks noChangeArrowheads="1"/>
                </p:cNvSpPr>
                <p:nvPr/>
              </p:nvSpPr>
              <p:spPr bwMode="auto">
                <a:xfrm>
                  <a:off x="2593" y="2783"/>
                  <a:ext cx="96" cy="43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63" name="Rectangle 15"/>
                <p:cNvSpPr>
                  <a:spLocks noChangeArrowheads="1"/>
                </p:cNvSpPr>
                <p:nvPr/>
              </p:nvSpPr>
              <p:spPr bwMode="auto">
                <a:xfrm rot="-1791987">
                  <a:off x="2497" y="2448"/>
                  <a:ext cx="96" cy="38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800" ker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814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14640"/>
            <a:ext cx="7772400" cy="1143000"/>
          </a:xfrm>
        </p:spPr>
        <p:txBody>
          <a:bodyPr/>
          <a:lstStyle/>
          <a:p>
            <a:r>
              <a:rPr lang="en-US" dirty="0" smtClean="0"/>
              <a:t>Colon </a:t>
            </a:r>
            <a:r>
              <a:rPr lang="en-US" dirty="0"/>
              <a:t>C</a:t>
            </a:r>
            <a:r>
              <a:rPr lang="en-US" dirty="0" smtClean="0"/>
              <a:t>ancer Sample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3" y="1005055"/>
            <a:ext cx="8854396" cy="5639084"/>
          </a:xfrm>
        </p:spPr>
        <p:txBody>
          <a:bodyPr/>
          <a:lstStyle/>
          <a:p>
            <a:r>
              <a:rPr lang="en-US" sz="2800" dirty="0" smtClean="0"/>
              <a:t>Early discovery in pre-</a:t>
            </a:r>
            <a:r>
              <a:rPr lang="en-US" sz="2800" dirty="0" err="1" smtClean="0"/>
              <a:t>Dx</a:t>
            </a:r>
            <a:r>
              <a:rPr lang="en-US" sz="2800" dirty="0" smtClean="0"/>
              <a:t> samples in Lampe and </a:t>
            </a:r>
            <a:r>
              <a:rPr lang="en-US" sz="2800" dirty="0" err="1" smtClean="0"/>
              <a:t>Hanash</a:t>
            </a:r>
            <a:r>
              <a:rPr lang="en-US" sz="2800" dirty="0" smtClean="0"/>
              <a:t> labs – populate array</a:t>
            </a:r>
          </a:p>
          <a:p>
            <a:r>
              <a:rPr lang="en-US" sz="2800" dirty="0" smtClean="0"/>
              <a:t>Cardiovascular Health Study (CHS) pre-diagnostic samples (&lt;3 years from </a:t>
            </a:r>
            <a:r>
              <a:rPr lang="en-US" sz="2800" dirty="0" err="1" smtClean="0"/>
              <a:t>Dx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EDRN collaborative </a:t>
            </a:r>
            <a:r>
              <a:rPr lang="en-US" sz="2800" dirty="0" err="1" smtClean="0"/>
              <a:t>grp</a:t>
            </a:r>
            <a:r>
              <a:rPr lang="en-US" sz="2800" dirty="0" smtClean="0"/>
              <a:t> project (GLNE7)</a:t>
            </a:r>
          </a:p>
          <a:p>
            <a:r>
              <a:rPr lang="en-US" sz="2800" dirty="0" smtClean="0"/>
              <a:t>UMN colonoscopy study</a:t>
            </a:r>
          </a:p>
          <a:p>
            <a:r>
              <a:rPr lang="en-US" sz="2800" dirty="0" smtClean="0"/>
              <a:t>Japanese sera samples</a:t>
            </a:r>
          </a:p>
          <a:p>
            <a:r>
              <a:rPr lang="en-US" sz="2800" dirty="0" smtClean="0"/>
              <a:t>EDRN sample set 2 from Dean</a:t>
            </a:r>
          </a:p>
          <a:p>
            <a:r>
              <a:rPr lang="en-US" sz="2800" dirty="0" smtClean="0"/>
              <a:t>Danish plasma samples (Hans J. Nielsen)</a:t>
            </a:r>
          </a:p>
          <a:p>
            <a:r>
              <a:rPr lang="en-US" sz="2800" dirty="0" smtClean="0"/>
              <a:t>WHI plasma </a:t>
            </a:r>
            <a:r>
              <a:rPr lang="en-US" sz="2800" dirty="0" smtClean="0"/>
              <a:t>samples</a:t>
            </a:r>
          </a:p>
          <a:p>
            <a:r>
              <a:rPr lang="en-US" sz="2800" dirty="0" smtClean="0"/>
              <a:t>New collaborative group project (FIT+/-)</a:t>
            </a:r>
            <a:endParaRPr lang="en-US" sz="2800" dirty="0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09563" y="964104"/>
            <a:ext cx="8523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15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909221" y="1125885"/>
          <a:ext cx="3808390" cy="2718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586" name="TextBox 4"/>
          <p:cNvSpPr txBox="1">
            <a:spLocks noChangeArrowheads="1"/>
          </p:cNvSpPr>
          <p:nvPr/>
        </p:nvSpPr>
        <p:spPr bwMode="auto">
          <a:xfrm>
            <a:off x="706438" y="4006850"/>
            <a:ext cx="4421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Expression in cases:</a:t>
            </a:r>
          </a:p>
          <a:p>
            <a:r>
              <a:rPr lang="en-US" sz="1800"/>
              <a:t>●  Increased (p≤0.015, AUC&gt;0.60)</a:t>
            </a:r>
          </a:p>
          <a:p>
            <a:r>
              <a:rPr lang="en-US" sz="1800"/>
              <a:t> -  Decreased (p≤ 0.015, AUC&gt;0.60)</a:t>
            </a:r>
          </a:p>
          <a:p>
            <a:r>
              <a:rPr lang="en-US" sz="1800"/>
              <a:t> x  Insignificant (p ≤ 0.015)</a:t>
            </a:r>
          </a:p>
        </p:txBody>
      </p:sp>
      <p:sp>
        <p:nvSpPr>
          <p:cNvPr id="67587" name="TextBox 5"/>
          <p:cNvSpPr txBox="1">
            <a:spLocks noChangeArrowheads="1"/>
          </p:cNvSpPr>
          <p:nvPr/>
        </p:nvSpPr>
        <p:spPr bwMode="auto">
          <a:xfrm>
            <a:off x="4949825" y="3930650"/>
            <a:ext cx="42116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Expression in cases:</a:t>
            </a:r>
          </a:p>
          <a:p>
            <a:r>
              <a:rPr lang="en-US" sz="1800"/>
              <a:t>●  Increased (p&lt;0.05, AUC≥0.60) </a:t>
            </a:r>
          </a:p>
          <a:p>
            <a:r>
              <a:rPr lang="en-US" sz="1800"/>
              <a:t>○  Increased (p&lt;0.05, AUC&lt;0.60)</a:t>
            </a:r>
          </a:p>
          <a:p>
            <a:r>
              <a:rPr lang="en-US" sz="1800"/>
              <a:t> -  Decreased (p&lt;0.05)</a:t>
            </a:r>
          </a:p>
          <a:p>
            <a:r>
              <a:rPr lang="en-US" sz="1800"/>
              <a:t>x  Insignificant (p&gt;0.05)</a:t>
            </a:r>
          </a:p>
        </p:txBody>
      </p:sp>
      <p:grpSp>
        <p:nvGrpSpPr>
          <p:cNvPr id="67588" name="Group 7"/>
          <p:cNvGrpSpPr>
            <a:grpSpLocks/>
          </p:cNvGrpSpPr>
          <p:nvPr/>
        </p:nvGrpSpPr>
        <p:grpSpPr bwMode="auto">
          <a:xfrm>
            <a:off x="254000" y="390525"/>
            <a:ext cx="4179888" cy="3621088"/>
            <a:chOff x="4826003" y="852181"/>
            <a:chExt cx="2309126" cy="2411399"/>
          </a:xfrm>
        </p:grpSpPr>
        <p:sp>
          <p:nvSpPr>
            <p:cNvPr id="67600" name="TextBox 11"/>
            <p:cNvSpPr txBox="1">
              <a:spLocks noChangeArrowheads="1"/>
            </p:cNvSpPr>
            <p:nvPr/>
          </p:nvSpPr>
          <p:spPr bwMode="auto">
            <a:xfrm>
              <a:off x="4826003" y="852181"/>
              <a:ext cx="2291631" cy="430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/>
                <a:t>Discovery - CHS Prediagnostic</a:t>
              </a:r>
            </a:p>
            <a:p>
              <a:pPr algn="ctr"/>
              <a:r>
                <a:rPr lang="en-US" sz="1800"/>
                <a:t>(79 cases vs 79 controls)</a:t>
              </a:r>
            </a:p>
          </p:txBody>
        </p:sp>
        <p:sp>
          <p:nvSpPr>
            <p:cNvPr id="67601" name="TextBox 12"/>
            <p:cNvSpPr txBox="1">
              <a:spLocks noChangeArrowheads="1"/>
            </p:cNvSpPr>
            <p:nvPr/>
          </p:nvSpPr>
          <p:spPr bwMode="auto">
            <a:xfrm>
              <a:off x="5612564" y="3079095"/>
              <a:ext cx="980440" cy="184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/>
                <a:t>Coef</a:t>
              </a:r>
            </a:p>
          </p:txBody>
        </p:sp>
        <p:sp>
          <p:nvSpPr>
            <p:cNvPr id="67602" name="TextBox 13"/>
            <p:cNvSpPr txBox="1">
              <a:spLocks noChangeArrowheads="1"/>
            </p:cNvSpPr>
            <p:nvPr/>
          </p:nvSpPr>
          <p:spPr bwMode="auto">
            <a:xfrm rot="-5400000">
              <a:off x="4538137" y="2111302"/>
              <a:ext cx="831113" cy="15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/>
                <a:t>-Log</a:t>
              </a:r>
              <a:r>
                <a:rPr lang="en-US" sz="1200" baseline="-25000"/>
                <a:t>10</a:t>
              </a:r>
              <a:r>
                <a:rPr lang="en-US" sz="1200"/>
                <a:t>(p)</a:t>
              </a:r>
            </a:p>
          </p:txBody>
        </p:sp>
        <p:grpSp>
          <p:nvGrpSpPr>
            <p:cNvPr id="67603" name="Group 14"/>
            <p:cNvGrpSpPr>
              <a:grpSpLocks/>
            </p:cNvGrpSpPr>
            <p:nvPr/>
          </p:nvGrpSpPr>
          <p:grpSpPr bwMode="auto">
            <a:xfrm>
              <a:off x="5029185" y="1349884"/>
              <a:ext cx="2105944" cy="1797961"/>
              <a:chOff x="42078" y="-169300"/>
              <a:chExt cx="2960370" cy="2479175"/>
            </a:xfrm>
          </p:grpSpPr>
          <p:graphicFrame>
            <p:nvGraphicFramePr>
              <p:cNvPr id="16" name="Chart 15"/>
              <p:cNvGraphicFramePr>
                <a:graphicFrameLocks/>
              </p:cNvGraphicFramePr>
              <p:nvPr/>
            </p:nvGraphicFramePr>
            <p:xfrm>
              <a:off x="42078" y="-169300"/>
              <a:ext cx="2960370" cy="2479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7" name="TextBox 4"/>
              <p:cNvSpPr txBox="1"/>
              <p:nvPr/>
            </p:nvSpPr>
            <p:spPr>
              <a:xfrm>
                <a:off x="256981" y="74444"/>
                <a:ext cx="605310" cy="21574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200" dirty="0"/>
                  <a:t>(61)</a:t>
                </a:r>
              </a:p>
            </p:txBody>
          </p:sp>
          <p:sp>
            <p:nvSpPr>
              <p:cNvPr id="18" name="TextBox 5"/>
              <p:cNvSpPr txBox="1"/>
              <p:nvPr/>
            </p:nvSpPr>
            <p:spPr>
              <a:xfrm>
                <a:off x="1587183" y="46748"/>
                <a:ext cx="772971" cy="23177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200" dirty="0"/>
                  <a:t>(●: 78)</a:t>
                </a:r>
              </a:p>
            </p:txBody>
          </p:sp>
          <p:sp>
            <p:nvSpPr>
              <p:cNvPr id="19" name="TextBox 6"/>
              <p:cNvSpPr txBox="1"/>
              <p:nvPr/>
            </p:nvSpPr>
            <p:spPr>
              <a:xfrm>
                <a:off x="2012502" y="1743521"/>
                <a:ext cx="696538" cy="22886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11129">
                  <a:defRPr/>
                </a:pPr>
                <a:r>
                  <a:rPr lang="en-US" sz="1200" dirty="0"/>
                  <a:t>(1535)</a:t>
                </a:r>
              </a:p>
              <a:p>
                <a:pPr>
                  <a:defRPr/>
                </a:pPr>
                <a:endParaRPr lang="en-US" sz="1200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443136" y="1113791"/>
                <a:ext cx="2061257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1532939" y="374732"/>
                <a:ext cx="8629" cy="168365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10"/>
              <p:cNvSpPr txBox="1"/>
              <p:nvPr/>
            </p:nvSpPr>
            <p:spPr>
              <a:xfrm>
                <a:off x="1169260" y="801841"/>
                <a:ext cx="835845" cy="205536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b="1" dirty="0"/>
                  <a:t>p≤0.015</a:t>
                </a:r>
              </a:p>
            </p:txBody>
          </p:sp>
        </p:grpSp>
      </p:grpSp>
      <p:grpSp>
        <p:nvGrpSpPr>
          <p:cNvPr id="67589" name="Group 8"/>
          <p:cNvGrpSpPr>
            <a:grpSpLocks/>
          </p:cNvGrpSpPr>
          <p:nvPr/>
        </p:nvGrpSpPr>
        <p:grpSpPr bwMode="auto">
          <a:xfrm>
            <a:off x="3867150" y="1295400"/>
            <a:ext cx="685800" cy="1190625"/>
            <a:chOff x="3774427" y="1512300"/>
            <a:chExt cx="378574" cy="793198"/>
          </a:xfrm>
        </p:grpSpPr>
        <p:sp>
          <p:nvSpPr>
            <p:cNvPr id="10" name="Right Bracket 9"/>
            <p:cNvSpPr/>
            <p:nvPr/>
          </p:nvSpPr>
          <p:spPr>
            <a:xfrm>
              <a:off x="3774427" y="1512300"/>
              <a:ext cx="76241" cy="793198"/>
            </a:xfrm>
            <a:prstGeom prst="rightBracke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850668" y="1891978"/>
              <a:ext cx="30233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590" name="TextBox 22"/>
          <p:cNvSpPr txBox="1">
            <a:spLocks noChangeArrowheads="1"/>
          </p:cNvSpPr>
          <p:nvPr/>
        </p:nvSpPr>
        <p:spPr bwMode="auto">
          <a:xfrm>
            <a:off x="4664075" y="390525"/>
            <a:ext cx="4098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/>
              <a:t>Confirmation - EDRN Diagnostic</a:t>
            </a:r>
          </a:p>
          <a:p>
            <a:pPr algn="ctr"/>
            <a:r>
              <a:rPr lang="en-US" sz="1800"/>
              <a:t>(120 cases vs 60 controls)</a:t>
            </a:r>
          </a:p>
        </p:txBody>
      </p:sp>
      <p:sp>
        <p:nvSpPr>
          <p:cNvPr id="67591" name="TextBox 23"/>
          <p:cNvSpPr txBox="1">
            <a:spLocks noChangeArrowheads="1"/>
          </p:cNvSpPr>
          <p:nvPr/>
        </p:nvSpPr>
        <p:spPr bwMode="auto">
          <a:xfrm>
            <a:off x="5888038" y="3708400"/>
            <a:ext cx="19637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Coef</a:t>
            </a:r>
          </a:p>
        </p:txBody>
      </p:sp>
      <p:sp>
        <p:nvSpPr>
          <p:cNvPr id="67592" name="TextBox 24"/>
          <p:cNvSpPr txBox="1">
            <a:spLocks noChangeArrowheads="1"/>
          </p:cNvSpPr>
          <p:nvPr/>
        </p:nvSpPr>
        <p:spPr bwMode="auto">
          <a:xfrm rot="-5400000">
            <a:off x="4201320" y="2323306"/>
            <a:ext cx="1192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-Log</a:t>
            </a:r>
            <a:r>
              <a:rPr lang="en-US" sz="1200" baseline="-25000"/>
              <a:t>10</a:t>
            </a:r>
            <a:r>
              <a:rPr lang="en-US" sz="1200"/>
              <a:t>(p)</a:t>
            </a:r>
          </a:p>
        </p:txBody>
      </p:sp>
      <p:sp>
        <p:nvSpPr>
          <p:cNvPr id="26" name="TextBox 4"/>
          <p:cNvSpPr txBox="1"/>
          <p:nvPr/>
        </p:nvSpPr>
        <p:spPr>
          <a:xfrm>
            <a:off x="5783263" y="1341438"/>
            <a:ext cx="709612" cy="3143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/>
              <a:t>(1)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6904038" y="1520825"/>
            <a:ext cx="1395412" cy="2873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1129">
              <a:defRPr/>
            </a:pPr>
            <a:r>
              <a:rPr lang="en-US" sz="1200" dirty="0"/>
              <a:t>(○: 4)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30" name="TextBox 6"/>
          <p:cNvSpPr txBox="1"/>
          <p:nvPr/>
        </p:nvSpPr>
        <p:spPr>
          <a:xfrm>
            <a:off x="5715000" y="3219450"/>
            <a:ext cx="847725" cy="3635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11129">
              <a:defRPr/>
            </a:pPr>
            <a:r>
              <a:rPr lang="en-US" sz="1200" dirty="0"/>
              <a:t>(6)</a:t>
            </a:r>
          </a:p>
          <a:p>
            <a:pPr algn="ctr">
              <a:defRPr/>
            </a:pPr>
            <a:endParaRPr lang="en-US" sz="1200" dirty="0"/>
          </a:p>
        </p:txBody>
      </p:sp>
      <p:sp>
        <p:nvSpPr>
          <p:cNvPr id="31" name="TextBox 6"/>
          <p:cNvSpPr txBox="1"/>
          <p:nvPr/>
        </p:nvSpPr>
        <p:spPr>
          <a:xfrm>
            <a:off x="7673975" y="3178175"/>
            <a:ext cx="719138" cy="3635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11129">
              <a:defRPr/>
            </a:pPr>
            <a:r>
              <a:rPr lang="en-US" sz="1200" dirty="0"/>
              <a:t>(23)</a:t>
            </a:r>
          </a:p>
          <a:p>
            <a:pPr algn="ctr">
              <a:defRPr/>
            </a:pPr>
            <a:endParaRPr lang="en-US" sz="1200" dirty="0"/>
          </a:p>
        </p:txBody>
      </p:sp>
      <p:sp>
        <p:nvSpPr>
          <p:cNvPr id="32" name="TextBox 6"/>
          <p:cNvSpPr txBox="1"/>
          <p:nvPr/>
        </p:nvSpPr>
        <p:spPr>
          <a:xfrm>
            <a:off x="1138238" y="3219450"/>
            <a:ext cx="895350" cy="2492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1129">
              <a:defRPr/>
            </a:pPr>
            <a:r>
              <a:rPr lang="en-US" sz="1200" dirty="0"/>
              <a:t>(1294)</a:t>
            </a:r>
          </a:p>
          <a:p>
            <a:pPr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099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1" name="Object 3"/>
          <p:cNvGraphicFramePr>
            <a:graphicFrameLocks noChangeAspect="1"/>
          </p:cNvGraphicFramePr>
          <p:nvPr/>
        </p:nvGraphicFramePr>
        <p:xfrm>
          <a:off x="128588" y="1060450"/>
          <a:ext cx="8969375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8661400" imgH="3962400" progId="Word.Document.12">
                  <p:embed/>
                </p:oleObj>
              </mc:Choice>
              <mc:Fallback>
                <p:oleObj name="Document" r:id="rId3" imgW="8661400" imgH="39624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060450"/>
                        <a:ext cx="8969375" cy="410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3479800" y="3170238"/>
            <a:ext cx="434975" cy="168116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556125" y="3170238"/>
            <a:ext cx="508000" cy="168116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691313" y="3170238"/>
            <a:ext cx="436562" cy="168116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747000" y="3170238"/>
            <a:ext cx="508000" cy="168116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0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794" y="274638"/>
            <a:ext cx="8014343" cy="1047892"/>
          </a:xfrm>
        </p:spPr>
        <p:txBody>
          <a:bodyPr>
            <a:noAutofit/>
          </a:bodyPr>
          <a:lstStyle/>
          <a:p>
            <a:r>
              <a:rPr lang="en-US" sz="3200" dirty="0" smtClean="0"/>
              <a:t>Transfer </a:t>
            </a:r>
            <a:r>
              <a:rPr lang="en-US" sz="3200" dirty="0"/>
              <a:t>to quantitative, </a:t>
            </a:r>
            <a:r>
              <a:rPr lang="en-US" sz="3200" dirty="0" smtClean="0"/>
              <a:t>high-throughput </a:t>
            </a:r>
            <a:r>
              <a:rPr lang="en-US" sz="3200" dirty="0" smtClean="0"/>
              <a:t>multiplex technique: </a:t>
            </a:r>
            <a:r>
              <a:rPr lang="en-US" sz="3200" dirty="0" err="1"/>
              <a:t>Luminex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9794" y="1447800"/>
            <a:ext cx="8045828" cy="4800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Bead-based technology</a:t>
            </a:r>
          </a:p>
          <a:p>
            <a:r>
              <a:rPr lang="en-US" dirty="0" smtClean="0">
                <a:latin typeface="+mj-lt"/>
              </a:rPr>
              <a:t>Suitable for multiplexing</a:t>
            </a:r>
          </a:p>
          <a:p>
            <a:r>
              <a:rPr lang="en-US" dirty="0" smtClean="0">
                <a:latin typeface="+mj-lt"/>
              </a:rPr>
              <a:t>Antibody-based assay</a:t>
            </a:r>
          </a:p>
          <a:p>
            <a:pPr lvl="1"/>
            <a:r>
              <a:rPr lang="en-US" dirty="0" smtClean="0">
                <a:latin typeface="+mj-lt"/>
              </a:rPr>
              <a:t>Directly translate from microarray platform</a:t>
            </a:r>
            <a:endParaRPr lang="en-US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10" y="3819581"/>
            <a:ext cx="3657600" cy="259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35" y="3810000"/>
            <a:ext cx="3657600" cy="26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345" y="1945369"/>
            <a:ext cx="871728" cy="87172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3000000">
            <a:off x="7610380" y="1385509"/>
            <a:ext cx="544442" cy="968398"/>
            <a:chOff x="8991600" y="1261441"/>
            <a:chExt cx="683632" cy="1218420"/>
          </a:xfrm>
        </p:grpSpPr>
        <p:grpSp>
          <p:nvGrpSpPr>
            <p:cNvPr id="11" name="Group 7"/>
            <p:cNvGrpSpPr>
              <a:grpSpLocks noChangeAspect="1"/>
            </p:cNvGrpSpPr>
            <p:nvPr/>
          </p:nvGrpSpPr>
          <p:grpSpPr bwMode="auto">
            <a:xfrm>
              <a:off x="8991600" y="1828800"/>
              <a:ext cx="484748" cy="651061"/>
              <a:chOff x="2448" y="2448"/>
              <a:chExt cx="528" cy="768"/>
            </a:xfrm>
          </p:grpSpPr>
          <p:grpSp>
            <p:nvGrpSpPr>
              <p:cNvPr id="15" name="Group 8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</p:grpSpPr>
            <p:sp>
              <p:nvSpPr>
                <p:cNvPr id="21" name="Rectangle 9"/>
                <p:cNvSpPr>
                  <a:spLocks noChangeArrowheads="1"/>
                </p:cNvSpPr>
                <p:nvPr/>
              </p:nvSpPr>
              <p:spPr bwMode="auto">
                <a:xfrm>
                  <a:off x="2595" y="2781"/>
                  <a:ext cx="100" cy="43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 rot="-1791987">
                  <a:off x="2518" y="2448"/>
                  <a:ext cx="77" cy="38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 rot="-1782456">
                <a:off x="2450" y="2500"/>
                <a:ext cx="46" cy="287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 rot="1913690">
                <a:off x="2937" y="2500"/>
                <a:ext cx="52" cy="287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+mj-lt"/>
                  <a:cs typeface="Arial" pitchFamily="34" charset="0"/>
                </a:endParaRPr>
              </a:p>
            </p:txBody>
          </p:sp>
          <p:grpSp>
            <p:nvGrpSpPr>
              <p:cNvPr id="18" name="Group 13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</p:grpSpPr>
            <p:sp>
              <p:nvSpPr>
                <p:cNvPr id="19" name="Rectangle 14"/>
                <p:cNvSpPr>
                  <a:spLocks noChangeArrowheads="1"/>
                </p:cNvSpPr>
                <p:nvPr/>
              </p:nvSpPr>
              <p:spPr bwMode="auto">
                <a:xfrm>
                  <a:off x="2575" y="2781"/>
                  <a:ext cx="93" cy="43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20" name="Rectangle 15"/>
                <p:cNvSpPr>
                  <a:spLocks noChangeArrowheads="1"/>
                </p:cNvSpPr>
                <p:nvPr/>
              </p:nvSpPr>
              <p:spPr bwMode="auto">
                <a:xfrm rot="-1791987">
                  <a:off x="2474" y="2448"/>
                  <a:ext cx="100" cy="38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2" name="Oval 11"/>
            <p:cNvSpPr/>
            <p:nvPr/>
          </p:nvSpPr>
          <p:spPr>
            <a:xfrm>
              <a:off x="9422677" y="1660269"/>
              <a:ext cx="252555" cy="285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9263682" y="1261441"/>
              <a:ext cx="304800" cy="288669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9391635" y="1505527"/>
              <a:ext cx="94110" cy="184728"/>
            </a:xfrm>
            <a:custGeom>
              <a:avLst/>
              <a:gdLst>
                <a:gd name="connsiteX0" fmla="*/ 94110 w 94110"/>
                <a:gd name="connsiteY0" fmla="*/ 184728 h 184728"/>
                <a:gd name="connsiteX1" fmla="*/ 75638 w 94110"/>
                <a:gd name="connsiteY1" fmla="*/ 138546 h 184728"/>
                <a:gd name="connsiteX2" fmla="*/ 20220 w 94110"/>
                <a:gd name="connsiteY2" fmla="*/ 101600 h 184728"/>
                <a:gd name="connsiteX3" fmla="*/ 10983 w 94110"/>
                <a:gd name="connsiteY3" fmla="*/ 27709 h 184728"/>
                <a:gd name="connsiteX4" fmla="*/ 29456 w 94110"/>
                <a:gd name="connsiteY4" fmla="*/ 0 h 18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110" h="184728">
                  <a:moveTo>
                    <a:pt x="94110" y="184728"/>
                  </a:moveTo>
                  <a:cubicBezTo>
                    <a:pt x="87953" y="169334"/>
                    <a:pt x="86653" y="150938"/>
                    <a:pt x="75638" y="138546"/>
                  </a:cubicBezTo>
                  <a:cubicBezTo>
                    <a:pt x="60888" y="121952"/>
                    <a:pt x="20220" y="101600"/>
                    <a:pt x="20220" y="101600"/>
                  </a:cubicBezTo>
                  <a:cubicBezTo>
                    <a:pt x="-2442" y="67608"/>
                    <a:pt x="-6822" y="75189"/>
                    <a:pt x="10983" y="27709"/>
                  </a:cubicBezTo>
                  <a:cubicBezTo>
                    <a:pt x="14881" y="17315"/>
                    <a:pt x="29456" y="0"/>
                    <a:pt x="2945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074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906261"/>
              </p:ext>
            </p:extLst>
          </p:nvPr>
        </p:nvGraphicFramePr>
        <p:xfrm>
          <a:off x="157429" y="723711"/>
          <a:ext cx="12930168" cy="466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3" imgW="6553200" imgH="2362200" progId="Word.Document.12">
                  <p:embed/>
                </p:oleObj>
              </mc:Choice>
              <mc:Fallback>
                <p:oleObj name="Document" r:id="rId3" imgW="6553200" imgH="236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429" y="723711"/>
                        <a:ext cx="12930168" cy="4660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5754" y="5531533"/>
            <a:ext cx="8281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Sera: 514 cases, 386 controls (168 normal, 159 low risk polyps, 59 UC)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2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ChangeArrowheads="1"/>
          </p:cNvSpPr>
          <p:nvPr/>
        </p:nvSpPr>
        <p:spPr bwMode="auto">
          <a:xfrm>
            <a:off x="4" y="133354"/>
            <a:ext cx="3154363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800" dirty="0"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Lampe Lab Members:</a:t>
            </a:r>
          </a:p>
          <a:p>
            <a:pPr algn="ctr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Jon Ladd*</a:t>
            </a:r>
            <a:endParaRPr lang="en-US" sz="1600" dirty="0">
              <a:effectLst>
                <a:outerShdw blurRad="38100" dist="38100" dir="2700000" algn="tl">
                  <a:srgbClr val="DDDDDD"/>
                </a:outerShdw>
              </a:effectLst>
              <a:latin typeface="Chalkboard" charset="0"/>
              <a:cs typeface="Arial" charset="0"/>
            </a:endParaRPr>
          </a:p>
          <a:p>
            <a:pPr algn="ctr"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Lucrecia</a:t>
            </a: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Márquez</a:t>
            </a: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-</a:t>
            </a:r>
            <a:r>
              <a:rPr lang="en-US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Rosado</a:t>
            </a:r>
            <a:endParaRPr lang="en-US" sz="1600" dirty="0">
              <a:effectLst>
                <a:outerShdw blurRad="38100" dist="38100" dir="2700000" algn="tl">
                  <a:srgbClr val="DDDDDD"/>
                </a:outerShdw>
              </a:effectLst>
              <a:latin typeface="Chalkboard" charset="0"/>
              <a:cs typeface="Arial" charset="0"/>
            </a:endParaRPr>
          </a:p>
          <a:p>
            <a:pPr algn="ctr"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Joell</a:t>
            </a: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Solan</a:t>
            </a:r>
            <a:endParaRPr lang="en-US" sz="1600" dirty="0">
              <a:effectLst>
                <a:outerShdw blurRad="38100" dist="38100" dir="2700000" algn="tl">
                  <a:srgbClr val="DDDDDD"/>
                </a:outerShdw>
              </a:effectLst>
              <a:latin typeface="Chalkboard" charset="0"/>
              <a:cs typeface="Arial" charset="0"/>
            </a:endParaRPr>
          </a:p>
          <a:p>
            <a:pPr algn="ctr">
              <a:defRPr/>
            </a:pP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ea typeface="MS PGothic" charset="0"/>
                <a:cs typeface="MS PGothic" charset="0"/>
              </a:rPr>
              <a:t>Clay </a:t>
            </a:r>
            <a:r>
              <a:rPr lang="en-US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ea typeface="MS PGothic" charset="0"/>
                <a:cs typeface="MS PGothic" charset="0"/>
              </a:rPr>
              <a:t>Dunn</a:t>
            </a:r>
            <a:endParaRPr lang="en-US" sz="1600" dirty="0">
              <a:effectLst>
                <a:outerShdw blurRad="38100" dist="38100" dir="2700000" algn="tl">
                  <a:srgbClr val="DDDDDD"/>
                </a:outerShdw>
              </a:effectLst>
              <a:latin typeface="Chalkboard" charset="0"/>
              <a:ea typeface="MS PGothic" charset="0"/>
              <a:cs typeface="MS PGothic" charset="0"/>
            </a:endParaRPr>
          </a:p>
          <a:p>
            <a:pPr algn="ctr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ea typeface="MS PGothic" charset="0"/>
                <a:cs typeface="MS PGothic" charset="0"/>
              </a:rPr>
              <a:t>Edward Lo</a:t>
            </a:r>
            <a:endParaRPr lang="en-US" sz="1600" dirty="0" smtClean="0">
              <a:effectLst>
                <a:outerShdw blurRad="38100" dist="38100" dir="2700000" algn="tl">
                  <a:srgbClr val="DDDDDD"/>
                </a:outerShdw>
              </a:effectLst>
              <a:latin typeface="Chalkboard" charset="0"/>
              <a:cs typeface="Arial" charset="0"/>
            </a:endParaRPr>
          </a:p>
          <a:p>
            <a:pPr algn="ctr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Kristy </a:t>
            </a:r>
            <a:r>
              <a:rPr lang="en-US" sz="1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Lastwica</a:t>
            </a:r>
            <a:endParaRPr lang="en-US" sz="1600" dirty="0" smtClean="0">
              <a:effectLst>
                <a:outerShdw blurRad="38100" dist="38100" dir="2700000" algn="tl">
                  <a:srgbClr val="DDDDDD"/>
                </a:outerShdw>
              </a:effectLst>
              <a:latin typeface="Chalkboard" charset="0"/>
              <a:cs typeface="Arial" charset="0"/>
            </a:endParaRPr>
          </a:p>
          <a:p>
            <a:pPr algn="ctr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Carly Garrison</a:t>
            </a:r>
          </a:p>
          <a:p>
            <a:pPr algn="ctr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Jung-Hyun Rho*</a:t>
            </a:r>
          </a:p>
        </p:txBody>
      </p:sp>
      <p:sp>
        <p:nvSpPr>
          <p:cNvPr id="660483" name="Text Box 3"/>
          <p:cNvSpPr txBox="1">
            <a:spLocks noChangeArrowheads="1"/>
          </p:cNvSpPr>
          <p:nvPr/>
        </p:nvSpPr>
        <p:spPr bwMode="auto">
          <a:xfrm>
            <a:off x="498703" y="6328559"/>
            <a:ext cx="59348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Funding: EDRN, CVC: CA152637, BDL CA152746</a:t>
            </a:r>
          </a:p>
        </p:txBody>
      </p:sp>
      <p:sp>
        <p:nvSpPr>
          <p:cNvPr id="660488" name="Text Box 8"/>
          <p:cNvSpPr txBox="1">
            <a:spLocks noChangeArrowheads="1"/>
          </p:cNvSpPr>
          <p:nvPr/>
        </p:nvSpPr>
        <p:spPr bwMode="auto">
          <a:xfrm>
            <a:off x="606425" y="3921128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0489" name="Rectangle 9"/>
          <p:cNvSpPr>
            <a:spLocks noChangeArrowheads="1"/>
          </p:cNvSpPr>
          <p:nvPr/>
        </p:nvSpPr>
        <p:spPr bwMode="auto">
          <a:xfrm>
            <a:off x="4486625" y="293512"/>
            <a:ext cx="28805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Collaborators:</a:t>
            </a:r>
          </a:p>
          <a:p>
            <a:pPr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Chris Li, Chuck </a:t>
            </a:r>
            <a:r>
              <a:rPr lang="en-US" sz="1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Drescher</a:t>
            </a:r>
            <a:endParaRPr lang="en-US" sz="1600" dirty="0" smtClean="0">
              <a:effectLst>
                <a:outerShdw blurRad="38100" dist="38100" dir="2700000" algn="tl">
                  <a:srgbClr val="DDDDDD"/>
                </a:outerShdw>
              </a:effectLst>
              <a:latin typeface="Chalkboard" charset="0"/>
              <a:cs typeface="Arial" charset="0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Hans </a:t>
            </a:r>
            <a:r>
              <a:rPr lang="en-US" sz="1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Jørgen</a:t>
            </a: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Nielsen</a:t>
            </a:r>
          </a:p>
          <a:p>
            <a:pPr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Sam </a:t>
            </a:r>
            <a:r>
              <a:rPr lang="en-US" sz="1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Hanash</a:t>
            </a:r>
            <a:endParaRPr lang="en-US" sz="1600" dirty="0" smtClean="0">
              <a:effectLst>
                <a:outerShdw blurRad="38100" dist="38100" dir="2700000" algn="tl">
                  <a:srgbClr val="DDDDDD"/>
                </a:outerShdw>
              </a:effectLst>
              <a:latin typeface="Chalkboard" charset="0"/>
              <a:cs typeface="Arial" charset="0"/>
            </a:endParaRPr>
          </a:p>
          <a:p>
            <a:pPr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Dean Brenner</a:t>
            </a:r>
            <a:endParaRPr lang="en-US" sz="1600" dirty="0">
              <a:effectLst>
                <a:outerShdw blurRad="38100" dist="38100" dir="2700000" algn="tl">
                  <a:srgbClr val="DDDDDD"/>
                </a:outerShdw>
              </a:effectLst>
              <a:latin typeface="Chalkboard" charset="0"/>
              <a:cs typeface="Arial" charset="0"/>
            </a:endParaRPr>
          </a:p>
          <a:p>
            <a:pPr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cs typeface="Arial" charset="0"/>
              </a:rPr>
              <a:t>Other GI collaborative group</a:t>
            </a:r>
            <a:endParaRPr lang="en-US" sz="1600" dirty="0">
              <a:effectLst>
                <a:outerShdw blurRad="38100" dist="38100" dir="2700000" algn="tl">
                  <a:srgbClr val="DDDDDD"/>
                </a:outerShdw>
              </a:effectLst>
              <a:latin typeface="Chalkboard" charset="0"/>
              <a:cs typeface="Arial" charset="0"/>
            </a:endParaRPr>
          </a:p>
        </p:txBody>
      </p:sp>
      <p:pic>
        <p:nvPicPr>
          <p:cNvPr id="2" name="Picture 1" descr="2015-06-10 13.02.16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2660"/>
            <a:ext cx="9144000" cy="335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9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21700" cy="14478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Our attempts to make b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iomarker development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more effective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85800" y="1968499"/>
            <a:ext cx="8458200" cy="4217147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Screen appropriate samples (i.e., if early detection is goal use pre-dx)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Use assay with enough throughput to be able to run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hundreds 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samples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Screening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through multiple sets reduces false positives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Only with validated markers spend the time to make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more robust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assays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09563" y="1866900"/>
            <a:ext cx="8523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876300" y="1336675"/>
            <a:ext cx="78851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3200" b="1" i="1"/>
              <a:t>Pros: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3200"/>
              <a:t> High affinity (up to 10</a:t>
            </a:r>
            <a:r>
              <a:rPr lang="en-US" sz="3200" baseline="30000"/>
              <a:t>-11</a:t>
            </a:r>
            <a:r>
              <a:rPr lang="en-US" sz="3200"/>
              <a:t>)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3200"/>
              <a:t> Results directly translatable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3200"/>
              <a:t> High density arraying can be performed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3200"/>
              <a:t> Low amount of sample (50µl plasma)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3200"/>
              <a:t> High number of assays/sample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3200"/>
              <a:t> Post-translational modifications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3200"/>
              <a:t> pg sensitivity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2371725" y="358775"/>
            <a:ext cx="374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/>
              <a:t>Antibody Arrays</a:t>
            </a:r>
            <a:endParaRPr lang="en-US"/>
          </a:p>
        </p:txBody>
      </p:sp>
      <p:sp>
        <p:nvSpPr>
          <p:cNvPr id="140294" name="Line 6"/>
          <p:cNvSpPr>
            <a:spLocks noChangeShapeType="1"/>
          </p:cNvSpPr>
          <p:nvPr/>
        </p:nvSpPr>
        <p:spPr bwMode="auto">
          <a:xfrm>
            <a:off x="233363" y="1177925"/>
            <a:ext cx="8523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2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379413" y="266700"/>
            <a:ext cx="834231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Affinity and Biomarker Concentration</a:t>
            </a:r>
            <a:endParaRPr lang="en-US" sz="3200" b="1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400"/>
              <a:t>Proteins in serum/plasma</a:t>
            </a:r>
          </a:p>
        </p:txBody>
      </p:sp>
      <p:pic>
        <p:nvPicPr>
          <p:cNvPr id="29698" name="Picture 3" descr="igy_01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85" y="1838843"/>
            <a:ext cx="57023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735013" y="838200"/>
            <a:ext cx="7570787" cy="20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654762" y="4459870"/>
            <a:ext cx="1782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1600" b="1" dirty="0"/>
              <a:t>&gt;10,000 proteins</a:t>
            </a:r>
          </a:p>
        </p:txBody>
      </p:sp>
    </p:spTree>
    <p:extLst>
      <p:ext uri="{BB962C8B-B14F-4D97-AF65-F5344CB8AC3E}">
        <p14:creationId xmlns:p14="http://schemas.microsoft.com/office/powerpoint/2010/main" val="260625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882650" y="258763"/>
            <a:ext cx="647382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3200" b="1">
                <a:latin typeface="Verdana" charset="0"/>
              </a:rPr>
              <a:t>  </a:t>
            </a:r>
            <a:r>
              <a:rPr lang="en-US" sz="3600">
                <a:latin typeface="Verdana" charset="0"/>
              </a:rPr>
              <a:t>Abundant protein removal</a:t>
            </a:r>
            <a:endParaRPr lang="en-US" sz="3600" b="1">
              <a:latin typeface="Verdana" charset="0"/>
            </a:endParaRPr>
          </a:p>
          <a:p>
            <a:pPr>
              <a:buFont typeface="Arial" charset="0"/>
              <a:buNone/>
            </a:pPr>
            <a:endParaRPr lang="en-US" sz="1800" b="1">
              <a:latin typeface="Verdana" charset="0"/>
            </a:endParaRPr>
          </a:p>
          <a:p>
            <a:pPr>
              <a:buFont typeface="Arial" charset="0"/>
              <a:buNone/>
            </a:pPr>
            <a:r>
              <a:rPr lang="en-US" sz="3000"/>
              <a:t>Sigma ProtIA column (~65%)</a:t>
            </a:r>
            <a:endParaRPr lang="en-US" sz="3200"/>
          </a:p>
          <a:p>
            <a:pPr>
              <a:buFont typeface="Arial" charset="0"/>
              <a:buNone/>
            </a:pPr>
            <a:endParaRPr lang="en-US" sz="3200"/>
          </a:p>
          <a:p>
            <a:pPr>
              <a:buFont typeface="Arial" charset="0"/>
              <a:buNone/>
            </a:pPr>
            <a:r>
              <a:rPr lang="en-US" sz="3200"/>
              <a:t>Benefits</a:t>
            </a:r>
          </a:p>
          <a:p>
            <a:pPr>
              <a:buFont typeface="Times" charset="0"/>
              <a:buChar char="•"/>
            </a:pPr>
            <a:r>
              <a:rPr lang="en-US" sz="3000"/>
              <a:t>Lower affinity antibodies work</a:t>
            </a:r>
          </a:p>
          <a:p>
            <a:pPr>
              <a:buFont typeface="Times" charset="0"/>
              <a:buNone/>
            </a:pPr>
            <a:r>
              <a:rPr lang="en-US" sz="3000"/>
              <a:t>	 better</a:t>
            </a:r>
          </a:p>
          <a:p>
            <a:pPr>
              <a:buFont typeface="Times" charset="0"/>
              <a:buChar char="•"/>
            </a:pPr>
            <a:r>
              <a:rPr lang="en-US" sz="3000"/>
              <a:t>Less dye utilized by abundant </a:t>
            </a:r>
          </a:p>
          <a:p>
            <a:pPr>
              <a:buFont typeface="Times" charset="0"/>
              <a:buNone/>
            </a:pPr>
            <a:r>
              <a:rPr lang="en-US" sz="3000"/>
              <a:t>	proteins</a:t>
            </a:r>
          </a:p>
          <a:p>
            <a:pPr>
              <a:buFont typeface="Arial" charset="0"/>
              <a:buNone/>
            </a:pPr>
            <a:endParaRPr lang="en-US" sz="1000" b="1"/>
          </a:p>
          <a:p>
            <a:pPr>
              <a:buFont typeface="Arial" charset="0"/>
              <a:buNone/>
            </a:pPr>
            <a:endParaRPr lang="en-US" sz="3000"/>
          </a:p>
          <a:p>
            <a:pPr>
              <a:buFont typeface="Arial" charset="0"/>
              <a:buNone/>
            </a:pPr>
            <a:endParaRPr lang="en-US" sz="1000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09563" y="952500"/>
            <a:ext cx="8523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1747" name="Picture 4" descr="ProtIA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447800"/>
            <a:ext cx="224472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54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4876800" cy="3429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smtClean="0"/>
              <a:t>Antibodies printed </a:t>
            </a:r>
            <a:r>
              <a:rPr lang="en-US" sz="2000" dirty="0"/>
              <a:t>on NHS-ester reactive </a:t>
            </a:r>
            <a:r>
              <a:rPr lang="en-US" sz="2000" dirty="0" smtClean="0"/>
              <a:t>3-D </a:t>
            </a:r>
            <a:r>
              <a:rPr lang="en-US" sz="2000" dirty="0"/>
              <a:t>thin film surface slides </a:t>
            </a:r>
            <a:r>
              <a:rPr lang="en-US" sz="2000" dirty="0" smtClean="0"/>
              <a:t>(</a:t>
            </a:r>
            <a:r>
              <a:rPr lang="en-US" sz="2000" dirty="0" err="1" smtClean="0"/>
              <a:t>Nexterion</a:t>
            </a:r>
            <a:r>
              <a:rPr lang="en-US" sz="2000" dirty="0"/>
              <a:t> </a:t>
            </a:r>
            <a:r>
              <a:rPr lang="en-US" sz="2000" dirty="0" smtClean="0"/>
              <a:t>slide </a:t>
            </a:r>
            <a:r>
              <a:rPr lang="en-US" sz="2000" dirty="0"/>
              <a:t>H</a:t>
            </a:r>
            <a:r>
              <a:rPr lang="en-US" sz="2000" dirty="0" smtClean="0"/>
              <a:t>)</a:t>
            </a:r>
            <a:endParaRPr lang="en-US" sz="1400" dirty="0" smtClean="0"/>
          </a:p>
          <a:p>
            <a:pPr algn="just">
              <a:buFont typeface="+mj-lt"/>
              <a:buAutoNum type="alphaLcPeriod"/>
            </a:pPr>
            <a:r>
              <a:rPr lang="en-US" sz="1800" dirty="0" smtClean="0"/>
              <a:t>3,600 spots in triplicate = 10,800 spots</a:t>
            </a:r>
          </a:p>
          <a:p>
            <a:pPr>
              <a:buFont typeface="+mj-lt"/>
              <a:buAutoNum type="alphaLcPeriod"/>
            </a:pPr>
            <a:r>
              <a:rPr lang="en-US" sz="1800" dirty="0" smtClean="0"/>
              <a:t>Targeting </a:t>
            </a:r>
            <a:r>
              <a:rPr lang="en-US" sz="1800" dirty="0"/>
              <a:t>&gt;2,100 different proteins</a:t>
            </a:r>
            <a:r>
              <a:rPr lang="en-US" sz="1800" dirty="0" smtClean="0"/>
              <a:t>.</a:t>
            </a:r>
          </a:p>
          <a:p>
            <a:pPr>
              <a:buFont typeface="+mj-lt"/>
              <a:buAutoNum type="alphaLcPeriod"/>
            </a:pPr>
            <a:r>
              <a:rPr lang="en-US" sz="1800" dirty="0" smtClean="0"/>
              <a:t>~1,100 </a:t>
            </a:r>
            <a:r>
              <a:rPr lang="en-US" sz="1800" dirty="0"/>
              <a:t>proteins </a:t>
            </a:r>
            <a:r>
              <a:rPr lang="en-US" sz="1800" dirty="0" smtClean="0"/>
              <a:t>detected by </a:t>
            </a:r>
            <a:r>
              <a:rPr lang="en-US" sz="1800" dirty="0"/>
              <a:t>more than one </a:t>
            </a:r>
            <a:r>
              <a:rPr lang="en-US" sz="1800" dirty="0" smtClean="0"/>
              <a:t>antibody (different epitopes, phosphorylation, etc.) </a:t>
            </a:r>
          </a:p>
          <a:p>
            <a:pPr>
              <a:buFont typeface="+mj-lt"/>
              <a:buAutoNum type="alphaLcPeriod"/>
            </a:pPr>
            <a:r>
              <a:rPr lang="en-US" sz="1800" dirty="0" smtClean="0"/>
              <a:t>Select antibodies to array </a:t>
            </a:r>
            <a:r>
              <a:rPr lang="en-US" sz="1800" dirty="0"/>
              <a:t>based </a:t>
            </a:r>
            <a:r>
              <a:rPr lang="en-US" sz="1800" dirty="0" smtClean="0"/>
              <a:t>on preliminary data, the literature </a:t>
            </a:r>
            <a:r>
              <a:rPr lang="en-US" sz="1800" dirty="0"/>
              <a:t>and </a:t>
            </a:r>
            <a:r>
              <a:rPr lang="en-US" sz="1800" dirty="0" smtClean="0"/>
              <a:t>availability of large </a:t>
            </a:r>
            <a:r>
              <a:rPr lang="en-US" sz="1800" dirty="0"/>
              <a:t>libraries of </a:t>
            </a:r>
            <a:r>
              <a:rPr lang="en-US" sz="1800" dirty="0" smtClean="0"/>
              <a:t>antibodies.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952" y="121920"/>
            <a:ext cx="5047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High density antibody </a:t>
            </a:r>
            <a:r>
              <a:rPr lang="en-US" sz="2400" b="1" dirty="0"/>
              <a:t>array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9600"/>
            <a:ext cx="5181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8" name="Group 527"/>
          <p:cNvGrpSpPr/>
          <p:nvPr/>
        </p:nvGrpSpPr>
        <p:grpSpPr>
          <a:xfrm>
            <a:off x="5725301" y="519736"/>
            <a:ext cx="3086461" cy="3234896"/>
            <a:chOff x="4025883" y="1712452"/>
            <a:chExt cx="3441715" cy="3607236"/>
          </a:xfrm>
        </p:grpSpPr>
        <p:sp>
          <p:nvSpPr>
            <p:cNvPr id="299" name="Oval 10858"/>
            <p:cNvSpPr>
              <a:spLocks noChangeArrowheads="1"/>
            </p:cNvSpPr>
            <p:nvPr/>
          </p:nvSpPr>
          <p:spPr bwMode="auto">
            <a:xfrm>
              <a:off x="4824410" y="1822450"/>
              <a:ext cx="79375" cy="7937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" name="Oval 10859"/>
            <p:cNvSpPr>
              <a:spLocks noChangeArrowheads="1"/>
            </p:cNvSpPr>
            <p:nvPr/>
          </p:nvSpPr>
          <p:spPr bwMode="auto">
            <a:xfrm>
              <a:off x="4983160" y="1822450"/>
              <a:ext cx="77787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" name="Oval 10860"/>
            <p:cNvSpPr>
              <a:spLocks noChangeArrowheads="1"/>
            </p:cNvSpPr>
            <p:nvPr/>
          </p:nvSpPr>
          <p:spPr bwMode="auto">
            <a:xfrm>
              <a:off x="5140323" y="1822450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" name="Oval 10861"/>
            <p:cNvSpPr>
              <a:spLocks noChangeArrowheads="1"/>
            </p:cNvSpPr>
            <p:nvPr/>
          </p:nvSpPr>
          <p:spPr bwMode="auto">
            <a:xfrm>
              <a:off x="5299072" y="1822450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Oval 10862"/>
            <p:cNvSpPr>
              <a:spLocks noChangeArrowheads="1"/>
            </p:cNvSpPr>
            <p:nvPr/>
          </p:nvSpPr>
          <p:spPr bwMode="auto">
            <a:xfrm>
              <a:off x="5454647" y="1822450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Oval 10863"/>
            <p:cNvSpPr>
              <a:spLocks noChangeArrowheads="1"/>
            </p:cNvSpPr>
            <p:nvPr/>
          </p:nvSpPr>
          <p:spPr bwMode="auto">
            <a:xfrm>
              <a:off x="5613397" y="1822450"/>
              <a:ext cx="77788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Oval 10864"/>
            <p:cNvSpPr>
              <a:spLocks noChangeArrowheads="1"/>
            </p:cNvSpPr>
            <p:nvPr/>
          </p:nvSpPr>
          <p:spPr bwMode="auto">
            <a:xfrm>
              <a:off x="5770560" y="1822450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" name="Oval 10865"/>
            <p:cNvSpPr>
              <a:spLocks noChangeArrowheads="1"/>
            </p:cNvSpPr>
            <p:nvPr/>
          </p:nvSpPr>
          <p:spPr bwMode="auto">
            <a:xfrm>
              <a:off x="5929310" y="1822450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" name="Oval 10866"/>
            <p:cNvSpPr>
              <a:spLocks noChangeArrowheads="1"/>
            </p:cNvSpPr>
            <p:nvPr/>
          </p:nvSpPr>
          <p:spPr bwMode="auto">
            <a:xfrm>
              <a:off x="6084884" y="1822450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" name="Oval 10867"/>
            <p:cNvSpPr>
              <a:spLocks noChangeArrowheads="1"/>
            </p:cNvSpPr>
            <p:nvPr/>
          </p:nvSpPr>
          <p:spPr bwMode="auto">
            <a:xfrm>
              <a:off x="6243634" y="1822450"/>
              <a:ext cx="77787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" name="Oval 10868"/>
            <p:cNvSpPr>
              <a:spLocks noChangeArrowheads="1"/>
            </p:cNvSpPr>
            <p:nvPr/>
          </p:nvSpPr>
          <p:spPr bwMode="auto">
            <a:xfrm>
              <a:off x="6400797" y="1822450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Oval 10869"/>
            <p:cNvSpPr>
              <a:spLocks noChangeArrowheads="1"/>
            </p:cNvSpPr>
            <p:nvPr/>
          </p:nvSpPr>
          <p:spPr bwMode="auto">
            <a:xfrm>
              <a:off x="6559546" y="1822450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" name="Oval 10870"/>
            <p:cNvSpPr>
              <a:spLocks noChangeArrowheads="1"/>
            </p:cNvSpPr>
            <p:nvPr/>
          </p:nvSpPr>
          <p:spPr bwMode="auto">
            <a:xfrm>
              <a:off x="6715121" y="1822450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" name="Oval 10871"/>
            <p:cNvSpPr>
              <a:spLocks noChangeArrowheads="1"/>
            </p:cNvSpPr>
            <p:nvPr/>
          </p:nvSpPr>
          <p:spPr bwMode="auto">
            <a:xfrm>
              <a:off x="6873872" y="1822450"/>
              <a:ext cx="77788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" name="Oval 10872"/>
            <p:cNvSpPr>
              <a:spLocks noChangeArrowheads="1"/>
            </p:cNvSpPr>
            <p:nvPr/>
          </p:nvSpPr>
          <p:spPr bwMode="auto">
            <a:xfrm>
              <a:off x="7031034" y="1822450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" name="Oval 10873"/>
            <p:cNvSpPr>
              <a:spLocks noChangeArrowheads="1"/>
            </p:cNvSpPr>
            <p:nvPr/>
          </p:nvSpPr>
          <p:spPr bwMode="auto">
            <a:xfrm>
              <a:off x="4824410" y="1981200"/>
              <a:ext cx="79375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" name="Oval 10874"/>
            <p:cNvSpPr>
              <a:spLocks noChangeArrowheads="1"/>
            </p:cNvSpPr>
            <p:nvPr/>
          </p:nvSpPr>
          <p:spPr bwMode="auto">
            <a:xfrm>
              <a:off x="4983160" y="1981200"/>
              <a:ext cx="77787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" name="Oval 10875"/>
            <p:cNvSpPr>
              <a:spLocks noChangeArrowheads="1"/>
            </p:cNvSpPr>
            <p:nvPr/>
          </p:nvSpPr>
          <p:spPr bwMode="auto">
            <a:xfrm>
              <a:off x="5140323" y="1981200"/>
              <a:ext cx="79375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" name="Oval 10876"/>
            <p:cNvSpPr>
              <a:spLocks noChangeArrowheads="1"/>
            </p:cNvSpPr>
            <p:nvPr/>
          </p:nvSpPr>
          <p:spPr bwMode="auto">
            <a:xfrm>
              <a:off x="5299072" y="1981200"/>
              <a:ext cx="76200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" name="Oval 10877"/>
            <p:cNvSpPr>
              <a:spLocks noChangeArrowheads="1"/>
            </p:cNvSpPr>
            <p:nvPr/>
          </p:nvSpPr>
          <p:spPr bwMode="auto">
            <a:xfrm>
              <a:off x="5454647" y="1981200"/>
              <a:ext cx="79375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" name="Oval 10878"/>
            <p:cNvSpPr>
              <a:spLocks noChangeArrowheads="1"/>
            </p:cNvSpPr>
            <p:nvPr/>
          </p:nvSpPr>
          <p:spPr bwMode="auto">
            <a:xfrm>
              <a:off x="5613397" y="1981200"/>
              <a:ext cx="77788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" name="Oval 10879"/>
            <p:cNvSpPr>
              <a:spLocks noChangeArrowheads="1"/>
            </p:cNvSpPr>
            <p:nvPr/>
          </p:nvSpPr>
          <p:spPr bwMode="auto">
            <a:xfrm>
              <a:off x="5770560" y="1981200"/>
              <a:ext cx="79375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" name="Oval 10880"/>
            <p:cNvSpPr>
              <a:spLocks noChangeArrowheads="1"/>
            </p:cNvSpPr>
            <p:nvPr/>
          </p:nvSpPr>
          <p:spPr bwMode="auto">
            <a:xfrm>
              <a:off x="5929310" y="1981200"/>
              <a:ext cx="76200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" name="Oval 10881"/>
            <p:cNvSpPr>
              <a:spLocks noChangeArrowheads="1"/>
            </p:cNvSpPr>
            <p:nvPr/>
          </p:nvSpPr>
          <p:spPr bwMode="auto">
            <a:xfrm>
              <a:off x="6084884" y="1981200"/>
              <a:ext cx="79375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" name="Oval 10882"/>
            <p:cNvSpPr>
              <a:spLocks noChangeArrowheads="1"/>
            </p:cNvSpPr>
            <p:nvPr/>
          </p:nvSpPr>
          <p:spPr bwMode="auto">
            <a:xfrm>
              <a:off x="6243634" y="1981200"/>
              <a:ext cx="77787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" name="Oval 10883"/>
            <p:cNvSpPr>
              <a:spLocks noChangeArrowheads="1"/>
            </p:cNvSpPr>
            <p:nvPr/>
          </p:nvSpPr>
          <p:spPr bwMode="auto">
            <a:xfrm>
              <a:off x="6400797" y="1981200"/>
              <a:ext cx="79375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" name="Oval 10884"/>
            <p:cNvSpPr>
              <a:spLocks noChangeArrowheads="1"/>
            </p:cNvSpPr>
            <p:nvPr/>
          </p:nvSpPr>
          <p:spPr bwMode="auto">
            <a:xfrm>
              <a:off x="6559546" y="1981200"/>
              <a:ext cx="76200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" name="Oval 10885"/>
            <p:cNvSpPr>
              <a:spLocks noChangeArrowheads="1"/>
            </p:cNvSpPr>
            <p:nvPr/>
          </p:nvSpPr>
          <p:spPr bwMode="auto">
            <a:xfrm>
              <a:off x="6715121" y="1981200"/>
              <a:ext cx="79375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" name="Oval 10886"/>
            <p:cNvSpPr>
              <a:spLocks noChangeArrowheads="1"/>
            </p:cNvSpPr>
            <p:nvPr/>
          </p:nvSpPr>
          <p:spPr bwMode="auto">
            <a:xfrm>
              <a:off x="6873872" y="1981200"/>
              <a:ext cx="77788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" name="Oval 10887"/>
            <p:cNvSpPr>
              <a:spLocks noChangeArrowheads="1"/>
            </p:cNvSpPr>
            <p:nvPr/>
          </p:nvSpPr>
          <p:spPr bwMode="auto">
            <a:xfrm>
              <a:off x="7031034" y="1981200"/>
              <a:ext cx="79375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" name="Oval 10888"/>
            <p:cNvSpPr>
              <a:spLocks noChangeArrowheads="1"/>
            </p:cNvSpPr>
            <p:nvPr/>
          </p:nvSpPr>
          <p:spPr bwMode="auto">
            <a:xfrm>
              <a:off x="4824410" y="2138364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" name="Oval 10889"/>
            <p:cNvSpPr>
              <a:spLocks noChangeArrowheads="1"/>
            </p:cNvSpPr>
            <p:nvPr/>
          </p:nvSpPr>
          <p:spPr bwMode="auto">
            <a:xfrm>
              <a:off x="4983160" y="2138364"/>
              <a:ext cx="77787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" name="Oval 10890"/>
            <p:cNvSpPr>
              <a:spLocks noChangeArrowheads="1"/>
            </p:cNvSpPr>
            <p:nvPr/>
          </p:nvSpPr>
          <p:spPr bwMode="auto">
            <a:xfrm>
              <a:off x="5140323" y="2138364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" name="Oval 10891"/>
            <p:cNvSpPr>
              <a:spLocks noChangeArrowheads="1"/>
            </p:cNvSpPr>
            <p:nvPr/>
          </p:nvSpPr>
          <p:spPr bwMode="auto">
            <a:xfrm>
              <a:off x="5299072" y="2138364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" name="Oval 10892"/>
            <p:cNvSpPr>
              <a:spLocks noChangeArrowheads="1"/>
            </p:cNvSpPr>
            <p:nvPr/>
          </p:nvSpPr>
          <p:spPr bwMode="auto">
            <a:xfrm>
              <a:off x="5454647" y="2138364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" name="Oval 10893"/>
            <p:cNvSpPr>
              <a:spLocks noChangeArrowheads="1"/>
            </p:cNvSpPr>
            <p:nvPr/>
          </p:nvSpPr>
          <p:spPr bwMode="auto">
            <a:xfrm>
              <a:off x="5613397" y="2138364"/>
              <a:ext cx="77788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Oval 10894"/>
            <p:cNvSpPr>
              <a:spLocks noChangeArrowheads="1"/>
            </p:cNvSpPr>
            <p:nvPr/>
          </p:nvSpPr>
          <p:spPr bwMode="auto">
            <a:xfrm>
              <a:off x="5770560" y="2138364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" name="Oval 10895"/>
            <p:cNvSpPr>
              <a:spLocks noChangeArrowheads="1"/>
            </p:cNvSpPr>
            <p:nvPr/>
          </p:nvSpPr>
          <p:spPr bwMode="auto">
            <a:xfrm>
              <a:off x="5929310" y="2138364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" name="Oval 10896"/>
            <p:cNvSpPr>
              <a:spLocks noChangeArrowheads="1"/>
            </p:cNvSpPr>
            <p:nvPr/>
          </p:nvSpPr>
          <p:spPr bwMode="auto">
            <a:xfrm>
              <a:off x="6084884" y="2138364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" name="Oval 10897"/>
            <p:cNvSpPr>
              <a:spLocks noChangeArrowheads="1"/>
            </p:cNvSpPr>
            <p:nvPr/>
          </p:nvSpPr>
          <p:spPr bwMode="auto">
            <a:xfrm>
              <a:off x="6243634" y="2138364"/>
              <a:ext cx="77787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" name="Oval 10898"/>
            <p:cNvSpPr>
              <a:spLocks noChangeArrowheads="1"/>
            </p:cNvSpPr>
            <p:nvPr/>
          </p:nvSpPr>
          <p:spPr bwMode="auto">
            <a:xfrm>
              <a:off x="6400797" y="2138364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" name="Oval 10899"/>
            <p:cNvSpPr>
              <a:spLocks noChangeArrowheads="1"/>
            </p:cNvSpPr>
            <p:nvPr/>
          </p:nvSpPr>
          <p:spPr bwMode="auto">
            <a:xfrm>
              <a:off x="6559546" y="2138364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" name="Oval 10900"/>
            <p:cNvSpPr>
              <a:spLocks noChangeArrowheads="1"/>
            </p:cNvSpPr>
            <p:nvPr/>
          </p:nvSpPr>
          <p:spPr bwMode="auto">
            <a:xfrm>
              <a:off x="6715121" y="2138364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" name="Oval 10901"/>
            <p:cNvSpPr>
              <a:spLocks noChangeArrowheads="1"/>
            </p:cNvSpPr>
            <p:nvPr/>
          </p:nvSpPr>
          <p:spPr bwMode="auto">
            <a:xfrm>
              <a:off x="6873872" y="2138364"/>
              <a:ext cx="77788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" name="Oval 10902"/>
            <p:cNvSpPr>
              <a:spLocks noChangeArrowheads="1"/>
            </p:cNvSpPr>
            <p:nvPr/>
          </p:nvSpPr>
          <p:spPr bwMode="auto">
            <a:xfrm>
              <a:off x="7031034" y="2138364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" name="Oval 10903"/>
            <p:cNvSpPr>
              <a:spLocks noChangeArrowheads="1"/>
            </p:cNvSpPr>
            <p:nvPr/>
          </p:nvSpPr>
          <p:spPr bwMode="auto">
            <a:xfrm>
              <a:off x="4824410" y="2297113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" name="Oval 10904"/>
            <p:cNvSpPr>
              <a:spLocks noChangeArrowheads="1"/>
            </p:cNvSpPr>
            <p:nvPr/>
          </p:nvSpPr>
          <p:spPr bwMode="auto">
            <a:xfrm>
              <a:off x="4983160" y="2297113"/>
              <a:ext cx="77787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" name="Oval 10905"/>
            <p:cNvSpPr>
              <a:spLocks noChangeArrowheads="1"/>
            </p:cNvSpPr>
            <p:nvPr/>
          </p:nvSpPr>
          <p:spPr bwMode="auto">
            <a:xfrm>
              <a:off x="5140323" y="2297113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" name="Oval 10906"/>
            <p:cNvSpPr>
              <a:spLocks noChangeArrowheads="1"/>
            </p:cNvSpPr>
            <p:nvPr/>
          </p:nvSpPr>
          <p:spPr bwMode="auto">
            <a:xfrm>
              <a:off x="5299072" y="2297113"/>
              <a:ext cx="76200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" name="Oval 10907"/>
            <p:cNvSpPr>
              <a:spLocks noChangeArrowheads="1"/>
            </p:cNvSpPr>
            <p:nvPr/>
          </p:nvSpPr>
          <p:spPr bwMode="auto">
            <a:xfrm>
              <a:off x="5454647" y="2297113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" name="Oval 10908"/>
            <p:cNvSpPr>
              <a:spLocks noChangeArrowheads="1"/>
            </p:cNvSpPr>
            <p:nvPr/>
          </p:nvSpPr>
          <p:spPr bwMode="auto">
            <a:xfrm>
              <a:off x="5613397" y="2297113"/>
              <a:ext cx="77788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" name="Oval 10909"/>
            <p:cNvSpPr>
              <a:spLocks noChangeArrowheads="1"/>
            </p:cNvSpPr>
            <p:nvPr/>
          </p:nvSpPr>
          <p:spPr bwMode="auto">
            <a:xfrm>
              <a:off x="5770560" y="2297113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" name="Oval 10910"/>
            <p:cNvSpPr>
              <a:spLocks noChangeArrowheads="1"/>
            </p:cNvSpPr>
            <p:nvPr/>
          </p:nvSpPr>
          <p:spPr bwMode="auto">
            <a:xfrm>
              <a:off x="5929310" y="2297113"/>
              <a:ext cx="76200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" name="Oval 10911"/>
            <p:cNvSpPr>
              <a:spLocks noChangeArrowheads="1"/>
            </p:cNvSpPr>
            <p:nvPr/>
          </p:nvSpPr>
          <p:spPr bwMode="auto">
            <a:xfrm>
              <a:off x="6084884" y="2297113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" name="Oval 10912"/>
            <p:cNvSpPr>
              <a:spLocks noChangeArrowheads="1"/>
            </p:cNvSpPr>
            <p:nvPr/>
          </p:nvSpPr>
          <p:spPr bwMode="auto">
            <a:xfrm>
              <a:off x="6243634" y="2297113"/>
              <a:ext cx="77787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" name="Oval 10913"/>
            <p:cNvSpPr>
              <a:spLocks noChangeArrowheads="1"/>
            </p:cNvSpPr>
            <p:nvPr/>
          </p:nvSpPr>
          <p:spPr bwMode="auto">
            <a:xfrm>
              <a:off x="6400797" y="2297113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" name="Oval 10914"/>
            <p:cNvSpPr>
              <a:spLocks noChangeArrowheads="1"/>
            </p:cNvSpPr>
            <p:nvPr/>
          </p:nvSpPr>
          <p:spPr bwMode="auto">
            <a:xfrm>
              <a:off x="6559546" y="2297113"/>
              <a:ext cx="76200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" name="Oval 10915"/>
            <p:cNvSpPr>
              <a:spLocks noChangeArrowheads="1"/>
            </p:cNvSpPr>
            <p:nvPr/>
          </p:nvSpPr>
          <p:spPr bwMode="auto">
            <a:xfrm>
              <a:off x="6715121" y="2297113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" name="Oval 10916"/>
            <p:cNvSpPr>
              <a:spLocks noChangeArrowheads="1"/>
            </p:cNvSpPr>
            <p:nvPr/>
          </p:nvSpPr>
          <p:spPr bwMode="auto">
            <a:xfrm>
              <a:off x="6873872" y="2297113"/>
              <a:ext cx="77788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" name="Oval 10917"/>
            <p:cNvSpPr>
              <a:spLocks noChangeArrowheads="1"/>
            </p:cNvSpPr>
            <p:nvPr/>
          </p:nvSpPr>
          <p:spPr bwMode="auto">
            <a:xfrm>
              <a:off x="7031034" y="2297113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" name="Oval 10918"/>
            <p:cNvSpPr>
              <a:spLocks noChangeArrowheads="1"/>
            </p:cNvSpPr>
            <p:nvPr/>
          </p:nvSpPr>
          <p:spPr bwMode="auto">
            <a:xfrm>
              <a:off x="4824410" y="2452688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" name="Oval 10919"/>
            <p:cNvSpPr>
              <a:spLocks noChangeArrowheads="1"/>
            </p:cNvSpPr>
            <p:nvPr/>
          </p:nvSpPr>
          <p:spPr bwMode="auto">
            <a:xfrm>
              <a:off x="4983160" y="2452688"/>
              <a:ext cx="77787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" name="Oval 10920"/>
            <p:cNvSpPr>
              <a:spLocks noChangeArrowheads="1"/>
            </p:cNvSpPr>
            <p:nvPr/>
          </p:nvSpPr>
          <p:spPr bwMode="auto">
            <a:xfrm>
              <a:off x="5140323" y="2452688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" name="Oval 10921"/>
            <p:cNvSpPr>
              <a:spLocks noChangeArrowheads="1"/>
            </p:cNvSpPr>
            <p:nvPr/>
          </p:nvSpPr>
          <p:spPr bwMode="auto">
            <a:xfrm>
              <a:off x="5299072" y="2452688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" name="Oval 10922"/>
            <p:cNvSpPr>
              <a:spLocks noChangeArrowheads="1"/>
            </p:cNvSpPr>
            <p:nvPr/>
          </p:nvSpPr>
          <p:spPr bwMode="auto">
            <a:xfrm>
              <a:off x="5454647" y="2452688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" name="Oval 10923"/>
            <p:cNvSpPr>
              <a:spLocks noChangeArrowheads="1"/>
            </p:cNvSpPr>
            <p:nvPr/>
          </p:nvSpPr>
          <p:spPr bwMode="auto">
            <a:xfrm>
              <a:off x="5613397" y="2452688"/>
              <a:ext cx="77788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" name="Oval 10924"/>
            <p:cNvSpPr>
              <a:spLocks noChangeArrowheads="1"/>
            </p:cNvSpPr>
            <p:nvPr/>
          </p:nvSpPr>
          <p:spPr bwMode="auto">
            <a:xfrm>
              <a:off x="5770560" y="2452688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" name="Oval 10925"/>
            <p:cNvSpPr>
              <a:spLocks noChangeArrowheads="1"/>
            </p:cNvSpPr>
            <p:nvPr/>
          </p:nvSpPr>
          <p:spPr bwMode="auto">
            <a:xfrm>
              <a:off x="5929310" y="2452688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" name="Oval 10926"/>
            <p:cNvSpPr>
              <a:spLocks noChangeArrowheads="1"/>
            </p:cNvSpPr>
            <p:nvPr/>
          </p:nvSpPr>
          <p:spPr bwMode="auto">
            <a:xfrm>
              <a:off x="6084884" y="2452688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" name="Oval 10927"/>
            <p:cNvSpPr>
              <a:spLocks noChangeArrowheads="1"/>
            </p:cNvSpPr>
            <p:nvPr/>
          </p:nvSpPr>
          <p:spPr bwMode="auto">
            <a:xfrm>
              <a:off x="6243634" y="2452688"/>
              <a:ext cx="77787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" name="Oval 10928"/>
            <p:cNvSpPr>
              <a:spLocks noChangeArrowheads="1"/>
            </p:cNvSpPr>
            <p:nvPr/>
          </p:nvSpPr>
          <p:spPr bwMode="auto">
            <a:xfrm>
              <a:off x="6400797" y="2452688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" name="Oval 10929"/>
            <p:cNvSpPr>
              <a:spLocks noChangeArrowheads="1"/>
            </p:cNvSpPr>
            <p:nvPr/>
          </p:nvSpPr>
          <p:spPr bwMode="auto">
            <a:xfrm>
              <a:off x="6559546" y="2452688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" name="Oval 10930"/>
            <p:cNvSpPr>
              <a:spLocks noChangeArrowheads="1"/>
            </p:cNvSpPr>
            <p:nvPr/>
          </p:nvSpPr>
          <p:spPr bwMode="auto">
            <a:xfrm>
              <a:off x="6715121" y="2452688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" name="Oval 10931"/>
            <p:cNvSpPr>
              <a:spLocks noChangeArrowheads="1"/>
            </p:cNvSpPr>
            <p:nvPr/>
          </p:nvSpPr>
          <p:spPr bwMode="auto">
            <a:xfrm>
              <a:off x="6873872" y="2452688"/>
              <a:ext cx="77788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" name="Oval 10932"/>
            <p:cNvSpPr>
              <a:spLocks noChangeArrowheads="1"/>
            </p:cNvSpPr>
            <p:nvPr/>
          </p:nvSpPr>
          <p:spPr bwMode="auto">
            <a:xfrm>
              <a:off x="7031034" y="2452688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" name="Oval 10933"/>
            <p:cNvSpPr>
              <a:spLocks noChangeArrowheads="1"/>
            </p:cNvSpPr>
            <p:nvPr/>
          </p:nvSpPr>
          <p:spPr bwMode="auto">
            <a:xfrm>
              <a:off x="4824410" y="2611439"/>
              <a:ext cx="79375" cy="7778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" name="Oval 10934"/>
            <p:cNvSpPr>
              <a:spLocks noChangeArrowheads="1"/>
            </p:cNvSpPr>
            <p:nvPr/>
          </p:nvSpPr>
          <p:spPr bwMode="auto">
            <a:xfrm>
              <a:off x="4983160" y="2611439"/>
              <a:ext cx="77787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" name="Oval 10935"/>
            <p:cNvSpPr>
              <a:spLocks noChangeArrowheads="1"/>
            </p:cNvSpPr>
            <p:nvPr/>
          </p:nvSpPr>
          <p:spPr bwMode="auto">
            <a:xfrm>
              <a:off x="5140323" y="2611439"/>
              <a:ext cx="79375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7" name="Oval 10936"/>
            <p:cNvSpPr>
              <a:spLocks noChangeArrowheads="1"/>
            </p:cNvSpPr>
            <p:nvPr/>
          </p:nvSpPr>
          <p:spPr bwMode="auto">
            <a:xfrm>
              <a:off x="5299072" y="2611439"/>
              <a:ext cx="76200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" name="Oval 10937"/>
            <p:cNvSpPr>
              <a:spLocks noChangeArrowheads="1"/>
            </p:cNvSpPr>
            <p:nvPr/>
          </p:nvSpPr>
          <p:spPr bwMode="auto">
            <a:xfrm>
              <a:off x="5454647" y="2611439"/>
              <a:ext cx="79375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" name="Oval 10938"/>
            <p:cNvSpPr>
              <a:spLocks noChangeArrowheads="1"/>
            </p:cNvSpPr>
            <p:nvPr/>
          </p:nvSpPr>
          <p:spPr bwMode="auto">
            <a:xfrm>
              <a:off x="5613397" y="2611439"/>
              <a:ext cx="77788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" name="Oval 10939"/>
            <p:cNvSpPr>
              <a:spLocks noChangeArrowheads="1"/>
            </p:cNvSpPr>
            <p:nvPr/>
          </p:nvSpPr>
          <p:spPr bwMode="auto">
            <a:xfrm>
              <a:off x="5770560" y="2611439"/>
              <a:ext cx="79375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" name="Oval 10940"/>
            <p:cNvSpPr>
              <a:spLocks noChangeArrowheads="1"/>
            </p:cNvSpPr>
            <p:nvPr/>
          </p:nvSpPr>
          <p:spPr bwMode="auto">
            <a:xfrm>
              <a:off x="5929310" y="2611439"/>
              <a:ext cx="76200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" name="Oval 10941"/>
            <p:cNvSpPr>
              <a:spLocks noChangeArrowheads="1"/>
            </p:cNvSpPr>
            <p:nvPr/>
          </p:nvSpPr>
          <p:spPr bwMode="auto">
            <a:xfrm>
              <a:off x="6084884" y="2611439"/>
              <a:ext cx="79375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" name="Oval 10942"/>
            <p:cNvSpPr>
              <a:spLocks noChangeArrowheads="1"/>
            </p:cNvSpPr>
            <p:nvPr/>
          </p:nvSpPr>
          <p:spPr bwMode="auto">
            <a:xfrm>
              <a:off x="6243634" y="2611439"/>
              <a:ext cx="77787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" name="Oval 10943"/>
            <p:cNvSpPr>
              <a:spLocks noChangeArrowheads="1"/>
            </p:cNvSpPr>
            <p:nvPr/>
          </p:nvSpPr>
          <p:spPr bwMode="auto">
            <a:xfrm>
              <a:off x="6400797" y="2611439"/>
              <a:ext cx="79375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" name="Oval 10944"/>
            <p:cNvSpPr>
              <a:spLocks noChangeArrowheads="1"/>
            </p:cNvSpPr>
            <p:nvPr/>
          </p:nvSpPr>
          <p:spPr bwMode="auto">
            <a:xfrm>
              <a:off x="6559546" y="2611439"/>
              <a:ext cx="76200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" name="Oval 10945"/>
            <p:cNvSpPr>
              <a:spLocks noChangeArrowheads="1"/>
            </p:cNvSpPr>
            <p:nvPr/>
          </p:nvSpPr>
          <p:spPr bwMode="auto">
            <a:xfrm>
              <a:off x="6715121" y="2611439"/>
              <a:ext cx="79375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" name="Oval 10946"/>
            <p:cNvSpPr>
              <a:spLocks noChangeArrowheads="1"/>
            </p:cNvSpPr>
            <p:nvPr/>
          </p:nvSpPr>
          <p:spPr bwMode="auto">
            <a:xfrm>
              <a:off x="6873872" y="2611439"/>
              <a:ext cx="77788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" name="Oval 10947"/>
            <p:cNvSpPr>
              <a:spLocks noChangeArrowheads="1"/>
            </p:cNvSpPr>
            <p:nvPr/>
          </p:nvSpPr>
          <p:spPr bwMode="auto">
            <a:xfrm>
              <a:off x="7031034" y="2611439"/>
              <a:ext cx="79375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" name="Oval 10948"/>
            <p:cNvSpPr>
              <a:spLocks noChangeArrowheads="1"/>
            </p:cNvSpPr>
            <p:nvPr/>
          </p:nvSpPr>
          <p:spPr bwMode="auto">
            <a:xfrm>
              <a:off x="4824410" y="2768600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" name="Oval 10949"/>
            <p:cNvSpPr>
              <a:spLocks noChangeArrowheads="1"/>
            </p:cNvSpPr>
            <p:nvPr/>
          </p:nvSpPr>
          <p:spPr bwMode="auto">
            <a:xfrm>
              <a:off x="4983160" y="2768600"/>
              <a:ext cx="77787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" name="Oval 10950"/>
            <p:cNvSpPr>
              <a:spLocks noChangeArrowheads="1"/>
            </p:cNvSpPr>
            <p:nvPr/>
          </p:nvSpPr>
          <p:spPr bwMode="auto">
            <a:xfrm>
              <a:off x="5140323" y="2768600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" name="Oval 10951"/>
            <p:cNvSpPr>
              <a:spLocks noChangeArrowheads="1"/>
            </p:cNvSpPr>
            <p:nvPr/>
          </p:nvSpPr>
          <p:spPr bwMode="auto">
            <a:xfrm>
              <a:off x="5299072" y="2768600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" name="Oval 10952"/>
            <p:cNvSpPr>
              <a:spLocks noChangeArrowheads="1"/>
            </p:cNvSpPr>
            <p:nvPr/>
          </p:nvSpPr>
          <p:spPr bwMode="auto">
            <a:xfrm>
              <a:off x="5454647" y="2768600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" name="Oval 10953"/>
            <p:cNvSpPr>
              <a:spLocks noChangeArrowheads="1"/>
            </p:cNvSpPr>
            <p:nvPr/>
          </p:nvSpPr>
          <p:spPr bwMode="auto">
            <a:xfrm>
              <a:off x="5613397" y="2768600"/>
              <a:ext cx="77788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" name="Oval 10954"/>
            <p:cNvSpPr>
              <a:spLocks noChangeArrowheads="1"/>
            </p:cNvSpPr>
            <p:nvPr/>
          </p:nvSpPr>
          <p:spPr bwMode="auto">
            <a:xfrm>
              <a:off x="5770560" y="2768600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" name="Oval 10955"/>
            <p:cNvSpPr>
              <a:spLocks noChangeArrowheads="1"/>
            </p:cNvSpPr>
            <p:nvPr/>
          </p:nvSpPr>
          <p:spPr bwMode="auto">
            <a:xfrm>
              <a:off x="5929310" y="2768600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" name="Oval 10956"/>
            <p:cNvSpPr>
              <a:spLocks noChangeArrowheads="1"/>
            </p:cNvSpPr>
            <p:nvPr/>
          </p:nvSpPr>
          <p:spPr bwMode="auto">
            <a:xfrm>
              <a:off x="6084884" y="2768600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8" name="Oval 10957"/>
            <p:cNvSpPr>
              <a:spLocks noChangeArrowheads="1"/>
            </p:cNvSpPr>
            <p:nvPr/>
          </p:nvSpPr>
          <p:spPr bwMode="auto">
            <a:xfrm>
              <a:off x="6243634" y="2768600"/>
              <a:ext cx="77787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" name="Oval 10958"/>
            <p:cNvSpPr>
              <a:spLocks noChangeArrowheads="1"/>
            </p:cNvSpPr>
            <p:nvPr/>
          </p:nvSpPr>
          <p:spPr bwMode="auto">
            <a:xfrm>
              <a:off x="6400797" y="2768600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" name="Oval 10959"/>
            <p:cNvSpPr>
              <a:spLocks noChangeArrowheads="1"/>
            </p:cNvSpPr>
            <p:nvPr/>
          </p:nvSpPr>
          <p:spPr bwMode="auto">
            <a:xfrm>
              <a:off x="6559546" y="2768600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" name="Oval 10960"/>
            <p:cNvSpPr>
              <a:spLocks noChangeArrowheads="1"/>
            </p:cNvSpPr>
            <p:nvPr/>
          </p:nvSpPr>
          <p:spPr bwMode="auto">
            <a:xfrm>
              <a:off x="6715121" y="2768600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" name="Oval 10961"/>
            <p:cNvSpPr>
              <a:spLocks noChangeArrowheads="1"/>
            </p:cNvSpPr>
            <p:nvPr/>
          </p:nvSpPr>
          <p:spPr bwMode="auto">
            <a:xfrm>
              <a:off x="6873872" y="2768600"/>
              <a:ext cx="77788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" name="Oval 10962"/>
            <p:cNvSpPr>
              <a:spLocks noChangeArrowheads="1"/>
            </p:cNvSpPr>
            <p:nvPr/>
          </p:nvSpPr>
          <p:spPr bwMode="auto">
            <a:xfrm>
              <a:off x="7031034" y="2768600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" name="Oval 10963"/>
            <p:cNvSpPr>
              <a:spLocks noChangeArrowheads="1"/>
            </p:cNvSpPr>
            <p:nvPr/>
          </p:nvSpPr>
          <p:spPr bwMode="auto">
            <a:xfrm>
              <a:off x="4824410" y="2927350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" name="Oval 10964"/>
            <p:cNvSpPr>
              <a:spLocks noChangeArrowheads="1"/>
            </p:cNvSpPr>
            <p:nvPr/>
          </p:nvSpPr>
          <p:spPr bwMode="auto">
            <a:xfrm>
              <a:off x="4983160" y="2927350"/>
              <a:ext cx="77787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6" name="Oval 10965"/>
            <p:cNvSpPr>
              <a:spLocks noChangeArrowheads="1"/>
            </p:cNvSpPr>
            <p:nvPr/>
          </p:nvSpPr>
          <p:spPr bwMode="auto">
            <a:xfrm>
              <a:off x="5140323" y="2927350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" name="Oval 10966"/>
            <p:cNvSpPr>
              <a:spLocks noChangeArrowheads="1"/>
            </p:cNvSpPr>
            <p:nvPr/>
          </p:nvSpPr>
          <p:spPr bwMode="auto">
            <a:xfrm>
              <a:off x="5299072" y="2927350"/>
              <a:ext cx="76200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" name="Oval 10967"/>
            <p:cNvSpPr>
              <a:spLocks noChangeArrowheads="1"/>
            </p:cNvSpPr>
            <p:nvPr/>
          </p:nvSpPr>
          <p:spPr bwMode="auto">
            <a:xfrm>
              <a:off x="5454647" y="2927350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" name="Oval 10968"/>
            <p:cNvSpPr>
              <a:spLocks noChangeArrowheads="1"/>
            </p:cNvSpPr>
            <p:nvPr/>
          </p:nvSpPr>
          <p:spPr bwMode="auto">
            <a:xfrm>
              <a:off x="5613397" y="2927350"/>
              <a:ext cx="77788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" name="Oval 10969"/>
            <p:cNvSpPr>
              <a:spLocks noChangeArrowheads="1"/>
            </p:cNvSpPr>
            <p:nvPr/>
          </p:nvSpPr>
          <p:spPr bwMode="auto">
            <a:xfrm>
              <a:off x="5770560" y="2927350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" name="Oval 10970"/>
            <p:cNvSpPr>
              <a:spLocks noChangeArrowheads="1"/>
            </p:cNvSpPr>
            <p:nvPr/>
          </p:nvSpPr>
          <p:spPr bwMode="auto">
            <a:xfrm>
              <a:off x="5929310" y="2927350"/>
              <a:ext cx="76200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" name="Oval 10971"/>
            <p:cNvSpPr>
              <a:spLocks noChangeArrowheads="1"/>
            </p:cNvSpPr>
            <p:nvPr/>
          </p:nvSpPr>
          <p:spPr bwMode="auto">
            <a:xfrm>
              <a:off x="6084884" y="2927350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" name="Oval 10972"/>
            <p:cNvSpPr>
              <a:spLocks noChangeArrowheads="1"/>
            </p:cNvSpPr>
            <p:nvPr/>
          </p:nvSpPr>
          <p:spPr bwMode="auto">
            <a:xfrm>
              <a:off x="6243634" y="2927350"/>
              <a:ext cx="77787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" name="Oval 10973"/>
            <p:cNvSpPr>
              <a:spLocks noChangeArrowheads="1"/>
            </p:cNvSpPr>
            <p:nvPr/>
          </p:nvSpPr>
          <p:spPr bwMode="auto">
            <a:xfrm>
              <a:off x="6400797" y="2927350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" name="Oval 10974"/>
            <p:cNvSpPr>
              <a:spLocks noChangeArrowheads="1"/>
            </p:cNvSpPr>
            <p:nvPr/>
          </p:nvSpPr>
          <p:spPr bwMode="auto">
            <a:xfrm>
              <a:off x="6559546" y="2927350"/>
              <a:ext cx="76200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" name="Oval 10975"/>
            <p:cNvSpPr>
              <a:spLocks noChangeArrowheads="1"/>
            </p:cNvSpPr>
            <p:nvPr/>
          </p:nvSpPr>
          <p:spPr bwMode="auto">
            <a:xfrm>
              <a:off x="6715121" y="2927350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" name="Oval 10976"/>
            <p:cNvSpPr>
              <a:spLocks noChangeArrowheads="1"/>
            </p:cNvSpPr>
            <p:nvPr/>
          </p:nvSpPr>
          <p:spPr bwMode="auto">
            <a:xfrm>
              <a:off x="6873872" y="2927350"/>
              <a:ext cx="77788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" name="Oval 10977"/>
            <p:cNvSpPr>
              <a:spLocks noChangeArrowheads="1"/>
            </p:cNvSpPr>
            <p:nvPr/>
          </p:nvSpPr>
          <p:spPr bwMode="auto">
            <a:xfrm>
              <a:off x="7031034" y="2927350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" name="Oval 10978"/>
            <p:cNvSpPr>
              <a:spLocks noChangeArrowheads="1"/>
            </p:cNvSpPr>
            <p:nvPr/>
          </p:nvSpPr>
          <p:spPr bwMode="auto">
            <a:xfrm>
              <a:off x="4824410" y="3082926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" name="Oval 10979"/>
            <p:cNvSpPr>
              <a:spLocks noChangeArrowheads="1"/>
            </p:cNvSpPr>
            <p:nvPr/>
          </p:nvSpPr>
          <p:spPr bwMode="auto">
            <a:xfrm>
              <a:off x="4983160" y="3082926"/>
              <a:ext cx="77787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" name="Oval 10980"/>
            <p:cNvSpPr>
              <a:spLocks noChangeArrowheads="1"/>
            </p:cNvSpPr>
            <p:nvPr/>
          </p:nvSpPr>
          <p:spPr bwMode="auto">
            <a:xfrm>
              <a:off x="5140323" y="3082926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" name="Oval 10981"/>
            <p:cNvSpPr>
              <a:spLocks noChangeArrowheads="1"/>
            </p:cNvSpPr>
            <p:nvPr/>
          </p:nvSpPr>
          <p:spPr bwMode="auto">
            <a:xfrm>
              <a:off x="5299072" y="3082926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" name="Oval 10982"/>
            <p:cNvSpPr>
              <a:spLocks noChangeArrowheads="1"/>
            </p:cNvSpPr>
            <p:nvPr/>
          </p:nvSpPr>
          <p:spPr bwMode="auto">
            <a:xfrm>
              <a:off x="5454647" y="3082926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" name="Oval 10983"/>
            <p:cNvSpPr>
              <a:spLocks noChangeArrowheads="1"/>
            </p:cNvSpPr>
            <p:nvPr/>
          </p:nvSpPr>
          <p:spPr bwMode="auto">
            <a:xfrm>
              <a:off x="5613397" y="3082926"/>
              <a:ext cx="77788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" name="Oval 10984"/>
            <p:cNvSpPr>
              <a:spLocks noChangeArrowheads="1"/>
            </p:cNvSpPr>
            <p:nvPr/>
          </p:nvSpPr>
          <p:spPr bwMode="auto">
            <a:xfrm>
              <a:off x="5770560" y="3082926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" name="Oval 10985"/>
            <p:cNvSpPr>
              <a:spLocks noChangeArrowheads="1"/>
            </p:cNvSpPr>
            <p:nvPr/>
          </p:nvSpPr>
          <p:spPr bwMode="auto">
            <a:xfrm>
              <a:off x="5929310" y="3082926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7" name="Oval 10986"/>
            <p:cNvSpPr>
              <a:spLocks noChangeArrowheads="1"/>
            </p:cNvSpPr>
            <p:nvPr/>
          </p:nvSpPr>
          <p:spPr bwMode="auto">
            <a:xfrm>
              <a:off x="6084884" y="3082926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8" name="Oval 10987"/>
            <p:cNvSpPr>
              <a:spLocks noChangeArrowheads="1"/>
            </p:cNvSpPr>
            <p:nvPr/>
          </p:nvSpPr>
          <p:spPr bwMode="auto">
            <a:xfrm>
              <a:off x="6243634" y="3082926"/>
              <a:ext cx="77787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" name="Oval 10988"/>
            <p:cNvSpPr>
              <a:spLocks noChangeArrowheads="1"/>
            </p:cNvSpPr>
            <p:nvPr/>
          </p:nvSpPr>
          <p:spPr bwMode="auto">
            <a:xfrm>
              <a:off x="6400797" y="3082926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" name="Oval 10989"/>
            <p:cNvSpPr>
              <a:spLocks noChangeArrowheads="1"/>
            </p:cNvSpPr>
            <p:nvPr/>
          </p:nvSpPr>
          <p:spPr bwMode="auto">
            <a:xfrm>
              <a:off x="6559546" y="3082926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" name="Oval 10990"/>
            <p:cNvSpPr>
              <a:spLocks noChangeArrowheads="1"/>
            </p:cNvSpPr>
            <p:nvPr/>
          </p:nvSpPr>
          <p:spPr bwMode="auto">
            <a:xfrm>
              <a:off x="6715121" y="3082926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" name="Oval 10991"/>
            <p:cNvSpPr>
              <a:spLocks noChangeArrowheads="1"/>
            </p:cNvSpPr>
            <p:nvPr/>
          </p:nvSpPr>
          <p:spPr bwMode="auto">
            <a:xfrm>
              <a:off x="6873872" y="3082926"/>
              <a:ext cx="77788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" name="Oval 10992"/>
            <p:cNvSpPr>
              <a:spLocks noChangeArrowheads="1"/>
            </p:cNvSpPr>
            <p:nvPr/>
          </p:nvSpPr>
          <p:spPr bwMode="auto">
            <a:xfrm>
              <a:off x="7031034" y="3082926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" name="Oval 10993"/>
            <p:cNvSpPr>
              <a:spLocks noChangeArrowheads="1"/>
            </p:cNvSpPr>
            <p:nvPr/>
          </p:nvSpPr>
          <p:spPr bwMode="auto">
            <a:xfrm>
              <a:off x="4824410" y="3241675"/>
              <a:ext cx="79375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" name="Oval 10994"/>
            <p:cNvSpPr>
              <a:spLocks noChangeArrowheads="1"/>
            </p:cNvSpPr>
            <p:nvPr/>
          </p:nvSpPr>
          <p:spPr bwMode="auto">
            <a:xfrm>
              <a:off x="4983160" y="3241675"/>
              <a:ext cx="77787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" name="Oval 10995"/>
            <p:cNvSpPr>
              <a:spLocks noChangeArrowheads="1"/>
            </p:cNvSpPr>
            <p:nvPr/>
          </p:nvSpPr>
          <p:spPr bwMode="auto">
            <a:xfrm>
              <a:off x="5140323" y="3241675"/>
              <a:ext cx="79375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" name="Oval 10996"/>
            <p:cNvSpPr>
              <a:spLocks noChangeArrowheads="1"/>
            </p:cNvSpPr>
            <p:nvPr/>
          </p:nvSpPr>
          <p:spPr bwMode="auto">
            <a:xfrm>
              <a:off x="5299072" y="3241675"/>
              <a:ext cx="76200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" name="Oval 10997"/>
            <p:cNvSpPr>
              <a:spLocks noChangeArrowheads="1"/>
            </p:cNvSpPr>
            <p:nvPr/>
          </p:nvSpPr>
          <p:spPr bwMode="auto">
            <a:xfrm>
              <a:off x="5454647" y="3241675"/>
              <a:ext cx="79375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9" name="Oval 10998"/>
            <p:cNvSpPr>
              <a:spLocks noChangeArrowheads="1"/>
            </p:cNvSpPr>
            <p:nvPr/>
          </p:nvSpPr>
          <p:spPr bwMode="auto">
            <a:xfrm>
              <a:off x="5613397" y="3241675"/>
              <a:ext cx="77788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" name="Oval 10999"/>
            <p:cNvSpPr>
              <a:spLocks noChangeArrowheads="1"/>
            </p:cNvSpPr>
            <p:nvPr/>
          </p:nvSpPr>
          <p:spPr bwMode="auto">
            <a:xfrm>
              <a:off x="5770560" y="3241675"/>
              <a:ext cx="79375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" name="Oval 11000"/>
            <p:cNvSpPr>
              <a:spLocks noChangeArrowheads="1"/>
            </p:cNvSpPr>
            <p:nvPr/>
          </p:nvSpPr>
          <p:spPr bwMode="auto">
            <a:xfrm>
              <a:off x="5913434" y="3236914"/>
              <a:ext cx="76200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" name="Oval 11001"/>
            <p:cNvSpPr>
              <a:spLocks noChangeArrowheads="1"/>
            </p:cNvSpPr>
            <p:nvPr/>
          </p:nvSpPr>
          <p:spPr bwMode="auto">
            <a:xfrm>
              <a:off x="6084884" y="3241675"/>
              <a:ext cx="79375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" name="Oval 11002"/>
            <p:cNvSpPr>
              <a:spLocks noChangeArrowheads="1"/>
            </p:cNvSpPr>
            <p:nvPr/>
          </p:nvSpPr>
          <p:spPr bwMode="auto">
            <a:xfrm>
              <a:off x="6243634" y="3241675"/>
              <a:ext cx="77787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" name="Oval 11003"/>
            <p:cNvSpPr>
              <a:spLocks noChangeArrowheads="1"/>
            </p:cNvSpPr>
            <p:nvPr/>
          </p:nvSpPr>
          <p:spPr bwMode="auto">
            <a:xfrm>
              <a:off x="6400797" y="3241675"/>
              <a:ext cx="79375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" name="Oval 11004"/>
            <p:cNvSpPr>
              <a:spLocks noChangeArrowheads="1"/>
            </p:cNvSpPr>
            <p:nvPr/>
          </p:nvSpPr>
          <p:spPr bwMode="auto">
            <a:xfrm>
              <a:off x="6559546" y="3241675"/>
              <a:ext cx="76200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" name="Oval 11005"/>
            <p:cNvSpPr>
              <a:spLocks noChangeArrowheads="1"/>
            </p:cNvSpPr>
            <p:nvPr/>
          </p:nvSpPr>
          <p:spPr bwMode="auto">
            <a:xfrm>
              <a:off x="6715121" y="3241675"/>
              <a:ext cx="79375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" name="Oval 11006"/>
            <p:cNvSpPr>
              <a:spLocks noChangeArrowheads="1"/>
            </p:cNvSpPr>
            <p:nvPr/>
          </p:nvSpPr>
          <p:spPr bwMode="auto">
            <a:xfrm>
              <a:off x="6873872" y="3241675"/>
              <a:ext cx="77788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8" name="Oval 11007"/>
            <p:cNvSpPr>
              <a:spLocks noChangeArrowheads="1"/>
            </p:cNvSpPr>
            <p:nvPr/>
          </p:nvSpPr>
          <p:spPr bwMode="auto">
            <a:xfrm>
              <a:off x="7031034" y="3241675"/>
              <a:ext cx="79375" cy="77788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" name="Oval 11008"/>
            <p:cNvSpPr>
              <a:spLocks noChangeArrowheads="1"/>
            </p:cNvSpPr>
            <p:nvPr/>
          </p:nvSpPr>
          <p:spPr bwMode="auto">
            <a:xfrm>
              <a:off x="4824410" y="3398838"/>
              <a:ext cx="79375" cy="79375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" name="Oval 11009"/>
            <p:cNvSpPr>
              <a:spLocks noChangeArrowheads="1"/>
            </p:cNvSpPr>
            <p:nvPr/>
          </p:nvSpPr>
          <p:spPr bwMode="auto">
            <a:xfrm>
              <a:off x="4983160" y="3398838"/>
              <a:ext cx="77787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" name="Oval 11010"/>
            <p:cNvSpPr>
              <a:spLocks noChangeArrowheads="1"/>
            </p:cNvSpPr>
            <p:nvPr/>
          </p:nvSpPr>
          <p:spPr bwMode="auto">
            <a:xfrm>
              <a:off x="5140323" y="3398838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" name="Oval 11011"/>
            <p:cNvSpPr>
              <a:spLocks noChangeArrowheads="1"/>
            </p:cNvSpPr>
            <p:nvPr/>
          </p:nvSpPr>
          <p:spPr bwMode="auto">
            <a:xfrm>
              <a:off x="5299072" y="3398838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" name="Oval 11012"/>
            <p:cNvSpPr>
              <a:spLocks noChangeArrowheads="1"/>
            </p:cNvSpPr>
            <p:nvPr/>
          </p:nvSpPr>
          <p:spPr bwMode="auto">
            <a:xfrm>
              <a:off x="5454647" y="3398838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" name="Oval 11013"/>
            <p:cNvSpPr>
              <a:spLocks noChangeArrowheads="1"/>
            </p:cNvSpPr>
            <p:nvPr/>
          </p:nvSpPr>
          <p:spPr bwMode="auto">
            <a:xfrm>
              <a:off x="5613397" y="3398838"/>
              <a:ext cx="77788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" name="Oval 11014"/>
            <p:cNvSpPr>
              <a:spLocks noChangeArrowheads="1"/>
            </p:cNvSpPr>
            <p:nvPr/>
          </p:nvSpPr>
          <p:spPr bwMode="auto">
            <a:xfrm>
              <a:off x="5770560" y="3398838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" name="Oval 11015"/>
            <p:cNvSpPr>
              <a:spLocks noChangeArrowheads="1"/>
            </p:cNvSpPr>
            <p:nvPr/>
          </p:nvSpPr>
          <p:spPr bwMode="auto">
            <a:xfrm>
              <a:off x="5929310" y="3398838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" name="Oval 11016"/>
            <p:cNvSpPr>
              <a:spLocks noChangeArrowheads="1"/>
            </p:cNvSpPr>
            <p:nvPr/>
          </p:nvSpPr>
          <p:spPr bwMode="auto">
            <a:xfrm>
              <a:off x="6084884" y="3398838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8" name="Oval 11017"/>
            <p:cNvSpPr>
              <a:spLocks noChangeArrowheads="1"/>
            </p:cNvSpPr>
            <p:nvPr/>
          </p:nvSpPr>
          <p:spPr bwMode="auto">
            <a:xfrm>
              <a:off x="6243634" y="3398838"/>
              <a:ext cx="77787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9" name="Oval 11018"/>
            <p:cNvSpPr>
              <a:spLocks noChangeArrowheads="1"/>
            </p:cNvSpPr>
            <p:nvPr/>
          </p:nvSpPr>
          <p:spPr bwMode="auto">
            <a:xfrm>
              <a:off x="6400797" y="3398838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" name="Oval 11019"/>
            <p:cNvSpPr>
              <a:spLocks noChangeArrowheads="1"/>
            </p:cNvSpPr>
            <p:nvPr/>
          </p:nvSpPr>
          <p:spPr bwMode="auto">
            <a:xfrm>
              <a:off x="6559546" y="3398838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" name="Oval 11020"/>
            <p:cNvSpPr>
              <a:spLocks noChangeArrowheads="1"/>
            </p:cNvSpPr>
            <p:nvPr/>
          </p:nvSpPr>
          <p:spPr bwMode="auto">
            <a:xfrm>
              <a:off x="6715121" y="3398838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2" name="Oval 11021"/>
            <p:cNvSpPr>
              <a:spLocks noChangeArrowheads="1"/>
            </p:cNvSpPr>
            <p:nvPr/>
          </p:nvSpPr>
          <p:spPr bwMode="auto">
            <a:xfrm>
              <a:off x="6873872" y="3398838"/>
              <a:ext cx="77788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" name="Oval 11022"/>
            <p:cNvSpPr>
              <a:spLocks noChangeArrowheads="1"/>
            </p:cNvSpPr>
            <p:nvPr/>
          </p:nvSpPr>
          <p:spPr bwMode="auto">
            <a:xfrm>
              <a:off x="7031034" y="3398838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4" name="Oval 11023"/>
            <p:cNvSpPr>
              <a:spLocks noChangeArrowheads="1"/>
            </p:cNvSpPr>
            <p:nvPr/>
          </p:nvSpPr>
          <p:spPr bwMode="auto">
            <a:xfrm>
              <a:off x="4824410" y="3557589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5" name="Oval 11024"/>
            <p:cNvSpPr>
              <a:spLocks noChangeArrowheads="1"/>
            </p:cNvSpPr>
            <p:nvPr/>
          </p:nvSpPr>
          <p:spPr bwMode="auto">
            <a:xfrm>
              <a:off x="4983160" y="3557589"/>
              <a:ext cx="77787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" name="Oval 11025"/>
            <p:cNvSpPr>
              <a:spLocks noChangeArrowheads="1"/>
            </p:cNvSpPr>
            <p:nvPr/>
          </p:nvSpPr>
          <p:spPr bwMode="auto">
            <a:xfrm>
              <a:off x="5140323" y="3557589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" name="Oval 11026"/>
            <p:cNvSpPr>
              <a:spLocks noChangeArrowheads="1"/>
            </p:cNvSpPr>
            <p:nvPr/>
          </p:nvSpPr>
          <p:spPr bwMode="auto">
            <a:xfrm>
              <a:off x="5299072" y="3557589"/>
              <a:ext cx="76200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8" name="Oval 11027"/>
            <p:cNvSpPr>
              <a:spLocks noChangeArrowheads="1"/>
            </p:cNvSpPr>
            <p:nvPr/>
          </p:nvSpPr>
          <p:spPr bwMode="auto">
            <a:xfrm>
              <a:off x="5454647" y="3557589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" name="Oval 11028"/>
            <p:cNvSpPr>
              <a:spLocks noChangeArrowheads="1"/>
            </p:cNvSpPr>
            <p:nvPr/>
          </p:nvSpPr>
          <p:spPr bwMode="auto">
            <a:xfrm>
              <a:off x="5613397" y="3557589"/>
              <a:ext cx="77788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0" name="Oval 11029"/>
            <p:cNvSpPr>
              <a:spLocks noChangeArrowheads="1"/>
            </p:cNvSpPr>
            <p:nvPr/>
          </p:nvSpPr>
          <p:spPr bwMode="auto">
            <a:xfrm>
              <a:off x="5770560" y="3557589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" name="Oval 11030"/>
            <p:cNvSpPr>
              <a:spLocks noChangeArrowheads="1"/>
            </p:cNvSpPr>
            <p:nvPr/>
          </p:nvSpPr>
          <p:spPr bwMode="auto">
            <a:xfrm>
              <a:off x="5929310" y="3557589"/>
              <a:ext cx="76200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" name="Oval 11031"/>
            <p:cNvSpPr>
              <a:spLocks noChangeArrowheads="1"/>
            </p:cNvSpPr>
            <p:nvPr/>
          </p:nvSpPr>
          <p:spPr bwMode="auto">
            <a:xfrm>
              <a:off x="6084884" y="3557589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3" name="Oval 11032"/>
            <p:cNvSpPr>
              <a:spLocks noChangeArrowheads="1"/>
            </p:cNvSpPr>
            <p:nvPr/>
          </p:nvSpPr>
          <p:spPr bwMode="auto">
            <a:xfrm>
              <a:off x="6243634" y="3557589"/>
              <a:ext cx="77787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" name="Oval 11033"/>
            <p:cNvSpPr>
              <a:spLocks noChangeArrowheads="1"/>
            </p:cNvSpPr>
            <p:nvPr/>
          </p:nvSpPr>
          <p:spPr bwMode="auto">
            <a:xfrm>
              <a:off x="6400797" y="3557589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" name="Oval 11034"/>
            <p:cNvSpPr>
              <a:spLocks noChangeArrowheads="1"/>
            </p:cNvSpPr>
            <p:nvPr/>
          </p:nvSpPr>
          <p:spPr bwMode="auto">
            <a:xfrm>
              <a:off x="6559546" y="3557589"/>
              <a:ext cx="76200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" name="Oval 11035"/>
            <p:cNvSpPr>
              <a:spLocks noChangeArrowheads="1"/>
            </p:cNvSpPr>
            <p:nvPr/>
          </p:nvSpPr>
          <p:spPr bwMode="auto">
            <a:xfrm>
              <a:off x="6715121" y="3557589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7" name="Oval 11036"/>
            <p:cNvSpPr>
              <a:spLocks noChangeArrowheads="1"/>
            </p:cNvSpPr>
            <p:nvPr/>
          </p:nvSpPr>
          <p:spPr bwMode="auto">
            <a:xfrm>
              <a:off x="6873872" y="3557589"/>
              <a:ext cx="77788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" name="Oval 11037"/>
            <p:cNvSpPr>
              <a:spLocks noChangeArrowheads="1"/>
            </p:cNvSpPr>
            <p:nvPr/>
          </p:nvSpPr>
          <p:spPr bwMode="auto">
            <a:xfrm>
              <a:off x="7031034" y="3557589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9" name="Oval 11038"/>
            <p:cNvSpPr>
              <a:spLocks noChangeArrowheads="1"/>
            </p:cNvSpPr>
            <p:nvPr/>
          </p:nvSpPr>
          <p:spPr bwMode="auto">
            <a:xfrm>
              <a:off x="4824410" y="3713163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" name="Oval 11039"/>
            <p:cNvSpPr>
              <a:spLocks noChangeArrowheads="1"/>
            </p:cNvSpPr>
            <p:nvPr/>
          </p:nvSpPr>
          <p:spPr bwMode="auto">
            <a:xfrm>
              <a:off x="4983160" y="3713163"/>
              <a:ext cx="77787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" name="Oval 11040"/>
            <p:cNvSpPr>
              <a:spLocks noChangeArrowheads="1"/>
            </p:cNvSpPr>
            <p:nvPr/>
          </p:nvSpPr>
          <p:spPr bwMode="auto">
            <a:xfrm>
              <a:off x="5140323" y="3713163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" name="Oval 11041"/>
            <p:cNvSpPr>
              <a:spLocks noChangeArrowheads="1"/>
            </p:cNvSpPr>
            <p:nvPr/>
          </p:nvSpPr>
          <p:spPr bwMode="auto">
            <a:xfrm>
              <a:off x="5299072" y="3713163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" name="Oval 11042"/>
            <p:cNvSpPr>
              <a:spLocks noChangeArrowheads="1"/>
            </p:cNvSpPr>
            <p:nvPr/>
          </p:nvSpPr>
          <p:spPr bwMode="auto">
            <a:xfrm>
              <a:off x="5454647" y="3713163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" name="Oval 11043"/>
            <p:cNvSpPr>
              <a:spLocks noChangeArrowheads="1"/>
            </p:cNvSpPr>
            <p:nvPr/>
          </p:nvSpPr>
          <p:spPr bwMode="auto">
            <a:xfrm>
              <a:off x="5613397" y="3713163"/>
              <a:ext cx="77788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5" name="Oval 11044"/>
            <p:cNvSpPr>
              <a:spLocks noChangeArrowheads="1"/>
            </p:cNvSpPr>
            <p:nvPr/>
          </p:nvSpPr>
          <p:spPr bwMode="auto">
            <a:xfrm>
              <a:off x="5770560" y="3713163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6" name="Oval 11045"/>
            <p:cNvSpPr>
              <a:spLocks noChangeArrowheads="1"/>
            </p:cNvSpPr>
            <p:nvPr/>
          </p:nvSpPr>
          <p:spPr bwMode="auto">
            <a:xfrm>
              <a:off x="5929310" y="3713163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7" name="Oval 11046"/>
            <p:cNvSpPr>
              <a:spLocks noChangeArrowheads="1"/>
            </p:cNvSpPr>
            <p:nvPr/>
          </p:nvSpPr>
          <p:spPr bwMode="auto">
            <a:xfrm>
              <a:off x="6084884" y="3713163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8" name="Oval 11047"/>
            <p:cNvSpPr>
              <a:spLocks noChangeArrowheads="1"/>
            </p:cNvSpPr>
            <p:nvPr/>
          </p:nvSpPr>
          <p:spPr bwMode="auto">
            <a:xfrm>
              <a:off x="6243634" y="3713163"/>
              <a:ext cx="77787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" name="Oval 11048"/>
            <p:cNvSpPr>
              <a:spLocks noChangeArrowheads="1"/>
            </p:cNvSpPr>
            <p:nvPr/>
          </p:nvSpPr>
          <p:spPr bwMode="auto">
            <a:xfrm>
              <a:off x="6400797" y="3713163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0" name="Oval 11049"/>
            <p:cNvSpPr>
              <a:spLocks noChangeArrowheads="1"/>
            </p:cNvSpPr>
            <p:nvPr/>
          </p:nvSpPr>
          <p:spPr bwMode="auto">
            <a:xfrm>
              <a:off x="6559546" y="3713163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" name="Oval 11050"/>
            <p:cNvSpPr>
              <a:spLocks noChangeArrowheads="1"/>
            </p:cNvSpPr>
            <p:nvPr/>
          </p:nvSpPr>
          <p:spPr bwMode="auto">
            <a:xfrm>
              <a:off x="6715121" y="3713163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" name="Oval 11051"/>
            <p:cNvSpPr>
              <a:spLocks noChangeArrowheads="1"/>
            </p:cNvSpPr>
            <p:nvPr/>
          </p:nvSpPr>
          <p:spPr bwMode="auto">
            <a:xfrm>
              <a:off x="6873872" y="3713163"/>
              <a:ext cx="77788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" name="Oval 11052"/>
            <p:cNvSpPr>
              <a:spLocks noChangeArrowheads="1"/>
            </p:cNvSpPr>
            <p:nvPr/>
          </p:nvSpPr>
          <p:spPr bwMode="auto">
            <a:xfrm>
              <a:off x="7031034" y="3713163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" name="Oval 11053"/>
            <p:cNvSpPr>
              <a:spLocks noChangeArrowheads="1"/>
            </p:cNvSpPr>
            <p:nvPr/>
          </p:nvSpPr>
          <p:spPr bwMode="auto">
            <a:xfrm>
              <a:off x="4824410" y="3871913"/>
              <a:ext cx="79375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5" name="Oval 11054"/>
            <p:cNvSpPr>
              <a:spLocks noChangeArrowheads="1"/>
            </p:cNvSpPr>
            <p:nvPr/>
          </p:nvSpPr>
          <p:spPr bwMode="auto">
            <a:xfrm>
              <a:off x="4983160" y="3871913"/>
              <a:ext cx="77787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" name="Oval 11055"/>
            <p:cNvSpPr>
              <a:spLocks noChangeArrowheads="1"/>
            </p:cNvSpPr>
            <p:nvPr/>
          </p:nvSpPr>
          <p:spPr bwMode="auto">
            <a:xfrm>
              <a:off x="5140323" y="3871913"/>
              <a:ext cx="79375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" name="Oval 11056"/>
            <p:cNvSpPr>
              <a:spLocks noChangeArrowheads="1"/>
            </p:cNvSpPr>
            <p:nvPr/>
          </p:nvSpPr>
          <p:spPr bwMode="auto">
            <a:xfrm>
              <a:off x="5299072" y="3871913"/>
              <a:ext cx="76200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8" name="Oval 11057"/>
            <p:cNvSpPr>
              <a:spLocks noChangeArrowheads="1"/>
            </p:cNvSpPr>
            <p:nvPr/>
          </p:nvSpPr>
          <p:spPr bwMode="auto">
            <a:xfrm>
              <a:off x="5476872" y="3890964"/>
              <a:ext cx="79375" cy="76200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" name="Oval 11058"/>
            <p:cNvSpPr>
              <a:spLocks noChangeArrowheads="1"/>
            </p:cNvSpPr>
            <p:nvPr/>
          </p:nvSpPr>
          <p:spPr bwMode="auto">
            <a:xfrm>
              <a:off x="5613397" y="3871913"/>
              <a:ext cx="77788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" name="Oval 11059"/>
            <p:cNvSpPr>
              <a:spLocks noChangeArrowheads="1"/>
            </p:cNvSpPr>
            <p:nvPr/>
          </p:nvSpPr>
          <p:spPr bwMode="auto">
            <a:xfrm>
              <a:off x="5770560" y="3871913"/>
              <a:ext cx="79375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" name="Oval 11060"/>
            <p:cNvSpPr>
              <a:spLocks noChangeArrowheads="1"/>
            </p:cNvSpPr>
            <p:nvPr/>
          </p:nvSpPr>
          <p:spPr bwMode="auto">
            <a:xfrm>
              <a:off x="5929310" y="3871913"/>
              <a:ext cx="76200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" name="Oval 11061"/>
            <p:cNvSpPr>
              <a:spLocks noChangeArrowheads="1"/>
            </p:cNvSpPr>
            <p:nvPr/>
          </p:nvSpPr>
          <p:spPr bwMode="auto">
            <a:xfrm>
              <a:off x="6084884" y="3871913"/>
              <a:ext cx="79375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" name="Oval 11062"/>
            <p:cNvSpPr>
              <a:spLocks noChangeArrowheads="1"/>
            </p:cNvSpPr>
            <p:nvPr/>
          </p:nvSpPr>
          <p:spPr bwMode="auto">
            <a:xfrm>
              <a:off x="6243634" y="3871913"/>
              <a:ext cx="77787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" name="Oval 11063"/>
            <p:cNvSpPr>
              <a:spLocks noChangeArrowheads="1"/>
            </p:cNvSpPr>
            <p:nvPr/>
          </p:nvSpPr>
          <p:spPr bwMode="auto">
            <a:xfrm>
              <a:off x="6400797" y="3871913"/>
              <a:ext cx="79375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5" name="Oval 11064"/>
            <p:cNvSpPr>
              <a:spLocks noChangeArrowheads="1"/>
            </p:cNvSpPr>
            <p:nvPr/>
          </p:nvSpPr>
          <p:spPr bwMode="auto">
            <a:xfrm>
              <a:off x="6559546" y="3871913"/>
              <a:ext cx="76200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6" name="Oval 11065"/>
            <p:cNvSpPr>
              <a:spLocks noChangeArrowheads="1"/>
            </p:cNvSpPr>
            <p:nvPr/>
          </p:nvSpPr>
          <p:spPr bwMode="auto">
            <a:xfrm>
              <a:off x="6715121" y="3871913"/>
              <a:ext cx="79375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" name="Oval 11066"/>
            <p:cNvSpPr>
              <a:spLocks noChangeArrowheads="1"/>
            </p:cNvSpPr>
            <p:nvPr/>
          </p:nvSpPr>
          <p:spPr bwMode="auto">
            <a:xfrm>
              <a:off x="6873872" y="3871913"/>
              <a:ext cx="77788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" name="Oval 11067"/>
            <p:cNvSpPr>
              <a:spLocks noChangeArrowheads="1"/>
            </p:cNvSpPr>
            <p:nvPr/>
          </p:nvSpPr>
          <p:spPr bwMode="auto">
            <a:xfrm>
              <a:off x="7031034" y="3871913"/>
              <a:ext cx="79375" cy="77787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" name="Oval 11068"/>
            <p:cNvSpPr>
              <a:spLocks noChangeArrowheads="1"/>
            </p:cNvSpPr>
            <p:nvPr/>
          </p:nvSpPr>
          <p:spPr bwMode="auto">
            <a:xfrm>
              <a:off x="4824410" y="4029076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Oval 11069"/>
            <p:cNvSpPr>
              <a:spLocks noChangeArrowheads="1"/>
            </p:cNvSpPr>
            <p:nvPr/>
          </p:nvSpPr>
          <p:spPr bwMode="auto">
            <a:xfrm>
              <a:off x="4983160" y="4029076"/>
              <a:ext cx="77787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1" name="Oval 11070"/>
            <p:cNvSpPr>
              <a:spLocks noChangeArrowheads="1"/>
            </p:cNvSpPr>
            <p:nvPr/>
          </p:nvSpPr>
          <p:spPr bwMode="auto">
            <a:xfrm>
              <a:off x="5140323" y="4029076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" name="Oval 11071"/>
            <p:cNvSpPr>
              <a:spLocks noChangeArrowheads="1"/>
            </p:cNvSpPr>
            <p:nvPr/>
          </p:nvSpPr>
          <p:spPr bwMode="auto">
            <a:xfrm>
              <a:off x="5299072" y="4029076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" name="Oval 11072"/>
            <p:cNvSpPr>
              <a:spLocks noChangeArrowheads="1"/>
            </p:cNvSpPr>
            <p:nvPr/>
          </p:nvSpPr>
          <p:spPr bwMode="auto">
            <a:xfrm>
              <a:off x="5454647" y="4029076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" name="Oval 11073"/>
            <p:cNvSpPr>
              <a:spLocks noChangeArrowheads="1"/>
            </p:cNvSpPr>
            <p:nvPr/>
          </p:nvSpPr>
          <p:spPr bwMode="auto">
            <a:xfrm>
              <a:off x="5613397" y="4029076"/>
              <a:ext cx="77788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" name="Oval 11074"/>
            <p:cNvSpPr>
              <a:spLocks noChangeArrowheads="1"/>
            </p:cNvSpPr>
            <p:nvPr/>
          </p:nvSpPr>
          <p:spPr bwMode="auto">
            <a:xfrm>
              <a:off x="5770560" y="4029076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" name="Oval 11075"/>
            <p:cNvSpPr>
              <a:spLocks noChangeArrowheads="1"/>
            </p:cNvSpPr>
            <p:nvPr/>
          </p:nvSpPr>
          <p:spPr bwMode="auto">
            <a:xfrm>
              <a:off x="5929310" y="4029076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" name="Oval 11076"/>
            <p:cNvSpPr>
              <a:spLocks noChangeArrowheads="1"/>
            </p:cNvSpPr>
            <p:nvPr/>
          </p:nvSpPr>
          <p:spPr bwMode="auto">
            <a:xfrm>
              <a:off x="6084884" y="4029076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Oval 11077"/>
            <p:cNvSpPr>
              <a:spLocks noChangeArrowheads="1"/>
            </p:cNvSpPr>
            <p:nvPr/>
          </p:nvSpPr>
          <p:spPr bwMode="auto">
            <a:xfrm>
              <a:off x="6243634" y="4029076"/>
              <a:ext cx="77787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Oval 11078"/>
            <p:cNvSpPr>
              <a:spLocks noChangeArrowheads="1"/>
            </p:cNvSpPr>
            <p:nvPr/>
          </p:nvSpPr>
          <p:spPr bwMode="auto">
            <a:xfrm>
              <a:off x="6400797" y="4029076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Oval 11079"/>
            <p:cNvSpPr>
              <a:spLocks noChangeArrowheads="1"/>
            </p:cNvSpPr>
            <p:nvPr/>
          </p:nvSpPr>
          <p:spPr bwMode="auto">
            <a:xfrm>
              <a:off x="6559546" y="4029076"/>
              <a:ext cx="76200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Oval 11080"/>
            <p:cNvSpPr>
              <a:spLocks noChangeArrowheads="1"/>
            </p:cNvSpPr>
            <p:nvPr/>
          </p:nvSpPr>
          <p:spPr bwMode="auto">
            <a:xfrm>
              <a:off x="6715121" y="4029076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Oval 11081"/>
            <p:cNvSpPr>
              <a:spLocks noChangeArrowheads="1"/>
            </p:cNvSpPr>
            <p:nvPr/>
          </p:nvSpPr>
          <p:spPr bwMode="auto">
            <a:xfrm>
              <a:off x="6873872" y="4029076"/>
              <a:ext cx="77788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Oval 11082"/>
            <p:cNvSpPr>
              <a:spLocks noChangeArrowheads="1"/>
            </p:cNvSpPr>
            <p:nvPr/>
          </p:nvSpPr>
          <p:spPr bwMode="auto">
            <a:xfrm>
              <a:off x="7031034" y="4029076"/>
              <a:ext cx="79375" cy="79375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Text Box 11083"/>
            <p:cNvSpPr txBox="1">
              <a:spLocks noChangeArrowheads="1"/>
            </p:cNvSpPr>
            <p:nvPr/>
          </p:nvSpPr>
          <p:spPr bwMode="auto">
            <a:xfrm>
              <a:off x="4495799" y="4118481"/>
              <a:ext cx="2971799" cy="1201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ko-KR" sz="1600" b="1" dirty="0">
                  <a:latin typeface="Arial Narrow"/>
                  <a:ea typeface="굴림" pitchFamily="34" charset="-127"/>
                  <a:cs typeface="Arial Narrow"/>
                </a:rPr>
                <a:t>1 BLOCK (15x15 = 225 spots)</a:t>
              </a:r>
            </a:p>
            <a:p>
              <a:pPr algn="ctr"/>
              <a:r>
                <a:rPr lang="en-US" altLang="ko-KR" sz="1600" b="1" dirty="0">
                  <a:latin typeface="Arial Narrow"/>
                  <a:ea typeface="굴림" pitchFamily="34" charset="-127"/>
                  <a:cs typeface="Arial Narrow"/>
                </a:rPr>
                <a:t>1 slide contains 48 </a:t>
              </a:r>
              <a:r>
                <a:rPr lang="en-US" altLang="ko-KR" sz="1600" b="1" dirty="0" smtClean="0">
                  <a:latin typeface="Arial Narrow"/>
                  <a:ea typeface="굴림" pitchFamily="34" charset="-127"/>
                  <a:cs typeface="Arial Narrow"/>
                </a:rPr>
                <a:t>blocks</a:t>
              </a:r>
            </a:p>
            <a:p>
              <a:pPr algn="ctr"/>
              <a:r>
                <a:rPr lang="en-US" sz="1600" b="1" dirty="0" smtClean="0">
                  <a:latin typeface="Arial Narrow"/>
                  <a:ea typeface="굴림" pitchFamily="34" charset="-127"/>
                  <a:cs typeface="Arial Narrow"/>
                </a:rPr>
                <a:t>225x48=10800 spots/3=3600</a:t>
              </a:r>
            </a:p>
            <a:p>
              <a:pPr algn="ctr"/>
              <a:r>
                <a:rPr lang="en-US" sz="1600" b="1" dirty="0" smtClean="0">
                  <a:latin typeface="Arial Narrow"/>
                  <a:ea typeface="굴림" pitchFamily="34" charset="-127"/>
                  <a:cs typeface="Arial Narrow"/>
                </a:rPr>
                <a:t>24 or 48/day</a:t>
              </a:r>
              <a:endParaRPr lang="en-US" sz="1600" b="1" dirty="0">
                <a:latin typeface="Arial Narrow"/>
                <a:cs typeface="Arial Narrow"/>
              </a:endParaRPr>
            </a:p>
          </p:txBody>
        </p:sp>
        <p:sp>
          <p:nvSpPr>
            <p:cNvPr id="525" name="Left Bracket 524"/>
            <p:cNvSpPr/>
            <p:nvPr/>
          </p:nvSpPr>
          <p:spPr>
            <a:xfrm>
              <a:off x="4562114" y="1878521"/>
              <a:ext cx="228600" cy="771811"/>
            </a:xfrm>
            <a:prstGeom prst="leftBracket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Left Bracket 525"/>
            <p:cNvSpPr/>
            <p:nvPr/>
          </p:nvSpPr>
          <p:spPr>
            <a:xfrm>
              <a:off x="4562112" y="2676733"/>
              <a:ext cx="228600" cy="771811"/>
            </a:xfrm>
            <a:prstGeom prst="leftBracket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TextBox 526"/>
            <p:cNvSpPr txBox="1"/>
            <p:nvPr/>
          </p:nvSpPr>
          <p:spPr>
            <a:xfrm rot="16200000">
              <a:off x="3198823" y="2539512"/>
              <a:ext cx="2237563" cy="583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Triplicates</a:t>
              </a:r>
              <a:endParaRPr lang="en-US" dirty="0"/>
            </a:p>
          </p:txBody>
        </p:sp>
      </p:grpSp>
      <p:pic>
        <p:nvPicPr>
          <p:cNvPr id="529" name="Picture 2" descr="http://ts4.mm.bing.net/th?&amp;id=HN.607999981504694857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36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4349750"/>
            <a:ext cx="3124200" cy="2343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7653" y="3789154"/>
            <a:ext cx="26171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Narrow"/>
                <a:cs typeface="Arial Narrow"/>
              </a:rPr>
              <a:t>2 arrays/slide</a:t>
            </a:r>
          </a:p>
          <a:p>
            <a:r>
              <a:rPr lang="en-US" sz="1600" b="1" dirty="0" smtClean="0">
                <a:latin typeface="Arial Narrow"/>
                <a:cs typeface="Arial Narrow"/>
              </a:rPr>
              <a:t>- 15x15x16=3600 spots/3=1200</a:t>
            </a:r>
          </a:p>
          <a:p>
            <a:r>
              <a:rPr lang="en-US" sz="1600" b="1" dirty="0" smtClean="0">
                <a:latin typeface="Arial Narrow"/>
                <a:cs typeface="Arial Narrow"/>
              </a:rPr>
              <a:t>-  48 or 96/day</a:t>
            </a:r>
          </a:p>
          <a:p>
            <a:endParaRPr lang="en-US" sz="1600" b="1" dirty="0">
              <a:latin typeface="Arial Narrow"/>
              <a:cs typeface="Arial Narrow"/>
            </a:endParaRPr>
          </a:p>
          <a:p>
            <a:r>
              <a:rPr lang="en-US" sz="1600" b="1" dirty="0" smtClean="0">
                <a:latin typeface="Arial Narrow"/>
                <a:cs typeface="Arial Narrow"/>
              </a:rPr>
              <a:t>14 arrays/slide</a:t>
            </a:r>
          </a:p>
          <a:p>
            <a:r>
              <a:rPr lang="en-US" sz="1600" b="1" dirty="0" smtClean="0">
                <a:latin typeface="Arial Narrow"/>
                <a:cs typeface="Arial Narrow"/>
              </a:rPr>
              <a:t>- 21x21=441 spots/3=147</a:t>
            </a:r>
          </a:p>
          <a:p>
            <a:r>
              <a:rPr lang="en-US" sz="1600" b="1" dirty="0" smtClean="0">
                <a:latin typeface="Arial Narrow"/>
                <a:cs typeface="Arial Narrow"/>
              </a:rPr>
              <a:t>- </a:t>
            </a:r>
            <a:r>
              <a:rPr lang="en-US" sz="1600" b="1" dirty="0" smtClean="0">
                <a:latin typeface="Arial Narrow"/>
                <a:cs typeface="Arial Narrow"/>
              </a:rPr>
              <a:t>168/</a:t>
            </a:r>
            <a:r>
              <a:rPr lang="en-US" sz="1600" b="1" dirty="0" smtClean="0">
                <a:latin typeface="Arial Narrow"/>
                <a:cs typeface="Arial Narrow"/>
              </a:rPr>
              <a:t>day</a:t>
            </a:r>
            <a:endParaRPr lang="en-US" sz="16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3046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dirty="0"/>
              <a:t>Array </a:t>
            </a:r>
            <a:r>
              <a:rPr lang="en-US" sz="3600" dirty="0" smtClean="0"/>
              <a:t>Image</a:t>
            </a:r>
            <a:endParaRPr lang="en-US" sz="3600" dirty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226160" y="1284288"/>
            <a:ext cx="659667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dirty="0"/>
              <a:t> </a:t>
            </a:r>
            <a:r>
              <a:rPr lang="en-US" dirty="0" smtClean="0"/>
              <a:t>3600 </a:t>
            </a:r>
            <a:r>
              <a:rPr lang="en-US" dirty="0"/>
              <a:t>Abs spotted in triplicate, </a:t>
            </a:r>
            <a:r>
              <a:rPr lang="en-US" dirty="0" smtClean="0"/>
              <a:t>including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     antibody </a:t>
            </a:r>
            <a:r>
              <a:rPr lang="en-US" dirty="0"/>
              <a:t>controls, buffer controls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443038" y="1066800"/>
            <a:ext cx="6324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5844" name="Picture 5" descr="Untitled-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11400"/>
            <a:ext cx="79248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52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Antibody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27850"/>
            <a:ext cx="7772400" cy="1913467"/>
          </a:xfrm>
        </p:spPr>
        <p:txBody>
          <a:bodyPr/>
          <a:lstStyle/>
          <a:p>
            <a:r>
              <a:rPr lang="en-US" dirty="0" smtClean="0"/>
              <a:t>Proteomic</a:t>
            </a:r>
          </a:p>
          <a:p>
            <a:r>
              <a:rPr lang="en-US" dirty="0" err="1" smtClean="0"/>
              <a:t>Glycomic</a:t>
            </a:r>
            <a:endParaRPr lang="en-US" dirty="0" smtClean="0"/>
          </a:p>
          <a:p>
            <a:r>
              <a:rPr lang="en-US" dirty="0" smtClean="0"/>
              <a:t>Autoantibody complex with antigen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8236" y="1761067"/>
            <a:ext cx="83670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Affinity purification platform for 3600, 1200 or 147 proteins</a:t>
            </a:r>
            <a:endParaRPr lang="en-US" sz="3200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33363" y="1652049"/>
            <a:ext cx="8523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7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/>
              <a:t>  </a:t>
            </a:r>
            <a:r>
              <a:rPr lang="en-US" sz="2000" b="1" dirty="0" smtClean="0"/>
              <a:t>Proteomic </a:t>
            </a:r>
            <a:r>
              <a:rPr lang="en-US" sz="2000" b="1" dirty="0"/>
              <a:t>analysis method utilizing our array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98475" y="1728787"/>
            <a:ext cx="3106737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Antibodies covalently linked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to array surface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(high density: 3600 in triplicate) </a:t>
            </a:r>
          </a:p>
        </p:txBody>
      </p:sp>
      <p:grpSp>
        <p:nvGrpSpPr>
          <p:cNvPr id="76811" name="Group 12"/>
          <p:cNvGrpSpPr>
            <a:grpSpLocks noChangeAspect="1"/>
          </p:cNvGrpSpPr>
          <p:nvPr/>
        </p:nvGrpSpPr>
        <p:grpSpPr bwMode="auto">
          <a:xfrm>
            <a:off x="573087" y="1039811"/>
            <a:ext cx="3328987" cy="933451"/>
            <a:chOff x="950356" y="506673"/>
            <a:chExt cx="2912224" cy="990150"/>
          </a:xfrm>
        </p:grpSpPr>
        <p:sp>
          <p:nvSpPr>
            <p:cNvPr id="992" name="Trapezoid 991"/>
            <p:cNvSpPr/>
            <p:nvPr/>
          </p:nvSpPr>
          <p:spPr>
            <a:xfrm>
              <a:off x="950356" y="774419"/>
              <a:ext cx="2912224" cy="486656"/>
            </a:xfrm>
            <a:prstGeom prst="trapezoid">
              <a:avLst>
                <a:gd name="adj" fmla="val 9868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1F497D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3" name="TextBox 992"/>
            <p:cNvSpPr txBox="1"/>
            <p:nvPr/>
          </p:nvSpPr>
          <p:spPr>
            <a:xfrm rot="13708999">
              <a:off x="2991847" y="887319"/>
              <a:ext cx="990150" cy="2288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430200</a:t>
              </a:r>
            </a:p>
          </p:txBody>
        </p:sp>
        <p:grpSp>
          <p:nvGrpSpPr>
            <p:cNvPr id="77304" name="Group 993"/>
            <p:cNvGrpSpPr>
              <a:grpSpLocks/>
            </p:cNvGrpSpPr>
            <p:nvPr/>
          </p:nvGrpSpPr>
          <p:grpSpPr bwMode="auto">
            <a:xfrm>
              <a:off x="3122132" y="833273"/>
              <a:ext cx="462576" cy="385304"/>
              <a:chOff x="4530882" y="490751"/>
              <a:chExt cx="459506" cy="440587"/>
            </a:xfrm>
          </p:grpSpPr>
          <p:grpSp>
            <p:nvGrpSpPr>
              <p:cNvPr id="77361" name="Group 1218"/>
              <p:cNvGrpSpPr>
                <a:grpSpLocks/>
              </p:cNvGrpSpPr>
              <p:nvPr/>
            </p:nvGrpSpPr>
            <p:grpSpPr bwMode="auto">
              <a:xfrm>
                <a:off x="4623740" y="688059"/>
                <a:ext cx="366648" cy="243279"/>
                <a:chOff x="4433952" y="628576"/>
                <a:chExt cx="432645" cy="232225"/>
              </a:xfrm>
            </p:grpSpPr>
            <p:sp>
              <p:nvSpPr>
                <p:cNvPr id="1226" name="Trapezoid 1225"/>
                <p:cNvSpPr/>
                <p:nvPr/>
              </p:nvSpPr>
              <p:spPr>
                <a:xfrm>
                  <a:off x="4466285" y="815286"/>
                  <a:ext cx="400454" cy="45951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27" name="Trapezoid 1226"/>
                <p:cNvSpPr/>
                <p:nvPr/>
              </p:nvSpPr>
              <p:spPr>
                <a:xfrm>
                  <a:off x="4450006" y="761982"/>
                  <a:ext cx="361385" cy="42276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28" name="Trapezoid 1227"/>
                <p:cNvSpPr/>
                <p:nvPr/>
              </p:nvSpPr>
              <p:spPr>
                <a:xfrm>
                  <a:off x="4438612" y="710516"/>
                  <a:ext cx="323944" cy="36761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29" name="Trapezoid 1228"/>
                <p:cNvSpPr/>
                <p:nvPr/>
              </p:nvSpPr>
              <p:spPr>
                <a:xfrm>
                  <a:off x="4433727" y="668242"/>
                  <a:ext cx="281620" cy="29409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30" name="Trapezoid 1229"/>
                <p:cNvSpPr/>
                <p:nvPr/>
              </p:nvSpPr>
              <p:spPr>
                <a:xfrm>
                  <a:off x="4433727" y="633318"/>
                  <a:ext cx="240923" cy="25733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7362" name="Group 1219"/>
              <p:cNvGrpSpPr>
                <a:grpSpLocks/>
              </p:cNvGrpSpPr>
              <p:nvPr/>
            </p:nvGrpSpPr>
            <p:grpSpPr bwMode="auto">
              <a:xfrm>
                <a:off x="4530882" y="490751"/>
                <a:ext cx="266616" cy="188417"/>
                <a:chOff x="4433952" y="628576"/>
                <a:chExt cx="432645" cy="232225"/>
              </a:xfrm>
            </p:grpSpPr>
            <p:sp>
              <p:nvSpPr>
                <p:cNvPr id="1221" name="Trapezoid 1220"/>
                <p:cNvSpPr/>
                <p:nvPr/>
              </p:nvSpPr>
              <p:spPr>
                <a:xfrm>
                  <a:off x="4465680" y="813806"/>
                  <a:ext cx="400712" cy="47465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22" name="Trapezoid 1221"/>
                <p:cNvSpPr/>
                <p:nvPr/>
              </p:nvSpPr>
              <p:spPr>
                <a:xfrm>
                  <a:off x="4447772" y="761595"/>
                  <a:ext cx="364894" cy="40344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23" name="Trapezoid 1222"/>
                <p:cNvSpPr/>
                <p:nvPr/>
              </p:nvSpPr>
              <p:spPr>
                <a:xfrm>
                  <a:off x="4438817" y="709384"/>
                  <a:ext cx="322361" cy="37972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24" name="Trapezoid 1223"/>
                <p:cNvSpPr/>
                <p:nvPr/>
              </p:nvSpPr>
              <p:spPr>
                <a:xfrm>
                  <a:off x="4434340" y="661919"/>
                  <a:ext cx="279827" cy="35598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25" name="Trapezoid 1224"/>
                <p:cNvSpPr/>
                <p:nvPr/>
              </p:nvSpPr>
              <p:spPr>
                <a:xfrm>
                  <a:off x="4434340" y="628694"/>
                  <a:ext cx="241771" cy="28479"/>
                </a:xfrm>
                <a:prstGeom prst="trapezoid">
                  <a:avLst>
                    <a:gd name="adj" fmla="val 98680"/>
                  </a:avLst>
                </a:prstGeom>
                <a:gradFill flip="none" rotWithShape="1">
                  <a:gsLst>
                    <a:gs pos="0">
                      <a:sysClr val="windowText" lastClr="000000"/>
                    </a:gs>
                    <a:gs pos="85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995" name="Oval 994"/>
            <p:cNvSpPr/>
            <p:nvPr/>
          </p:nvSpPr>
          <p:spPr>
            <a:xfrm>
              <a:off x="1214220" y="1101101"/>
              <a:ext cx="386075" cy="124611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6" name="Oval 995"/>
            <p:cNvSpPr/>
            <p:nvPr/>
          </p:nvSpPr>
          <p:spPr>
            <a:xfrm>
              <a:off x="2208570" y="1101101"/>
              <a:ext cx="411072" cy="116192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3000">
                  <a:srgbClr val="FF0000"/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7" name="Oval 996"/>
            <p:cNvSpPr/>
            <p:nvPr/>
          </p:nvSpPr>
          <p:spPr>
            <a:xfrm>
              <a:off x="2697413" y="1109521"/>
              <a:ext cx="427737" cy="116191"/>
            </a:xfrm>
            <a:prstGeom prst="ellipse">
              <a:avLst/>
            </a:prstGeom>
            <a:gradFill flip="none" rotWithShape="1">
              <a:gsLst>
                <a:gs pos="0">
                  <a:srgbClr val="1F497D">
                    <a:lumMod val="60000"/>
                    <a:lumOff val="40000"/>
                  </a:srgbClr>
                </a:gs>
                <a:gs pos="53000">
                  <a:srgbClr val="1F497D">
                    <a:lumMod val="60000"/>
                    <a:lumOff val="4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8" name="Oval 997"/>
            <p:cNvSpPr/>
            <p:nvPr/>
          </p:nvSpPr>
          <p:spPr>
            <a:xfrm>
              <a:off x="1707229" y="1101101"/>
              <a:ext cx="411072" cy="116192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2000">
                  <a:srgbClr val="FFFF00"/>
                </a:gs>
                <a:gs pos="42000">
                  <a:srgbClr val="FFFF66"/>
                </a:gs>
                <a:gs pos="100000">
                  <a:sysClr val="window" lastClr="FFFFFF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9" name="Oval 998"/>
            <p:cNvSpPr/>
            <p:nvPr/>
          </p:nvSpPr>
          <p:spPr>
            <a:xfrm>
              <a:off x="2198849" y="835040"/>
              <a:ext cx="329136" cy="101036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32000">
                  <a:sysClr val="window" lastClr="FFFFFF">
                    <a:lumMod val="50000"/>
                  </a:sys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0" name="Oval 999"/>
            <p:cNvSpPr/>
            <p:nvPr/>
          </p:nvSpPr>
          <p:spPr>
            <a:xfrm>
              <a:off x="1814163" y="840093"/>
              <a:ext cx="329135" cy="99351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32000">
                  <a:srgbClr val="FF6600"/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1" name="Oval 1000"/>
            <p:cNvSpPr/>
            <p:nvPr/>
          </p:nvSpPr>
          <p:spPr>
            <a:xfrm>
              <a:off x="1432255" y="840093"/>
              <a:ext cx="330524" cy="99351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32000">
                  <a:srgbClr val="006600"/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2" name="Oval 1001"/>
            <p:cNvSpPr/>
            <p:nvPr/>
          </p:nvSpPr>
          <p:spPr>
            <a:xfrm>
              <a:off x="2590478" y="840093"/>
              <a:ext cx="329136" cy="99351"/>
            </a:xfrm>
            <a:prstGeom prst="ellipse">
              <a:avLst/>
            </a:prstGeom>
            <a:gradFill flip="none" rotWithShape="1">
              <a:gsLst>
                <a:gs pos="0">
                  <a:srgbClr val="C0504D">
                    <a:lumMod val="50000"/>
                  </a:srgbClr>
                </a:gs>
                <a:gs pos="32000">
                  <a:srgbClr val="C0504D">
                    <a:lumMod val="5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003" name="Group 24"/>
            <p:cNvGrpSpPr>
              <a:grpSpLocks/>
            </p:cNvGrpSpPr>
            <p:nvPr/>
          </p:nvGrpSpPr>
          <p:grpSpPr bwMode="auto">
            <a:xfrm>
              <a:off x="1715527" y="993502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1211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217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18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12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3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14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21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16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04" name="Group 24"/>
            <p:cNvGrpSpPr>
              <a:grpSpLocks/>
            </p:cNvGrpSpPr>
            <p:nvPr/>
          </p:nvGrpSpPr>
          <p:grpSpPr bwMode="auto">
            <a:xfrm>
              <a:off x="2207866" y="986444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1203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209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10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04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5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06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20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08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7315" name="Group 7"/>
            <p:cNvGrpSpPr>
              <a:grpSpLocks/>
            </p:cNvGrpSpPr>
            <p:nvPr/>
          </p:nvGrpSpPr>
          <p:grpSpPr bwMode="auto">
            <a:xfrm>
              <a:off x="1217903" y="996643"/>
              <a:ext cx="126516" cy="198186"/>
              <a:chOff x="2448" y="2448"/>
              <a:chExt cx="528" cy="768"/>
            </a:xfrm>
          </p:grpSpPr>
          <p:grpSp>
            <p:nvGrpSpPr>
              <p:cNvPr id="77353" name="Group 8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</p:grpSpPr>
            <p:sp>
              <p:nvSpPr>
                <p:cNvPr id="1201" name="Rectangle 9"/>
                <p:cNvSpPr>
                  <a:spLocks noChangeArrowheads="1"/>
                </p:cNvSpPr>
                <p:nvPr/>
              </p:nvSpPr>
              <p:spPr bwMode="auto">
                <a:xfrm>
                  <a:off x="2595" y="2781"/>
                  <a:ext cx="100" cy="43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02" name="Rectangle 10"/>
                <p:cNvSpPr>
                  <a:spLocks noChangeArrowheads="1"/>
                </p:cNvSpPr>
                <p:nvPr/>
              </p:nvSpPr>
              <p:spPr bwMode="auto">
                <a:xfrm rot="-1791987">
                  <a:off x="2518" y="2448"/>
                  <a:ext cx="77" cy="38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96" name="Rectangle 11"/>
              <p:cNvSpPr>
                <a:spLocks noChangeArrowheads="1"/>
              </p:cNvSpPr>
              <p:nvPr/>
            </p:nvSpPr>
            <p:spPr bwMode="auto">
              <a:xfrm rot="-1782456">
                <a:off x="2450" y="2500"/>
                <a:ext cx="46" cy="287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7" name="Rectangle 12"/>
              <p:cNvSpPr>
                <a:spLocks noChangeArrowheads="1"/>
              </p:cNvSpPr>
              <p:nvPr/>
            </p:nvSpPr>
            <p:spPr bwMode="auto">
              <a:xfrm rot="1913690">
                <a:off x="2937" y="2500"/>
                <a:ext cx="52" cy="287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7356" name="Group 13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</p:grpSpPr>
            <p:sp>
              <p:nvSpPr>
                <p:cNvPr id="1199" name="Rectangle 14"/>
                <p:cNvSpPr>
                  <a:spLocks noChangeArrowheads="1"/>
                </p:cNvSpPr>
                <p:nvPr/>
              </p:nvSpPr>
              <p:spPr bwMode="auto">
                <a:xfrm>
                  <a:off x="2575" y="2781"/>
                  <a:ext cx="93" cy="43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00" name="Rectangle 15"/>
                <p:cNvSpPr>
                  <a:spLocks noChangeArrowheads="1"/>
                </p:cNvSpPr>
                <p:nvPr/>
              </p:nvSpPr>
              <p:spPr bwMode="auto">
                <a:xfrm rot="-1791987">
                  <a:off x="2474" y="2448"/>
                  <a:ext cx="100" cy="38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7316" name="Group 7"/>
            <p:cNvGrpSpPr>
              <a:grpSpLocks/>
            </p:cNvGrpSpPr>
            <p:nvPr/>
          </p:nvGrpSpPr>
          <p:grpSpPr bwMode="auto">
            <a:xfrm>
              <a:off x="1474133" y="989482"/>
              <a:ext cx="126160" cy="204386"/>
              <a:chOff x="2448" y="2448"/>
              <a:chExt cx="528" cy="768"/>
            </a:xfrm>
          </p:grpSpPr>
          <p:grpSp>
            <p:nvGrpSpPr>
              <p:cNvPr id="77345" name="Group 8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</p:grpSpPr>
            <p:sp>
              <p:nvSpPr>
                <p:cNvPr id="1193" name="Rectangle 9"/>
                <p:cNvSpPr>
                  <a:spLocks noChangeArrowheads="1"/>
                </p:cNvSpPr>
                <p:nvPr/>
              </p:nvSpPr>
              <p:spPr bwMode="auto">
                <a:xfrm>
                  <a:off x="2599" y="2779"/>
                  <a:ext cx="85" cy="43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94" name="Rectangle 10"/>
                <p:cNvSpPr>
                  <a:spLocks noChangeArrowheads="1"/>
                </p:cNvSpPr>
                <p:nvPr/>
              </p:nvSpPr>
              <p:spPr bwMode="auto">
                <a:xfrm rot="-1791987">
                  <a:off x="2499" y="2431"/>
                  <a:ext cx="101" cy="3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88" name="Rectangle 11"/>
              <p:cNvSpPr>
                <a:spLocks noChangeArrowheads="1"/>
              </p:cNvSpPr>
              <p:nvPr/>
            </p:nvSpPr>
            <p:spPr bwMode="auto">
              <a:xfrm rot="-1782456">
                <a:off x="2453" y="2481"/>
                <a:ext cx="46" cy="297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9" name="Rectangle 12"/>
              <p:cNvSpPr>
                <a:spLocks noChangeArrowheads="1"/>
              </p:cNvSpPr>
              <p:nvPr/>
            </p:nvSpPr>
            <p:spPr bwMode="auto">
              <a:xfrm rot="1913690">
                <a:off x="2930" y="2481"/>
                <a:ext cx="46" cy="297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7348" name="Group 13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</p:grpSpPr>
            <p:sp>
              <p:nvSpPr>
                <p:cNvPr id="1191" name="Rectangle 14"/>
                <p:cNvSpPr>
                  <a:spLocks noChangeArrowheads="1"/>
                </p:cNvSpPr>
                <p:nvPr/>
              </p:nvSpPr>
              <p:spPr bwMode="auto">
                <a:xfrm>
                  <a:off x="2585" y="2779"/>
                  <a:ext cx="77" cy="43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92" name="Rectangle 15"/>
                <p:cNvSpPr>
                  <a:spLocks noChangeArrowheads="1"/>
                </p:cNvSpPr>
                <p:nvPr/>
              </p:nvSpPr>
              <p:spPr bwMode="auto">
                <a:xfrm rot="-1791987">
                  <a:off x="2500" y="2431"/>
                  <a:ext cx="77" cy="3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7317" name="Group 7"/>
            <p:cNvGrpSpPr>
              <a:grpSpLocks/>
            </p:cNvGrpSpPr>
            <p:nvPr/>
          </p:nvGrpSpPr>
          <p:grpSpPr bwMode="auto">
            <a:xfrm>
              <a:off x="1329529" y="917470"/>
              <a:ext cx="118364" cy="196318"/>
              <a:chOff x="2448" y="2448"/>
              <a:chExt cx="528" cy="768"/>
            </a:xfrm>
          </p:grpSpPr>
          <p:grpSp>
            <p:nvGrpSpPr>
              <p:cNvPr id="77337" name="Group 8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</p:grpSpPr>
            <p:sp>
              <p:nvSpPr>
                <p:cNvPr id="1185" name="Rectangle 9"/>
                <p:cNvSpPr>
                  <a:spLocks noChangeArrowheads="1"/>
                </p:cNvSpPr>
                <p:nvPr/>
              </p:nvSpPr>
              <p:spPr bwMode="auto">
                <a:xfrm>
                  <a:off x="2591" y="2791"/>
                  <a:ext cx="99" cy="422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86" name="Rectangle 10"/>
                <p:cNvSpPr>
                  <a:spLocks noChangeArrowheads="1"/>
                </p:cNvSpPr>
                <p:nvPr/>
              </p:nvSpPr>
              <p:spPr bwMode="auto">
                <a:xfrm rot="-1791987">
                  <a:off x="2500" y="2448"/>
                  <a:ext cx="91" cy="382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80" name="Rectangle 11"/>
              <p:cNvSpPr>
                <a:spLocks noChangeArrowheads="1"/>
              </p:cNvSpPr>
              <p:nvPr/>
            </p:nvSpPr>
            <p:spPr bwMode="auto">
              <a:xfrm rot="-1782456">
                <a:off x="2448" y="2501"/>
                <a:ext cx="50" cy="290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1" name="Rectangle 12"/>
              <p:cNvSpPr>
                <a:spLocks noChangeArrowheads="1"/>
              </p:cNvSpPr>
              <p:nvPr/>
            </p:nvSpPr>
            <p:spPr bwMode="auto">
              <a:xfrm rot="1913690">
                <a:off x="2925" y="2501"/>
                <a:ext cx="50" cy="290"/>
              </a:xfrm>
              <a:prstGeom prst="rect">
                <a:avLst/>
              </a:prstGeom>
              <a:gradFill rotWithShape="1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5000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7340" name="Group 13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</p:grpSpPr>
            <p:sp>
              <p:nvSpPr>
                <p:cNvPr id="1183" name="Rectangle 14"/>
                <p:cNvSpPr>
                  <a:spLocks noChangeArrowheads="1"/>
                </p:cNvSpPr>
                <p:nvPr/>
              </p:nvSpPr>
              <p:spPr bwMode="auto">
                <a:xfrm>
                  <a:off x="2593" y="2791"/>
                  <a:ext cx="116" cy="422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84" name="Rectangle 15"/>
                <p:cNvSpPr>
                  <a:spLocks noChangeArrowheads="1"/>
                </p:cNvSpPr>
                <p:nvPr/>
              </p:nvSpPr>
              <p:spPr bwMode="auto">
                <a:xfrm rot="-1791987">
                  <a:off x="2494" y="2448"/>
                  <a:ext cx="99" cy="382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08" name="Group 24"/>
            <p:cNvGrpSpPr>
              <a:grpSpLocks/>
            </p:cNvGrpSpPr>
            <p:nvPr/>
          </p:nvGrpSpPr>
          <p:grpSpPr bwMode="auto">
            <a:xfrm>
              <a:off x="1972622" y="987893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1171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77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78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72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3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74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7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76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09" name="Group 24"/>
            <p:cNvGrpSpPr>
              <a:grpSpLocks/>
            </p:cNvGrpSpPr>
            <p:nvPr/>
          </p:nvGrpSpPr>
          <p:grpSpPr bwMode="auto">
            <a:xfrm>
              <a:off x="1852909" y="919606"/>
              <a:ext cx="121696" cy="197736"/>
              <a:chOff x="2448" y="2448"/>
              <a:chExt cx="528" cy="768"/>
            </a:xfr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1163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69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70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64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5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66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6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68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10" name="Group 24"/>
            <p:cNvGrpSpPr>
              <a:grpSpLocks/>
            </p:cNvGrpSpPr>
            <p:nvPr/>
          </p:nvGrpSpPr>
          <p:grpSpPr bwMode="auto">
            <a:xfrm>
              <a:off x="2483812" y="983910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1155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6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62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56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58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59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60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11" name="Group 24"/>
            <p:cNvGrpSpPr>
              <a:grpSpLocks/>
            </p:cNvGrpSpPr>
            <p:nvPr/>
          </p:nvGrpSpPr>
          <p:grpSpPr bwMode="auto">
            <a:xfrm>
              <a:off x="2361777" y="929408"/>
              <a:ext cx="115945" cy="197736"/>
              <a:chOff x="2448" y="2448"/>
              <a:chExt cx="528" cy="768"/>
            </a:xfr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1147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53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54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48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9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50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5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52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12" name="Group 24"/>
            <p:cNvGrpSpPr>
              <a:grpSpLocks/>
            </p:cNvGrpSpPr>
            <p:nvPr/>
          </p:nvGrpSpPr>
          <p:grpSpPr bwMode="auto">
            <a:xfrm>
              <a:off x="2695402" y="993500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1139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45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6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40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1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42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4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4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13" name="Group 24"/>
            <p:cNvGrpSpPr>
              <a:grpSpLocks/>
            </p:cNvGrpSpPr>
            <p:nvPr/>
          </p:nvGrpSpPr>
          <p:grpSpPr bwMode="auto">
            <a:xfrm>
              <a:off x="2981083" y="995965"/>
              <a:ext cx="139365" cy="197736"/>
              <a:chOff x="2448" y="2448"/>
              <a:chExt cx="528" cy="768"/>
            </a:xfr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1131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37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38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32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3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34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3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36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14" name="Group 24"/>
            <p:cNvGrpSpPr>
              <a:grpSpLocks/>
            </p:cNvGrpSpPr>
            <p:nvPr/>
          </p:nvGrpSpPr>
          <p:grpSpPr bwMode="auto">
            <a:xfrm>
              <a:off x="2853401" y="936682"/>
              <a:ext cx="104524" cy="197736"/>
              <a:chOff x="2448" y="2448"/>
              <a:chExt cx="528" cy="768"/>
            </a:xfr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grpSp>
            <p:nvGrpSpPr>
              <p:cNvPr id="1123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29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30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24" name="Rectangle 28"/>
              <p:cNvSpPr>
                <a:spLocks noChangeArrowheads="1"/>
              </p:cNvSpPr>
              <p:nvPr/>
            </p:nvSpPr>
            <p:spPr bwMode="auto">
              <a:xfrm rot="19817544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5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26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2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8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15" name="Group 24"/>
            <p:cNvGrpSpPr>
              <a:grpSpLocks/>
            </p:cNvGrpSpPr>
            <p:nvPr/>
          </p:nvGrpSpPr>
          <p:grpSpPr bwMode="auto">
            <a:xfrm>
              <a:off x="2198348" y="722009"/>
              <a:ext cx="108075" cy="158686"/>
              <a:chOff x="2448" y="2448"/>
              <a:chExt cx="528" cy="768"/>
            </a:xfrm>
            <a:solidFill>
              <a:sysClr val="window" lastClr="FFFFFF">
                <a:lumMod val="75000"/>
              </a:sysClr>
            </a:solidFill>
          </p:grpSpPr>
          <p:grpSp>
            <p:nvGrpSpPr>
              <p:cNvPr id="1115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2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2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16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7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18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19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0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16" name="Group 24"/>
            <p:cNvGrpSpPr>
              <a:grpSpLocks/>
            </p:cNvGrpSpPr>
            <p:nvPr/>
          </p:nvGrpSpPr>
          <p:grpSpPr bwMode="auto">
            <a:xfrm>
              <a:off x="2411040" y="723141"/>
              <a:ext cx="108075" cy="153341"/>
              <a:chOff x="2448" y="2448"/>
              <a:chExt cx="528" cy="768"/>
            </a:xfrm>
            <a:solidFill>
              <a:sysClr val="window" lastClr="FFFFFF">
                <a:lumMod val="75000"/>
              </a:sysClr>
            </a:solidFill>
          </p:grpSpPr>
          <p:grpSp>
            <p:nvGrpSpPr>
              <p:cNvPr id="1107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13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4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08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9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10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1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2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17" name="Group 24"/>
            <p:cNvGrpSpPr>
              <a:grpSpLocks/>
            </p:cNvGrpSpPr>
            <p:nvPr/>
          </p:nvGrpSpPr>
          <p:grpSpPr bwMode="auto">
            <a:xfrm>
              <a:off x="2302470" y="615415"/>
              <a:ext cx="108075" cy="219261"/>
              <a:chOff x="2448" y="2448"/>
              <a:chExt cx="528" cy="768"/>
            </a:xfrm>
            <a:solidFill>
              <a:sysClr val="window" lastClr="FFFFFF">
                <a:lumMod val="75000"/>
              </a:sysClr>
            </a:solidFill>
          </p:grpSpPr>
          <p:grpSp>
            <p:nvGrpSpPr>
              <p:cNvPr id="1099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05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00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1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02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10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4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18" name="Group 24"/>
            <p:cNvGrpSpPr>
              <a:grpSpLocks/>
            </p:cNvGrpSpPr>
            <p:nvPr/>
          </p:nvGrpSpPr>
          <p:grpSpPr bwMode="auto">
            <a:xfrm>
              <a:off x="1823991" y="736973"/>
              <a:ext cx="108075" cy="158686"/>
              <a:chOff x="2448" y="2448"/>
              <a:chExt cx="528" cy="768"/>
            </a:xfrm>
            <a:solidFill>
              <a:srgbClr val="F79646">
                <a:lumMod val="75000"/>
              </a:srgbClr>
            </a:solidFill>
          </p:grpSpPr>
          <p:grpSp>
            <p:nvGrpSpPr>
              <p:cNvPr id="1091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97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8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92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3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94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9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6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19" name="Group 24"/>
            <p:cNvGrpSpPr>
              <a:grpSpLocks/>
            </p:cNvGrpSpPr>
            <p:nvPr/>
          </p:nvGrpSpPr>
          <p:grpSpPr bwMode="auto">
            <a:xfrm>
              <a:off x="2036683" y="738105"/>
              <a:ext cx="108075" cy="153341"/>
              <a:chOff x="2448" y="2448"/>
              <a:chExt cx="528" cy="768"/>
            </a:xfrm>
            <a:solidFill>
              <a:srgbClr val="F79646">
                <a:lumMod val="75000"/>
              </a:srgbClr>
            </a:solidFill>
          </p:grpSpPr>
          <p:grpSp>
            <p:nvGrpSpPr>
              <p:cNvPr id="1083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89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0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84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5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86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8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8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20" name="Group 24"/>
            <p:cNvGrpSpPr>
              <a:grpSpLocks/>
            </p:cNvGrpSpPr>
            <p:nvPr/>
          </p:nvGrpSpPr>
          <p:grpSpPr bwMode="auto">
            <a:xfrm>
              <a:off x="1928113" y="630379"/>
              <a:ext cx="108075" cy="219261"/>
              <a:chOff x="2448" y="2448"/>
              <a:chExt cx="528" cy="768"/>
            </a:xfrm>
            <a:solidFill>
              <a:srgbClr val="F79646">
                <a:lumMod val="75000"/>
              </a:srgbClr>
            </a:solidFill>
          </p:grpSpPr>
          <p:grpSp>
            <p:nvGrpSpPr>
              <p:cNvPr id="1075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8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2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76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7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78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79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0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21" name="Group 24"/>
            <p:cNvGrpSpPr>
              <a:grpSpLocks/>
            </p:cNvGrpSpPr>
            <p:nvPr/>
          </p:nvGrpSpPr>
          <p:grpSpPr bwMode="auto">
            <a:xfrm>
              <a:off x="1432132" y="732760"/>
              <a:ext cx="108075" cy="158686"/>
              <a:chOff x="2448" y="2448"/>
              <a:chExt cx="528" cy="768"/>
            </a:xfrm>
            <a:solidFill>
              <a:srgbClr val="006600"/>
            </a:solidFill>
          </p:grpSpPr>
          <p:grpSp>
            <p:nvGrpSpPr>
              <p:cNvPr id="1067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73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4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68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9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70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7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2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22" name="Group 24"/>
            <p:cNvGrpSpPr>
              <a:grpSpLocks/>
            </p:cNvGrpSpPr>
            <p:nvPr/>
          </p:nvGrpSpPr>
          <p:grpSpPr bwMode="auto">
            <a:xfrm>
              <a:off x="1644824" y="733892"/>
              <a:ext cx="108075" cy="153341"/>
              <a:chOff x="2448" y="2448"/>
              <a:chExt cx="528" cy="768"/>
            </a:xfrm>
            <a:solidFill>
              <a:srgbClr val="006600"/>
            </a:solidFill>
          </p:grpSpPr>
          <p:grpSp>
            <p:nvGrpSpPr>
              <p:cNvPr id="1059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65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6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60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1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62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6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4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23" name="Group 24"/>
            <p:cNvGrpSpPr>
              <a:grpSpLocks/>
            </p:cNvGrpSpPr>
            <p:nvPr/>
          </p:nvGrpSpPr>
          <p:grpSpPr bwMode="auto">
            <a:xfrm>
              <a:off x="1536254" y="626166"/>
              <a:ext cx="108075" cy="219261"/>
              <a:chOff x="2448" y="2448"/>
              <a:chExt cx="528" cy="768"/>
            </a:xfrm>
            <a:solidFill>
              <a:srgbClr val="006600"/>
            </a:solidFill>
          </p:grpSpPr>
          <p:grpSp>
            <p:nvGrpSpPr>
              <p:cNvPr id="1051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57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8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54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5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6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24" name="Group 24"/>
            <p:cNvGrpSpPr>
              <a:grpSpLocks/>
            </p:cNvGrpSpPr>
            <p:nvPr/>
          </p:nvGrpSpPr>
          <p:grpSpPr bwMode="auto">
            <a:xfrm>
              <a:off x="2588693" y="741601"/>
              <a:ext cx="108075" cy="158686"/>
              <a:chOff x="2448" y="2448"/>
              <a:chExt cx="528" cy="768"/>
            </a:xfrm>
            <a:solidFill>
              <a:srgbClr val="C0504D">
                <a:lumMod val="50000"/>
              </a:srgbClr>
            </a:solidFill>
          </p:grpSpPr>
          <p:grpSp>
            <p:nvGrpSpPr>
              <p:cNvPr id="1043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49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0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44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46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4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48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25" name="Group 24"/>
            <p:cNvGrpSpPr>
              <a:grpSpLocks/>
            </p:cNvGrpSpPr>
            <p:nvPr/>
          </p:nvGrpSpPr>
          <p:grpSpPr bwMode="auto">
            <a:xfrm>
              <a:off x="2801385" y="742733"/>
              <a:ext cx="108075" cy="153341"/>
              <a:chOff x="2448" y="2448"/>
              <a:chExt cx="528" cy="768"/>
            </a:xfrm>
            <a:solidFill>
              <a:srgbClr val="C0504D">
                <a:lumMod val="50000"/>
              </a:srgbClr>
            </a:solidFill>
          </p:grpSpPr>
          <p:grpSp>
            <p:nvGrpSpPr>
              <p:cNvPr id="1035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4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42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36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7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38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39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40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26" name="Group 24"/>
            <p:cNvGrpSpPr>
              <a:grpSpLocks/>
            </p:cNvGrpSpPr>
            <p:nvPr/>
          </p:nvGrpSpPr>
          <p:grpSpPr bwMode="auto">
            <a:xfrm>
              <a:off x="2692815" y="635007"/>
              <a:ext cx="108075" cy="219261"/>
              <a:chOff x="2448" y="2448"/>
              <a:chExt cx="528" cy="768"/>
            </a:xfrm>
            <a:solidFill>
              <a:srgbClr val="C0504D">
                <a:lumMod val="50000"/>
              </a:srgbClr>
            </a:solidFill>
          </p:grpSpPr>
          <p:grpSp>
            <p:nvGrpSpPr>
              <p:cNvPr id="1027" name="Group 25"/>
              <p:cNvGrpSpPr>
                <a:grpSpLocks/>
              </p:cNvGrpSpPr>
              <p:nvPr/>
            </p:nvGrpSpPr>
            <p:grpSpPr bwMode="auto">
              <a:xfrm>
                <a:off x="2544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33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4" name="Rectangle 27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28" name="Rectangle 28"/>
              <p:cNvSpPr>
                <a:spLocks noChangeArrowheads="1"/>
              </p:cNvSpPr>
              <p:nvPr/>
            </p:nvSpPr>
            <p:spPr bwMode="auto">
              <a:xfrm rot="-1782456">
                <a:off x="244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9" name="Rectangle 29"/>
              <p:cNvSpPr>
                <a:spLocks noChangeArrowheads="1"/>
              </p:cNvSpPr>
              <p:nvPr/>
            </p:nvSpPr>
            <p:spPr bwMode="auto">
              <a:xfrm rot="1913690">
                <a:off x="2928" y="2496"/>
                <a:ext cx="48" cy="288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30" name="Group 30"/>
              <p:cNvGrpSpPr>
                <a:grpSpLocks/>
              </p:cNvGrpSpPr>
              <p:nvPr/>
            </p:nvGrpSpPr>
            <p:grpSpPr bwMode="auto">
              <a:xfrm flipH="1">
                <a:off x="2736" y="2448"/>
                <a:ext cx="144" cy="768"/>
                <a:chOff x="2496" y="2448"/>
                <a:chExt cx="192" cy="768"/>
              </a:xfrm>
              <a:grpFill/>
            </p:grpSpPr>
            <p:sp>
              <p:nvSpPr>
                <p:cNvPr id="103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2784"/>
                  <a:ext cx="96" cy="432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2" name="Rectangle 32"/>
                <p:cNvSpPr>
                  <a:spLocks noChangeArrowheads="1"/>
                </p:cNvSpPr>
                <p:nvPr/>
              </p:nvSpPr>
              <p:spPr bwMode="auto">
                <a:xfrm rot="-1791987">
                  <a:off x="2496" y="2448"/>
                  <a:ext cx="96" cy="384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76822" name="Rectangle 23"/>
          <p:cNvSpPr>
            <a:spLocks noChangeArrowheads="1"/>
          </p:cNvSpPr>
          <p:nvPr/>
        </p:nvSpPr>
        <p:spPr bwMode="auto">
          <a:xfrm>
            <a:off x="412604" y="431800"/>
            <a:ext cx="7982096" cy="6109539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sz="1100" b="1"/>
          </a:p>
        </p:txBody>
      </p:sp>
      <p:grpSp>
        <p:nvGrpSpPr>
          <p:cNvPr id="5" name="Group 4"/>
          <p:cNvGrpSpPr/>
          <p:nvPr/>
        </p:nvGrpSpPr>
        <p:grpSpPr>
          <a:xfrm>
            <a:off x="393700" y="2819401"/>
            <a:ext cx="3330575" cy="3691610"/>
            <a:chOff x="393700" y="2819401"/>
            <a:chExt cx="3330575" cy="3691610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393700" y="6080125"/>
              <a:ext cx="3330575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Samples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(body fluids or tissue proteins)</a:t>
              </a:r>
            </a:p>
          </p:txBody>
        </p:sp>
        <p:sp>
          <p:nvSpPr>
            <p:cNvPr id="646" name="Rounded Rectangle 645"/>
            <p:cNvSpPr/>
            <p:nvPr/>
          </p:nvSpPr>
          <p:spPr bwMode="auto">
            <a:xfrm>
              <a:off x="750889" y="2819401"/>
              <a:ext cx="2428874" cy="3260725"/>
            </a:xfrm>
            <a:prstGeom prst="roundRect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92596" y="2826306"/>
              <a:ext cx="14505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Proteins in sample</a:t>
              </a:r>
              <a:endParaRPr lang="en-US" sz="1200" dirty="0"/>
            </a:p>
          </p:txBody>
        </p:sp>
        <p:sp>
          <p:nvSpPr>
            <p:cNvPr id="1232" name="Oval 652"/>
            <p:cNvSpPr>
              <a:spLocks noChangeArrowheads="1"/>
            </p:cNvSpPr>
            <p:nvPr/>
          </p:nvSpPr>
          <p:spPr bwMode="auto">
            <a:xfrm>
              <a:off x="1278790" y="3136216"/>
              <a:ext cx="305435" cy="303739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1" hangingPunct="1"/>
              <a:r>
                <a:rPr lang="en-US" sz="1100" b="1" dirty="0" smtClean="0"/>
                <a:t>A</a:t>
              </a:r>
              <a:endParaRPr lang="en-US" sz="11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1316" y="4173974"/>
              <a:ext cx="6206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Prot</a:t>
              </a:r>
              <a:r>
                <a:rPr lang="en-US" sz="1100" dirty="0" smtClean="0"/>
                <a:t> IA</a:t>
              </a:r>
              <a:endParaRPr lang="en-US" sz="1100" dirty="0"/>
            </a:p>
          </p:txBody>
        </p:sp>
        <p:sp>
          <p:nvSpPr>
            <p:cNvPr id="1179" name="Oval 652"/>
            <p:cNvSpPr>
              <a:spLocks noChangeArrowheads="1"/>
            </p:cNvSpPr>
            <p:nvPr/>
          </p:nvSpPr>
          <p:spPr bwMode="auto">
            <a:xfrm>
              <a:off x="1444148" y="3421324"/>
              <a:ext cx="305435" cy="303739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1" hangingPunct="1"/>
              <a:r>
                <a:rPr lang="en-US" sz="1100" b="1" dirty="0"/>
                <a:t>B</a:t>
              </a:r>
            </a:p>
          </p:txBody>
        </p:sp>
        <p:sp>
          <p:nvSpPr>
            <p:cNvPr id="1182" name="Oval 652"/>
            <p:cNvSpPr>
              <a:spLocks noChangeArrowheads="1"/>
            </p:cNvSpPr>
            <p:nvPr/>
          </p:nvSpPr>
          <p:spPr bwMode="auto">
            <a:xfrm>
              <a:off x="1758529" y="3220452"/>
              <a:ext cx="305435" cy="303739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1" hangingPunct="1"/>
              <a:r>
                <a:rPr lang="en-US" sz="1100" b="1" dirty="0"/>
                <a:t>C</a:t>
              </a:r>
            </a:p>
          </p:txBody>
        </p:sp>
        <p:sp>
          <p:nvSpPr>
            <p:cNvPr id="1187" name="Oval 652"/>
            <p:cNvSpPr>
              <a:spLocks noChangeArrowheads="1"/>
            </p:cNvSpPr>
            <p:nvPr/>
          </p:nvSpPr>
          <p:spPr bwMode="auto">
            <a:xfrm>
              <a:off x="1936849" y="3512042"/>
              <a:ext cx="305435" cy="303739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1" hangingPunct="1"/>
              <a:r>
                <a:rPr lang="en-US" sz="1100" b="1" dirty="0" err="1" smtClean="0">
                  <a:latin typeface="Arial Narrow"/>
                  <a:cs typeface="Arial Narrow"/>
                </a:rPr>
                <a:t>Alb</a:t>
              </a:r>
              <a:endParaRPr lang="en-US" sz="1100" b="1" dirty="0">
                <a:latin typeface="Arial Narrow"/>
                <a:cs typeface="Arial Narrow"/>
              </a:endParaRPr>
            </a:p>
          </p:txBody>
        </p:sp>
        <p:sp>
          <p:nvSpPr>
            <p:cNvPr id="1190" name="Oval 652"/>
            <p:cNvSpPr>
              <a:spLocks noChangeArrowheads="1"/>
            </p:cNvSpPr>
            <p:nvPr/>
          </p:nvSpPr>
          <p:spPr bwMode="auto">
            <a:xfrm>
              <a:off x="2128125" y="3084378"/>
              <a:ext cx="305435" cy="303739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1" hangingPunct="1"/>
              <a:r>
                <a:rPr lang="en-US" sz="1100" b="1" dirty="0" err="1" smtClean="0">
                  <a:latin typeface="Arial Narrow"/>
                  <a:cs typeface="Arial Narrow"/>
                </a:rPr>
                <a:t>IgG</a:t>
              </a:r>
              <a:endParaRPr lang="en-US" sz="1100" b="1" dirty="0">
                <a:latin typeface="Arial Narrow"/>
                <a:cs typeface="Arial Narrow"/>
              </a:endParaRPr>
            </a:p>
          </p:txBody>
        </p:sp>
        <p:sp>
          <p:nvSpPr>
            <p:cNvPr id="1219" name="Display 1218"/>
            <p:cNvSpPr/>
            <p:nvPr/>
          </p:nvSpPr>
          <p:spPr bwMode="auto">
            <a:xfrm rot="16200000">
              <a:off x="1670018" y="4067640"/>
              <a:ext cx="544298" cy="443879"/>
            </a:xfrm>
            <a:prstGeom prst="flowChartDisplay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" name="Magnetic Disk 1197"/>
            <p:cNvSpPr/>
            <p:nvPr/>
          </p:nvSpPr>
          <p:spPr bwMode="auto">
            <a:xfrm>
              <a:off x="1710547" y="3985042"/>
              <a:ext cx="456836" cy="492463"/>
            </a:xfrm>
            <a:prstGeom prst="flowChartMagneticDisk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" name="Left Brace 1219"/>
            <p:cNvSpPr/>
            <p:nvPr/>
          </p:nvSpPr>
          <p:spPr bwMode="auto">
            <a:xfrm rot="16200000">
              <a:off x="1765537" y="3489330"/>
              <a:ext cx="304800" cy="82296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" name="Oval 652"/>
            <p:cNvSpPr>
              <a:spLocks noChangeArrowheads="1"/>
            </p:cNvSpPr>
            <p:nvPr/>
          </p:nvSpPr>
          <p:spPr bwMode="auto">
            <a:xfrm>
              <a:off x="1476545" y="4616963"/>
              <a:ext cx="305435" cy="303739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1" hangingPunct="1"/>
              <a:r>
                <a:rPr lang="en-US" sz="1100" b="1" dirty="0" smtClean="0"/>
                <a:t>A</a:t>
              </a:r>
              <a:endParaRPr lang="en-US" sz="1100" b="1" dirty="0"/>
            </a:p>
          </p:txBody>
        </p:sp>
        <p:sp>
          <p:nvSpPr>
            <p:cNvPr id="1237" name="Oval 652"/>
            <p:cNvSpPr>
              <a:spLocks noChangeArrowheads="1"/>
            </p:cNvSpPr>
            <p:nvPr/>
          </p:nvSpPr>
          <p:spPr bwMode="auto">
            <a:xfrm>
              <a:off x="1732615" y="4811355"/>
              <a:ext cx="305435" cy="303739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1" hangingPunct="1"/>
              <a:r>
                <a:rPr lang="en-US" sz="1100" b="1" dirty="0"/>
                <a:t>B</a:t>
              </a:r>
            </a:p>
          </p:txBody>
        </p:sp>
        <p:sp>
          <p:nvSpPr>
            <p:cNvPr id="1238" name="Oval 652"/>
            <p:cNvSpPr>
              <a:spLocks noChangeArrowheads="1"/>
            </p:cNvSpPr>
            <p:nvPr/>
          </p:nvSpPr>
          <p:spPr bwMode="auto">
            <a:xfrm>
              <a:off x="1988682" y="4565124"/>
              <a:ext cx="305435" cy="303739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1" hangingPunct="1"/>
              <a:r>
                <a:rPr lang="en-US" sz="1100" b="1" dirty="0"/>
                <a:t>C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28945" y="5138438"/>
            <a:ext cx="1350840" cy="822416"/>
            <a:chOff x="1628945" y="5138438"/>
            <a:chExt cx="1350840" cy="822416"/>
          </a:xfrm>
        </p:grpSpPr>
        <p:sp>
          <p:nvSpPr>
            <p:cNvPr id="13" name="Down Arrow 12"/>
            <p:cNvSpPr/>
            <p:nvPr/>
          </p:nvSpPr>
          <p:spPr bwMode="auto">
            <a:xfrm>
              <a:off x="1807737" y="5177308"/>
              <a:ext cx="414679" cy="181399"/>
            </a:xfrm>
            <a:prstGeom prst="down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74256" y="5138438"/>
              <a:ext cx="7055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 Narrow"/>
                  <a:cs typeface="Arial Narrow"/>
                </a:rPr>
                <a:t>Cy5 Label</a:t>
              </a:r>
              <a:endParaRPr lang="en-US" sz="1100" dirty="0">
                <a:latin typeface="Arial Narrow"/>
                <a:cs typeface="Arial Narrow"/>
              </a:endParaRPr>
            </a:p>
          </p:txBody>
        </p:sp>
        <p:sp>
          <p:nvSpPr>
            <p:cNvPr id="1239" name="Oval 652"/>
            <p:cNvSpPr>
              <a:spLocks noChangeArrowheads="1"/>
            </p:cNvSpPr>
            <p:nvPr/>
          </p:nvSpPr>
          <p:spPr bwMode="auto">
            <a:xfrm>
              <a:off x="1628945" y="5462723"/>
              <a:ext cx="305435" cy="30373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1" hangingPunct="1"/>
              <a:r>
                <a:rPr lang="en-US" sz="1100" b="1" dirty="0" smtClean="0"/>
                <a:t>A</a:t>
              </a:r>
              <a:endParaRPr lang="en-US" sz="1100" b="1" dirty="0"/>
            </a:p>
          </p:txBody>
        </p:sp>
        <p:sp>
          <p:nvSpPr>
            <p:cNvPr id="1240" name="Oval 652"/>
            <p:cNvSpPr>
              <a:spLocks noChangeArrowheads="1"/>
            </p:cNvSpPr>
            <p:nvPr/>
          </p:nvSpPr>
          <p:spPr bwMode="auto">
            <a:xfrm>
              <a:off x="1885015" y="5657115"/>
              <a:ext cx="305435" cy="30373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1" hangingPunct="1"/>
              <a:r>
                <a:rPr lang="en-US" sz="1100" b="1" dirty="0"/>
                <a:t>B</a:t>
              </a:r>
            </a:p>
          </p:txBody>
        </p:sp>
        <p:sp>
          <p:nvSpPr>
            <p:cNvPr id="1241" name="Oval 652"/>
            <p:cNvSpPr>
              <a:spLocks noChangeArrowheads="1"/>
            </p:cNvSpPr>
            <p:nvPr/>
          </p:nvSpPr>
          <p:spPr bwMode="auto">
            <a:xfrm>
              <a:off x="2141082" y="5410884"/>
              <a:ext cx="305435" cy="30373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1" hangingPunct="1"/>
              <a:r>
                <a:rPr lang="en-US" sz="1100" b="1" dirty="0"/>
                <a:t>C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39906" y="1695580"/>
            <a:ext cx="1929793" cy="4334608"/>
            <a:chOff x="2639906" y="1695580"/>
            <a:chExt cx="1929793" cy="4334608"/>
          </a:xfrm>
        </p:grpSpPr>
        <p:grpSp>
          <p:nvGrpSpPr>
            <p:cNvPr id="76804" name="Group 5"/>
            <p:cNvGrpSpPr>
              <a:grpSpLocks/>
            </p:cNvGrpSpPr>
            <p:nvPr/>
          </p:nvGrpSpPr>
          <p:grpSpPr bwMode="auto">
            <a:xfrm>
              <a:off x="3998030" y="1695580"/>
              <a:ext cx="571669" cy="2534432"/>
              <a:chOff x="3339401" y="2242429"/>
              <a:chExt cx="432499" cy="1696502"/>
            </a:xfrm>
          </p:grpSpPr>
          <p:sp>
            <p:nvSpPr>
              <p:cNvPr id="1231" name="Right Bracket 1230"/>
              <p:cNvSpPr/>
              <p:nvPr/>
            </p:nvSpPr>
            <p:spPr>
              <a:xfrm>
                <a:off x="3338868" y="2242342"/>
                <a:ext cx="183758" cy="1697042"/>
              </a:xfrm>
              <a:prstGeom prst="rightBracket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Text" lastClr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77374" name="Straight Arrow Connector 1231"/>
              <p:cNvCxnSpPr>
                <a:cxnSpLocks noChangeShapeType="1"/>
              </p:cNvCxnSpPr>
              <p:nvPr/>
            </p:nvCxnSpPr>
            <p:spPr bwMode="auto">
              <a:xfrm>
                <a:off x="3523171" y="2342765"/>
                <a:ext cx="248729" cy="0"/>
              </a:xfrm>
              <a:prstGeom prst="straightConnector1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25" name="Oval 624"/>
            <p:cNvSpPr/>
            <p:nvPr/>
          </p:nvSpPr>
          <p:spPr bwMode="auto">
            <a:xfrm>
              <a:off x="3733800" y="4343400"/>
              <a:ext cx="60326" cy="587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26" name="Oval 625"/>
            <p:cNvSpPr/>
            <p:nvPr/>
          </p:nvSpPr>
          <p:spPr bwMode="auto">
            <a:xfrm>
              <a:off x="3819525" y="4360863"/>
              <a:ext cx="61914" cy="587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27" name="Oval 626"/>
            <p:cNvSpPr/>
            <p:nvPr/>
          </p:nvSpPr>
          <p:spPr bwMode="auto">
            <a:xfrm>
              <a:off x="3844925" y="4248150"/>
              <a:ext cx="61914" cy="60325"/>
            </a:xfrm>
            <a:prstGeom prst="ellipse">
              <a:avLst/>
            </a:prstGeom>
            <a:solidFill>
              <a:srgbClr val="408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28" name="Oval 627"/>
            <p:cNvSpPr/>
            <p:nvPr/>
          </p:nvSpPr>
          <p:spPr bwMode="auto">
            <a:xfrm>
              <a:off x="3694113" y="4459288"/>
              <a:ext cx="61912" cy="587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29" name="Oval 628"/>
            <p:cNvSpPr/>
            <p:nvPr/>
          </p:nvSpPr>
          <p:spPr bwMode="auto">
            <a:xfrm>
              <a:off x="3756025" y="4489450"/>
              <a:ext cx="61914" cy="587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30" name="Oval 629"/>
            <p:cNvSpPr/>
            <p:nvPr/>
          </p:nvSpPr>
          <p:spPr bwMode="auto">
            <a:xfrm>
              <a:off x="3763963" y="4418013"/>
              <a:ext cx="60326" cy="58738"/>
            </a:xfrm>
            <a:prstGeom prst="ellipse">
              <a:avLst/>
            </a:prstGeom>
            <a:solidFill>
              <a:srgbClr val="408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31" name="Oval 630"/>
            <p:cNvSpPr/>
            <p:nvPr/>
          </p:nvSpPr>
          <p:spPr bwMode="auto">
            <a:xfrm>
              <a:off x="3663949" y="4394200"/>
              <a:ext cx="61914" cy="58738"/>
            </a:xfrm>
            <a:prstGeom prst="ellipse">
              <a:avLst/>
            </a:prstGeom>
            <a:solidFill>
              <a:srgbClr val="408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32" name="Oval 631"/>
            <p:cNvSpPr/>
            <p:nvPr/>
          </p:nvSpPr>
          <p:spPr bwMode="auto">
            <a:xfrm>
              <a:off x="3789363" y="4297363"/>
              <a:ext cx="61912" cy="587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33" name="Oval 632"/>
            <p:cNvSpPr/>
            <p:nvPr/>
          </p:nvSpPr>
          <p:spPr bwMode="auto">
            <a:xfrm>
              <a:off x="3705226" y="4278314"/>
              <a:ext cx="60326" cy="587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77100" name="Group 633"/>
            <p:cNvGrpSpPr>
              <a:grpSpLocks/>
            </p:cNvGrpSpPr>
            <p:nvPr/>
          </p:nvGrpSpPr>
          <p:grpSpPr bwMode="auto">
            <a:xfrm>
              <a:off x="3545887" y="3394400"/>
              <a:ext cx="398688" cy="1183196"/>
              <a:chOff x="3054717" y="3283951"/>
              <a:chExt cx="255336" cy="919563"/>
            </a:xfrm>
          </p:grpSpPr>
          <p:grpSp>
            <p:nvGrpSpPr>
              <p:cNvPr id="77103" name="Group 636"/>
              <p:cNvGrpSpPr>
                <a:grpSpLocks noChangeAspect="1"/>
              </p:cNvGrpSpPr>
              <p:nvPr/>
            </p:nvGrpSpPr>
            <p:grpSpPr bwMode="auto">
              <a:xfrm>
                <a:off x="3080344" y="3283951"/>
                <a:ext cx="229709" cy="919563"/>
                <a:chOff x="984953" y="3352800"/>
                <a:chExt cx="380995" cy="1524000"/>
              </a:xfrm>
            </p:grpSpPr>
            <p:grpSp>
              <p:nvGrpSpPr>
                <p:cNvPr id="77108" name="Group 641"/>
                <p:cNvGrpSpPr>
                  <a:grpSpLocks/>
                </p:cNvGrpSpPr>
                <p:nvPr/>
              </p:nvGrpSpPr>
              <p:grpSpPr bwMode="auto">
                <a:xfrm>
                  <a:off x="984953" y="3352800"/>
                  <a:ext cx="380995" cy="1524000"/>
                  <a:chOff x="984953" y="3352800"/>
                  <a:chExt cx="539047" cy="1143000"/>
                </a:xfrm>
              </p:grpSpPr>
              <p:sp>
                <p:nvSpPr>
                  <p:cNvPr id="644" name="Arc 643"/>
                  <p:cNvSpPr/>
                  <p:nvPr/>
                </p:nvSpPr>
                <p:spPr>
                  <a:xfrm rot="10800000">
                    <a:off x="994889" y="3350953"/>
                    <a:ext cx="522499" cy="1144042"/>
                  </a:xfrm>
                  <a:prstGeom prst="arc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Text" lastClr="000000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645" name="Arc 644"/>
                  <p:cNvSpPr/>
                  <p:nvPr/>
                </p:nvSpPr>
                <p:spPr>
                  <a:xfrm rot="10800000" flipH="1">
                    <a:off x="987730" y="3350953"/>
                    <a:ext cx="536815" cy="1144042"/>
                  </a:xfrm>
                  <a:prstGeom prst="arc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Text" lastClr="000000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43" name="Oval 642"/>
                <p:cNvSpPr/>
                <p:nvPr/>
              </p:nvSpPr>
              <p:spPr>
                <a:xfrm>
                  <a:off x="988603" y="4057824"/>
                  <a:ext cx="369299" cy="112461"/>
                </a:xfrm>
                <a:prstGeom prst="ellips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38" name="Block Arc 637"/>
              <p:cNvSpPr/>
              <p:nvPr/>
            </p:nvSpPr>
            <p:spPr>
              <a:xfrm rot="15981255">
                <a:off x="3052751" y="3698124"/>
                <a:ext cx="55521" cy="50835"/>
              </a:xfrm>
              <a:prstGeom prst="blockArc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ysClr val="windowText" lastClr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77105" name="Group 638"/>
              <p:cNvGrpSpPr>
                <a:grpSpLocks/>
              </p:cNvGrpSpPr>
              <p:nvPr/>
            </p:nvGrpSpPr>
            <p:grpSpPr bwMode="auto">
              <a:xfrm>
                <a:off x="3130214" y="3488632"/>
                <a:ext cx="48582" cy="226410"/>
                <a:chOff x="1065127" y="3687014"/>
                <a:chExt cx="80579" cy="375231"/>
              </a:xfrm>
            </p:grpSpPr>
            <p:sp>
              <p:nvSpPr>
                <p:cNvPr id="640" name="Rounded Rectangle 639"/>
                <p:cNvSpPr/>
                <p:nvPr/>
              </p:nvSpPr>
              <p:spPr>
                <a:xfrm rot="18539783">
                  <a:off x="902011" y="3848069"/>
                  <a:ext cx="372146" cy="45531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41" name="Rounded Rectangle 640"/>
                <p:cNvSpPr/>
                <p:nvPr/>
              </p:nvSpPr>
              <p:spPr>
                <a:xfrm rot="18539783">
                  <a:off x="979341" y="3879763"/>
                  <a:ext cx="288310" cy="45530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35" name="Oval 634"/>
            <p:cNvSpPr/>
            <p:nvPr/>
          </p:nvSpPr>
          <p:spPr bwMode="auto">
            <a:xfrm>
              <a:off x="3633787" y="4302125"/>
              <a:ext cx="60326" cy="58738"/>
            </a:xfrm>
            <a:prstGeom prst="ellipse">
              <a:avLst/>
            </a:prstGeom>
            <a:solidFill>
              <a:srgbClr val="408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36" name="Oval 635"/>
            <p:cNvSpPr/>
            <p:nvPr/>
          </p:nvSpPr>
          <p:spPr bwMode="auto">
            <a:xfrm>
              <a:off x="3756025" y="4235450"/>
              <a:ext cx="61914" cy="60325"/>
            </a:xfrm>
            <a:prstGeom prst="ellipse">
              <a:avLst/>
            </a:prstGeom>
            <a:solidFill>
              <a:srgbClr val="408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13764" y="5430024"/>
              <a:ext cx="114036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Cy3 labeled reference protein</a:t>
              </a:r>
              <a:endParaRPr lang="en-US" sz="1100" dirty="0"/>
            </a:p>
          </p:txBody>
        </p:sp>
        <p:sp>
          <p:nvSpPr>
            <p:cNvPr id="1242" name="Oval 652"/>
            <p:cNvSpPr>
              <a:spLocks noChangeArrowheads="1"/>
            </p:cNvSpPr>
            <p:nvPr/>
          </p:nvSpPr>
          <p:spPr bwMode="auto">
            <a:xfrm>
              <a:off x="3258639" y="4941229"/>
              <a:ext cx="305435" cy="303739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1" hangingPunct="1"/>
              <a:r>
                <a:rPr lang="en-US" sz="1100" b="1" dirty="0" smtClean="0"/>
                <a:t>A</a:t>
              </a:r>
              <a:endParaRPr lang="en-US" sz="1100" b="1" dirty="0"/>
            </a:p>
          </p:txBody>
        </p:sp>
        <p:sp>
          <p:nvSpPr>
            <p:cNvPr id="1243" name="Oval 652"/>
            <p:cNvSpPr>
              <a:spLocks noChangeArrowheads="1"/>
            </p:cNvSpPr>
            <p:nvPr/>
          </p:nvSpPr>
          <p:spPr bwMode="auto">
            <a:xfrm>
              <a:off x="3514709" y="5135621"/>
              <a:ext cx="305435" cy="303739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1" hangingPunct="1"/>
              <a:r>
                <a:rPr lang="en-US" sz="1100" b="1" dirty="0"/>
                <a:t>B</a:t>
              </a:r>
            </a:p>
          </p:txBody>
        </p:sp>
        <p:sp>
          <p:nvSpPr>
            <p:cNvPr id="1244" name="Oval 652"/>
            <p:cNvSpPr>
              <a:spLocks noChangeArrowheads="1"/>
            </p:cNvSpPr>
            <p:nvPr/>
          </p:nvSpPr>
          <p:spPr bwMode="auto">
            <a:xfrm>
              <a:off x="3855007" y="5077302"/>
              <a:ext cx="305435" cy="303739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1" hangingPunct="1"/>
              <a:r>
                <a:rPr lang="en-US" sz="1100" b="1" dirty="0"/>
                <a:t>C</a:t>
              </a:r>
            </a:p>
          </p:txBody>
        </p:sp>
        <p:sp>
          <p:nvSpPr>
            <p:cNvPr id="1245" name="Down Arrow 1244"/>
            <p:cNvSpPr/>
            <p:nvPr/>
          </p:nvSpPr>
          <p:spPr bwMode="auto">
            <a:xfrm rot="13560000">
              <a:off x="3075101" y="4247070"/>
              <a:ext cx="219009" cy="1089400"/>
            </a:xfrm>
            <a:prstGeom prst="down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47" name="Down Arrow 1246"/>
            <p:cNvSpPr/>
            <p:nvPr/>
          </p:nvSpPr>
          <p:spPr bwMode="auto">
            <a:xfrm flipV="1">
              <a:off x="3673798" y="4613576"/>
              <a:ext cx="200860" cy="453584"/>
            </a:xfrm>
            <a:prstGeom prst="down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45053" y="666750"/>
            <a:ext cx="3871379" cy="1300367"/>
            <a:chOff x="4845053" y="666750"/>
            <a:chExt cx="3871379" cy="1300367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4938182" y="1705506"/>
              <a:ext cx="3778250" cy="2616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Samples are incubated on antibody array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845053" y="666750"/>
              <a:ext cx="3335339" cy="1300163"/>
              <a:chOff x="4845053" y="666750"/>
              <a:chExt cx="3335339" cy="1300163"/>
            </a:xfrm>
          </p:grpSpPr>
          <p:sp>
            <p:nvSpPr>
              <p:cNvPr id="1257" name="Oval 59"/>
              <p:cNvSpPr>
                <a:spLocks noChangeArrowheads="1"/>
              </p:cNvSpPr>
              <p:nvPr/>
            </p:nvSpPr>
            <p:spPr bwMode="auto">
              <a:xfrm>
                <a:off x="6515100" y="754666"/>
                <a:ext cx="198026" cy="172433"/>
              </a:xfrm>
              <a:prstGeom prst="ellipse">
                <a:avLst/>
              </a:prstGeom>
              <a:solidFill>
                <a:srgbClr val="4080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3" name="Oval 59"/>
              <p:cNvSpPr>
                <a:spLocks noChangeArrowheads="1"/>
              </p:cNvSpPr>
              <p:nvPr/>
            </p:nvSpPr>
            <p:spPr bwMode="auto">
              <a:xfrm>
                <a:off x="6880360" y="926117"/>
                <a:ext cx="131216" cy="108216"/>
              </a:xfrm>
              <a:prstGeom prst="ellipse">
                <a:avLst/>
              </a:prstGeom>
              <a:solidFill>
                <a:srgbClr val="4080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7" name="Oval 59"/>
              <p:cNvSpPr>
                <a:spLocks noChangeArrowheads="1"/>
              </p:cNvSpPr>
              <p:nvPr/>
            </p:nvSpPr>
            <p:spPr bwMode="auto">
              <a:xfrm>
                <a:off x="5629410" y="843567"/>
                <a:ext cx="131216" cy="108216"/>
              </a:xfrm>
              <a:prstGeom prst="ellipse">
                <a:avLst/>
              </a:prstGeom>
              <a:solidFill>
                <a:srgbClr val="4080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8" name="Oval 59"/>
              <p:cNvSpPr>
                <a:spLocks noChangeArrowheads="1"/>
              </p:cNvSpPr>
              <p:nvPr/>
            </p:nvSpPr>
            <p:spPr bwMode="auto">
              <a:xfrm>
                <a:off x="7026410" y="729267"/>
                <a:ext cx="131216" cy="108216"/>
              </a:xfrm>
              <a:prstGeom prst="ellipse">
                <a:avLst/>
              </a:prstGeom>
              <a:solidFill>
                <a:srgbClr val="4080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9" name="Oval 59"/>
              <p:cNvSpPr>
                <a:spLocks noChangeArrowheads="1"/>
              </p:cNvSpPr>
              <p:nvPr/>
            </p:nvSpPr>
            <p:spPr bwMode="auto">
              <a:xfrm>
                <a:off x="5988050" y="857250"/>
                <a:ext cx="185326" cy="15168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4845053" y="1039812"/>
                <a:ext cx="3335339" cy="927101"/>
                <a:chOff x="4845053" y="1039812"/>
                <a:chExt cx="3335339" cy="927101"/>
              </a:xfrm>
            </p:grpSpPr>
            <p:grpSp>
              <p:nvGrpSpPr>
                <p:cNvPr id="77185" name="Group 716"/>
                <p:cNvGrpSpPr>
                  <a:grpSpLocks/>
                </p:cNvGrpSpPr>
                <p:nvPr/>
              </p:nvGrpSpPr>
              <p:grpSpPr bwMode="auto">
                <a:xfrm>
                  <a:off x="4845053" y="1039812"/>
                  <a:ext cx="3335339" cy="927101"/>
                  <a:chOff x="944364" y="512047"/>
                  <a:chExt cx="2917779" cy="983410"/>
                </a:xfrm>
              </p:grpSpPr>
              <p:sp>
                <p:nvSpPr>
                  <p:cNvPr id="753" name="Trapezoid 752"/>
                  <p:cNvSpPr/>
                  <p:nvPr/>
                </p:nvSpPr>
                <p:spPr>
                  <a:xfrm>
                    <a:off x="944364" y="779790"/>
                    <a:ext cx="2917779" cy="481601"/>
                  </a:xfrm>
                  <a:prstGeom prst="trapezoid">
                    <a:avLst>
                      <a:gd name="adj" fmla="val 98680"/>
                    </a:avLst>
                  </a:prstGeom>
                  <a:solidFill>
                    <a:srgbClr val="4F81BD">
                      <a:lumMod val="20000"/>
                      <a:lumOff val="80000"/>
                    </a:srgbClr>
                  </a:solidFill>
                  <a:ln w="25400" cap="flat" cmpd="sng" algn="ctr">
                    <a:solidFill>
                      <a:srgbClr val="1F497D">
                        <a:lumMod val="20000"/>
                        <a:lumOff val="80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754" name="TextBox 753"/>
                  <p:cNvSpPr txBox="1"/>
                  <p:nvPr/>
                </p:nvSpPr>
                <p:spPr>
                  <a:xfrm rot="13708999">
                    <a:off x="2994779" y="889323"/>
                    <a:ext cx="983410" cy="22885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100" b="1" kern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430200</a:t>
                    </a:r>
                  </a:p>
                </p:txBody>
              </p:sp>
              <p:grpSp>
                <p:nvGrpSpPr>
                  <p:cNvPr id="77233" name="Group 754"/>
                  <p:cNvGrpSpPr>
                    <a:grpSpLocks/>
                  </p:cNvGrpSpPr>
                  <p:nvPr/>
                </p:nvGrpSpPr>
                <p:grpSpPr bwMode="auto">
                  <a:xfrm>
                    <a:off x="3122132" y="833273"/>
                    <a:ext cx="462576" cy="385304"/>
                    <a:chOff x="4530882" y="490751"/>
                    <a:chExt cx="459506" cy="440587"/>
                  </a:xfrm>
                </p:grpSpPr>
                <p:grpSp>
                  <p:nvGrpSpPr>
                    <p:cNvPr id="77290" name="Group 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23740" y="688059"/>
                      <a:ext cx="366648" cy="243279"/>
                      <a:chOff x="4433952" y="628576"/>
                      <a:chExt cx="432645" cy="232225"/>
                    </a:xfrm>
                  </p:grpSpPr>
                  <p:sp>
                    <p:nvSpPr>
                      <p:cNvPr id="987" name="Trapezoid 986"/>
                      <p:cNvSpPr/>
                      <p:nvPr/>
                    </p:nvSpPr>
                    <p:spPr>
                      <a:xfrm>
                        <a:off x="4465773" y="815632"/>
                        <a:ext cx="400453" cy="45952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88" name="Trapezoid 987"/>
                      <p:cNvSpPr/>
                      <p:nvPr/>
                    </p:nvSpPr>
                    <p:spPr>
                      <a:xfrm>
                        <a:off x="4449494" y="764167"/>
                        <a:ext cx="361384" cy="42275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89" name="Trapezoid 988"/>
                      <p:cNvSpPr/>
                      <p:nvPr/>
                    </p:nvSpPr>
                    <p:spPr>
                      <a:xfrm>
                        <a:off x="4439727" y="714541"/>
                        <a:ext cx="322316" cy="36761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90" name="Trapezoid 989"/>
                      <p:cNvSpPr/>
                      <p:nvPr/>
                    </p:nvSpPr>
                    <p:spPr>
                      <a:xfrm>
                        <a:off x="4433216" y="670428"/>
                        <a:ext cx="281619" cy="31246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91" name="Trapezoid 990"/>
                      <p:cNvSpPr/>
                      <p:nvPr/>
                    </p:nvSpPr>
                    <p:spPr>
                      <a:xfrm>
                        <a:off x="4433216" y="633667"/>
                        <a:ext cx="240923" cy="27570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77291" name="Group 9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30882" y="490751"/>
                      <a:ext cx="266616" cy="188417"/>
                      <a:chOff x="4433952" y="628576"/>
                      <a:chExt cx="432645" cy="232225"/>
                    </a:xfrm>
                  </p:grpSpPr>
                  <p:sp>
                    <p:nvSpPr>
                      <p:cNvPr id="982" name="Trapezoid 981"/>
                      <p:cNvSpPr/>
                      <p:nvPr/>
                    </p:nvSpPr>
                    <p:spPr>
                      <a:xfrm>
                        <a:off x="4467215" y="816630"/>
                        <a:ext cx="398474" cy="49837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83" name="Trapezoid 982"/>
                      <p:cNvSpPr/>
                      <p:nvPr/>
                    </p:nvSpPr>
                    <p:spPr>
                      <a:xfrm>
                        <a:off x="4447066" y="762045"/>
                        <a:ext cx="364896" cy="40346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84" name="Trapezoid 983"/>
                      <p:cNvSpPr/>
                      <p:nvPr/>
                    </p:nvSpPr>
                    <p:spPr>
                      <a:xfrm>
                        <a:off x="4438112" y="712208"/>
                        <a:ext cx="322361" cy="37972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85" name="Trapezoid 984"/>
                      <p:cNvSpPr/>
                      <p:nvPr/>
                    </p:nvSpPr>
                    <p:spPr>
                      <a:xfrm>
                        <a:off x="4433635" y="664743"/>
                        <a:ext cx="279828" cy="35598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86" name="Trapezoid 985"/>
                      <p:cNvSpPr/>
                      <p:nvPr/>
                    </p:nvSpPr>
                    <p:spPr>
                      <a:xfrm>
                        <a:off x="4433635" y="629144"/>
                        <a:ext cx="241771" cy="28479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756" name="Oval 755"/>
                  <p:cNvSpPr/>
                  <p:nvPr/>
                </p:nvSpPr>
                <p:spPr>
                  <a:xfrm>
                    <a:off x="1211005" y="1103103"/>
                    <a:ext cx="388852" cy="12292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7030A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757" name="Oval 756"/>
                  <p:cNvSpPr/>
                  <p:nvPr/>
                </p:nvSpPr>
                <p:spPr>
                  <a:xfrm>
                    <a:off x="2205355" y="1103103"/>
                    <a:ext cx="413850" cy="11282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0000"/>
                      </a:gs>
                      <a:gs pos="53000">
                        <a:srgbClr val="FF000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758" name="Oval 757"/>
                  <p:cNvSpPr/>
                  <p:nvPr/>
                </p:nvSpPr>
                <p:spPr>
                  <a:xfrm>
                    <a:off x="2695587" y="1109839"/>
                    <a:ext cx="429125" cy="11619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1F497D">
                          <a:lumMod val="60000"/>
                          <a:lumOff val="40000"/>
                        </a:srgbClr>
                      </a:gs>
                      <a:gs pos="53000">
                        <a:srgbClr val="1F497D">
                          <a:lumMod val="60000"/>
                          <a:lumOff val="4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759" name="Oval 758"/>
                  <p:cNvSpPr/>
                  <p:nvPr/>
                </p:nvSpPr>
                <p:spPr>
                  <a:xfrm>
                    <a:off x="1705403" y="1099735"/>
                    <a:ext cx="412461" cy="11619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/>
                      </a:gs>
                      <a:gs pos="2000">
                        <a:srgbClr val="FFFF00"/>
                      </a:gs>
                      <a:gs pos="42000">
                        <a:srgbClr val="FFFF66"/>
                      </a:gs>
                      <a:gs pos="100000">
                        <a:sysClr val="window" lastClr="FFFFFF"/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760" name="Oval 759"/>
                  <p:cNvSpPr/>
                  <p:nvPr/>
                </p:nvSpPr>
                <p:spPr>
                  <a:xfrm>
                    <a:off x="2197023" y="840412"/>
                    <a:ext cx="330524" cy="10103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ysClr val="windowText" lastClr="000000">
                          <a:lumMod val="50000"/>
                          <a:lumOff val="50000"/>
                        </a:sysClr>
                      </a:gs>
                      <a:gs pos="32000">
                        <a:sysClr val="window" lastClr="FFFFFF">
                          <a:lumMod val="50000"/>
                        </a:sys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761" name="Oval 760"/>
                  <p:cNvSpPr/>
                  <p:nvPr/>
                </p:nvSpPr>
                <p:spPr>
                  <a:xfrm>
                    <a:off x="1815115" y="845464"/>
                    <a:ext cx="327747" cy="9935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6600"/>
                      </a:gs>
                      <a:gs pos="32000">
                        <a:srgbClr val="FF660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762" name="Oval 761"/>
                  <p:cNvSpPr/>
                  <p:nvPr/>
                </p:nvSpPr>
                <p:spPr>
                  <a:xfrm>
                    <a:off x="1430429" y="845464"/>
                    <a:ext cx="330524" cy="9935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6600"/>
                      </a:gs>
                      <a:gs pos="32000">
                        <a:srgbClr val="00660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763" name="Oval 762"/>
                  <p:cNvSpPr/>
                  <p:nvPr/>
                </p:nvSpPr>
                <p:spPr>
                  <a:xfrm>
                    <a:off x="2587264" y="845464"/>
                    <a:ext cx="331912" cy="9935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0504D">
                          <a:lumMod val="50000"/>
                        </a:srgbClr>
                      </a:gs>
                      <a:gs pos="32000">
                        <a:srgbClr val="C0504D">
                          <a:lumMod val="5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grpSp>
                <p:nvGrpSpPr>
                  <p:cNvPr id="76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715527" y="993502"/>
                    <a:ext cx="139365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FFFF00">
                          <a:shade val="30000"/>
                          <a:satMod val="115000"/>
                        </a:srgbClr>
                      </a:gs>
                      <a:gs pos="50000">
                        <a:srgbClr val="FFFF00">
                          <a:shade val="67500"/>
                          <a:satMod val="115000"/>
                        </a:srgbClr>
                      </a:gs>
                      <a:gs pos="100000">
                        <a:srgbClr val="FFFF0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972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978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79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973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19817544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74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975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976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77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65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207866" y="986444"/>
                    <a:ext cx="139365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964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970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71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965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66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967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968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69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7244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217903" y="996643"/>
                    <a:ext cx="126516" cy="198186"/>
                    <a:chOff x="2448" y="2448"/>
                    <a:chExt cx="528" cy="768"/>
                  </a:xfrm>
                </p:grpSpPr>
                <p:grpSp>
                  <p:nvGrpSpPr>
                    <p:cNvPr id="77282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</p:grpSpPr>
                  <p:sp>
                    <p:nvSpPr>
                      <p:cNvPr id="962" name="Rectangl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9" y="2789"/>
                        <a:ext cx="93" cy="4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63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76" y="2449"/>
                        <a:ext cx="93" cy="39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957" name="Rectangle 11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31" y="2502"/>
                      <a:ext cx="46" cy="28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CC"/>
                        </a:gs>
                        <a:gs pos="10000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58" name="Rectangle 12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12" y="2502"/>
                      <a:ext cx="58" cy="28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CC"/>
                        </a:gs>
                        <a:gs pos="10000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77285" name="Group 13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</p:grpSpPr>
                  <p:sp>
                    <p:nvSpPr>
                      <p:cNvPr id="960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00" y="2789"/>
                        <a:ext cx="108" cy="4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61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500" y="2449"/>
                        <a:ext cx="100" cy="39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7245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474133" y="989482"/>
                    <a:ext cx="126160" cy="204386"/>
                    <a:chOff x="2448" y="2448"/>
                    <a:chExt cx="528" cy="768"/>
                  </a:xfrm>
                </p:grpSpPr>
                <p:grpSp>
                  <p:nvGrpSpPr>
                    <p:cNvPr id="77274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</p:grpSpPr>
                  <p:sp>
                    <p:nvSpPr>
                      <p:cNvPr id="954" name="Rectangl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81" y="2786"/>
                        <a:ext cx="85" cy="43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55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73" y="2451"/>
                        <a:ext cx="108" cy="386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949" name="Rectangle 11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34" y="2508"/>
                      <a:ext cx="52" cy="27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CC"/>
                        </a:gs>
                        <a:gs pos="10000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50" name="Rectangle 12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508"/>
                      <a:ext cx="46" cy="27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CC"/>
                        </a:gs>
                        <a:gs pos="10000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77277" name="Group 13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</p:grpSpPr>
                  <p:sp>
                    <p:nvSpPr>
                      <p:cNvPr id="952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5" y="2786"/>
                        <a:ext cx="101" cy="43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53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518" y="2451"/>
                        <a:ext cx="77" cy="386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7246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329529" y="917470"/>
                    <a:ext cx="118364" cy="196318"/>
                    <a:chOff x="2448" y="2448"/>
                    <a:chExt cx="528" cy="768"/>
                  </a:xfrm>
                </p:grpSpPr>
                <p:grpSp>
                  <p:nvGrpSpPr>
                    <p:cNvPr id="77266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</p:grpSpPr>
                  <p:sp>
                    <p:nvSpPr>
                      <p:cNvPr id="946" name="Rectangl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47" y="2786"/>
                        <a:ext cx="116" cy="44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47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64" y="2463"/>
                        <a:ext cx="99" cy="3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941" name="Rectangle 11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27" y="2509"/>
                      <a:ext cx="50" cy="27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CC"/>
                        </a:gs>
                        <a:gs pos="10000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42" name="Rectangle 12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892" y="2509"/>
                      <a:ext cx="50" cy="27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CC"/>
                        </a:gs>
                        <a:gs pos="10000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77269" name="Group 13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</p:grpSpPr>
                  <p:sp>
                    <p:nvSpPr>
                      <p:cNvPr id="944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37" y="2786"/>
                        <a:ext cx="99" cy="44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45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530" y="2463"/>
                        <a:ext cx="107" cy="3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6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972622" y="987893"/>
                    <a:ext cx="139365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FFFF00">
                          <a:shade val="30000"/>
                          <a:satMod val="115000"/>
                        </a:srgbClr>
                      </a:gs>
                      <a:gs pos="50000">
                        <a:srgbClr val="FFFF00">
                          <a:shade val="67500"/>
                          <a:satMod val="115000"/>
                        </a:srgbClr>
                      </a:gs>
                      <a:gs pos="100000">
                        <a:srgbClr val="FFFF0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932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938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39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933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19817544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34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935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936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37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7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852909" y="919606"/>
                    <a:ext cx="121696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FFFF00">
                          <a:shade val="30000"/>
                          <a:satMod val="115000"/>
                        </a:srgbClr>
                      </a:gs>
                      <a:gs pos="50000">
                        <a:srgbClr val="FFFF00">
                          <a:shade val="67500"/>
                          <a:satMod val="115000"/>
                        </a:srgbClr>
                      </a:gs>
                      <a:gs pos="100000">
                        <a:srgbClr val="FFFF0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924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930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31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925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19817544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26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927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928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29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71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483812" y="983910"/>
                    <a:ext cx="139365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916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922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23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917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18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919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920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21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7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361777" y="929408"/>
                    <a:ext cx="115945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908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914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15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909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10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911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912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13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73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695402" y="993500"/>
                    <a:ext cx="139365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00B0F0">
                          <a:shade val="30000"/>
                          <a:satMod val="115000"/>
                        </a:srgbClr>
                      </a:gs>
                      <a:gs pos="50000">
                        <a:srgbClr val="00B0F0">
                          <a:shade val="67500"/>
                          <a:satMod val="115000"/>
                        </a:srgbClr>
                      </a:gs>
                      <a:gs pos="100000">
                        <a:srgbClr val="00B0F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900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906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07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901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19817544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02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903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904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05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7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981083" y="995965"/>
                    <a:ext cx="139365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00B0F0">
                          <a:shade val="30000"/>
                          <a:satMod val="115000"/>
                        </a:srgbClr>
                      </a:gs>
                      <a:gs pos="50000">
                        <a:srgbClr val="00B0F0">
                          <a:shade val="67500"/>
                          <a:satMod val="115000"/>
                        </a:srgbClr>
                      </a:gs>
                      <a:gs pos="100000">
                        <a:srgbClr val="00B0F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892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98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99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893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19817544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94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895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96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97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75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853401" y="936682"/>
                    <a:ext cx="104524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00B0F0">
                          <a:shade val="30000"/>
                          <a:satMod val="115000"/>
                        </a:srgbClr>
                      </a:gs>
                      <a:gs pos="50000">
                        <a:srgbClr val="00B0F0">
                          <a:shade val="67500"/>
                          <a:satMod val="115000"/>
                        </a:srgbClr>
                      </a:gs>
                      <a:gs pos="100000">
                        <a:srgbClr val="00B0F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884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90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91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885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19817544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86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887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88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89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7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198348" y="722009"/>
                    <a:ext cx="108075" cy="158686"/>
                    <a:chOff x="2448" y="2448"/>
                    <a:chExt cx="528" cy="768"/>
                  </a:xfrm>
                  <a:solidFill>
                    <a:sysClr val="window" lastClr="FFFFFF">
                      <a:lumMod val="75000"/>
                    </a:sysClr>
                  </a:solidFill>
                </p:grpSpPr>
                <p:grpSp>
                  <p:nvGrpSpPr>
                    <p:cNvPr id="876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82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83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877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78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879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80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81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77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411040" y="723141"/>
                    <a:ext cx="108075" cy="153341"/>
                    <a:chOff x="2448" y="2448"/>
                    <a:chExt cx="528" cy="768"/>
                  </a:xfrm>
                  <a:solidFill>
                    <a:sysClr val="window" lastClr="FFFFFF">
                      <a:lumMod val="75000"/>
                    </a:sysClr>
                  </a:solidFill>
                </p:grpSpPr>
                <p:grpSp>
                  <p:nvGrpSpPr>
                    <p:cNvPr id="868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74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75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869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70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871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72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73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78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302470" y="615415"/>
                    <a:ext cx="108075" cy="219261"/>
                    <a:chOff x="2448" y="2448"/>
                    <a:chExt cx="528" cy="768"/>
                  </a:xfrm>
                  <a:solidFill>
                    <a:sysClr val="window" lastClr="FFFFFF">
                      <a:lumMod val="75000"/>
                    </a:sysClr>
                  </a:solidFill>
                </p:grpSpPr>
                <p:grpSp>
                  <p:nvGrpSpPr>
                    <p:cNvPr id="860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66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67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861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62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863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64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65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7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823991" y="736973"/>
                    <a:ext cx="108075" cy="158686"/>
                    <a:chOff x="2448" y="2448"/>
                    <a:chExt cx="528" cy="768"/>
                  </a:xfrm>
                  <a:solidFill>
                    <a:srgbClr val="F79646">
                      <a:lumMod val="75000"/>
                    </a:srgbClr>
                  </a:solidFill>
                </p:grpSpPr>
                <p:grpSp>
                  <p:nvGrpSpPr>
                    <p:cNvPr id="852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58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59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853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54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855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56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57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8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036683" y="738105"/>
                    <a:ext cx="108075" cy="153341"/>
                    <a:chOff x="2448" y="2448"/>
                    <a:chExt cx="528" cy="768"/>
                  </a:xfrm>
                  <a:solidFill>
                    <a:srgbClr val="F79646">
                      <a:lumMod val="75000"/>
                    </a:srgbClr>
                  </a:solidFill>
                </p:grpSpPr>
                <p:grpSp>
                  <p:nvGrpSpPr>
                    <p:cNvPr id="844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50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51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845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46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847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48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49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81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928113" y="630379"/>
                    <a:ext cx="108075" cy="219261"/>
                    <a:chOff x="2448" y="2448"/>
                    <a:chExt cx="528" cy="768"/>
                  </a:xfrm>
                  <a:solidFill>
                    <a:srgbClr val="F79646">
                      <a:lumMod val="75000"/>
                    </a:srgbClr>
                  </a:solidFill>
                </p:grpSpPr>
                <p:grpSp>
                  <p:nvGrpSpPr>
                    <p:cNvPr id="836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42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43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837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8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839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40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41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8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432132" y="732760"/>
                    <a:ext cx="108075" cy="158686"/>
                    <a:chOff x="2448" y="2448"/>
                    <a:chExt cx="528" cy="768"/>
                  </a:xfrm>
                  <a:solidFill>
                    <a:srgbClr val="006600"/>
                  </a:solidFill>
                </p:grpSpPr>
                <p:grpSp>
                  <p:nvGrpSpPr>
                    <p:cNvPr id="828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34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35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829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0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831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32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33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83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644824" y="733892"/>
                    <a:ext cx="108075" cy="153341"/>
                    <a:chOff x="2448" y="2448"/>
                    <a:chExt cx="528" cy="768"/>
                  </a:xfrm>
                  <a:solidFill>
                    <a:srgbClr val="006600"/>
                  </a:solidFill>
                </p:grpSpPr>
                <p:grpSp>
                  <p:nvGrpSpPr>
                    <p:cNvPr id="820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26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27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821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2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823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24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25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8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536254" y="626166"/>
                    <a:ext cx="108075" cy="219261"/>
                    <a:chOff x="2448" y="2448"/>
                    <a:chExt cx="528" cy="768"/>
                  </a:xfrm>
                  <a:solidFill>
                    <a:srgbClr val="006600"/>
                  </a:solidFill>
                </p:grpSpPr>
                <p:grpSp>
                  <p:nvGrpSpPr>
                    <p:cNvPr id="812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18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19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813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14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815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16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17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85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588693" y="741601"/>
                    <a:ext cx="108075" cy="158686"/>
                    <a:chOff x="2448" y="2448"/>
                    <a:chExt cx="528" cy="768"/>
                  </a:xfrm>
                  <a:solidFill>
                    <a:srgbClr val="C0504D">
                      <a:lumMod val="50000"/>
                    </a:srgbClr>
                  </a:solidFill>
                </p:grpSpPr>
                <p:grpSp>
                  <p:nvGrpSpPr>
                    <p:cNvPr id="804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10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11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805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06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807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08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09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8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801385" y="742733"/>
                    <a:ext cx="108075" cy="153341"/>
                    <a:chOff x="2448" y="2448"/>
                    <a:chExt cx="528" cy="768"/>
                  </a:xfrm>
                  <a:solidFill>
                    <a:srgbClr val="C0504D">
                      <a:lumMod val="50000"/>
                    </a:srgbClr>
                  </a:solidFill>
                </p:grpSpPr>
                <p:grpSp>
                  <p:nvGrpSpPr>
                    <p:cNvPr id="796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02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03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797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8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799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800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01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87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692815" y="635007"/>
                    <a:ext cx="108075" cy="219261"/>
                    <a:chOff x="2448" y="2448"/>
                    <a:chExt cx="528" cy="768"/>
                  </a:xfrm>
                  <a:solidFill>
                    <a:srgbClr val="C0504D">
                      <a:lumMod val="50000"/>
                    </a:srgbClr>
                  </a:solidFill>
                </p:grpSpPr>
                <p:grpSp>
                  <p:nvGrpSpPr>
                    <p:cNvPr id="788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794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95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789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0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791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792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93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724" name="Oval 59"/>
                <p:cNvSpPr>
                  <a:spLocks noChangeArrowheads="1"/>
                </p:cNvSpPr>
                <p:nvPr/>
              </p:nvSpPr>
              <p:spPr bwMode="auto">
                <a:xfrm>
                  <a:off x="6086610" y="1421417"/>
                  <a:ext cx="131216" cy="10821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5" name="Oval 21"/>
                <p:cNvSpPr>
                  <a:spLocks noChangeArrowheads="1"/>
                </p:cNvSpPr>
                <p:nvPr/>
              </p:nvSpPr>
              <p:spPr bwMode="auto">
                <a:xfrm>
                  <a:off x="7107238" y="1352550"/>
                  <a:ext cx="125411" cy="112714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6" name="Oval 21"/>
                <p:cNvSpPr>
                  <a:spLocks noChangeArrowheads="1"/>
                </p:cNvSpPr>
                <p:nvPr/>
              </p:nvSpPr>
              <p:spPr bwMode="auto">
                <a:xfrm>
                  <a:off x="7312025" y="1412877"/>
                  <a:ext cx="155576" cy="1285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3" name="Oval 59"/>
                <p:cNvSpPr>
                  <a:spLocks noChangeArrowheads="1"/>
                </p:cNvSpPr>
                <p:nvPr/>
              </p:nvSpPr>
              <p:spPr bwMode="auto">
                <a:xfrm>
                  <a:off x="6490092" y="1071921"/>
                  <a:ext cx="137158" cy="822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8" name="Oval 19"/>
                <p:cNvSpPr>
                  <a:spLocks noChangeArrowheads="1"/>
                </p:cNvSpPr>
                <p:nvPr/>
              </p:nvSpPr>
              <p:spPr bwMode="auto">
                <a:xfrm>
                  <a:off x="6207126" y="1404939"/>
                  <a:ext cx="146302" cy="82294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9" name="Oval 58"/>
                <p:cNvSpPr>
                  <a:spLocks noChangeArrowheads="1"/>
                </p:cNvSpPr>
                <p:nvPr/>
              </p:nvSpPr>
              <p:spPr bwMode="auto">
                <a:xfrm>
                  <a:off x="5624515" y="1411289"/>
                  <a:ext cx="136525" cy="112713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0" name="Oval 19"/>
                <p:cNvSpPr>
                  <a:spLocks noChangeArrowheads="1"/>
                </p:cNvSpPr>
                <p:nvPr/>
              </p:nvSpPr>
              <p:spPr bwMode="auto">
                <a:xfrm>
                  <a:off x="6584950" y="1368426"/>
                  <a:ext cx="98425" cy="8255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1" name="Oval 58"/>
                <p:cNvSpPr>
                  <a:spLocks noChangeArrowheads="1"/>
                </p:cNvSpPr>
                <p:nvPr/>
              </p:nvSpPr>
              <p:spPr bwMode="auto">
                <a:xfrm>
                  <a:off x="5795963" y="1355726"/>
                  <a:ext cx="104775" cy="8413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48" name="Oval 59"/>
                <p:cNvSpPr>
                  <a:spLocks noChangeArrowheads="1"/>
                </p:cNvSpPr>
                <p:nvPr/>
              </p:nvSpPr>
              <p:spPr bwMode="auto">
                <a:xfrm>
                  <a:off x="6524759" y="1402366"/>
                  <a:ext cx="146302" cy="822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49" name="Oval 59"/>
                <p:cNvSpPr>
                  <a:spLocks noChangeArrowheads="1"/>
                </p:cNvSpPr>
                <p:nvPr/>
              </p:nvSpPr>
              <p:spPr bwMode="auto">
                <a:xfrm>
                  <a:off x="5813560" y="1427767"/>
                  <a:ext cx="131216" cy="10821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50" name="Oval 59"/>
                <p:cNvSpPr>
                  <a:spLocks noChangeArrowheads="1"/>
                </p:cNvSpPr>
                <p:nvPr/>
              </p:nvSpPr>
              <p:spPr bwMode="auto">
                <a:xfrm>
                  <a:off x="5737360" y="1173767"/>
                  <a:ext cx="85496" cy="8992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51" name="Oval 59"/>
                <p:cNvSpPr>
                  <a:spLocks noChangeArrowheads="1"/>
                </p:cNvSpPr>
                <p:nvPr/>
              </p:nvSpPr>
              <p:spPr bwMode="auto">
                <a:xfrm>
                  <a:off x="5991360" y="1357917"/>
                  <a:ext cx="131216" cy="108216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52" name="Oval 59"/>
                <p:cNvSpPr>
                  <a:spLocks noChangeArrowheads="1"/>
                </p:cNvSpPr>
                <p:nvPr/>
              </p:nvSpPr>
              <p:spPr bwMode="auto">
                <a:xfrm>
                  <a:off x="5616710" y="1084867"/>
                  <a:ext cx="76352" cy="80784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53" name="Oval 59"/>
                <p:cNvSpPr>
                  <a:spLocks noChangeArrowheads="1"/>
                </p:cNvSpPr>
                <p:nvPr/>
              </p:nvSpPr>
              <p:spPr bwMode="auto">
                <a:xfrm>
                  <a:off x="6378709" y="1421416"/>
                  <a:ext cx="146302" cy="82294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54" name="Oval 59"/>
                <p:cNvSpPr>
                  <a:spLocks noChangeArrowheads="1"/>
                </p:cNvSpPr>
                <p:nvPr/>
              </p:nvSpPr>
              <p:spPr bwMode="auto">
                <a:xfrm>
                  <a:off x="7096260" y="1440466"/>
                  <a:ext cx="149090" cy="127983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55" name="Oval 59"/>
                <p:cNvSpPr>
                  <a:spLocks noChangeArrowheads="1"/>
                </p:cNvSpPr>
                <p:nvPr/>
              </p:nvSpPr>
              <p:spPr bwMode="auto">
                <a:xfrm>
                  <a:off x="5457960" y="1078517"/>
                  <a:ext cx="76352" cy="807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56" name="Oval 59"/>
                <p:cNvSpPr>
                  <a:spLocks noChangeArrowheads="1"/>
                </p:cNvSpPr>
                <p:nvPr/>
              </p:nvSpPr>
              <p:spPr bwMode="auto">
                <a:xfrm>
                  <a:off x="6200909" y="1167416"/>
                  <a:ext cx="137158" cy="82294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58" name="Oval 59"/>
                <p:cNvSpPr>
                  <a:spLocks noChangeArrowheads="1"/>
                </p:cNvSpPr>
                <p:nvPr/>
              </p:nvSpPr>
              <p:spPr bwMode="auto">
                <a:xfrm>
                  <a:off x="5350010" y="1173767"/>
                  <a:ext cx="76352" cy="80784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59" name="Oval 59"/>
                <p:cNvSpPr>
                  <a:spLocks noChangeArrowheads="1"/>
                </p:cNvSpPr>
                <p:nvPr/>
              </p:nvSpPr>
              <p:spPr bwMode="auto">
                <a:xfrm>
                  <a:off x="5470660" y="1180117"/>
                  <a:ext cx="76352" cy="807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60" name="Oval 59"/>
                <p:cNvSpPr>
                  <a:spLocks noChangeArrowheads="1"/>
                </p:cNvSpPr>
                <p:nvPr/>
              </p:nvSpPr>
              <p:spPr bwMode="auto">
                <a:xfrm>
                  <a:off x="6315209" y="1072166"/>
                  <a:ext cx="137158" cy="822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61" name="Oval 59"/>
                <p:cNvSpPr>
                  <a:spLocks noChangeArrowheads="1"/>
                </p:cNvSpPr>
                <p:nvPr/>
              </p:nvSpPr>
              <p:spPr bwMode="auto">
                <a:xfrm>
                  <a:off x="6569209" y="1154716"/>
                  <a:ext cx="137158" cy="82294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62" name="Oval 59"/>
                <p:cNvSpPr>
                  <a:spLocks noChangeArrowheads="1"/>
                </p:cNvSpPr>
                <p:nvPr/>
              </p:nvSpPr>
              <p:spPr bwMode="auto">
                <a:xfrm>
                  <a:off x="6937510" y="1415067"/>
                  <a:ext cx="131216" cy="108216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64" name="Oval 59"/>
                <p:cNvSpPr>
                  <a:spLocks noChangeArrowheads="1"/>
                </p:cNvSpPr>
                <p:nvPr/>
              </p:nvSpPr>
              <p:spPr bwMode="auto">
                <a:xfrm>
                  <a:off x="5124450" y="1464863"/>
                  <a:ext cx="50800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65" name="Oval 59"/>
                <p:cNvSpPr>
                  <a:spLocks noChangeArrowheads="1"/>
                </p:cNvSpPr>
                <p:nvPr/>
              </p:nvSpPr>
              <p:spPr bwMode="auto">
                <a:xfrm>
                  <a:off x="6467609" y="1161066"/>
                  <a:ext cx="137158" cy="822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66" name="Oval 59"/>
                <p:cNvSpPr>
                  <a:spLocks noChangeArrowheads="1"/>
                </p:cNvSpPr>
                <p:nvPr/>
              </p:nvSpPr>
              <p:spPr bwMode="auto">
                <a:xfrm>
                  <a:off x="6683509" y="1396016"/>
                  <a:ext cx="146302" cy="82294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70" name="Oval 59"/>
                <p:cNvSpPr>
                  <a:spLocks noChangeArrowheads="1"/>
                </p:cNvSpPr>
                <p:nvPr/>
              </p:nvSpPr>
              <p:spPr bwMode="auto">
                <a:xfrm>
                  <a:off x="5276850" y="1483913"/>
                  <a:ext cx="50800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71" name="Oval 59"/>
                <p:cNvSpPr>
                  <a:spLocks noChangeArrowheads="1"/>
                </p:cNvSpPr>
                <p:nvPr/>
              </p:nvSpPr>
              <p:spPr bwMode="auto">
                <a:xfrm>
                  <a:off x="5264150" y="1407713"/>
                  <a:ext cx="50800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72" name="Oval 59"/>
                <p:cNvSpPr>
                  <a:spLocks noChangeArrowheads="1"/>
                </p:cNvSpPr>
                <p:nvPr/>
              </p:nvSpPr>
              <p:spPr bwMode="auto">
                <a:xfrm>
                  <a:off x="5568950" y="1477563"/>
                  <a:ext cx="50800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73" name="Oval 59"/>
                <p:cNvSpPr>
                  <a:spLocks noChangeArrowheads="1"/>
                </p:cNvSpPr>
                <p:nvPr/>
              </p:nvSpPr>
              <p:spPr bwMode="auto">
                <a:xfrm>
                  <a:off x="5429250" y="1471213"/>
                  <a:ext cx="50800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74" name="Oval 59"/>
                <p:cNvSpPr>
                  <a:spLocks noChangeArrowheads="1"/>
                </p:cNvSpPr>
                <p:nvPr/>
              </p:nvSpPr>
              <p:spPr bwMode="auto">
                <a:xfrm>
                  <a:off x="5397500" y="1395013"/>
                  <a:ext cx="50800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75" name="Oval 59"/>
              <p:cNvSpPr>
                <a:spLocks noChangeArrowheads="1"/>
              </p:cNvSpPr>
              <p:nvPr/>
            </p:nvSpPr>
            <p:spPr bwMode="auto">
              <a:xfrm>
                <a:off x="5124450" y="1452163"/>
                <a:ext cx="50800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0" name="Oval 59"/>
              <p:cNvSpPr>
                <a:spLocks noChangeArrowheads="1"/>
              </p:cNvSpPr>
              <p:nvPr/>
            </p:nvSpPr>
            <p:spPr bwMode="auto">
              <a:xfrm>
                <a:off x="7194550" y="984250"/>
                <a:ext cx="185326" cy="15168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1" name="Oval 59"/>
              <p:cNvSpPr>
                <a:spLocks noChangeArrowheads="1"/>
              </p:cNvSpPr>
              <p:nvPr/>
            </p:nvSpPr>
            <p:spPr bwMode="auto">
              <a:xfrm>
                <a:off x="6292850" y="666750"/>
                <a:ext cx="185326" cy="15168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1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4777322" y="2189216"/>
            <a:ext cx="3573457" cy="1680783"/>
            <a:chOff x="4777322" y="2189216"/>
            <a:chExt cx="3573457" cy="1680783"/>
          </a:xfrm>
        </p:grpSpPr>
        <p:cxnSp>
          <p:nvCxnSpPr>
            <p:cNvPr id="76812" name="Straight Arrow Connector 13"/>
            <p:cNvCxnSpPr>
              <a:cxnSpLocks noChangeShapeType="1"/>
            </p:cNvCxnSpPr>
            <p:nvPr/>
          </p:nvCxnSpPr>
          <p:spPr bwMode="auto">
            <a:xfrm flipH="1">
              <a:off x="6355350" y="2189216"/>
              <a:ext cx="381" cy="421139"/>
            </a:xfrm>
            <a:prstGeom prst="straightConnector1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" name="Group 27"/>
            <p:cNvGrpSpPr/>
            <p:nvPr/>
          </p:nvGrpSpPr>
          <p:grpSpPr>
            <a:xfrm>
              <a:off x="4777322" y="2902485"/>
              <a:ext cx="3573457" cy="967514"/>
              <a:chOff x="4777322" y="2902485"/>
              <a:chExt cx="3573457" cy="967514"/>
            </a:xfrm>
          </p:grpSpPr>
          <p:sp>
            <p:nvSpPr>
              <p:cNvPr id="10" name="TextBox 9"/>
              <p:cNvSpPr txBox="1"/>
              <p:nvPr/>
            </p:nvSpPr>
            <p:spPr bwMode="auto">
              <a:xfrm>
                <a:off x="4839229" y="3608388"/>
                <a:ext cx="3511550" cy="26161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Unbound proteins are washed away</a:t>
                </a:r>
              </a:p>
            </p:txBody>
          </p:sp>
          <p:grpSp>
            <p:nvGrpSpPr>
              <p:cNvPr id="1278" name="Group 1277"/>
              <p:cNvGrpSpPr/>
              <p:nvPr/>
            </p:nvGrpSpPr>
            <p:grpSpPr>
              <a:xfrm>
                <a:off x="4777322" y="2902485"/>
                <a:ext cx="3335339" cy="927101"/>
                <a:chOff x="4845053" y="1039812"/>
                <a:chExt cx="3335339" cy="927101"/>
              </a:xfrm>
            </p:grpSpPr>
            <p:grpSp>
              <p:nvGrpSpPr>
                <p:cNvPr id="1279" name="Group 716"/>
                <p:cNvGrpSpPr>
                  <a:grpSpLocks/>
                </p:cNvGrpSpPr>
                <p:nvPr/>
              </p:nvGrpSpPr>
              <p:grpSpPr bwMode="auto">
                <a:xfrm>
                  <a:off x="4845053" y="1039812"/>
                  <a:ext cx="3335339" cy="927101"/>
                  <a:chOff x="944364" y="512047"/>
                  <a:chExt cx="2917779" cy="983410"/>
                </a:xfrm>
              </p:grpSpPr>
              <p:sp>
                <p:nvSpPr>
                  <p:cNvPr id="1310" name="Trapezoid 1309"/>
                  <p:cNvSpPr/>
                  <p:nvPr/>
                </p:nvSpPr>
                <p:spPr>
                  <a:xfrm>
                    <a:off x="944364" y="779790"/>
                    <a:ext cx="2917779" cy="481601"/>
                  </a:xfrm>
                  <a:prstGeom prst="trapezoid">
                    <a:avLst>
                      <a:gd name="adj" fmla="val 98680"/>
                    </a:avLst>
                  </a:prstGeom>
                  <a:solidFill>
                    <a:srgbClr val="4F81BD">
                      <a:lumMod val="20000"/>
                      <a:lumOff val="80000"/>
                    </a:srgbClr>
                  </a:solidFill>
                  <a:ln w="25400" cap="flat" cmpd="sng" algn="ctr">
                    <a:solidFill>
                      <a:srgbClr val="1F497D">
                        <a:lumMod val="20000"/>
                        <a:lumOff val="80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311" name="TextBox 1310"/>
                  <p:cNvSpPr txBox="1"/>
                  <p:nvPr/>
                </p:nvSpPr>
                <p:spPr>
                  <a:xfrm rot="13708999">
                    <a:off x="2994779" y="889323"/>
                    <a:ext cx="983410" cy="22885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100" b="1" kern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430200</a:t>
                    </a:r>
                  </a:p>
                </p:txBody>
              </p:sp>
              <p:grpSp>
                <p:nvGrpSpPr>
                  <p:cNvPr id="1312" name="Group 754"/>
                  <p:cNvGrpSpPr>
                    <a:grpSpLocks/>
                  </p:cNvGrpSpPr>
                  <p:nvPr/>
                </p:nvGrpSpPr>
                <p:grpSpPr bwMode="auto">
                  <a:xfrm>
                    <a:off x="3122132" y="833273"/>
                    <a:ext cx="462576" cy="385304"/>
                    <a:chOff x="4530882" y="490751"/>
                    <a:chExt cx="459506" cy="440587"/>
                  </a:xfrm>
                </p:grpSpPr>
                <p:grpSp>
                  <p:nvGrpSpPr>
                    <p:cNvPr id="1537" name="Group 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23740" y="688059"/>
                      <a:ext cx="366648" cy="243279"/>
                      <a:chOff x="4433952" y="628576"/>
                      <a:chExt cx="432645" cy="232225"/>
                    </a:xfrm>
                  </p:grpSpPr>
                  <p:sp>
                    <p:nvSpPr>
                      <p:cNvPr id="1544" name="Trapezoid 1543"/>
                      <p:cNvSpPr/>
                      <p:nvPr/>
                    </p:nvSpPr>
                    <p:spPr>
                      <a:xfrm>
                        <a:off x="4465773" y="815632"/>
                        <a:ext cx="400453" cy="45952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45" name="Trapezoid 1544"/>
                      <p:cNvSpPr/>
                      <p:nvPr/>
                    </p:nvSpPr>
                    <p:spPr>
                      <a:xfrm>
                        <a:off x="4449494" y="764167"/>
                        <a:ext cx="361384" cy="42275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46" name="Trapezoid 1545"/>
                      <p:cNvSpPr/>
                      <p:nvPr/>
                    </p:nvSpPr>
                    <p:spPr>
                      <a:xfrm>
                        <a:off x="4439727" y="714541"/>
                        <a:ext cx="322316" cy="36761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47" name="Trapezoid 1546"/>
                      <p:cNvSpPr/>
                      <p:nvPr/>
                    </p:nvSpPr>
                    <p:spPr>
                      <a:xfrm>
                        <a:off x="4433216" y="670428"/>
                        <a:ext cx="281619" cy="31246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48" name="Trapezoid 1547"/>
                      <p:cNvSpPr/>
                      <p:nvPr/>
                    </p:nvSpPr>
                    <p:spPr>
                      <a:xfrm>
                        <a:off x="4433216" y="633667"/>
                        <a:ext cx="240923" cy="27570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1538" name="Group 9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30882" y="490751"/>
                      <a:ext cx="266616" cy="188417"/>
                      <a:chOff x="4433952" y="628576"/>
                      <a:chExt cx="432645" cy="232225"/>
                    </a:xfrm>
                  </p:grpSpPr>
                  <p:sp>
                    <p:nvSpPr>
                      <p:cNvPr id="1539" name="Trapezoid 1538"/>
                      <p:cNvSpPr/>
                      <p:nvPr/>
                    </p:nvSpPr>
                    <p:spPr>
                      <a:xfrm>
                        <a:off x="4467215" y="816630"/>
                        <a:ext cx="398474" cy="49837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40" name="Trapezoid 1539"/>
                      <p:cNvSpPr/>
                      <p:nvPr/>
                    </p:nvSpPr>
                    <p:spPr>
                      <a:xfrm>
                        <a:off x="4447066" y="762045"/>
                        <a:ext cx="364896" cy="40346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41" name="Trapezoid 1540"/>
                      <p:cNvSpPr/>
                      <p:nvPr/>
                    </p:nvSpPr>
                    <p:spPr>
                      <a:xfrm>
                        <a:off x="4438112" y="712208"/>
                        <a:ext cx="322361" cy="37972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42" name="Trapezoid 1541"/>
                      <p:cNvSpPr/>
                      <p:nvPr/>
                    </p:nvSpPr>
                    <p:spPr>
                      <a:xfrm>
                        <a:off x="4433635" y="664743"/>
                        <a:ext cx="279828" cy="35598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43" name="Trapezoid 1542"/>
                      <p:cNvSpPr/>
                      <p:nvPr/>
                    </p:nvSpPr>
                    <p:spPr>
                      <a:xfrm>
                        <a:off x="4433635" y="629144"/>
                        <a:ext cx="241771" cy="28479"/>
                      </a:xfrm>
                      <a:prstGeom prst="trapezoid">
                        <a:avLst>
                          <a:gd name="adj" fmla="val 98680"/>
                        </a:avLst>
                      </a:prstGeom>
                      <a:gradFill flip="none" rotWithShape="1">
                        <a:gsLst>
                          <a:gs pos="0">
                            <a:sysClr val="windowText" lastClr="000000"/>
                          </a:gs>
                          <a:gs pos="85000">
                            <a:srgbClr val="4F81BD">
                              <a:tint val="44500"/>
                              <a:satMod val="160000"/>
                            </a:srgb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 kern="0">
                          <a:solidFill>
                            <a:sysClr val="window" lastClr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1313" name="Oval 1312"/>
                  <p:cNvSpPr/>
                  <p:nvPr/>
                </p:nvSpPr>
                <p:spPr>
                  <a:xfrm>
                    <a:off x="1211005" y="1103103"/>
                    <a:ext cx="388852" cy="12292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7030A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314" name="Oval 1313"/>
                  <p:cNvSpPr/>
                  <p:nvPr/>
                </p:nvSpPr>
                <p:spPr>
                  <a:xfrm>
                    <a:off x="2205355" y="1103103"/>
                    <a:ext cx="413850" cy="11282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0000"/>
                      </a:gs>
                      <a:gs pos="53000">
                        <a:srgbClr val="FF000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315" name="Oval 1314"/>
                  <p:cNvSpPr/>
                  <p:nvPr/>
                </p:nvSpPr>
                <p:spPr>
                  <a:xfrm>
                    <a:off x="2695587" y="1109839"/>
                    <a:ext cx="429125" cy="11619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1F497D">
                          <a:lumMod val="60000"/>
                          <a:lumOff val="40000"/>
                        </a:srgbClr>
                      </a:gs>
                      <a:gs pos="53000">
                        <a:srgbClr val="1F497D">
                          <a:lumMod val="60000"/>
                          <a:lumOff val="4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316" name="Oval 1315"/>
                  <p:cNvSpPr/>
                  <p:nvPr/>
                </p:nvSpPr>
                <p:spPr>
                  <a:xfrm>
                    <a:off x="1705403" y="1099735"/>
                    <a:ext cx="412461" cy="11619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/>
                      </a:gs>
                      <a:gs pos="2000">
                        <a:srgbClr val="FFFF00"/>
                      </a:gs>
                      <a:gs pos="42000">
                        <a:srgbClr val="FFFF66"/>
                      </a:gs>
                      <a:gs pos="100000">
                        <a:sysClr val="window" lastClr="FFFFFF"/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317" name="Oval 1316"/>
                  <p:cNvSpPr/>
                  <p:nvPr/>
                </p:nvSpPr>
                <p:spPr>
                  <a:xfrm>
                    <a:off x="2197023" y="840412"/>
                    <a:ext cx="330524" cy="10103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ysClr val="windowText" lastClr="000000">
                          <a:lumMod val="50000"/>
                          <a:lumOff val="50000"/>
                        </a:sysClr>
                      </a:gs>
                      <a:gs pos="32000">
                        <a:sysClr val="window" lastClr="FFFFFF">
                          <a:lumMod val="50000"/>
                        </a:sys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318" name="Oval 1317"/>
                  <p:cNvSpPr/>
                  <p:nvPr/>
                </p:nvSpPr>
                <p:spPr>
                  <a:xfrm>
                    <a:off x="1815115" y="845464"/>
                    <a:ext cx="327747" cy="9935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6600"/>
                      </a:gs>
                      <a:gs pos="32000">
                        <a:srgbClr val="FF660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319" name="Oval 1318"/>
                  <p:cNvSpPr/>
                  <p:nvPr/>
                </p:nvSpPr>
                <p:spPr>
                  <a:xfrm>
                    <a:off x="1430429" y="845464"/>
                    <a:ext cx="330524" cy="9935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6600"/>
                      </a:gs>
                      <a:gs pos="32000">
                        <a:srgbClr val="00660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320" name="Oval 1319"/>
                  <p:cNvSpPr/>
                  <p:nvPr/>
                </p:nvSpPr>
                <p:spPr>
                  <a:xfrm>
                    <a:off x="2587264" y="845464"/>
                    <a:ext cx="331912" cy="9935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0504D">
                          <a:lumMod val="50000"/>
                        </a:srgbClr>
                      </a:gs>
                      <a:gs pos="32000">
                        <a:srgbClr val="C0504D">
                          <a:lumMod val="5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grpSp>
                <p:nvGrpSpPr>
                  <p:cNvPr id="1321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715527" y="993502"/>
                    <a:ext cx="139365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FFFF00">
                          <a:shade val="30000"/>
                          <a:satMod val="115000"/>
                        </a:srgbClr>
                      </a:gs>
                      <a:gs pos="50000">
                        <a:srgbClr val="FFFF00">
                          <a:shade val="67500"/>
                          <a:satMod val="115000"/>
                        </a:srgbClr>
                      </a:gs>
                      <a:gs pos="100000">
                        <a:srgbClr val="FFFF0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1529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535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36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530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19817544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31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532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533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34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2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207866" y="986444"/>
                    <a:ext cx="139365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1521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527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28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522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23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524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525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26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23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217903" y="996643"/>
                    <a:ext cx="126516" cy="198186"/>
                    <a:chOff x="2448" y="2448"/>
                    <a:chExt cx="528" cy="768"/>
                  </a:xfrm>
                </p:grpSpPr>
                <p:grpSp>
                  <p:nvGrpSpPr>
                    <p:cNvPr id="1513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</p:grpSpPr>
                  <p:sp>
                    <p:nvSpPr>
                      <p:cNvPr id="1519" name="Rectangl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9" y="2789"/>
                        <a:ext cx="93" cy="4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20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76" y="2449"/>
                        <a:ext cx="93" cy="39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514" name="Rectangle 11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31" y="2502"/>
                      <a:ext cx="46" cy="28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CC"/>
                        </a:gs>
                        <a:gs pos="10000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15" name="Rectangle 12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12" y="2502"/>
                      <a:ext cx="58" cy="28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CC"/>
                        </a:gs>
                        <a:gs pos="10000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516" name="Group 13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</p:grpSpPr>
                  <p:sp>
                    <p:nvSpPr>
                      <p:cNvPr id="1517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00" y="2789"/>
                        <a:ext cx="108" cy="4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18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500" y="2449"/>
                        <a:ext cx="100" cy="39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24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474133" y="989482"/>
                    <a:ext cx="126160" cy="204386"/>
                    <a:chOff x="2448" y="2448"/>
                    <a:chExt cx="528" cy="768"/>
                  </a:xfrm>
                </p:grpSpPr>
                <p:grpSp>
                  <p:nvGrpSpPr>
                    <p:cNvPr id="1505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</p:grpSpPr>
                  <p:sp>
                    <p:nvSpPr>
                      <p:cNvPr id="1511" name="Rectangl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81" y="2786"/>
                        <a:ext cx="85" cy="43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12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73" y="2451"/>
                        <a:ext cx="108" cy="386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506" name="Rectangle 11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34" y="2508"/>
                      <a:ext cx="52" cy="27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CC"/>
                        </a:gs>
                        <a:gs pos="10000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07" name="Rectangle 12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508"/>
                      <a:ext cx="46" cy="27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CC"/>
                        </a:gs>
                        <a:gs pos="10000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508" name="Group 13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</p:grpSpPr>
                  <p:sp>
                    <p:nvSpPr>
                      <p:cNvPr id="1509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5" y="2786"/>
                        <a:ext cx="101" cy="43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10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518" y="2451"/>
                        <a:ext cx="77" cy="386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25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329529" y="917470"/>
                    <a:ext cx="118364" cy="196318"/>
                    <a:chOff x="2448" y="2448"/>
                    <a:chExt cx="528" cy="768"/>
                  </a:xfrm>
                </p:grpSpPr>
                <p:grpSp>
                  <p:nvGrpSpPr>
                    <p:cNvPr id="1497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</p:grpSpPr>
                  <p:sp>
                    <p:nvSpPr>
                      <p:cNvPr id="1503" name="Rectangl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47" y="2786"/>
                        <a:ext cx="116" cy="44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04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64" y="2463"/>
                        <a:ext cx="99" cy="3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498" name="Rectangle 11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27" y="2509"/>
                      <a:ext cx="50" cy="27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CC"/>
                        </a:gs>
                        <a:gs pos="10000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99" name="Rectangle 12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892" y="2509"/>
                      <a:ext cx="50" cy="27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CC"/>
                        </a:gs>
                        <a:gs pos="100000">
                          <a:srgbClr val="FF99CC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500" name="Group 13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</p:grpSpPr>
                  <p:sp>
                    <p:nvSpPr>
                      <p:cNvPr id="1501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37" y="2786"/>
                        <a:ext cx="99" cy="44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02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530" y="2463"/>
                        <a:ext cx="107" cy="3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99CC"/>
                          </a:gs>
                          <a:gs pos="100000">
                            <a:srgbClr val="FF99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2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972622" y="987893"/>
                    <a:ext cx="139365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FFFF00">
                          <a:shade val="30000"/>
                          <a:satMod val="115000"/>
                        </a:srgbClr>
                      </a:gs>
                      <a:gs pos="50000">
                        <a:srgbClr val="FFFF00">
                          <a:shade val="67500"/>
                          <a:satMod val="115000"/>
                        </a:srgbClr>
                      </a:gs>
                      <a:gs pos="100000">
                        <a:srgbClr val="FFFF0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1489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95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96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490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19817544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91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492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93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94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27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852909" y="919606"/>
                    <a:ext cx="121696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FFFF00">
                          <a:shade val="30000"/>
                          <a:satMod val="115000"/>
                        </a:srgbClr>
                      </a:gs>
                      <a:gs pos="50000">
                        <a:srgbClr val="FFFF00">
                          <a:shade val="67500"/>
                          <a:satMod val="115000"/>
                        </a:srgbClr>
                      </a:gs>
                      <a:gs pos="100000">
                        <a:srgbClr val="FFFF0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1481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87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88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482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19817544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83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484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85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86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28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483812" y="983910"/>
                    <a:ext cx="139365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1473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79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80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474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75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476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77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78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2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361777" y="929408"/>
                    <a:ext cx="115945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1465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71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72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466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67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468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69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70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3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695402" y="993500"/>
                    <a:ext cx="139365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00B0F0">
                          <a:shade val="30000"/>
                          <a:satMod val="115000"/>
                        </a:srgbClr>
                      </a:gs>
                      <a:gs pos="50000">
                        <a:srgbClr val="00B0F0">
                          <a:shade val="67500"/>
                          <a:satMod val="115000"/>
                        </a:srgbClr>
                      </a:gs>
                      <a:gs pos="100000">
                        <a:srgbClr val="00B0F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1457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63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64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458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19817544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59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460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61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62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31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981083" y="995965"/>
                    <a:ext cx="139365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00B0F0">
                          <a:shade val="30000"/>
                          <a:satMod val="115000"/>
                        </a:srgbClr>
                      </a:gs>
                      <a:gs pos="50000">
                        <a:srgbClr val="00B0F0">
                          <a:shade val="67500"/>
                          <a:satMod val="115000"/>
                        </a:srgbClr>
                      </a:gs>
                      <a:gs pos="100000">
                        <a:srgbClr val="00B0F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1449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55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56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450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19817544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51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452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53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54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3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853401" y="936682"/>
                    <a:ext cx="104524" cy="197736"/>
                    <a:chOff x="2448" y="2448"/>
                    <a:chExt cx="528" cy="768"/>
                  </a:xfrm>
                  <a:gradFill flip="none" rotWithShape="1">
                    <a:gsLst>
                      <a:gs pos="0">
                        <a:srgbClr val="00B0F0">
                          <a:shade val="30000"/>
                          <a:satMod val="115000"/>
                        </a:srgbClr>
                      </a:gs>
                      <a:gs pos="50000">
                        <a:srgbClr val="00B0F0">
                          <a:shade val="67500"/>
                          <a:satMod val="115000"/>
                        </a:srgbClr>
                      </a:gs>
                      <a:gs pos="100000">
                        <a:srgbClr val="00B0F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</p:grpSpPr>
                <p:grpSp>
                  <p:nvGrpSpPr>
                    <p:cNvPr id="1441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47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48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442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19817544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43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444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45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46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33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198348" y="722009"/>
                    <a:ext cx="108075" cy="158686"/>
                    <a:chOff x="2448" y="2448"/>
                    <a:chExt cx="528" cy="768"/>
                  </a:xfrm>
                  <a:solidFill>
                    <a:sysClr val="window" lastClr="FFFFFF">
                      <a:lumMod val="75000"/>
                    </a:sysClr>
                  </a:solidFill>
                </p:grpSpPr>
                <p:grpSp>
                  <p:nvGrpSpPr>
                    <p:cNvPr id="1433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39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40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434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35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436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37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38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3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411040" y="723141"/>
                    <a:ext cx="108075" cy="153341"/>
                    <a:chOff x="2448" y="2448"/>
                    <a:chExt cx="528" cy="768"/>
                  </a:xfrm>
                  <a:solidFill>
                    <a:sysClr val="window" lastClr="FFFFFF">
                      <a:lumMod val="75000"/>
                    </a:sysClr>
                  </a:solidFill>
                </p:grpSpPr>
                <p:grpSp>
                  <p:nvGrpSpPr>
                    <p:cNvPr id="1425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31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32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426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27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428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29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30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35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302470" y="615415"/>
                    <a:ext cx="108075" cy="219261"/>
                    <a:chOff x="2448" y="2448"/>
                    <a:chExt cx="528" cy="768"/>
                  </a:xfrm>
                  <a:solidFill>
                    <a:sysClr val="window" lastClr="FFFFFF">
                      <a:lumMod val="75000"/>
                    </a:sysClr>
                  </a:solidFill>
                </p:grpSpPr>
                <p:grpSp>
                  <p:nvGrpSpPr>
                    <p:cNvPr id="1417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23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24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418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19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420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21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22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3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823991" y="736973"/>
                    <a:ext cx="108075" cy="158686"/>
                    <a:chOff x="2448" y="2448"/>
                    <a:chExt cx="528" cy="768"/>
                  </a:xfrm>
                  <a:solidFill>
                    <a:srgbClr val="F79646">
                      <a:lumMod val="75000"/>
                    </a:srgbClr>
                  </a:solidFill>
                </p:grpSpPr>
                <p:grpSp>
                  <p:nvGrpSpPr>
                    <p:cNvPr id="1409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15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16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410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11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412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13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14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37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036683" y="738105"/>
                    <a:ext cx="108075" cy="153341"/>
                    <a:chOff x="2448" y="2448"/>
                    <a:chExt cx="528" cy="768"/>
                  </a:xfrm>
                  <a:solidFill>
                    <a:srgbClr val="F79646">
                      <a:lumMod val="75000"/>
                    </a:srgbClr>
                  </a:solidFill>
                </p:grpSpPr>
                <p:grpSp>
                  <p:nvGrpSpPr>
                    <p:cNvPr id="1401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07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08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402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03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404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405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06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38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928113" y="630379"/>
                    <a:ext cx="108075" cy="219261"/>
                    <a:chOff x="2448" y="2448"/>
                    <a:chExt cx="528" cy="768"/>
                  </a:xfrm>
                  <a:solidFill>
                    <a:srgbClr val="F79646">
                      <a:lumMod val="75000"/>
                    </a:srgbClr>
                  </a:solidFill>
                </p:grpSpPr>
                <p:grpSp>
                  <p:nvGrpSpPr>
                    <p:cNvPr id="1393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399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00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394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95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396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397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98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432132" y="732760"/>
                    <a:ext cx="108075" cy="158686"/>
                    <a:chOff x="2448" y="2448"/>
                    <a:chExt cx="528" cy="768"/>
                  </a:xfrm>
                  <a:solidFill>
                    <a:srgbClr val="006600"/>
                  </a:solidFill>
                </p:grpSpPr>
                <p:grpSp>
                  <p:nvGrpSpPr>
                    <p:cNvPr id="1385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391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92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386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87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388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389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90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4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644824" y="733892"/>
                    <a:ext cx="108075" cy="153341"/>
                    <a:chOff x="2448" y="2448"/>
                    <a:chExt cx="528" cy="768"/>
                  </a:xfrm>
                  <a:solidFill>
                    <a:srgbClr val="006600"/>
                  </a:solidFill>
                </p:grpSpPr>
                <p:grpSp>
                  <p:nvGrpSpPr>
                    <p:cNvPr id="1377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383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84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378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79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380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381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82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41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536254" y="626166"/>
                    <a:ext cx="108075" cy="219261"/>
                    <a:chOff x="2448" y="2448"/>
                    <a:chExt cx="528" cy="768"/>
                  </a:xfrm>
                  <a:solidFill>
                    <a:srgbClr val="006600"/>
                  </a:solidFill>
                </p:grpSpPr>
                <p:grpSp>
                  <p:nvGrpSpPr>
                    <p:cNvPr id="1369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375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76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370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71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372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373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74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4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588693" y="741601"/>
                    <a:ext cx="108075" cy="158686"/>
                    <a:chOff x="2448" y="2448"/>
                    <a:chExt cx="528" cy="768"/>
                  </a:xfrm>
                  <a:solidFill>
                    <a:srgbClr val="C0504D">
                      <a:lumMod val="50000"/>
                    </a:srgbClr>
                  </a:solidFill>
                </p:grpSpPr>
                <p:grpSp>
                  <p:nvGrpSpPr>
                    <p:cNvPr id="1361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367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8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362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63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364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365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6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43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801385" y="742733"/>
                    <a:ext cx="108075" cy="153341"/>
                    <a:chOff x="2448" y="2448"/>
                    <a:chExt cx="528" cy="768"/>
                  </a:xfrm>
                  <a:solidFill>
                    <a:srgbClr val="C0504D">
                      <a:lumMod val="50000"/>
                    </a:srgbClr>
                  </a:solidFill>
                </p:grpSpPr>
                <p:grpSp>
                  <p:nvGrpSpPr>
                    <p:cNvPr id="1353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359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60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354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55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356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357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8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4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692815" y="635007"/>
                    <a:ext cx="108075" cy="219261"/>
                    <a:chOff x="2448" y="2448"/>
                    <a:chExt cx="528" cy="768"/>
                  </a:xfrm>
                  <a:solidFill>
                    <a:srgbClr val="C0504D">
                      <a:lumMod val="50000"/>
                    </a:srgbClr>
                  </a:solidFill>
                </p:grpSpPr>
                <p:grpSp>
                  <p:nvGrpSpPr>
                    <p:cNvPr id="1345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351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2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346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-1782456">
                      <a:off x="244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47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1913690">
                      <a:off x="2928" y="2496"/>
                      <a:ext cx="48" cy="288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100" ker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348" name="Group 3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736" y="2448"/>
                      <a:ext cx="144" cy="768"/>
                      <a:chOff x="2496" y="2448"/>
                      <a:chExt cx="192" cy="768"/>
                    </a:xfrm>
                    <a:grpFill/>
                  </p:grpSpPr>
                  <p:sp>
                    <p:nvSpPr>
                      <p:cNvPr id="1349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2784"/>
                        <a:ext cx="96" cy="432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50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-1791987">
                        <a:off x="2496" y="2448"/>
                        <a:ext cx="96" cy="384"/>
                      </a:xfrm>
                      <a:prstGeom prst="rect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 sz="1100" ker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280" name="Oval 59"/>
                <p:cNvSpPr>
                  <a:spLocks noChangeArrowheads="1"/>
                </p:cNvSpPr>
                <p:nvPr/>
              </p:nvSpPr>
              <p:spPr bwMode="auto">
                <a:xfrm>
                  <a:off x="6086610" y="1421417"/>
                  <a:ext cx="131216" cy="10821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81" name="Oval 21"/>
                <p:cNvSpPr>
                  <a:spLocks noChangeArrowheads="1"/>
                </p:cNvSpPr>
                <p:nvPr/>
              </p:nvSpPr>
              <p:spPr bwMode="auto">
                <a:xfrm>
                  <a:off x="7107238" y="1352550"/>
                  <a:ext cx="125411" cy="112714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82" name="Oval 21"/>
                <p:cNvSpPr>
                  <a:spLocks noChangeArrowheads="1"/>
                </p:cNvSpPr>
                <p:nvPr/>
              </p:nvSpPr>
              <p:spPr bwMode="auto">
                <a:xfrm>
                  <a:off x="7312025" y="1412877"/>
                  <a:ext cx="155576" cy="1285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83" name="Oval 59"/>
                <p:cNvSpPr>
                  <a:spLocks noChangeArrowheads="1"/>
                </p:cNvSpPr>
                <p:nvPr/>
              </p:nvSpPr>
              <p:spPr bwMode="auto">
                <a:xfrm>
                  <a:off x="6490092" y="1071921"/>
                  <a:ext cx="137158" cy="822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84" name="Oval 19"/>
                <p:cNvSpPr>
                  <a:spLocks noChangeArrowheads="1"/>
                </p:cNvSpPr>
                <p:nvPr/>
              </p:nvSpPr>
              <p:spPr bwMode="auto">
                <a:xfrm>
                  <a:off x="6207126" y="1404939"/>
                  <a:ext cx="146302" cy="82294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85" name="Oval 58"/>
                <p:cNvSpPr>
                  <a:spLocks noChangeArrowheads="1"/>
                </p:cNvSpPr>
                <p:nvPr/>
              </p:nvSpPr>
              <p:spPr bwMode="auto">
                <a:xfrm>
                  <a:off x="5624515" y="1411289"/>
                  <a:ext cx="136525" cy="112713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86" name="Oval 19"/>
                <p:cNvSpPr>
                  <a:spLocks noChangeArrowheads="1"/>
                </p:cNvSpPr>
                <p:nvPr/>
              </p:nvSpPr>
              <p:spPr bwMode="auto">
                <a:xfrm>
                  <a:off x="6584950" y="1368426"/>
                  <a:ext cx="98425" cy="8255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87" name="Oval 58"/>
                <p:cNvSpPr>
                  <a:spLocks noChangeArrowheads="1"/>
                </p:cNvSpPr>
                <p:nvPr/>
              </p:nvSpPr>
              <p:spPr bwMode="auto">
                <a:xfrm>
                  <a:off x="5795963" y="1355726"/>
                  <a:ext cx="104775" cy="8413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88" name="Oval 59"/>
                <p:cNvSpPr>
                  <a:spLocks noChangeArrowheads="1"/>
                </p:cNvSpPr>
                <p:nvPr/>
              </p:nvSpPr>
              <p:spPr bwMode="auto">
                <a:xfrm>
                  <a:off x="6524759" y="1402366"/>
                  <a:ext cx="146302" cy="822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89" name="Oval 59"/>
                <p:cNvSpPr>
                  <a:spLocks noChangeArrowheads="1"/>
                </p:cNvSpPr>
                <p:nvPr/>
              </p:nvSpPr>
              <p:spPr bwMode="auto">
                <a:xfrm>
                  <a:off x="5813560" y="1427767"/>
                  <a:ext cx="131216" cy="10821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90" name="Oval 59"/>
                <p:cNvSpPr>
                  <a:spLocks noChangeArrowheads="1"/>
                </p:cNvSpPr>
                <p:nvPr/>
              </p:nvSpPr>
              <p:spPr bwMode="auto">
                <a:xfrm>
                  <a:off x="5737360" y="1173767"/>
                  <a:ext cx="85496" cy="8992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91" name="Oval 59"/>
                <p:cNvSpPr>
                  <a:spLocks noChangeArrowheads="1"/>
                </p:cNvSpPr>
                <p:nvPr/>
              </p:nvSpPr>
              <p:spPr bwMode="auto">
                <a:xfrm>
                  <a:off x="5991360" y="1357917"/>
                  <a:ext cx="131216" cy="108216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92" name="Oval 59"/>
                <p:cNvSpPr>
                  <a:spLocks noChangeArrowheads="1"/>
                </p:cNvSpPr>
                <p:nvPr/>
              </p:nvSpPr>
              <p:spPr bwMode="auto">
                <a:xfrm>
                  <a:off x="5616710" y="1084867"/>
                  <a:ext cx="76352" cy="80784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93" name="Oval 59"/>
                <p:cNvSpPr>
                  <a:spLocks noChangeArrowheads="1"/>
                </p:cNvSpPr>
                <p:nvPr/>
              </p:nvSpPr>
              <p:spPr bwMode="auto">
                <a:xfrm>
                  <a:off x="6378709" y="1421416"/>
                  <a:ext cx="146302" cy="82294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94" name="Oval 59"/>
                <p:cNvSpPr>
                  <a:spLocks noChangeArrowheads="1"/>
                </p:cNvSpPr>
                <p:nvPr/>
              </p:nvSpPr>
              <p:spPr bwMode="auto">
                <a:xfrm>
                  <a:off x="7096260" y="1440466"/>
                  <a:ext cx="149090" cy="127983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95" name="Oval 59"/>
                <p:cNvSpPr>
                  <a:spLocks noChangeArrowheads="1"/>
                </p:cNvSpPr>
                <p:nvPr/>
              </p:nvSpPr>
              <p:spPr bwMode="auto">
                <a:xfrm>
                  <a:off x="5457960" y="1078517"/>
                  <a:ext cx="76352" cy="807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96" name="Oval 59"/>
                <p:cNvSpPr>
                  <a:spLocks noChangeArrowheads="1"/>
                </p:cNvSpPr>
                <p:nvPr/>
              </p:nvSpPr>
              <p:spPr bwMode="auto">
                <a:xfrm>
                  <a:off x="6200909" y="1167416"/>
                  <a:ext cx="137158" cy="82294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97" name="Oval 59"/>
                <p:cNvSpPr>
                  <a:spLocks noChangeArrowheads="1"/>
                </p:cNvSpPr>
                <p:nvPr/>
              </p:nvSpPr>
              <p:spPr bwMode="auto">
                <a:xfrm>
                  <a:off x="5350010" y="1173767"/>
                  <a:ext cx="76352" cy="80784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98" name="Oval 59"/>
                <p:cNvSpPr>
                  <a:spLocks noChangeArrowheads="1"/>
                </p:cNvSpPr>
                <p:nvPr/>
              </p:nvSpPr>
              <p:spPr bwMode="auto">
                <a:xfrm>
                  <a:off x="5470660" y="1180117"/>
                  <a:ext cx="76352" cy="807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99" name="Oval 59"/>
                <p:cNvSpPr>
                  <a:spLocks noChangeArrowheads="1"/>
                </p:cNvSpPr>
                <p:nvPr/>
              </p:nvSpPr>
              <p:spPr bwMode="auto">
                <a:xfrm>
                  <a:off x="6315209" y="1072166"/>
                  <a:ext cx="137158" cy="822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0" name="Oval 59"/>
                <p:cNvSpPr>
                  <a:spLocks noChangeArrowheads="1"/>
                </p:cNvSpPr>
                <p:nvPr/>
              </p:nvSpPr>
              <p:spPr bwMode="auto">
                <a:xfrm>
                  <a:off x="6569209" y="1154716"/>
                  <a:ext cx="137158" cy="82294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1" name="Oval 59"/>
                <p:cNvSpPr>
                  <a:spLocks noChangeArrowheads="1"/>
                </p:cNvSpPr>
                <p:nvPr/>
              </p:nvSpPr>
              <p:spPr bwMode="auto">
                <a:xfrm>
                  <a:off x="6937510" y="1415067"/>
                  <a:ext cx="131216" cy="108216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2" name="Oval 59"/>
                <p:cNvSpPr>
                  <a:spLocks noChangeArrowheads="1"/>
                </p:cNvSpPr>
                <p:nvPr/>
              </p:nvSpPr>
              <p:spPr bwMode="auto">
                <a:xfrm>
                  <a:off x="5124450" y="1464863"/>
                  <a:ext cx="50800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3" name="Oval 59"/>
                <p:cNvSpPr>
                  <a:spLocks noChangeArrowheads="1"/>
                </p:cNvSpPr>
                <p:nvPr/>
              </p:nvSpPr>
              <p:spPr bwMode="auto">
                <a:xfrm>
                  <a:off x="6467609" y="1161066"/>
                  <a:ext cx="137158" cy="822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4" name="Oval 59"/>
                <p:cNvSpPr>
                  <a:spLocks noChangeArrowheads="1"/>
                </p:cNvSpPr>
                <p:nvPr/>
              </p:nvSpPr>
              <p:spPr bwMode="auto">
                <a:xfrm>
                  <a:off x="6683509" y="1396016"/>
                  <a:ext cx="146302" cy="82294"/>
                </a:xfrm>
                <a:prstGeom prst="ellipse">
                  <a:avLst/>
                </a:prstGeom>
                <a:solidFill>
                  <a:srgbClr val="408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5" name="Oval 59"/>
                <p:cNvSpPr>
                  <a:spLocks noChangeArrowheads="1"/>
                </p:cNvSpPr>
                <p:nvPr/>
              </p:nvSpPr>
              <p:spPr bwMode="auto">
                <a:xfrm>
                  <a:off x="5276850" y="1483913"/>
                  <a:ext cx="50800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6" name="Oval 59"/>
                <p:cNvSpPr>
                  <a:spLocks noChangeArrowheads="1"/>
                </p:cNvSpPr>
                <p:nvPr/>
              </p:nvSpPr>
              <p:spPr bwMode="auto">
                <a:xfrm>
                  <a:off x="5264150" y="1407713"/>
                  <a:ext cx="50800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7" name="Oval 59"/>
                <p:cNvSpPr>
                  <a:spLocks noChangeArrowheads="1"/>
                </p:cNvSpPr>
                <p:nvPr/>
              </p:nvSpPr>
              <p:spPr bwMode="auto">
                <a:xfrm>
                  <a:off x="5568950" y="1477563"/>
                  <a:ext cx="50800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8" name="Oval 59"/>
                <p:cNvSpPr>
                  <a:spLocks noChangeArrowheads="1"/>
                </p:cNvSpPr>
                <p:nvPr/>
              </p:nvSpPr>
              <p:spPr bwMode="auto">
                <a:xfrm>
                  <a:off x="5429250" y="1471213"/>
                  <a:ext cx="50800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9" name="Oval 59"/>
                <p:cNvSpPr>
                  <a:spLocks noChangeArrowheads="1"/>
                </p:cNvSpPr>
                <p:nvPr/>
              </p:nvSpPr>
              <p:spPr bwMode="auto">
                <a:xfrm>
                  <a:off x="5397500" y="1395013"/>
                  <a:ext cx="50800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6477000" y="2247900"/>
              <a:ext cx="6154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WASH</a:t>
              </a:r>
              <a:endParaRPr lang="en-US" sz="11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09066" y="4008794"/>
            <a:ext cx="3246438" cy="2333269"/>
            <a:chOff x="4809066" y="4008794"/>
            <a:chExt cx="3246438" cy="2333269"/>
          </a:xfrm>
        </p:grpSpPr>
        <p:pic>
          <p:nvPicPr>
            <p:cNvPr id="1549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066" y="4673600"/>
              <a:ext cx="3246438" cy="1668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6353180" y="4008794"/>
              <a:ext cx="1308422" cy="536083"/>
              <a:chOff x="6353180" y="4008794"/>
              <a:chExt cx="1308422" cy="536083"/>
            </a:xfrm>
          </p:grpSpPr>
          <p:cxnSp>
            <p:nvCxnSpPr>
              <p:cNvPr id="76805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6353180" y="4008794"/>
                <a:ext cx="5101" cy="536083"/>
              </a:xfrm>
              <a:prstGeom prst="straightConnector1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TextBox 23"/>
              <p:cNvSpPr txBox="1"/>
              <p:nvPr/>
            </p:nvSpPr>
            <p:spPr>
              <a:xfrm>
                <a:off x="6413500" y="4102100"/>
                <a:ext cx="124810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Array is scanned</a:t>
                </a:r>
                <a:endParaRPr lang="en-US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142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4742</TotalTime>
  <Words>910</Words>
  <Application>Microsoft Macintosh PowerPoint</Application>
  <PresentationFormat>On-screen Show (4:3)</PresentationFormat>
  <Paragraphs>203</Paragraphs>
  <Slides>17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Blank Presentation</vt:lpstr>
      <vt:lpstr>Document</vt:lpstr>
      <vt:lpstr>Microsoft Word Document</vt:lpstr>
      <vt:lpstr>High-density Antibody Arrays as Proteomic, Glycomic and Autoantibody Discovery Tools</vt:lpstr>
      <vt:lpstr>Our attempts to make biomarker development more effective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Antibody Arrays</vt:lpstr>
      <vt:lpstr>PowerPoint Presentation</vt:lpstr>
      <vt:lpstr>PowerPoint Presentation</vt:lpstr>
      <vt:lpstr>PowerPoint Presentation</vt:lpstr>
      <vt:lpstr>Colon Cancer Sample Sets</vt:lpstr>
      <vt:lpstr>PowerPoint Presentation</vt:lpstr>
      <vt:lpstr>PowerPoint Presentation</vt:lpstr>
      <vt:lpstr>Transfer to quantitative, high-throughput multiplex technique: Luminex</vt:lpstr>
      <vt:lpstr>PowerPoint Presentation</vt:lpstr>
      <vt:lpstr>PowerPoint Presentation</vt:lpstr>
    </vt:vector>
  </TitlesOfParts>
  <Company>FHCRC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FHCRC</dc:creator>
  <cp:lastModifiedBy>Paul Lampe</cp:lastModifiedBy>
  <cp:revision>222</cp:revision>
  <cp:lastPrinted>2016-10-11T20:20:26Z</cp:lastPrinted>
  <dcterms:created xsi:type="dcterms:W3CDTF">2011-09-08T16:53:02Z</dcterms:created>
  <dcterms:modified xsi:type="dcterms:W3CDTF">2017-03-09T02:46:02Z</dcterms:modified>
</cp:coreProperties>
</file>