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2" r:id="rId1"/>
    <p:sldMasterId id="2147483677" r:id="rId2"/>
    <p:sldMasterId id="2147483690" r:id="rId3"/>
    <p:sldMasterId id="2147483703" r:id="rId4"/>
    <p:sldMasterId id="2147483728" r:id="rId5"/>
    <p:sldMasterId id="2147483743" r:id="rId6"/>
    <p:sldMasterId id="2147483757" r:id="rId7"/>
    <p:sldMasterId id="2147483770" r:id="rId8"/>
    <p:sldMasterId id="2147483783" r:id="rId9"/>
    <p:sldMasterId id="2147483799" r:id="rId10"/>
  </p:sldMasterIdLst>
  <p:notesMasterIdLst>
    <p:notesMasterId r:id="rId46"/>
  </p:notesMasterIdLst>
  <p:handoutMasterIdLst>
    <p:handoutMasterId r:id="rId47"/>
  </p:handoutMasterIdLst>
  <p:sldIdLst>
    <p:sldId id="257" r:id="rId11"/>
    <p:sldId id="454" r:id="rId12"/>
    <p:sldId id="455" r:id="rId13"/>
    <p:sldId id="456" r:id="rId14"/>
    <p:sldId id="457" r:id="rId15"/>
    <p:sldId id="458" r:id="rId16"/>
    <p:sldId id="459" r:id="rId17"/>
    <p:sldId id="460" r:id="rId18"/>
    <p:sldId id="479" r:id="rId19"/>
    <p:sldId id="473" r:id="rId20"/>
    <p:sldId id="474" r:id="rId21"/>
    <p:sldId id="481" r:id="rId22"/>
    <p:sldId id="476" r:id="rId23"/>
    <p:sldId id="475" r:id="rId24"/>
    <p:sldId id="480" r:id="rId25"/>
    <p:sldId id="477" r:id="rId26"/>
    <p:sldId id="461" r:id="rId27"/>
    <p:sldId id="463" r:id="rId28"/>
    <p:sldId id="464" r:id="rId29"/>
    <p:sldId id="465" r:id="rId30"/>
    <p:sldId id="466" r:id="rId31"/>
    <p:sldId id="467" r:id="rId32"/>
    <p:sldId id="468" r:id="rId33"/>
    <p:sldId id="469" r:id="rId34"/>
    <p:sldId id="470" r:id="rId35"/>
    <p:sldId id="462" r:id="rId36"/>
    <p:sldId id="471" r:id="rId37"/>
    <p:sldId id="446" r:id="rId38"/>
    <p:sldId id="360" r:id="rId39"/>
    <p:sldId id="447" r:id="rId40"/>
    <p:sldId id="400" r:id="rId41"/>
    <p:sldId id="401" r:id="rId42"/>
    <p:sldId id="440" r:id="rId43"/>
    <p:sldId id="438" r:id="rId44"/>
    <p:sldId id="445"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7777"/>
    <a:srgbClr val="890C4C"/>
    <a:srgbClr val="7A1C35"/>
    <a:srgbClr val="927700"/>
    <a:srgbClr val="9E5316"/>
    <a:srgbClr val="DB8E1E"/>
    <a:srgbClr val="FFD700"/>
    <a:srgbClr val="BFC62B"/>
    <a:srgbClr val="B3BB00"/>
    <a:srgbClr val="3350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6" autoAdjust="0"/>
    <p:restoredTop sz="87879" autoAdjust="0"/>
  </p:normalViewPr>
  <p:slideViewPr>
    <p:cSldViewPr snapToGrid="0">
      <p:cViewPr varScale="1">
        <p:scale>
          <a:sx n="106" d="100"/>
          <a:sy n="106" d="100"/>
        </p:scale>
        <p:origin x="114" y="258"/>
      </p:cViewPr>
      <p:guideLst>
        <p:guide orient="horz" pos="2160"/>
        <p:guide pos="2880"/>
      </p:guideLst>
    </p:cSldViewPr>
  </p:slideViewPr>
  <p:notesTextViewPr>
    <p:cViewPr>
      <p:scale>
        <a:sx n="1" d="1"/>
        <a:sy n="1" d="1"/>
      </p:scale>
      <p:origin x="0" y="0"/>
    </p:cViewPr>
  </p:notesTextViewPr>
  <p:sorterViewPr>
    <p:cViewPr>
      <p:scale>
        <a:sx n="130" d="100"/>
        <a:sy n="130" d="100"/>
      </p:scale>
      <p:origin x="0" y="-18852"/>
    </p:cViewPr>
  </p:sorterViewPr>
  <p:notesViewPr>
    <p:cSldViewPr snapToGrid="0" showGuides="1">
      <p:cViewPr>
        <p:scale>
          <a:sx n="140" d="100"/>
          <a:sy n="140" d="100"/>
        </p:scale>
        <p:origin x="888" y="-501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18090C-B086-4A1E-B621-1BA9DDA8D6F3}" type="doc">
      <dgm:prSet loTypeId="urn:microsoft.com/office/officeart/2005/8/layout/hList7" loCatId="process" qsTypeId="urn:microsoft.com/office/officeart/2005/8/quickstyle/simple1" qsCatId="simple" csTypeId="urn:microsoft.com/office/officeart/2005/8/colors/colorful3" csCatId="colorful" phldr="1"/>
      <dgm:spPr/>
      <dgm:t>
        <a:bodyPr/>
        <a:lstStyle/>
        <a:p>
          <a:endParaRPr lang="en-US"/>
        </a:p>
      </dgm:t>
    </dgm:pt>
    <dgm:pt modelId="{50466098-A31E-442E-8D19-B21B9B49C2C1}">
      <dgm:prSet phldrT="[Text]"/>
      <dgm:spPr/>
      <dgm:t>
        <a:bodyPr/>
        <a:lstStyle/>
        <a:p>
          <a:r>
            <a:rPr lang="en-US" dirty="0"/>
            <a:t>DNA</a:t>
          </a:r>
        </a:p>
      </dgm:t>
    </dgm:pt>
    <dgm:pt modelId="{94C81265-0A35-443F-844C-2D2C2D6DD64E}" type="parTrans" cxnId="{3C158F2A-5501-4F21-8811-2C8F58DA6878}">
      <dgm:prSet/>
      <dgm:spPr/>
      <dgm:t>
        <a:bodyPr/>
        <a:lstStyle/>
        <a:p>
          <a:endParaRPr lang="en-US"/>
        </a:p>
      </dgm:t>
    </dgm:pt>
    <dgm:pt modelId="{E09EEF92-D3C1-47CC-A74F-12540BB6857B}" type="sibTrans" cxnId="{3C158F2A-5501-4F21-8811-2C8F58DA6878}">
      <dgm:prSet/>
      <dgm:spPr/>
      <dgm:t>
        <a:bodyPr/>
        <a:lstStyle/>
        <a:p>
          <a:endParaRPr lang="en-US"/>
        </a:p>
      </dgm:t>
    </dgm:pt>
    <dgm:pt modelId="{8F9072BD-2A87-4FFE-984E-C5E55811293C}">
      <dgm:prSet phldrT="[Text]"/>
      <dgm:spPr/>
      <dgm:t>
        <a:bodyPr/>
        <a:lstStyle/>
        <a:p>
          <a:r>
            <a:rPr lang="en-US" dirty="0"/>
            <a:t>Master program</a:t>
          </a:r>
        </a:p>
      </dgm:t>
    </dgm:pt>
    <dgm:pt modelId="{A0F79BD8-B10F-414E-878B-52A9147B3576}" type="parTrans" cxnId="{E77A0407-41CE-4B5A-9E3C-68A7562EA16E}">
      <dgm:prSet/>
      <dgm:spPr/>
      <dgm:t>
        <a:bodyPr/>
        <a:lstStyle/>
        <a:p>
          <a:endParaRPr lang="en-US"/>
        </a:p>
      </dgm:t>
    </dgm:pt>
    <dgm:pt modelId="{5BBD0CF7-8434-4FFE-8127-E4C637552B69}" type="sibTrans" cxnId="{E77A0407-41CE-4B5A-9E3C-68A7562EA16E}">
      <dgm:prSet/>
      <dgm:spPr/>
      <dgm:t>
        <a:bodyPr/>
        <a:lstStyle/>
        <a:p>
          <a:endParaRPr lang="en-US"/>
        </a:p>
      </dgm:t>
    </dgm:pt>
    <dgm:pt modelId="{A61912B5-B04E-4C61-BA43-8BB5C9755BEC}">
      <dgm:prSet phldrT="[Text]"/>
      <dgm:spPr/>
      <dgm:t>
        <a:bodyPr/>
        <a:lstStyle/>
        <a:p>
          <a:r>
            <a:rPr lang="en-US" dirty="0"/>
            <a:t>RNA</a:t>
          </a:r>
        </a:p>
      </dgm:t>
    </dgm:pt>
    <dgm:pt modelId="{9EEF7F02-4CD0-4488-9778-CE888599612E}" type="parTrans" cxnId="{5F285FA5-9C1E-428C-A7B0-C57156A9F685}">
      <dgm:prSet/>
      <dgm:spPr/>
      <dgm:t>
        <a:bodyPr/>
        <a:lstStyle/>
        <a:p>
          <a:endParaRPr lang="en-US"/>
        </a:p>
      </dgm:t>
    </dgm:pt>
    <dgm:pt modelId="{FC42B98A-384D-4208-933E-A800C6703A24}" type="sibTrans" cxnId="{5F285FA5-9C1E-428C-A7B0-C57156A9F685}">
      <dgm:prSet/>
      <dgm:spPr/>
      <dgm:t>
        <a:bodyPr/>
        <a:lstStyle/>
        <a:p>
          <a:endParaRPr lang="en-US"/>
        </a:p>
      </dgm:t>
    </dgm:pt>
    <dgm:pt modelId="{EB68B5F5-C7E0-4123-A2DC-7FE32A83F8C9}">
      <dgm:prSet phldrT="[Text]"/>
      <dgm:spPr/>
      <dgm:t>
        <a:bodyPr/>
        <a:lstStyle/>
        <a:p>
          <a:r>
            <a:rPr lang="en-US" dirty="0"/>
            <a:t>Sub-routine</a:t>
          </a:r>
        </a:p>
      </dgm:t>
    </dgm:pt>
    <dgm:pt modelId="{19C5809C-EFC6-48E4-9CA1-303FA13596F0}" type="parTrans" cxnId="{5E2CA94F-CDC6-46A1-969D-4E7F9856B171}">
      <dgm:prSet/>
      <dgm:spPr/>
      <dgm:t>
        <a:bodyPr/>
        <a:lstStyle/>
        <a:p>
          <a:endParaRPr lang="en-US"/>
        </a:p>
      </dgm:t>
    </dgm:pt>
    <dgm:pt modelId="{8BA8FEED-917B-4D23-8C79-FCD435EB9F37}" type="sibTrans" cxnId="{5E2CA94F-CDC6-46A1-969D-4E7F9856B171}">
      <dgm:prSet/>
      <dgm:spPr/>
      <dgm:t>
        <a:bodyPr/>
        <a:lstStyle/>
        <a:p>
          <a:endParaRPr lang="en-US"/>
        </a:p>
      </dgm:t>
    </dgm:pt>
    <dgm:pt modelId="{999C719A-F96D-434E-9289-E0EC658BAE1A}">
      <dgm:prSet phldrT="[Text]"/>
      <dgm:spPr/>
      <dgm:t>
        <a:bodyPr/>
        <a:lstStyle/>
        <a:p>
          <a:r>
            <a:rPr lang="en-US" dirty="0"/>
            <a:t>Protein</a:t>
          </a:r>
        </a:p>
      </dgm:t>
    </dgm:pt>
    <dgm:pt modelId="{7D8321DD-50F7-4C1C-92D6-E4D32B221F81}" type="parTrans" cxnId="{3DCA89C9-1D4E-4061-84A2-560C978B63E4}">
      <dgm:prSet/>
      <dgm:spPr/>
      <dgm:t>
        <a:bodyPr/>
        <a:lstStyle/>
        <a:p>
          <a:endParaRPr lang="en-US"/>
        </a:p>
      </dgm:t>
    </dgm:pt>
    <dgm:pt modelId="{D4957A14-E175-4335-BDE2-A4B3618273CC}" type="sibTrans" cxnId="{3DCA89C9-1D4E-4061-84A2-560C978B63E4}">
      <dgm:prSet/>
      <dgm:spPr/>
      <dgm:t>
        <a:bodyPr/>
        <a:lstStyle/>
        <a:p>
          <a:endParaRPr lang="en-US"/>
        </a:p>
      </dgm:t>
    </dgm:pt>
    <dgm:pt modelId="{96ABE1FD-36C3-4018-B558-832D99C3D8FB}">
      <dgm:prSet phldrT="[Text]"/>
      <dgm:spPr/>
      <dgm:t>
        <a:bodyPr/>
        <a:lstStyle/>
        <a:p>
          <a:r>
            <a:rPr lang="en-US" dirty="0"/>
            <a:t>Execution of sub-routine</a:t>
          </a:r>
        </a:p>
      </dgm:t>
    </dgm:pt>
    <dgm:pt modelId="{1C8C764E-8809-444F-B8E8-C642F9F42481}" type="parTrans" cxnId="{8CC6B92B-DB2E-49A9-B7C4-133091F84D06}">
      <dgm:prSet/>
      <dgm:spPr/>
      <dgm:t>
        <a:bodyPr/>
        <a:lstStyle/>
        <a:p>
          <a:endParaRPr lang="en-US"/>
        </a:p>
      </dgm:t>
    </dgm:pt>
    <dgm:pt modelId="{553A43E9-3A31-40CA-B8CB-7A585789C8CA}" type="sibTrans" cxnId="{8CC6B92B-DB2E-49A9-B7C4-133091F84D06}">
      <dgm:prSet/>
      <dgm:spPr/>
      <dgm:t>
        <a:bodyPr/>
        <a:lstStyle/>
        <a:p>
          <a:endParaRPr lang="en-US"/>
        </a:p>
      </dgm:t>
    </dgm:pt>
    <dgm:pt modelId="{639CAB36-B7A6-4031-9CC6-5FC78D78A2CF}">
      <dgm:prSet phldrT="[Text]"/>
      <dgm:spPr/>
      <dgm:t>
        <a:bodyPr/>
        <a:lstStyle/>
        <a:p>
          <a:r>
            <a:rPr lang="en-US" dirty="0"/>
            <a:t>Metabolite</a:t>
          </a:r>
        </a:p>
      </dgm:t>
    </dgm:pt>
    <dgm:pt modelId="{5253A3B9-8753-442E-AE65-0EBC04DA2287}" type="parTrans" cxnId="{F0B38607-A076-4573-B33B-E771AC760478}">
      <dgm:prSet/>
      <dgm:spPr/>
      <dgm:t>
        <a:bodyPr/>
        <a:lstStyle/>
        <a:p>
          <a:endParaRPr lang="en-US"/>
        </a:p>
      </dgm:t>
    </dgm:pt>
    <dgm:pt modelId="{A5946F1B-03A5-43A4-B514-60287B090B83}" type="sibTrans" cxnId="{F0B38607-A076-4573-B33B-E771AC760478}">
      <dgm:prSet/>
      <dgm:spPr/>
      <dgm:t>
        <a:bodyPr/>
        <a:lstStyle/>
        <a:p>
          <a:endParaRPr lang="en-US"/>
        </a:p>
      </dgm:t>
    </dgm:pt>
    <dgm:pt modelId="{B987C833-B765-4EFE-8D5C-A39A98DEA609}">
      <dgm:prSet phldrT="[Text]"/>
      <dgm:spPr/>
      <dgm:t>
        <a:bodyPr/>
        <a:lstStyle/>
        <a:p>
          <a:r>
            <a:rPr lang="en-US" dirty="0"/>
            <a:t>Product of sub-routine</a:t>
          </a:r>
        </a:p>
      </dgm:t>
    </dgm:pt>
    <dgm:pt modelId="{565D3845-FBA8-4D4E-A229-F26AE0C4AB0E}" type="parTrans" cxnId="{21BA9805-4091-487E-A160-BD073FF62681}">
      <dgm:prSet/>
      <dgm:spPr/>
      <dgm:t>
        <a:bodyPr/>
        <a:lstStyle/>
        <a:p>
          <a:endParaRPr lang="en-US"/>
        </a:p>
      </dgm:t>
    </dgm:pt>
    <dgm:pt modelId="{8F979875-74B3-4DDD-B72E-7290180D9352}" type="sibTrans" cxnId="{21BA9805-4091-487E-A160-BD073FF62681}">
      <dgm:prSet/>
      <dgm:spPr/>
      <dgm:t>
        <a:bodyPr/>
        <a:lstStyle/>
        <a:p>
          <a:endParaRPr lang="en-US"/>
        </a:p>
      </dgm:t>
    </dgm:pt>
    <dgm:pt modelId="{EEA80CBA-512D-4A21-88B6-BE6DD3D16206}">
      <dgm:prSet phldrT="[Text]"/>
      <dgm:spPr/>
      <dgm:t>
        <a:bodyPr/>
        <a:lstStyle/>
        <a:p>
          <a:r>
            <a:rPr lang="en-US" dirty="0"/>
            <a:t>Closest to phenotype</a:t>
          </a:r>
        </a:p>
      </dgm:t>
    </dgm:pt>
    <dgm:pt modelId="{D27172B8-71F2-40E0-B60C-678320EA6DE1}" type="parTrans" cxnId="{E4975496-6FD6-4F41-BE59-9E8FFCF732E3}">
      <dgm:prSet/>
      <dgm:spPr/>
      <dgm:t>
        <a:bodyPr/>
        <a:lstStyle/>
        <a:p>
          <a:endParaRPr lang="en-US"/>
        </a:p>
      </dgm:t>
    </dgm:pt>
    <dgm:pt modelId="{653B5692-8192-44D3-9FF2-BB6547E2E024}" type="sibTrans" cxnId="{E4975496-6FD6-4F41-BE59-9E8FFCF732E3}">
      <dgm:prSet/>
      <dgm:spPr/>
      <dgm:t>
        <a:bodyPr/>
        <a:lstStyle/>
        <a:p>
          <a:endParaRPr lang="en-US"/>
        </a:p>
      </dgm:t>
    </dgm:pt>
    <dgm:pt modelId="{A1D9CA42-F691-46B5-9BA7-C635D1F411E0}" type="pres">
      <dgm:prSet presAssocID="{1A18090C-B086-4A1E-B621-1BA9DDA8D6F3}" presName="Name0" presStyleCnt="0">
        <dgm:presLayoutVars>
          <dgm:dir/>
          <dgm:resizeHandles val="exact"/>
        </dgm:presLayoutVars>
      </dgm:prSet>
      <dgm:spPr/>
    </dgm:pt>
    <dgm:pt modelId="{448C475C-5AA4-4540-ABED-69E6D1391D6D}" type="pres">
      <dgm:prSet presAssocID="{1A18090C-B086-4A1E-B621-1BA9DDA8D6F3}" presName="fgShape" presStyleLbl="fgShp" presStyleIdx="0" presStyleCnt="1"/>
      <dgm:spPr/>
    </dgm:pt>
    <dgm:pt modelId="{6AC04C20-226E-4001-8AE6-BD8BEB60D76B}" type="pres">
      <dgm:prSet presAssocID="{1A18090C-B086-4A1E-B621-1BA9DDA8D6F3}" presName="linComp" presStyleCnt="0"/>
      <dgm:spPr/>
    </dgm:pt>
    <dgm:pt modelId="{34B96F2C-5DCA-4DAA-9059-46CD4E28F53D}" type="pres">
      <dgm:prSet presAssocID="{50466098-A31E-442E-8D19-B21B9B49C2C1}" presName="compNode" presStyleCnt="0"/>
      <dgm:spPr/>
    </dgm:pt>
    <dgm:pt modelId="{D32B2AA7-287C-4FCA-A496-127B30B7B309}" type="pres">
      <dgm:prSet presAssocID="{50466098-A31E-442E-8D19-B21B9B49C2C1}" presName="bkgdShape" presStyleLbl="node1" presStyleIdx="0" presStyleCnt="4"/>
      <dgm:spPr/>
    </dgm:pt>
    <dgm:pt modelId="{D828C9C7-E151-49A8-8D56-C5A7B769F0DD}" type="pres">
      <dgm:prSet presAssocID="{50466098-A31E-442E-8D19-B21B9B49C2C1}" presName="nodeTx" presStyleLbl="node1" presStyleIdx="0" presStyleCnt="4">
        <dgm:presLayoutVars>
          <dgm:bulletEnabled val="1"/>
        </dgm:presLayoutVars>
      </dgm:prSet>
      <dgm:spPr/>
    </dgm:pt>
    <dgm:pt modelId="{295F398D-F037-49D8-904E-C280F19A160C}" type="pres">
      <dgm:prSet presAssocID="{50466098-A31E-442E-8D19-B21B9B49C2C1}" presName="invisiNode" presStyleLbl="node1" presStyleIdx="0" presStyleCnt="4"/>
      <dgm:spPr/>
    </dgm:pt>
    <dgm:pt modelId="{D74D7474-C79F-406A-A075-0CC3C2BDDFFA}" type="pres">
      <dgm:prSet presAssocID="{50466098-A31E-442E-8D19-B21B9B49C2C1}" presName="imagNode" presStyleLbl="fgImgPlace1" presStyleIdx="0" presStyleCnt="4"/>
      <dgm:spPr>
        <a:blipFill rotWithShape="1">
          <a:blip xmlns:r="http://schemas.openxmlformats.org/officeDocument/2006/relationships" r:embed="rId1"/>
          <a:stretch>
            <a:fillRect/>
          </a:stretch>
        </a:blipFill>
      </dgm:spPr>
    </dgm:pt>
    <dgm:pt modelId="{5AA28929-A420-4656-BF9F-3A5466D993C5}" type="pres">
      <dgm:prSet presAssocID="{E09EEF92-D3C1-47CC-A74F-12540BB6857B}" presName="sibTrans" presStyleLbl="sibTrans2D1" presStyleIdx="0" presStyleCnt="0"/>
      <dgm:spPr/>
    </dgm:pt>
    <dgm:pt modelId="{BA774F8A-8C99-40EC-923D-A48647C54969}" type="pres">
      <dgm:prSet presAssocID="{A61912B5-B04E-4C61-BA43-8BB5C9755BEC}" presName="compNode" presStyleCnt="0"/>
      <dgm:spPr/>
    </dgm:pt>
    <dgm:pt modelId="{47133CEC-DF48-436E-A2F9-FBB3A53B56B6}" type="pres">
      <dgm:prSet presAssocID="{A61912B5-B04E-4C61-BA43-8BB5C9755BEC}" presName="bkgdShape" presStyleLbl="node1" presStyleIdx="1" presStyleCnt="4"/>
      <dgm:spPr/>
    </dgm:pt>
    <dgm:pt modelId="{FF20EB34-32B6-4F5C-88B1-328117430A57}" type="pres">
      <dgm:prSet presAssocID="{A61912B5-B04E-4C61-BA43-8BB5C9755BEC}" presName="nodeTx" presStyleLbl="node1" presStyleIdx="1" presStyleCnt="4">
        <dgm:presLayoutVars>
          <dgm:bulletEnabled val="1"/>
        </dgm:presLayoutVars>
      </dgm:prSet>
      <dgm:spPr/>
    </dgm:pt>
    <dgm:pt modelId="{4940BF39-8C6B-46BC-9A57-AA975906E302}" type="pres">
      <dgm:prSet presAssocID="{A61912B5-B04E-4C61-BA43-8BB5C9755BEC}" presName="invisiNode" presStyleLbl="node1" presStyleIdx="1" presStyleCnt="4"/>
      <dgm:spPr/>
    </dgm:pt>
    <dgm:pt modelId="{E4B5C562-1BE2-42B1-9954-15440C74BBD4}" type="pres">
      <dgm:prSet presAssocID="{A61912B5-B04E-4C61-BA43-8BB5C9755BEC}" presName="imagNode" presStyleLbl="fgImgPlace1" presStyleIdx="1" presStyleCnt="4"/>
      <dgm:spPr>
        <a:blipFill rotWithShape="1">
          <a:blip xmlns:r="http://schemas.openxmlformats.org/officeDocument/2006/relationships" r:embed="rId2"/>
          <a:stretch>
            <a:fillRect/>
          </a:stretch>
        </a:blipFill>
      </dgm:spPr>
    </dgm:pt>
    <dgm:pt modelId="{C455BE5E-C19B-4E1D-A9FC-2C927C8CD8FD}" type="pres">
      <dgm:prSet presAssocID="{FC42B98A-384D-4208-933E-A800C6703A24}" presName="sibTrans" presStyleLbl="sibTrans2D1" presStyleIdx="0" presStyleCnt="0"/>
      <dgm:spPr/>
    </dgm:pt>
    <dgm:pt modelId="{EB65CBC3-F52D-4527-BA07-B6051A1FABA2}" type="pres">
      <dgm:prSet presAssocID="{999C719A-F96D-434E-9289-E0EC658BAE1A}" presName="compNode" presStyleCnt="0"/>
      <dgm:spPr/>
    </dgm:pt>
    <dgm:pt modelId="{5B22AD33-C85D-43D4-A693-E5F8D2F45AF7}" type="pres">
      <dgm:prSet presAssocID="{999C719A-F96D-434E-9289-E0EC658BAE1A}" presName="bkgdShape" presStyleLbl="node1" presStyleIdx="2" presStyleCnt="4"/>
      <dgm:spPr/>
    </dgm:pt>
    <dgm:pt modelId="{B1DA5262-C446-4DB4-8F20-CC4E81F0EE69}" type="pres">
      <dgm:prSet presAssocID="{999C719A-F96D-434E-9289-E0EC658BAE1A}" presName="nodeTx" presStyleLbl="node1" presStyleIdx="2" presStyleCnt="4">
        <dgm:presLayoutVars>
          <dgm:bulletEnabled val="1"/>
        </dgm:presLayoutVars>
      </dgm:prSet>
      <dgm:spPr/>
    </dgm:pt>
    <dgm:pt modelId="{DBED045B-DF1D-4A63-9B03-4621848478B0}" type="pres">
      <dgm:prSet presAssocID="{999C719A-F96D-434E-9289-E0EC658BAE1A}" presName="invisiNode" presStyleLbl="node1" presStyleIdx="2" presStyleCnt="4"/>
      <dgm:spPr/>
    </dgm:pt>
    <dgm:pt modelId="{1CF26DFB-6AD6-42EA-AB30-A3C79517410E}" type="pres">
      <dgm:prSet presAssocID="{999C719A-F96D-434E-9289-E0EC658BAE1A}" presName="imagNode" presStyleLbl="fgImgPlace1" presStyleIdx="2" presStyleCnt="4"/>
      <dgm:spPr>
        <a:blipFill rotWithShape="1">
          <a:blip xmlns:r="http://schemas.openxmlformats.org/officeDocument/2006/relationships" r:embed="rId3"/>
          <a:stretch>
            <a:fillRect/>
          </a:stretch>
        </a:blipFill>
      </dgm:spPr>
    </dgm:pt>
    <dgm:pt modelId="{C7462ED9-9E46-4F85-9C02-CA0811E9F5B3}" type="pres">
      <dgm:prSet presAssocID="{D4957A14-E175-4335-BDE2-A4B3618273CC}" presName="sibTrans" presStyleLbl="sibTrans2D1" presStyleIdx="0" presStyleCnt="0"/>
      <dgm:spPr/>
    </dgm:pt>
    <dgm:pt modelId="{79CEAB39-06AA-4DF3-BEE4-F4B58384BE43}" type="pres">
      <dgm:prSet presAssocID="{639CAB36-B7A6-4031-9CC6-5FC78D78A2CF}" presName="compNode" presStyleCnt="0"/>
      <dgm:spPr/>
    </dgm:pt>
    <dgm:pt modelId="{2C7B451B-2F42-43DC-97F0-847D19F7C2AB}" type="pres">
      <dgm:prSet presAssocID="{639CAB36-B7A6-4031-9CC6-5FC78D78A2CF}" presName="bkgdShape" presStyleLbl="node1" presStyleIdx="3" presStyleCnt="4"/>
      <dgm:spPr/>
    </dgm:pt>
    <dgm:pt modelId="{489DBD66-C894-40A0-ACAC-A3BBAF5F1FB0}" type="pres">
      <dgm:prSet presAssocID="{639CAB36-B7A6-4031-9CC6-5FC78D78A2CF}" presName="nodeTx" presStyleLbl="node1" presStyleIdx="3" presStyleCnt="4">
        <dgm:presLayoutVars>
          <dgm:bulletEnabled val="1"/>
        </dgm:presLayoutVars>
      </dgm:prSet>
      <dgm:spPr/>
    </dgm:pt>
    <dgm:pt modelId="{2E67F939-07A4-41B9-92C1-0C2227535124}" type="pres">
      <dgm:prSet presAssocID="{639CAB36-B7A6-4031-9CC6-5FC78D78A2CF}" presName="invisiNode" presStyleLbl="node1" presStyleIdx="3" presStyleCnt="4"/>
      <dgm:spPr/>
    </dgm:pt>
    <dgm:pt modelId="{B446C80A-0B0C-4246-B6D8-70A965066985}" type="pres">
      <dgm:prSet presAssocID="{639CAB36-B7A6-4031-9CC6-5FC78D78A2CF}" presName="imagNode" presStyleLbl="fgImgPlace1" presStyleIdx="3" presStyleCnt="4"/>
      <dgm:spPr>
        <a:blipFill>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Lst>
  <dgm:cxnLst>
    <dgm:cxn modelId="{21BA9805-4091-487E-A160-BD073FF62681}" srcId="{639CAB36-B7A6-4031-9CC6-5FC78D78A2CF}" destId="{B987C833-B765-4EFE-8D5C-A39A98DEA609}" srcOrd="0" destOrd="0" parTransId="{565D3845-FBA8-4D4E-A229-F26AE0C4AB0E}" sibTransId="{8F979875-74B3-4DDD-B72E-7290180D9352}"/>
    <dgm:cxn modelId="{E77A0407-41CE-4B5A-9E3C-68A7562EA16E}" srcId="{50466098-A31E-442E-8D19-B21B9B49C2C1}" destId="{8F9072BD-2A87-4FFE-984E-C5E55811293C}" srcOrd="0" destOrd="0" parTransId="{A0F79BD8-B10F-414E-878B-52A9147B3576}" sibTransId="{5BBD0CF7-8434-4FFE-8127-E4C637552B69}"/>
    <dgm:cxn modelId="{F0B38607-A076-4573-B33B-E771AC760478}" srcId="{1A18090C-B086-4A1E-B621-1BA9DDA8D6F3}" destId="{639CAB36-B7A6-4031-9CC6-5FC78D78A2CF}" srcOrd="3" destOrd="0" parTransId="{5253A3B9-8753-442E-AE65-0EBC04DA2287}" sibTransId="{A5946F1B-03A5-43A4-B514-60287B090B83}"/>
    <dgm:cxn modelId="{B0BD2C0A-D95C-4FF0-95A3-2C2EA55FAE4A}" type="presOf" srcId="{A61912B5-B04E-4C61-BA43-8BB5C9755BEC}" destId="{FF20EB34-32B6-4F5C-88B1-328117430A57}" srcOrd="1" destOrd="0" presId="urn:microsoft.com/office/officeart/2005/8/layout/hList7"/>
    <dgm:cxn modelId="{9EE5C40C-3DF7-4E24-B792-45480790715F}" type="presOf" srcId="{8F9072BD-2A87-4FFE-984E-C5E55811293C}" destId="{D32B2AA7-287C-4FCA-A496-127B30B7B309}" srcOrd="0" destOrd="1" presId="urn:microsoft.com/office/officeart/2005/8/layout/hList7"/>
    <dgm:cxn modelId="{3C158F2A-5501-4F21-8811-2C8F58DA6878}" srcId="{1A18090C-B086-4A1E-B621-1BA9DDA8D6F3}" destId="{50466098-A31E-442E-8D19-B21B9B49C2C1}" srcOrd="0" destOrd="0" parTransId="{94C81265-0A35-443F-844C-2D2C2D6DD64E}" sibTransId="{E09EEF92-D3C1-47CC-A74F-12540BB6857B}"/>
    <dgm:cxn modelId="{8CC6B92B-DB2E-49A9-B7C4-133091F84D06}" srcId="{999C719A-F96D-434E-9289-E0EC658BAE1A}" destId="{96ABE1FD-36C3-4018-B558-832D99C3D8FB}" srcOrd="0" destOrd="0" parTransId="{1C8C764E-8809-444F-B8E8-C642F9F42481}" sibTransId="{553A43E9-3A31-40CA-B8CB-7A585789C8CA}"/>
    <dgm:cxn modelId="{E554453D-EB41-4DE2-A7C1-F0A2325FA602}" type="presOf" srcId="{E09EEF92-D3C1-47CC-A74F-12540BB6857B}" destId="{5AA28929-A420-4656-BF9F-3A5466D993C5}" srcOrd="0" destOrd="0" presId="urn:microsoft.com/office/officeart/2005/8/layout/hList7"/>
    <dgm:cxn modelId="{DC561D5F-A4B7-42A0-881C-C225CE6BFF87}" type="presOf" srcId="{EEA80CBA-512D-4A21-88B6-BE6DD3D16206}" destId="{2C7B451B-2F42-43DC-97F0-847D19F7C2AB}" srcOrd="0" destOrd="2" presId="urn:microsoft.com/office/officeart/2005/8/layout/hList7"/>
    <dgm:cxn modelId="{1A182D41-67A4-4B1F-8D8B-A074CB1B315B}" type="presOf" srcId="{8F9072BD-2A87-4FFE-984E-C5E55811293C}" destId="{D828C9C7-E151-49A8-8D56-C5A7B769F0DD}" srcOrd="1" destOrd="1" presId="urn:microsoft.com/office/officeart/2005/8/layout/hList7"/>
    <dgm:cxn modelId="{FF8D5D69-C2BA-4354-A3B3-57D63E3BBD44}" type="presOf" srcId="{A61912B5-B04E-4C61-BA43-8BB5C9755BEC}" destId="{47133CEC-DF48-436E-A2F9-FBB3A53B56B6}" srcOrd="0" destOrd="0" presId="urn:microsoft.com/office/officeart/2005/8/layout/hList7"/>
    <dgm:cxn modelId="{AC66444C-37FA-4FF3-AECF-703D4667AF32}" type="presOf" srcId="{96ABE1FD-36C3-4018-B558-832D99C3D8FB}" destId="{B1DA5262-C446-4DB4-8F20-CC4E81F0EE69}" srcOrd="1" destOrd="1" presId="urn:microsoft.com/office/officeart/2005/8/layout/hList7"/>
    <dgm:cxn modelId="{5E2CA94F-CDC6-46A1-969D-4E7F9856B171}" srcId="{A61912B5-B04E-4C61-BA43-8BB5C9755BEC}" destId="{EB68B5F5-C7E0-4123-A2DC-7FE32A83F8C9}" srcOrd="0" destOrd="0" parTransId="{19C5809C-EFC6-48E4-9CA1-303FA13596F0}" sibTransId="{8BA8FEED-917B-4D23-8C79-FCD435EB9F37}"/>
    <dgm:cxn modelId="{E4975496-6FD6-4F41-BE59-9E8FFCF732E3}" srcId="{639CAB36-B7A6-4031-9CC6-5FC78D78A2CF}" destId="{EEA80CBA-512D-4A21-88B6-BE6DD3D16206}" srcOrd="1" destOrd="0" parTransId="{D27172B8-71F2-40E0-B60C-678320EA6DE1}" sibTransId="{653B5692-8192-44D3-9FF2-BB6547E2E024}"/>
    <dgm:cxn modelId="{0A81AE9C-09E7-4213-BB18-830F5C782F06}" type="presOf" srcId="{999C719A-F96D-434E-9289-E0EC658BAE1A}" destId="{5B22AD33-C85D-43D4-A693-E5F8D2F45AF7}" srcOrd="0" destOrd="0" presId="urn:microsoft.com/office/officeart/2005/8/layout/hList7"/>
    <dgm:cxn modelId="{94A4D39F-6438-435F-AD80-373E037F4E29}" type="presOf" srcId="{EB68B5F5-C7E0-4123-A2DC-7FE32A83F8C9}" destId="{FF20EB34-32B6-4F5C-88B1-328117430A57}" srcOrd="1" destOrd="1" presId="urn:microsoft.com/office/officeart/2005/8/layout/hList7"/>
    <dgm:cxn modelId="{766965A2-7830-4B56-82B8-E0C631C9BB77}" type="presOf" srcId="{B987C833-B765-4EFE-8D5C-A39A98DEA609}" destId="{489DBD66-C894-40A0-ACAC-A3BBAF5F1FB0}" srcOrd="1" destOrd="1" presId="urn:microsoft.com/office/officeart/2005/8/layout/hList7"/>
    <dgm:cxn modelId="{A647D2A3-5D63-472F-AD44-5E0F35F8DA66}" type="presOf" srcId="{50466098-A31E-442E-8D19-B21B9B49C2C1}" destId="{D828C9C7-E151-49A8-8D56-C5A7B769F0DD}" srcOrd="1" destOrd="0" presId="urn:microsoft.com/office/officeart/2005/8/layout/hList7"/>
    <dgm:cxn modelId="{5F285FA5-9C1E-428C-A7B0-C57156A9F685}" srcId="{1A18090C-B086-4A1E-B621-1BA9DDA8D6F3}" destId="{A61912B5-B04E-4C61-BA43-8BB5C9755BEC}" srcOrd="1" destOrd="0" parTransId="{9EEF7F02-4CD0-4488-9778-CE888599612E}" sibTransId="{FC42B98A-384D-4208-933E-A800C6703A24}"/>
    <dgm:cxn modelId="{3F6C85A6-ABD1-430F-A0CA-B47555EE5093}" type="presOf" srcId="{639CAB36-B7A6-4031-9CC6-5FC78D78A2CF}" destId="{2C7B451B-2F42-43DC-97F0-847D19F7C2AB}" srcOrd="0" destOrd="0" presId="urn:microsoft.com/office/officeart/2005/8/layout/hList7"/>
    <dgm:cxn modelId="{9C1FC6A6-0E78-43E7-8AC4-A9D3C1A5FAB4}" type="presOf" srcId="{999C719A-F96D-434E-9289-E0EC658BAE1A}" destId="{B1DA5262-C446-4DB4-8F20-CC4E81F0EE69}" srcOrd="1" destOrd="0" presId="urn:microsoft.com/office/officeart/2005/8/layout/hList7"/>
    <dgm:cxn modelId="{398E84AD-E276-4F50-ACB0-B6C2BA06947E}" type="presOf" srcId="{FC42B98A-384D-4208-933E-A800C6703A24}" destId="{C455BE5E-C19B-4E1D-A9FC-2C927C8CD8FD}" srcOrd="0" destOrd="0" presId="urn:microsoft.com/office/officeart/2005/8/layout/hList7"/>
    <dgm:cxn modelId="{3DCA89C9-1D4E-4061-84A2-560C978B63E4}" srcId="{1A18090C-B086-4A1E-B621-1BA9DDA8D6F3}" destId="{999C719A-F96D-434E-9289-E0EC658BAE1A}" srcOrd="2" destOrd="0" parTransId="{7D8321DD-50F7-4C1C-92D6-E4D32B221F81}" sibTransId="{D4957A14-E175-4335-BDE2-A4B3618273CC}"/>
    <dgm:cxn modelId="{983B1AD1-A8B4-4453-BBE8-6449D6B52D8C}" type="presOf" srcId="{1A18090C-B086-4A1E-B621-1BA9DDA8D6F3}" destId="{A1D9CA42-F691-46B5-9BA7-C635D1F411E0}" srcOrd="0" destOrd="0" presId="urn:microsoft.com/office/officeart/2005/8/layout/hList7"/>
    <dgm:cxn modelId="{CB06BEDF-C966-4EE6-BB6A-57E2F6C47972}" type="presOf" srcId="{50466098-A31E-442E-8D19-B21B9B49C2C1}" destId="{D32B2AA7-287C-4FCA-A496-127B30B7B309}" srcOrd="0" destOrd="0" presId="urn:microsoft.com/office/officeart/2005/8/layout/hList7"/>
    <dgm:cxn modelId="{CC959DE1-2225-4CC9-B6D8-F6BC1EA1B6FD}" type="presOf" srcId="{EB68B5F5-C7E0-4123-A2DC-7FE32A83F8C9}" destId="{47133CEC-DF48-436E-A2F9-FBB3A53B56B6}" srcOrd="0" destOrd="1" presId="urn:microsoft.com/office/officeart/2005/8/layout/hList7"/>
    <dgm:cxn modelId="{928A3DE5-B38A-4C2E-9DC3-C1E84878CA35}" type="presOf" srcId="{96ABE1FD-36C3-4018-B558-832D99C3D8FB}" destId="{5B22AD33-C85D-43D4-A693-E5F8D2F45AF7}" srcOrd="0" destOrd="1" presId="urn:microsoft.com/office/officeart/2005/8/layout/hList7"/>
    <dgm:cxn modelId="{F85E8AE6-A007-43B4-AE58-DBBD53F752FC}" type="presOf" srcId="{B987C833-B765-4EFE-8D5C-A39A98DEA609}" destId="{2C7B451B-2F42-43DC-97F0-847D19F7C2AB}" srcOrd="0" destOrd="1" presId="urn:microsoft.com/office/officeart/2005/8/layout/hList7"/>
    <dgm:cxn modelId="{4C8D06E8-0DDA-4BDF-B9A3-33E9F372C993}" type="presOf" srcId="{D4957A14-E175-4335-BDE2-A4B3618273CC}" destId="{C7462ED9-9E46-4F85-9C02-CA0811E9F5B3}" srcOrd="0" destOrd="0" presId="urn:microsoft.com/office/officeart/2005/8/layout/hList7"/>
    <dgm:cxn modelId="{0CC11DF3-9FBE-48D3-A4D2-26608D43758B}" type="presOf" srcId="{639CAB36-B7A6-4031-9CC6-5FC78D78A2CF}" destId="{489DBD66-C894-40A0-ACAC-A3BBAF5F1FB0}" srcOrd="1" destOrd="0" presId="urn:microsoft.com/office/officeart/2005/8/layout/hList7"/>
    <dgm:cxn modelId="{B83147FD-E6C6-492F-970A-8F89DC3D3697}" type="presOf" srcId="{EEA80CBA-512D-4A21-88B6-BE6DD3D16206}" destId="{489DBD66-C894-40A0-ACAC-A3BBAF5F1FB0}" srcOrd="1" destOrd="2" presId="urn:microsoft.com/office/officeart/2005/8/layout/hList7"/>
    <dgm:cxn modelId="{589940FD-9D79-42A9-A8C7-2CDDFCF5FEAE}" type="presParOf" srcId="{A1D9CA42-F691-46B5-9BA7-C635D1F411E0}" destId="{448C475C-5AA4-4540-ABED-69E6D1391D6D}" srcOrd="0" destOrd="0" presId="urn:microsoft.com/office/officeart/2005/8/layout/hList7"/>
    <dgm:cxn modelId="{DE451049-F7AE-42CD-AEAA-BF19DE0E591F}" type="presParOf" srcId="{A1D9CA42-F691-46B5-9BA7-C635D1F411E0}" destId="{6AC04C20-226E-4001-8AE6-BD8BEB60D76B}" srcOrd="1" destOrd="0" presId="urn:microsoft.com/office/officeart/2005/8/layout/hList7"/>
    <dgm:cxn modelId="{F9204A2C-58A1-43D7-8C57-C0AE655FB864}" type="presParOf" srcId="{6AC04C20-226E-4001-8AE6-BD8BEB60D76B}" destId="{34B96F2C-5DCA-4DAA-9059-46CD4E28F53D}" srcOrd="0" destOrd="0" presId="urn:microsoft.com/office/officeart/2005/8/layout/hList7"/>
    <dgm:cxn modelId="{58638871-E74C-4F1D-B013-6ECC3FA595A7}" type="presParOf" srcId="{34B96F2C-5DCA-4DAA-9059-46CD4E28F53D}" destId="{D32B2AA7-287C-4FCA-A496-127B30B7B309}" srcOrd="0" destOrd="0" presId="urn:microsoft.com/office/officeart/2005/8/layout/hList7"/>
    <dgm:cxn modelId="{2289BDE0-7BB8-43D7-A5C4-01604810AD21}" type="presParOf" srcId="{34B96F2C-5DCA-4DAA-9059-46CD4E28F53D}" destId="{D828C9C7-E151-49A8-8D56-C5A7B769F0DD}" srcOrd="1" destOrd="0" presId="urn:microsoft.com/office/officeart/2005/8/layout/hList7"/>
    <dgm:cxn modelId="{4F20173D-DB2E-49E5-BAB2-BF39C08CBA3E}" type="presParOf" srcId="{34B96F2C-5DCA-4DAA-9059-46CD4E28F53D}" destId="{295F398D-F037-49D8-904E-C280F19A160C}" srcOrd="2" destOrd="0" presId="urn:microsoft.com/office/officeart/2005/8/layout/hList7"/>
    <dgm:cxn modelId="{0AD72B50-0575-4C4B-B8DA-DAB3AECFD588}" type="presParOf" srcId="{34B96F2C-5DCA-4DAA-9059-46CD4E28F53D}" destId="{D74D7474-C79F-406A-A075-0CC3C2BDDFFA}" srcOrd="3" destOrd="0" presId="urn:microsoft.com/office/officeart/2005/8/layout/hList7"/>
    <dgm:cxn modelId="{ED62A6C6-91C1-4B73-BEE9-537AE83F6B36}" type="presParOf" srcId="{6AC04C20-226E-4001-8AE6-BD8BEB60D76B}" destId="{5AA28929-A420-4656-BF9F-3A5466D993C5}" srcOrd="1" destOrd="0" presId="urn:microsoft.com/office/officeart/2005/8/layout/hList7"/>
    <dgm:cxn modelId="{E1335654-0937-4822-8723-46F738B81B08}" type="presParOf" srcId="{6AC04C20-226E-4001-8AE6-BD8BEB60D76B}" destId="{BA774F8A-8C99-40EC-923D-A48647C54969}" srcOrd="2" destOrd="0" presId="urn:microsoft.com/office/officeart/2005/8/layout/hList7"/>
    <dgm:cxn modelId="{0E7B658C-3A06-46D7-A3E8-1BDE5CB22F7F}" type="presParOf" srcId="{BA774F8A-8C99-40EC-923D-A48647C54969}" destId="{47133CEC-DF48-436E-A2F9-FBB3A53B56B6}" srcOrd="0" destOrd="0" presId="urn:microsoft.com/office/officeart/2005/8/layout/hList7"/>
    <dgm:cxn modelId="{E0602DC4-7D60-48FC-B6A5-7BE771C2EF84}" type="presParOf" srcId="{BA774F8A-8C99-40EC-923D-A48647C54969}" destId="{FF20EB34-32B6-4F5C-88B1-328117430A57}" srcOrd="1" destOrd="0" presId="urn:microsoft.com/office/officeart/2005/8/layout/hList7"/>
    <dgm:cxn modelId="{5005B861-A107-4B06-A67A-5AE921F4AB30}" type="presParOf" srcId="{BA774F8A-8C99-40EC-923D-A48647C54969}" destId="{4940BF39-8C6B-46BC-9A57-AA975906E302}" srcOrd="2" destOrd="0" presId="urn:microsoft.com/office/officeart/2005/8/layout/hList7"/>
    <dgm:cxn modelId="{C2BBAFC6-8E3F-4B39-933C-F27CF6972FBF}" type="presParOf" srcId="{BA774F8A-8C99-40EC-923D-A48647C54969}" destId="{E4B5C562-1BE2-42B1-9954-15440C74BBD4}" srcOrd="3" destOrd="0" presId="urn:microsoft.com/office/officeart/2005/8/layout/hList7"/>
    <dgm:cxn modelId="{1C2ACBA7-7EF2-474F-9C75-B5C7A6E9CA3F}" type="presParOf" srcId="{6AC04C20-226E-4001-8AE6-BD8BEB60D76B}" destId="{C455BE5E-C19B-4E1D-A9FC-2C927C8CD8FD}" srcOrd="3" destOrd="0" presId="urn:microsoft.com/office/officeart/2005/8/layout/hList7"/>
    <dgm:cxn modelId="{F1C8BC97-6B9D-4BE4-914E-322FEF15EB65}" type="presParOf" srcId="{6AC04C20-226E-4001-8AE6-BD8BEB60D76B}" destId="{EB65CBC3-F52D-4527-BA07-B6051A1FABA2}" srcOrd="4" destOrd="0" presId="urn:microsoft.com/office/officeart/2005/8/layout/hList7"/>
    <dgm:cxn modelId="{BD49732B-0437-4153-8E94-C2ECABA74871}" type="presParOf" srcId="{EB65CBC3-F52D-4527-BA07-B6051A1FABA2}" destId="{5B22AD33-C85D-43D4-A693-E5F8D2F45AF7}" srcOrd="0" destOrd="0" presId="urn:microsoft.com/office/officeart/2005/8/layout/hList7"/>
    <dgm:cxn modelId="{AE194B9F-D05E-4D11-8F20-426B2F8EE626}" type="presParOf" srcId="{EB65CBC3-F52D-4527-BA07-B6051A1FABA2}" destId="{B1DA5262-C446-4DB4-8F20-CC4E81F0EE69}" srcOrd="1" destOrd="0" presId="urn:microsoft.com/office/officeart/2005/8/layout/hList7"/>
    <dgm:cxn modelId="{C7D0C003-A3B9-4C2E-A31A-CA7FB9F9EF89}" type="presParOf" srcId="{EB65CBC3-F52D-4527-BA07-B6051A1FABA2}" destId="{DBED045B-DF1D-4A63-9B03-4621848478B0}" srcOrd="2" destOrd="0" presId="urn:microsoft.com/office/officeart/2005/8/layout/hList7"/>
    <dgm:cxn modelId="{86B16E5C-5701-4D21-8B63-47D1CE628435}" type="presParOf" srcId="{EB65CBC3-F52D-4527-BA07-B6051A1FABA2}" destId="{1CF26DFB-6AD6-42EA-AB30-A3C79517410E}" srcOrd="3" destOrd="0" presId="urn:microsoft.com/office/officeart/2005/8/layout/hList7"/>
    <dgm:cxn modelId="{F1099206-E204-44EF-9350-AB1D54333BF2}" type="presParOf" srcId="{6AC04C20-226E-4001-8AE6-BD8BEB60D76B}" destId="{C7462ED9-9E46-4F85-9C02-CA0811E9F5B3}" srcOrd="5" destOrd="0" presId="urn:microsoft.com/office/officeart/2005/8/layout/hList7"/>
    <dgm:cxn modelId="{D31EB857-4CF0-426F-98AE-9D1C02A84E1C}" type="presParOf" srcId="{6AC04C20-226E-4001-8AE6-BD8BEB60D76B}" destId="{79CEAB39-06AA-4DF3-BEE4-F4B58384BE43}" srcOrd="6" destOrd="0" presId="urn:microsoft.com/office/officeart/2005/8/layout/hList7"/>
    <dgm:cxn modelId="{FB10BC0A-FCC1-49B1-94AD-5EF1299446CF}" type="presParOf" srcId="{79CEAB39-06AA-4DF3-BEE4-F4B58384BE43}" destId="{2C7B451B-2F42-43DC-97F0-847D19F7C2AB}" srcOrd="0" destOrd="0" presId="urn:microsoft.com/office/officeart/2005/8/layout/hList7"/>
    <dgm:cxn modelId="{9CFA941D-AA05-4348-BE35-AEE310A113F0}" type="presParOf" srcId="{79CEAB39-06AA-4DF3-BEE4-F4B58384BE43}" destId="{489DBD66-C894-40A0-ACAC-A3BBAF5F1FB0}" srcOrd="1" destOrd="0" presId="urn:microsoft.com/office/officeart/2005/8/layout/hList7"/>
    <dgm:cxn modelId="{ECAA1F5C-E057-4809-AD46-6FE7BE67190E}" type="presParOf" srcId="{79CEAB39-06AA-4DF3-BEE4-F4B58384BE43}" destId="{2E67F939-07A4-41B9-92C1-0C2227535124}" srcOrd="2" destOrd="0" presId="urn:microsoft.com/office/officeart/2005/8/layout/hList7"/>
    <dgm:cxn modelId="{B5E7E9E8-6F5A-4CC3-94BB-D1F34BE64504}" type="presParOf" srcId="{79CEAB39-06AA-4DF3-BEE4-F4B58384BE43}" destId="{B446C80A-0B0C-4246-B6D8-70A965066985}"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034B8C-7EC5-4B24-A690-F7A0502DF373}"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8801C5AA-AE16-49E5-B27C-D2F955BF9187}">
      <dgm:prSet phldrT="[Text]"/>
      <dgm:spPr/>
      <dgm:t>
        <a:bodyPr/>
        <a:lstStyle/>
        <a:p>
          <a:r>
            <a:rPr lang="en-US" dirty="0"/>
            <a:t>Separate</a:t>
          </a:r>
        </a:p>
      </dgm:t>
    </dgm:pt>
    <dgm:pt modelId="{D2124FF1-D4E2-4B7A-A98F-5F541EE4B1D0}" type="parTrans" cxnId="{BDDD2484-82D5-45C2-8D2B-B4D4335DD1CE}">
      <dgm:prSet/>
      <dgm:spPr/>
      <dgm:t>
        <a:bodyPr/>
        <a:lstStyle/>
        <a:p>
          <a:endParaRPr lang="en-US"/>
        </a:p>
      </dgm:t>
    </dgm:pt>
    <dgm:pt modelId="{6CE8AB52-B2DC-48C9-87DE-E39CBD846A9F}" type="sibTrans" cxnId="{BDDD2484-82D5-45C2-8D2B-B4D4335DD1CE}">
      <dgm:prSet/>
      <dgm:spPr/>
      <dgm:t>
        <a:bodyPr/>
        <a:lstStyle/>
        <a:p>
          <a:endParaRPr lang="en-US"/>
        </a:p>
      </dgm:t>
    </dgm:pt>
    <dgm:pt modelId="{9C2D2FFC-1C8C-46C1-999E-897B3BD4C799}">
      <dgm:prSet phldrT="[Text]"/>
      <dgm:spPr/>
      <dgm:t>
        <a:bodyPr/>
        <a:lstStyle/>
        <a:p>
          <a:r>
            <a:rPr lang="en-US" dirty="0"/>
            <a:t>Liquid phase (LC, SFC, CE)</a:t>
          </a:r>
        </a:p>
      </dgm:t>
    </dgm:pt>
    <dgm:pt modelId="{1307149C-0C11-48DB-BFC2-AF6DBBCDCAD0}" type="parTrans" cxnId="{3C8C62E8-4D31-44EB-972B-D1A878AEBC97}">
      <dgm:prSet/>
      <dgm:spPr/>
      <dgm:t>
        <a:bodyPr/>
        <a:lstStyle/>
        <a:p>
          <a:endParaRPr lang="en-US"/>
        </a:p>
      </dgm:t>
    </dgm:pt>
    <dgm:pt modelId="{9192F79D-375C-4462-95BB-8A05AD99524F}" type="sibTrans" cxnId="{3C8C62E8-4D31-44EB-972B-D1A878AEBC97}">
      <dgm:prSet/>
      <dgm:spPr/>
      <dgm:t>
        <a:bodyPr/>
        <a:lstStyle/>
        <a:p>
          <a:endParaRPr lang="en-US"/>
        </a:p>
      </dgm:t>
    </dgm:pt>
    <dgm:pt modelId="{95A86D82-468D-4723-BCD5-DADD52F7CF43}">
      <dgm:prSet phldrT="[Text]"/>
      <dgm:spPr/>
      <dgm:t>
        <a:bodyPr/>
        <a:lstStyle/>
        <a:p>
          <a:r>
            <a:rPr lang="en-US" dirty="0"/>
            <a:t>Make Ions</a:t>
          </a:r>
        </a:p>
      </dgm:t>
    </dgm:pt>
    <dgm:pt modelId="{55E3D605-9BCF-47D1-BB75-B5802B315A03}" type="parTrans" cxnId="{DEFF4CD8-9836-4E92-9DF3-EC7FD3D7CE60}">
      <dgm:prSet/>
      <dgm:spPr/>
      <dgm:t>
        <a:bodyPr/>
        <a:lstStyle/>
        <a:p>
          <a:endParaRPr lang="en-US"/>
        </a:p>
      </dgm:t>
    </dgm:pt>
    <dgm:pt modelId="{BFE316DB-937E-4202-8563-1FBEEBC94DAA}" type="sibTrans" cxnId="{DEFF4CD8-9836-4E92-9DF3-EC7FD3D7CE60}">
      <dgm:prSet/>
      <dgm:spPr/>
      <dgm:t>
        <a:bodyPr/>
        <a:lstStyle/>
        <a:p>
          <a:endParaRPr lang="en-US"/>
        </a:p>
      </dgm:t>
    </dgm:pt>
    <dgm:pt modelId="{3F7337AE-1704-4433-A2BE-95857172462B}">
      <dgm:prSet phldrT="[Text]"/>
      <dgm:spPr/>
      <dgm:t>
        <a:bodyPr/>
        <a:lstStyle/>
        <a:p>
          <a:r>
            <a:rPr lang="en-US" dirty="0"/>
            <a:t>EI or CI (GC/MS)</a:t>
          </a:r>
        </a:p>
      </dgm:t>
    </dgm:pt>
    <dgm:pt modelId="{D227DD90-77DB-4691-ADF2-C04AFDDEE886}" type="parTrans" cxnId="{BE451C55-3719-4973-8AE3-8AE9BAF14759}">
      <dgm:prSet/>
      <dgm:spPr/>
      <dgm:t>
        <a:bodyPr/>
        <a:lstStyle/>
        <a:p>
          <a:endParaRPr lang="en-US"/>
        </a:p>
      </dgm:t>
    </dgm:pt>
    <dgm:pt modelId="{037427A3-0C26-4D54-9AF0-FF538EBB7EF0}" type="sibTrans" cxnId="{BE451C55-3719-4973-8AE3-8AE9BAF14759}">
      <dgm:prSet/>
      <dgm:spPr/>
      <dgm:t>
        <a:bodyPr/>
        <a:lstStyle/>
        <a:p>
          <a:endParaRPr lang="en-US"/>
        </a:p>
      </dgm:t>
    </dgm:pt>
    <dgm:pt modelId="{77E633D3-4317-40A9-BC72-D69A93F13A8F}">
      <dgm:prSet phldrT="[Text]"/>
      <dgm:spPr/>
      <dgm:t>
        <a:bodyPr/>
        <a:lstStyle/>
        <a:p>
          <a:r>
            <a:rPr lang="en-US" dirty="0"/>
            <a:t>MS Analysis</a:t>
          </a:r>
        </a:p>
      </dgm:t>
    </dgm:pt>
    <dgm:pt modelId="{CCBACEDF-0D2F-4327-A315-06DDC31F3EC7}" type="parTrans" cxnId="{1867F14D-D842-4641-877E-EBF7F88B2C62}">
      <dgm:prSet/>
      <dgm:spPr/>
      <dgm:t>
        <a:bodyPr/>
        <a:lstStyle/>
        <a:p>
          <a:endParaRPr lang="en-US"/>
        </a:p>
      </dgm:t>
    </dgm:pt>
    <dgm:pt modelId="{FD938FB9-AC66-4E0D-A088-61F475ACF74B}" type="sibTrans" cxnId="{1867F14D-D842-4641-877E-EBF7F88B2C62}">
      <dgm:prSet/>
      <dgm:spPr/>
      <dgm:t>
        <a:bodyPr/>
        <a:lstStyle/>
        <a:p>
          <a:endParaRPr lang="en-US"/>
        </a:p>
      </dgm:t>
    </dgm:pt>
    <dgm:pt modelId="{4AB1B7FD-C86C-4820-B23D-6B586C79E48F}">
      <dgm:prSet phldrT="[Text]"/>
      <dgm:spPr/>
      <dgm:t>
        <a:bodyPr/>
        <a:lstStyle/>
        <a:p>
          <a:r>
            <a:rPr lang="en-US" dirty="0"/>
            <a:t>Determine mass</a:t>
          </a:r>
        </a:p>
      </dgm:t>
    </dgm:pt>
    <dgm:pt modelId="{E14A8C65-F27F-4CD7-B870-160DACD51520}" type="parTrans" cxnId="{5790E120-479B-4CAE-8958-5BB4A79F4E18}">
      <dgm:prSet/>
      <dgm:spPr/>
      <dgm:t>
        <a:bodyPr/>
        <a:lstStyle/>
        <a:p>
          <a:endParaRPr lang="en-US"/>
        </a:p>
      </dgm:t>
    </dgm:pt>
    <dgm:pt modelId="{22980F6D-DB47-4402-8D7C-F79CE1D362A7}" type="sibTrans" cxnId="{5790E120-479B-4CAE-8958-5BB4A79F4E18}">
      <dgm:prSet/>
      <dgm:spPr/>
      <dgm:t>
        <a:bodyPr/>
        <a:lstStyle/>
        <a:p>
          <a:endParaRPr lang="en-US"/>
        </a:p>
      </dgm:t>
    </dgm:pt>
    <dgm:pt modelId="{93696F8C-5562-4F87-A5BB-8A746BF8A2AD}">
      <dgm:prSet phldrT="[Text]"/>
      <dgm:spPr/>
      <dgm:t>
        <a:bodyPr/>
        <a:lstStyle/>
        <a:p>
          <a:r>
            <a:rPr lang="en-US" dirty="0"/>
            <a:t>ESI, APCI, etc. (LC/MS)</a:t>
          </a:r>
        </a:p>
      </dgm:t>
    </dgm:pt>
    <dgm:pt modelId="{4FEBE4D5-15C2-4EAE-8D9B-802CBACD5AEC}" type="parTrans" cxnId="{A2E301A8-9F95-4277-8FDD-472CE0593654}">
      <dgm:prSet/>
      <dgm:spPr/>
      <dgm:t>
        <a:bodyPr/>
        <a:lstStyle/>
        <a:p>
          <a:endParaRPr lang="en-US"/>
        </a:p>
      </dgm:t>
    </dgm:pt>
    <dgm:pt modelId="{ACEB6AD9-FF1B-431D-93B8-565107ECD1A8}" type="sibTrans" cxnId="{A2E301A8-9F95-4277-8FDD-472CE0593654}">
      <dgm:prSet/>
      <dgm:spPr/>
      <dgm:t>
        <a:bodyPr/>
        <a:lstStyle/>
        <a:p>
          <a:endParaRPr lang="en-US"/>
        </a:p>
      </dgm:t>
    </dgm:pt>
    <dgm:pt modelId="{F4ABAF73-16CB-4B82-BECE-869D775691B0}">
      <dgm:prSet phldrT="[Text]"/>
      <dgm:spPr/>
      <dgm:t>
        <a:bodyPr/>
        <a:lstStyle/>
        <a:p>
          <a:r>
            <a:rPr lang="en-US" dirty="0"/>
            <a:t>Gas phase (GC)</a:t>
          </a:r>
        </a:p>
      </dgm:t>
    </dgm:pt>
    <dgm:pt modelId="{F7D3AD4E-1472-4969-BF93-2FCD7FC04DB1}" type="parTrans" cxnId="{D71DB91D-FE59-47A2-85C8-6741ECB28BB6}">
      <dgm:prSet/>
      <dgm:spPr/>
      <dgm:t>
        <a:bodyPr/>
        <a:lstStyle/>
        <a:p>
          <a:endParaRPr lang="en-US"/>
        </a:p>
      </dgm:t>
    </dgm:pt>
    <dgm:pt modelId="{DAE2EB4A-E857-49FB-A74B-E0C908AE46A8}" type="sibTrans" cxnId="{D71DB91D-FE59-47A2-85C8-6741ECB28BB6}">
      <dgm:prSet/>
      <dgm:spPr/>
      <dgm:t>
        <a:bodyPr/>
        <a:lstStyle/>
        <a:p>
          <a:endParaRPr lang="en-US"/>
        </a:p>
      </dgm:t>
    </dgm:pt>
    <dgm:pt modelId="{DE4C4EEB-A738-4D6B-881B-B8A8D74CCF67}" type="pres">
      <dgm:prSet presAssocID="{7F034B8C-7EC5-4B24-A690-F7A0502DF373}" presName="Name0" presStyleCnt="0">
        <dgm:presLayoutVars>
          <dgm:dir/>
          <dgm:animLvl val="lvl"/>
          <dgm:resizeHandles val="exact"/>
        </dgm:presLayoutVars>
      </dgm:prSet>
      <dgm:spPr/>
    </dgm:pt>
    <dgm:pt modelId="{57575234-64EF-4375-A455-9EE763AA6CBC}" type="pres">
      <dgm:prSet presAssocID="{8801C5AA-AE16-49E5-B27C-D2F955BF9187}" presName="linNode" presStyleCnt="0"/>
      <dgm:spPr/>
    </dgm:pt>
    <dgm:pt modelId="{CDD36111-0B76-4C5F-AB9C-05AF3539E90E}" type="pres">
      <dgm:prSet presAssocID="{8801C5AA-AE16-49E5-B27C-D2F955BF9187}" presName="parentText" presStyleLbl="node1" presStyleIdx="0" presStyleCnt="3">
        <dgm:presLayoutVars>
          <dgm:chMax val="1"/>
          <dgm:bulletEnabled val="1"/>
        </dgm:presLayoutVars>
      </dgm:prSet>
      <dgm:spPr/>
    </dgm:pt>
    <dgm:pt modelId="{83C90AD6-65EA-4784-B936-7C86444A2DAD}" type="pres">
      <dgm:prSet presAssocID="{8801C5AA-AE16-49E5-B27C-D2F955BF9187}" presName="descendantText" presStyleLbl="alignAccFollowNode1" presStyleIdx="0" presStyleCnt="3">
        <dgm:presLayoutVars>
          <dgm:bulletEnabled val="1"/>
        </dgm:presLayoutVars>
      </dgm:prSet>
      <dgm:spPr/>
    </dgm:pt>
    <dgm:pt modelId="{5C602792-19B3-4B20-B91E-8DE801BBFDC9}" type="pres">
      <dgm:prSet presAssocID="{6CE8AB52-B2DC-48C9-87DE-E39CBD846A9F}" presName="sp" presStyleCnt="0"/>
      <dgm:spPr/>
    </dgm:pt>
    <dgm:pt modelId="{B634DEF3-AB39-478E-B45E-E1DFC711D430}" type="pres">
      <dgm:prSet presAssocID="{95A86D82-468D-4723-BCD5-DADD52F7CF43}" presName="linNode" presStyleCnt="0"/>
      <dgm:spPr/>
    </dgm:pt>
    <dgm:pt modelId="{DEDA3D0C-71A9-4BFD-BB0D-E4486A05D1B2}" type="pres">
      <dgm:prSet presAssocID="{95A86D82-468D-4723-BCD5-DADD52F7CF43}" presName="parentText" presStyleLbl="node1" presStyleIdx="1" presStyleCnt="3">
        <dgm:presLayoutVars>
          <dgm:chMax val="1"/>
          <dgm:bulletEnabled val="1"/>
        </dgm:presLayoutVars>
      </dgm:prSet>
      <dgm:spPr/>
    </dgm:pt>
    <dgm:pt modelId="{D4E921FA-C4E0-46E9-8F3D-2CA8F7140E88}" type="pres">
      <dgm:prSet presAssocID="{95A86D82-468D-4723-BCD5-DADD52F7CF43}" presName="descendantText" presStyleLbl="alignAccFollowNode1" presStyleIdx="1" presStyleCnt="3">
        <dgm:presLayoutVars>
          <dgm:bulletEnabled val="1"/>
        </dgm:presLayoutVars>
      </dgm:prSet>
      <dgm:spPr/>
    </dgm:pt>
    <dgm:pt modelId="{617AC506-5BF6-4D83-B0BD-40EE73F739DC}" type="pres">
      <dgm:prSet presAssocID="{BFE316DB-937E-4202-8563-1FBEEBC94DAA}" presName="sp" presStyleCnt="0"/>
      <dgm:spPr/>
    </dgm:pt>
    <dgm:pt modelId="{66506A2C-CF3F-4268-A195-305C39CC5A6E}" type="pres">
      <dgm:prSet presAssocID="{77E633D3-4317-40A9-BC72-D69A93F13A8F}" presName="linNode" presStyleCnt="0"/>
      <dgm:spPr/>
    </dgm:pt>
    <dgm:pt modelId="{95D4C80D-24FF-4DBF-96F0-D6B42E9CF728}" type="pres">
      <dgm:prSet presAssocID="{77E633D3-4317-40A9-BC72-D69A93F13A8F}" presName="parentText" presStyleLbl="node1" presStyleIdx="2" presStyleCnt="3">
        <dgm:presLayoutVars>
          <dgm:chMax val="1"/>
          <dgm:bulletEnabled val="1"/>
        </dgm:presLayoutVars>
      </dgm:prSet>
      <dgm:spPr/>
    </dgm:pt>
    <dgm:pt modelId="{01760B0C-BD99-457D-BDA0-B2558D88C8DB}" type="pres">
      <dgm:prSet presAssocID="{77E633D3-4317-40A9-BC72-D69A93F13A8F}" presName="descendantText" presStyleLbl="alignAccFollowNode1" presStyleIdx="2" presStyleCnt="3">
        <dgm:presLayoutVars>
          <dgm:bulletEnabled val="1"/>
        </dgm:presLayoutVars>
      </dgm:prSet>
      <dgm:spPr/>
    </dgm:pt>
  </dgm:ptLst>
  <dgm:cxnLst>
    <dgm:cxn modelId="{D71DB91D-FE59-47A2-85C8-6741ECB28BB6}" srcId="{8801C5AA-AE16-49E5-B27C-D2F955BF9187}" destId="{F4ABAF73-16CB-4B82-BECE-869D775691B0}" srcOrd="1" destOrd="0" parTransId="{F7D3AD4E-1472-4969-BF93-2FCD7FC04DB1}" sibTransId="{DAE2EB4A-E857-49FB-A74B-E0C908AE46A8}"/>
    <dgm:cxn modelId="{EEC47120-FC31-4423-BB71-439854A7B598}" type="presOf" srcId="{F4ABAF73-16CB-4B82-BECE-869D775691B0}" destId="{83C90AD6-65EA-4784-B936-7C86444A2DAD}" srcOrd="0" destOrd="1" presId="urn:microsoft.com/office/officeart/2005/8/layout/vList5"/>
    <dgm:cxn modelId="{5790E120-479B-4CAE-8958-5BB4A79F4E18}" srcId="{77E633D3-4317-40A9-BC72-D69A93F13A8F}" destId="{4AB1B7FD-C86C-4820-B23D-6B586C79E48F}" srcOrd="0" destOrd="0" parTransId="{E14A8C65-F27F-4CD7-B870-160DACD51520}" sibTransId="{22980F6D-DB47-4402-8D7C-F79CE1D362A7}"/>
    <dgm:cxn modelId="{0A41684A-6549-452C-93C0-9F8D1538FA2C}" type="presOf" srcId="{95A86D82-468D-4723-BCD5-DADD52F7CF43}" destId="{DEDA3D0C-71A9-4BFD-BB0D-E4486A05D1B2}" srcOrd="0" destOrd="0" presId="urn:microsoft.com/office/officeart/2005/8/layout/vList5"/>
    <dgm:cxn modelId="{1867F14D-D842-4641-877E-EBF7F88B2C62}" srcId="{7F034B8C-7EC5-4B24-A690-F7A0502DF373}" destId="{77E633D3-4317-40A9-BC72-D69A93F13A8F}" srcOrd="2" destOrd="0" parTransId="{CCBACEDF-0D2F-4327-A315-06DDC31F3EC7}" sibTransId="{FD938FB9-AC66-4E0D-A088-61F475ACF74B}"/>
    <dgm:cxn modelId="{6587486F-6734-4386-B66A-0A93FB0A4935}" type="presOf" srcId="{9C2D2FFC-1C8C-46C1-999E-897B3BD4C799}" destId="{83C90AD6-65EA-4784-B936-7C86444A2DAD}" srcOrd="0" destOrd="0" presId="urn:microsoft.com/office/officeart/2005/8/layout/vList5"/>
    <dgm:cxn modelId="{5396B04F-5034-4820-9102-981CE4E81725}" type="presOf" srcId="{7F034B8C-7EC5-4B24-A690-F7A0502DF373}" destId="{DE4C4EEB-A738-4D6B-881B-B8A8D74CCF67}" srcOrd="0" destOrd="0" presId="urn:microsoft.com/office/officeart/2005/8/layout/vList5"/>
    <dgm:cxn modelId="{BE451C55-3719-4973-8AE3-8AE9BAF14759}" srcId="{95A86D82-468D-4723-BCD5-DADD52F7CF43}" destId="{3F7337AE-1704-4433-A2BE-95857172462B}" srcOrd="0" destOrd="0" parTransId="{D227DD90-77DB-4691-ADF2-C04AFDDEE886}" sibTransId="{037427A3-0C26-4D54-9AF0-FF538EBB7EF0}"/>
    <dgm:cxn modelId="{7B676678-2F0B-40FA-9CA6-BFA8D6C48CD8}" type="presOf" srcId="{4AB1B7FD-C86C-4820-B23D-6B586C79E48F}" destId="{01760B0C-BD99-457D-BDA0-B2558D88C8DB}" srcOrd="0" destOrd="0" presId="urn:microsoft.com/office/officeart/2005/8/layout/vList5"/>
    <dgm:cxn modelId="{3C50477C-024C-4E09-9230-3CCEED38AC5D}" type="presOf" srcId="{77E633D3-4317-40A9-BC72-D69A93F13A8F}" destId="{95D4C80D-24FF-4DBF-96F0-D6B42E9CF728}" srcOrd="0" destOrd="0" presId="urn:microsoft.com/office/officeart/2005/8/layout/vList5"/>
    <dgm:cxn modelId="{C86D7A7E-25DF-48A7-BEFB-5E5D267930F9}" type="presOf" srcId="{8801C5AA-AE16-49E5-B27C-D2F955BF9187}" destId="{CDD36111-0B76-4C5F-AB9C-05AF3539E90E}" srcOrd="0" destOrd="0" presId="urn:microsoft.com/office/officeart/2005/8/layout/vList5"/>
    <dgm:cxn modelId="{BDDD2484-82D5-45C2-8D2B-B4D4335DD1CE}" srcId="{7F034B8C-7EC5-4B24-A690-F7A0502DF373}" destId="{8801C5AA-AE16-49E5-B27C-D2F955BF9187}" srcOrd="0" destOrd="0" parTransId="{D2124FF1-D4E2-4B7A-A98F-5F541EE4B1D0}" sibTransId="{6CE8AB52-B2DC-48C9-87DE-E39CBD846A9F}"/>
    <dgm:cxn modelId="{A2E301A8-9F95-4277-8FDD-472CE0593654}" srcId="{95A86D82-468D-4723-BCD5-DADD52F7CF43}" destId="{93696F8C-5562-4F87-A5BB-8A746BF8A2AD}" srcOrd="1" destOrd="0" parTransId="{4FEBE4D5-15C2-4EAE-8D9B-802CBACD5AEC}" sibTransId="{ACEB6AD9-FF1B-431D-93B8-565107ECD1A8}"/>
    <dgm:cxn modelId="{D7D07EB2-0D70-453A-B558-A9C21C9A3E6D}" type="presOf" srcId="{3F7337AE-1704-4433-A2BE-95857172462B}" destId="{D4E921FA-C4E0-46E9-8F3D-2CA8F7140E88}" srcOrd="0" destOrd="0" presId="urn:microsoft.com/office/officeart/2005/8/layout/vList5"/>
    <dgm:cxn modelId="{8AE214B9-7810-4F0F-A2B0-C33FE71346A2}" type="presOf" srcId="{93696F8C-5562-4F87-A5BB-8A746BF8A2AD}" destId="{D4E921FA-C4E0-46E9-8F3D-2CA8F7140E88}" srcOrd="0" destOrd="1" presId="urn:microsoft.com/office/officeart/2005/8/layout/vList5"/>
    <dgm:cxn modelId="{DEFF4CD8-9836-4E92-9DF3-EC7FD3D7CE60}" srcId="{7F034B8C-7EC5-4B24-A690-F7A0502DF373}" destId="{95A86D82-468D-4723-BCD5-DADD52F7CF43}" srcOrd="1" destOrd="0" parTransId="{55E3D605-9BCF-47D1-BB75-B5802B315A03}" sibTransId="{BFE316DB-937E-4202-8563-1FBEEBC94DAA}"/>
    <dgm:cxn modelId="{3C8C62E8-4D31-44EB-972B-D1A878AEBC97}" srcId="{8801C5AA-AE16-49E5-B27C-D2F955BF9187}" destId="{9C2D2FFC-1C8C-46C1-999E-897B3BD4C799}" srcOrd="0" destOrd="0" parTransId="{1307149C-0C11-48DB-BFC2-AF6DBBCDCAD0}" sibTransId="{9192F79D-375C-4462-95BB-8A05AD99524F}"/>
    <dgm:cxn modelId="{70D385B8-1C03-4344-A0B7-CAE4B209264F}" type="presParOf" srcId="{DE4C4EEB-A738-4D6B-881B-B8A8D74CCF67}" destId="{57575234-64EF-4375-A455-9EE763AA6CBC}" srcOrd="0" destOrd="0" presId="urn:microsoft.com/office/officeart/2005/8/layout/vList5"/>
    <dgm:cxn modelId="{93A5E0C1-79F4-4F47-AFAB-859015620E10}" type="presParOf" srcId="{57575234-64EF-4375-A455-9EE763AA6CBC}" destId="{CDD36111-0B76-4C5F-AB9C-05AF3539E90E}" srcOrd="0" destOrd="0" presId="urn:microsoft.com/office/officeart/2005/8/layout/vList5"/>
    <dgm:cxn modelId="{569C0A64-D2F2-4FB9-BD14-9281D046E031}" type="presParOf" srcId="{57575234-64EF-4375-A455-9EE763AA6CBC}" destId="{83C90AD6-65EA-4784-B936-7C86444A2DAD}" srcOrd="1" destOrd="0" presId="urn:microsoft.com/office/officeart/2005/8/layout/vList5"/>
    <dgm:cxn modelId="{709F1B65-9874-46CD-A47A-45200995ADEE}" type="presParOf" srcId="{DE4C4EEB-A738-4D6B-881B-B8A8D74CCF67}" destId="{5C602792-19B3-4B20-B91E-8DE801BBFDC9}" srcOrd="1" destOrd="0" presId="urn:microsoft.com/office/officeart/2005/8/layout/vList5"/>
    <dgm:cxn modelId="{1899610C-6BC0-4AA8-99DB-A2E893C7AE00}" type="presParOf" srcId="{DE4C4EEB-A738-4D6B-881B-B8A8D74CCF67}" destId="{B634DEF3-AB39-478E-B45E-E1DFC711D430}" srcOrd="2" destOrd="0" presId="urn:microsoft.com/office/officeart/2005/8/layout/vList5"/>
    <dgm:cxn modelId="{78540391-61A8-43B4-8211-B09E5B238449}" type="presParOf" srcId="{B634DEF3-AB39-478E-B45E-E1DFC711D430}" destId="{DEDA3D0C-71A9-4BFD-BB0D-E4486A05D1B2}" srcOrd="0" destOrd="0" presId="urn:microsoft.com/office/officeart/2005/8/layout/vList5"/>
    <dgm:cxn modelId="{25DAC21C-6591-4309-A512-21DDD473F1CF}" type="presParOf" srcId="{B634DEF3-AB39-478E-B45E-E1DFC711D430}" destId="{D4E921FA-C4E0-46E9-8F3D-2CA8F7140E88}" srcOrd="1" destOrd="0" presId="urn:microsoft.com/office/officeart/2005/8/layout/vList5"/>
    <dgm:cxn modelId="{138A99B0-246C-4565-9E5D-D3AAA4E3D069}" type="presParOf" srcId="{DE4C4EEB-A738-4D6B-881B-B8A8D74CCF67}" destId="{617AC506-5BF6-4D83-B0BD-40EE73F739DC}" srcOrd="3" destOrd="0" presId="urn:microsoft.com/office/officeart/2005/8/layout/vList5"/>
    <dgm:cxn modelId="{467E1B3C-56AC-4498-9257-C2DBB8B3B1EB}" type="presParOf" srcId="{DE4C4EEB-A738-4D6B-881B-B8A8D74CCF67}" destId="{66506A2C-CF3F-4268-A195-305C39CC5A6E}" srcOrd="4" destOrd="0" presId="urn:microsoft.com/office/officeart/2005/8/layout/vList5"/>
    <dgm:cxn modelId="{6FFD5AD5-1331-4BC8-808E-ADB4993D70BA}" type="presParOf" srcId="{66506A2C-CF3F-4268-A195-305C39CC5A6E}" destId="{95D4C80D-24FF-4DBF-96F0-D6B42E9CF728}" srcOrd="0" destOrd="0" presId="urn:microsoft.com/office/officeart/2005/8/layout/vList5"/>
    <dgm:cxn modelId="{6C0E1D28-8DAA-4F23-A044-E1EDB96C8851}" type="presParOf" srcId="{66506A2C-CF3F-4268-A195-305C39CC5A6E}" destId="{01760B0C-BD99-457D-BDA0-B2558D88C8D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A4EDFA-81D1-414C-9B46-37D71059735C}" type="doc">
      <dgm:prSet loTypeId="urn:microsoft.com/office/officeart/2005/8/layout/chevron1" loCatId="process" qsTypeId="urn:microsoft.com/office/officeart/2005/8/quickstyle/simple5" qsCatId="simple" csTypeId="urn:microsoft.com/office/officeart/2005/8/colors/colorful5" csCatId="colorful" phldr="1"/>
      <dgm:spPr/>
      <dgm:t>
        <a:bodyPr/>
        <a:lstStyle/>
        <a:p>
          <a:endParaRPr lang="en-US"/>
        </a:p>
      </dgm:t>
    </dgm:pt>
    <dgm:pt modelId="{0CC6E2EB-D5F8-4581-B851-BF9A9756FD94}">
      <dgm:prSet phldrT="[Text]"/>
      <dgm:spPr/>
      <dgm:t>
        <a:bodyPr/>
        <a:lstStyle/>
        <a:p>
          <a:r>
            <a:rPr lang="en-US" dirty="0"/>
            <a:t>Create Target Metabolite List</a:t>
          </a:r>
        </a:p>
      </dgm:t>
    </dgm:pt>
    <dgm:pt modelId="{FCF678C0-C279-4EFF-828F-C739B5764E80}" type="parTrans" cxnId="{15D51F99-E6F9-4258-A715-2521500EF012}">
      <dgm:prSet/>
      <dgm:spPr/>
      <dgm:t>
        <a:bodyPr/>
        <a:lstStyle/>
        <a:p>
          <a:endParaRPr lang="en-US"/>
        </a:p>
      </dgm:t>
    </dgm:pt>
    <dgm:pt modelId="{81807CF9-D630-4990-B939-325939B28185}" type="sibTrans" cxnId="{15D51F99-E6F9-4258-A715-2521500EF012}">
      <dgm:prSet/>
      <dgm:spPr/>
      <dgm:t>
        <a:bodyPr/>
        <a:lstStyle/>
        <a:p>
          <a:endParaRPr lang="en-US"/>
        </a:p>
      </dgm:t>
    </dgm:pt>
    <dgm:pt modelId="{4F42DD63-97B9-4D0F-94E7-A2C42A4CB297}">
      <dgm:prSet phldrT="[Text]"/>
      <dgm:spPr/>
      <dgm:t>
        <a:bodyPr/>
        <a:lstStyle/>
        <a:p>
          <a:r>
            <a:rPr lang="en-US" dirty="0"/>
            <a:t>Acquire TOF Data</a:t>
          </a:r>
        </a:p>
      </dgm:t>
    </dgm:pt>
    <dgm:pt modelId="{346C4E19-5064-4F84-990A-CCE3D0FA05C5}" type="parTrans" cxnId="{E9784CDD-E90B-415A-B199-772F3209ADEE}">
      <dgm:prSet/>
      <dgm:spPr/>
      <dgm:t>
        <a:bodyPr/>
        <a:lstStyle/>
        <a:p>
          <a:endParaRPr lang="en-US"/>
        </a:p>
      </dgm:t>
    </dgm:pt>
    <dgm:pt modelId="{7072841B-0F59-4051-8420-7B920491DC50}" type="sibTrans" cxnId="{E9784CDD-E90B-415A-B199-772F3209ADEE}">
      <dgm:prSet/>
      <dgm:spPr/>
      <dgm:t>
        <a:bodyPr/>
        <a:lstStyle/>
        <a:p>
          <a:endParaRPr lang="en-US"/>
        </a:p>
      </dgm:t>
    </dgm:pt>
    <dgm:pt modelId="{98CBCA6C-BE9A-45E9-AF6B-5FA9D0EC8A78}">
      <dgm:prSet phldrT="[Text]"/>
      <dgm:spPr/>
      <dgm:t>
        <a:bodyPr/>
        <a:lstStyle/>
        <a:p>
          <a:r>
            <a:rPr lang="en-US" dirty="0"/>
            <a:t>Extract Isotopologue Features </a:t>
          </a:r>
        </a:p>
      </dgm:t>
    </dgm:pt>
    <dgm:pt modelId="{B3CAA780-F8B6-4AFD-BDEE-66A5BE85DE6C}" type="parTrans" cxnId="{53BAF8C9-CC40-4AFE-B8FE-B86825C2FB0A}">
      <dgm:prSet/>
      <dgm:spPr/>
      <dgm:t>
        <a:bodyPr/>
        <a:lstStyle/>
        <a:p>
          <a:endParaRPr lang="en-US"/>
        </a:p>
      </dgm:t>
    </dgm:pt>
    <dgm:pt modelId="{1E6AE42C-D8B8-4D2E-B779-282C25C69B82}" type="sibTrans" cxnId="{53BAF8C9-CC40-4AFE-B8FE-B86825C2FB0A}">
      <dgm:prSet/>
      <dgm:spPr/>
      <dgm:t>
        <a:bodyPr/>
        <a:lstStyle/>
        <a:p>
          <a:endParaRPr lang="en-US"/>
        </a:p>
      </dgm:t>
    </dgm:pt>
    <dgm:pt modelId="{E680C184-6BB9-4390-AB0B-302BC0FE044C}">
      <dgm:prSet phldrT="[Text]"/>
      <dgm:spPr/>
      <dgm:t>
        <a:bodyPr/>
        <a:lstStyle/>
        <a:p>
          <a:r>
            <a:rPr lang="en-US" dirty="0"/>
            <a:t>Visualize flux on Pathways</a:t>
          </a:r>
        </a:p>
      </dgm:t>
    </dgm:pt>
    <dgm:pt modelId="{480B9F62-370B-444B-8D55-F5EA6A4F158E}" type="parTrans" cxnId="{77891414-8958-4E2E-BD1B-E3DB082B1848}">
      <dgm:prSet/>
      <dgm:spPr/>
      <dgm:t>
        <a:bodyPr/>
        <a:lstStyle/>
        <a:p>
          <a:endParaRPr lang="en-US"/>
        </a:p>
      </dgm:t>
    </dgm:pt>
    <dgm:pt modelId="{9C9F1D30-C955-452B-9481-59224B566D5C}" type="sibTrans" cxnId="{77891414-8958-4E2E-BD1B-E3DB082B1848}">
      <dgm:prSet/>
      <dgm:spPr/>
      <dgm:t>
        <a:bodyPr/>
        <a:lstStyle/>
        <a:p>
          <a:endParaRPr lang="en-US"/>
        </a:p>
      </dgm:t>
    </dgm:pt>
    <dgm:pt modelId="{5A754628-3692-493D-B087-B57C33FA35E6}" type="pres">
      <dgm:prSet presAssocID="{CFA4EDFA-81D1-414C-9B46-37D71059735C}" presName="Name0" presStyleCnt="0">
        <dgm:presLayoutVars>
          <dgm:dir/>
          <dgm:animLvl val="lvl"/>
          <dgm:resizeHandles val="exact"/>
        </dgm:presLayoutVars>
      </dgm:prSet>
      <dgm:spPr/>
    </dgm:pt>
    <dgm:pt modelId="{1866EEF8-874D-4158-9046-412863DF3A22}" type="pres">
      <dgm:prSet presAssocID="{0CC6E2EB-D5F8-4581-B851-BF9A9756FD94}" presName="parTxOnly" presStyleLbl="node1" presStyleIdx="0" presStyleCnt="4">
        <dgm:presLayoutVars>
          <dgm:chMax val="0"/>
          <dgm:chPref val="0"/>
          <dgm:bulletEnabled val="1"/>
        </dgm:presLayoutVars>
      </dgm:prSet>
      <dgm:spPr/>
    </dgm:pt>
    <dgm:pt modelId="{8421A28A-139D-46FF-A5DC-E3994F028FC7}" type="pres">
      <dgm:prSet presAssocID="{81807CF9-D630-4990-B939-325939B28185}" presName="parTxOnlySpace" presStyleCnt="0"/>
      <dgm:spPr/>
    </dgm:pt>
    <dgm:pt modelId="{1CDF4171-133B-4FAC-88AC-FF196452C61B}" type="pres">
      <dgm:prSet presAssocID="{4F42DD63-97B9-4D0F-94E7-A2C42A4CB297}" presName="parTxOnly" presStyleLbl="node1" presStyleIdx="1" presStyleCnt="4">
        <dgm:presLayoutVars>
          <dgm:chMax val="0"/>
          <dgm:chPref val="0"/>
          <dgm:bulletEnabled val="1"/>
        </dgm:presLayoutVars>
      </dgm:prSet>
      <dgm:spPr/>
    </dgm:pt>
    <dgm:pt modelId="{4E9ADC88-1081-40D2-AFCE-E9F5762842B8}" type="pres">
      <dgm:prSet presAssocID="{7072841B-0F59-4051-8420-7B920491DC50}" presName="parTxOnlySpace" presStyleCnt="0"/>
      <dgm:spPr/>
    </dgm:pt>
    <dgm:pt modelId="{DD34BCFB-4FA1-4F09-8035-C97069AD93E0}" type="pres">
      <dgm:prSet presAssocID="{98CBCA6C-BE9A-45E9-AF6B-5FA9D0EC8A78}" presName="parTxOnly" presStyleLbl="node1" presStyleIdx="2" presStyleCnt="4">
        <dgm:presLayoutVars>
          <dgm:chMax val="0"/>
          <dgm:chPref val="0"/>
          <dgm:bulletEnabled val="1"/>
        </dgm:presLayoutVars>
      </dgm:prSet>
      <dgm:spPr/>
    </dgm:pt>
    <dgm:pt modelId="{FE9966C0-0763-4F8F-96EA-1EDCD7E01C74}" type="pres">
      <dgm:prSet presAssocID="{1E6AE42C-D8B8-4D2E-B779-282C25C69B82}" presName="parTxOnlySpace" presStyleCnt="0"/>
      <dgm:spPr/>
    </dgm:pt>
    <dgm:pt modelId="{EB55C55E-8889-4E9D-A1F3-3F7460A4AB87}" type="pres">
      <dgm:prSet presAssocID="{E680C184-6BB9-4390-AB0B-302BC0FE044C}" presName="parTxOnly" presStyleLbl="node1" presStyleIdx="3" presStyleCnt="4">
        <dgm:presLayoutVars>
          <dgm:chMax val="0"/>
          <dgm:chPref val="0"/>
          <dgm:bulletEnabled val="1"/>
        </dgm:presLayoutVars>
      </dgm:prSet>
      <dgm:spPr/>
    </dgm:pt>
  </dgm:ptLst>
  <dgm:cxnLst>
    <dgm:cxn modelId="{77891414-8958-4E2E-BD1B-E3DB082B1848}" srcId="{CFA4EDFA-81D1-414C-9B46-37D71059735C}" destId="{E680C184-6BB9-4390-AB0B-302BC0FE044C}" srcOrd="3" destOrd="0" parTransId="{480B9F62-370B-444B-8D55-F5EA6A4F158E}" sibTransId="{9C9F1D30-C955-452B-9481-59224B566D5C}"/>
    <dgm:cxn modelId="{B3878D3A-F16C-400E-A55B-AC14E1647D9D}" type="presOf" srcId="{CFA4EDFA-81D1-414C-9B46-37D71059735C}" destId="{5A754628-3692-493D-B087-B57C33FA35E6}" srcOrd="0" destOrd="0" presId="urn:microsoft.com/office/officeart/2005/8/layout/chevron1"/>
    <dgm:cxn modelId="{572AAE61-6B78-4023-ACCF-1DCA87744984}" type="presOf" srcId="{E680C184-6BB9-4390-AB0B-302BC0FE044C}" destId="{EB55C55E-8889-4E9D-A1F3-3F7460A4AB87}" srcOrd="0" destOrd="0" presId="urn:microsoft.com/office/officeart/2005/8/layout/chevron1"/>
    <dgm:cxn modelId="{BAA27465-7C83-4D66-9EE2-366F4F2FD600}" type="presOf" srcId="{4F42DD63-97B9-4D0F-94E7-A2C42A4CB297}" destId="{1CDF4171-133B-4FAC-88AC-FF196452C61B}" srcOrd="0" destOrd="0" presId="urn:microsoft.com/office/officeart/2005/8/layout/chevron1"/>
    <dgm:cxn modelId="{15D51F99-E6F9-4258-A715-2521500EF012}" srcId="{CFA4EDFA-81D1-414C-9B46-37D71059735C}" destId="{0CC6E2EB-D5F8-4581-B851-BF9A9756FD94}" srcOrd="0" destOrd="0" parTransId="{FCF678C0-C279-4EFF-828F-C739B5764E80}" sibTransId="{81807CF9-D630-4990-B939-325939B28185}"/>
    <dgm:cxn modelId="{F2ECC6A4-0FDB-41D4-98D3-7BD1EBF81D77}" type="presOf" srcId="{0CC6E2EB-D5F8-4581-B851-BF9A9756FD94}" destId="{1866EEF8-874D-4158-9046-412863DF3A22}" srcOrd="0" destOrd="0" presId="urn:microsoft.com/office/officeart/2005/8/layout/chevron1"/>
    <dgm:cxn modelId="{951CFAAE-AF28-4A99-B088-72E274799CDC}" type="presOf" srcId="{98CBCA6C-BE9A-45E9-AF6B-5FA9D0EC8A78}" destId="{DD34BCFB-4FA1-4F09-8035-C97069AD93E0}" srcOrd="0" destOrd="0" presId="urn:microsoft.com/office/officeart/2005/8/layout/chevron1"/>
    <dgm:cxn modelId="{53BAF8C9-CC40-4AFE-B8FE-B86825C2FB0A}" srcId="{CFA4EDFA-81D1-414C-9B46-37D71059735C}" destId="{98CBCA6C-BE9A-45E9-AF6B-5FA9D0EC8A78}" srcOrd="2" destOrd="0" parTransId="{B3CAA780-F8B6-4AFD-BDEE-66A5BE85DE6C}" sibTransId="{1E6AE42C-D8B8-4D2E-B779-282C25C69B82}"/>
    <dgm:cxn modelId="{E9784CDD-E90B-415A-B199-772F3209ADEE}" srcId="{CFA4EDFA-81D1-414C-9B46-37D71059735C}" destId="{4F42DD63-97B9-4D0F-94E7-A2C42A4CB297}" srcOrd="1" destOrd="0" parTransId="{346C4E19-5064-4F84-990A-CCE3D0FA05C5}" sibTransId="{7072841B-0F59-4051-8420-7B920491DC50}"/>
    <dgm:cxn modelId="{9E6D282B-77F3-4AD7-AD03-0E202B5A33AA}" type="presParOf" srcId="{5A754628-3692-493D-B087-B57C33FA35E6}" destId="{1866EEF8-874D-4158-9046-412863DF3A22}" srcOrd="0" destOrd="0" presId="urn:microsoft.com/office/officeart/2005/8/layout/chevron1"/>
    <dgm:cxn modelId="{2CA9760B-690E-4660-BE99-620FB752725D}" type="presParOf" srcId="{5A754628-3692-493D-B087-B57C33FA35E6}" destId="{8421A28A-139D-46FF-A5DC-E3994F028FC7}" srcOrd="1" destOrd="0" presId="urn:microsoft.com/office/officeart/2005/8/layout/chevron1"/>
    <dgm:cxn modelId="{BE02EA03-35C8-41BB-BE1F-ADF87B8608BE}" type="presParOf" srcId="{5A754628-3692-493D-B087-B57C33FA35E6}" destId="{1CDF4171-133B-4FAC-88AC-FF196452C61B}" srcOrd="2" destOrd="0" presId="urn:microsoft.com/office/officeart/2005/8/layout/chevron1"/>
    <dgm:cxn modelId="{350FD136-CAC2-4DFD-8D22-6FFC33B1D6ED}" type="presParOf" srcId="{5A754628-3692-493D-B087-B57C33FA35E6}" destId="{4E9ADC88-1081-40D2-AFCE-E9F5762842B8}" srcOrd="3" destOrd="0" presId="urn:microsoft.com/office/officeart/2005/8/layout/chevron1"/>
    <dgm:cxn modelId="{0FCE5FBE-2BA9-4149-A828-D08152D4B24F}" type="presParOf" srcId="{5A754628-3692-493D-B087-B57C33FA35E6}" destId="{DD34BCFB-4FA1-4F09-8035-C97069AD93E0}" srcOrd="4" destOrd="0" presId="urn:microsoft.com/office/officeart/2005/8/layout/chevron1"/>
    <dgm:cxn modelId="{FE77D3A6-F3F8-409D-81AB-722870938E27}" type="presParOf" srcId="{5A754628-3692-493D-B087-B57C33FA35E6}" destId="{FE9966C0-0763-4F8F-96EA-1EDCD7E01C74}" srcOrd="5" destOrd="0" presId="urn:microsoft.com/office/officeart/2005/8/layout/chevron1"/>
    <dgm:cxn modelId="{ED8FA0BE-E2C1-416A-B3F3-8CFAC8315943}" type="presParOf" srcId="{5A754628-3692-493D-B087-B57C33FA35E6}" destId="{EB55C55E-8889-4E9D-A1F3-3F7460A4AB87}"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F1747DE-12F7-4FC7-8A77-E2480D61CBDB}" type="doc">
      <dgm:prSet loTypeId="urn:microsoft.com/office/officeart/2005/8/layout/process2" loCatId="process" qsTypeId="urn:microsoft.com/office/officeart/2005/8/quickstyle/simple1" qsCatId="simple" csTypeId="urn:microsoft.com/office/officeart/2005/8/colors/accent1_2" csCatId="accent1" phldr="1"/>
      <dgm:spPr/>
    </dgm:pt>
    <dgm:pt modelId="{BFD2C2A2-DEE1-4AEA-816B-0E3506F596A6}">
      <dgm:prSet phldrT="[Text]" custT="1"/>
      <dgm:spPr>
        <a:solidFill>
          <a:schemeClr val="accent4">
            <a:lumMod val="60000"/>
            <a:lumOff val="40000"/>
          </a:schemeClr>
        </a:solidFill>
      </dgm:spPr>
      <dgm:t>
        <a:bodyPr/>
        <a:lstStyle/>
        <a:p>
          <a:r>
            <a:rPr lang="en-US" sz="1600" dirty="0"/>
            <a:t>2-hydroxyglutarate</a:t>
          </a:r>
        </a:p>
      </dgm:t>
    </dgm:pt>
    <dgm:pt modelId="{91B492B4-8AAB-4042-8972-BA89C34A0D73}" type="parTrans" cxnId="{2D38ED50-2D02-465F-A524-7BBAF7E202F6}">
      <dgm:prSet/>
      <dgm:spPr/>
      <dgm:t>
        <a:bodyPr/>
        <a:lstStyle/>
        <a:p>
          <a:endParaRPr lang="en-US" sz="1600"/>
        </a:p>
      </dgm:t>
    </dgm:pt>
    <dgm:pt modelId="{072BE079-7BC5-483C-90B7-258946D16448}" type="sibTrans" cxnId="{2D38ED50-2D02-465F-A524-7BBAF7E202F6}">
      <dgm:prSet custT="1"/>
      <dgm:spPr>
        <a:solidFill>
          <a:schemeClr val="accent4">
            <a:lumMod val="60000"/>
            <a:lumOff val="40000"/>
          </a:schemeClr>
        </a:solidFill>
      </dgm:spPr>
      <dgm:t>
        <a:bodyPr/>
        <a:lstStyle/>
        <a:p>
          <a:endParaRPr lang="en-US" sz="1600"/>
        </a:p>
      </dgm:t>
    </dgm:pt>
    <dgm:pt modelId="{3A325292-6AB8-4CE0-B834-8190366B074A}">
      <dgm:prSet phldrT="[Text]" custT="1"/>
      <dgm:spPr>
        <a:solidFill>
          <a:srgbClr val="008000"/>
        </a:solidFill>
        <a:ln w="57150">
          <a:solidFill>
            <a:schemeClr val="accent2"/>
          </a:solidFill>
        </a:ln>
      </dgm:spPr>
      <dgm:t>
        <a:bodyPr/>
        <a:lstStyle/>
        <a:p>
          <a:r>
            <a:rPr lang="en-US" sz="1600" dirty="0"/>
            <a:t>oxoglutarate</a:t>
          </a:r>
        </a:p>
      </dgm:t>
    </dgm:pt>
    <dgm:pt modelId="{DD2D5D52-AB7C-4576-AB3E-DBA73F3457DB}" type="parTrans" cxnId="{07721BCA-410E-4F50-A82B-600E88DCC77F}">
      <dgm:prSet/>
      <dgm:spPr/>
      <dgm:t>
        <a:bodyPr/>
        <a:lstStyle/>
        <a:p>
          <a:endParaRPr lang="en-US" sz="1600"/>
        </a:p>
      </dgm:t>
    </dgm:pt>
    <dgm:pt modelId="{DF04B9BF-3A9B-4DB2-AB4D-FB074254AF71}" type="sibTrans" cxnId="{07721BCA-410E-4F50-A82B-600E88DCC77F}">
      <dgm:prSet custT="1"/>
      <dgm:spPr>
        <a:solidFill>
          <a:schemeClr val="accent5">
            <a:lumMod val="60000"/>
            <a:lumOff val="40000"/>
          </a:schemeClr>
        </a:solidFill>
      </dgm:spPr>
      <dgm:t>
        <a:bodyPr/>
        <a:lstStyle/>
        <a:p>
          <a:endParaRPr lang="en-US" sz="1600" dirty="0"/>
        </a:p>
      </dgm:t>
    </dgm:pt>
    <dgm:pt modelId="{776AE552-F5D7-4BBC-A45E-6CF7B5DF1BF8}">
      <dgm:prSet phldrT="[Text]" custT="1"/>
      <dgm:spPr>
        <a:solidFill>
          <a:schemeClr val="accent5">
            <a:lumMod val="60000"/>
            <a:lumOff val="40000"/>
          </a:schemeClr>
        </a:solidFill>
      </dgm:spPr>
      <dgm:t>
        <a:bodyPr/>
        <a:lstStyle/>
        <a:p>
          <a:r>
            <a:rPr lang="en-US" sz="1600" dirty="0"/>
            <a:t>succinate</a:t>
          </a:r>
        </a:p>
      </dgm:t>
    </dgm:pt>
    <dgm:pt modelId="{95339C82-4B14-4519-B04F-99D5CFAFCF6D}" type="parTrans" cxnId="{6E587E6F-4AE3-4680-A626-105A71EA5A51}">
      <dgm:prSet/>
      <dgm:spPr/>
      <dgm:t>
        <a:bodyPr/>
        <a:lstStyle/>
        <a:p>
          <a:endParaRPr lang="en-US" sz="1600"/>
        </a:p>
      </dgm:t>
    </dgm:pt>
    <dgm:pt modelId="{E368E6EA-D457-479C-8175-3657D3299509}" type="sibTrans" cxnId="{6E587E6F-4AE3-4680-A626-105A71EA5A51}">
      <dgm:prSet/>
      <dgm:spPr/>
      <dgm:t>
        <a:bodyPr/>
        <a:lstStyle/>
        <a:p>
          <a:endParaRPr lang="en-US" sz="1600"/>
        </a:p>
      </dgm:t>
    </dgm:pt>
    <dgm:pt modelId="{F08C8B26-B5CA-4AE7-B876-E861AEB72E69}" type="pres">
      <dgm:prSet presAssocID="{0F1747DE-12F7-4FC7-8A77-E2480D61CBDB}" presName="linearFlow" presStyleCnt="0">
        <dgm:presLayoutVars>
          <dgm:resizeHandles val="exact"/>
        </dgm:presLayoutVars>
      </dgm:prSet>
      <dgm:spPr/>
    </dgm:pt>
    <dgm:pt modelId="{80E06CA1-496E-4345-A482-ED777FCF9175}" type="pres">
      <dgm:prSet presAssocID="{BFD2C2A2-DEE1-4AEA-816B-0E3506F596A6}" presName="node" presStyleLbl="node1" presStyleIdx="0" presStyleCnt="3" custScaleX="153405" custLinFactNeighborX="31708">
        <dgm:presLayoutVars>
          <dgm:bulletEnabled val="1"/>
        </dgm:presLayoutVars>
      </dgm:prSet>
      <dgm:spPr/>
    </dgm:pt>
    <dgm:pt modelId="{B544970F-7D5A-4480-9093-50F8592909B5}" type="pres">
      <dgm:prSet presAssocID="{072BE079-7BC5-483C-90B7-258946D16448}" presName="sibTrans" presStyleLbl="sibTrans2D1" presStyleIdx="0" presStyleCnt="2" custAng="10800000" custLinFactNeighborX="2076" custLinFactNeighborY="310"/>
      <dgm:spPr/>
    </dgm:pt>
    <dgm:pt modelId="{EEEA4FD3-8C6F-4743-8944-5E1D17B96C03}" type="pres">
      <dgm:prSet presAssocID="{072BE079-7BC5-483C-90B7-258946D16448}" presName="connectorText" presStyleLbl="sibTrans2D1" presStyleIdx="0" presStyleCnt="2"/>
      <dgm:spPr/>
    </dgm:pt>
    <dgm:pt modelId="{1DF9E9C9-F83D-4315-A90B-147DD4D6220B}" type="pres">
      <dgm:prSet presAssocID="{3A325292-6AB8-4CE0-B834-8190366B074A}" presName="node" presStyleLbl="node1" presStyleIdx="1" presStyleCnt="3" custScaleX="153405" custLinFactNeighborX="31708">
        <dgm:presLayoutVars>
          <dgm:bulletEnabled val="1"/>
        </dgm:presLayoutVars>
      </dgm:prSet>
      <dgm:spPr/>
    </dgm:pt>
    <dgm:pt modelId="{F475CA10-6A05-4FAD-8B26-12AC71442EBD}" type="pres">
      <dgm:prSet presAssocID="{DF04B9BF-3A9B-4DB2-AB4D-FB074254AF71}" presName="sibTrans" presStyleLbl="sibTrans2D1" presStyleIdx="1" presStyleCnt="2"/>
      <dgm:spPr/>
    </dgm:pt>
    <dgm:pt modelId="{BA77786F-9332-425A-BF55-6672D41F65FC}" type="pres">
      <dgm:prSet presAssocID="{DF04B9BF-3A9B-4DB2-AB4D-FB074254AF71}" presName="connectorText" presStyleLbl="sibTrans2D1" presStyleIdx="1" presStyleCnt="2"/>
      <dgm:spPr/>
    </dgm:pt>
    <dgm:pt modelId="{1D346639-430A-4C13-9B18-0C8DB2EC6321}" type="pres">
      <dgm:prSet presAssocID="{776AE552-F5D7-4BBC-A45E-6CF7B5DF1BF8}" presName="node" presStyleLbl="node1" presStyleIdx="2" presStyleCnt="3" custScaleX="153405" custLinFactX="47603" custLinFactY="27087" custLinFactNeighborX="100000" custLinFactNeighborY="100000">
        <dgm:presLayoutVars>
          <dgm:bulletEnabled val="1"/>
        </dgm:presLayoutVars>
      </dgm:prSet>
      <dgm:spPr/>
    </dgm:pt>
  </dgm:ptLst>
  <dgm:cxnLst>
    <dgm:cxn modelId="{ED0DFD08-6DD7-4B47-B649-6D03AEAA15AC}" type="presOf" srcId="{776AE552-F5D7-4BBC-A45E-6CF7B5DF1BF8}" destId="{1D346639-430A-4C13-9B18-0C8DB2EC6321}" srcOrd="0" destOrd="0" presId="urn:microsoft.com/office/officeart/2005/8/layout/process2"/>
    <dgm:cxn modelId="{0459830F-3ADF-46F2-841D-048D9A423008}" type="presOf" srcId="{DF04B9BF-3A9B-4DB2-AB4D-FB074254AF71}" destId="{BA77786F-9332-425A-BF55-6672D41F65FC}" srcOrd="1" destOrd="0" presId="urn:microsoft.com/office/officeart/2005/8/layout/process2"/>
    <dgm:cxn modelId="{CE9A9743-9BBD-4F65-9E52-6CD459317A42}" type="presOf" srcId="{0F1747DE-12F7-4FC7-8A77-E2480D61CBDB}" destId="{F08C8B26-B5CA-4AE7-B876-E861AEB72E69}" srcOrd="0" destOrd="0" presId="urn:microsoft.com/office/officeart/2005/8/layout/process2"/>
    <dgm:cxn modelId="{A4FF8F69-87AD-4758-B193-49C1DC62452B}" type="presOf" srcId="{072BE079-7BC5-483C-90B7-258946D16448}" destId="{B544970F-7D5A-4480-9093-50F8592909B5}" srcOrd="0" destOrd="0" presId="urn:microsoft.com/office/officeart/2005/8/layout/process2"/>
    <dgm:cxn modelId="{6E587E6F-4AE3-4680-A626-105A71EA5A51}" srcId="{0F1747DE-12F7-4FC7-8A77-E2480D61CBDB}" destId="{776AE552-F5D7-4BBC-A45E-6CF7B5DF1BF8}" srcOrd="2" destOrd="0" parTransId="{95339C82-4B14-4519-B04F-99D5CFAFCF6D}" sibTransId="{E368E6EA-D457-479C-8175-3657D3299509}"/>
    <dgm:cxn modelId="{2D38ED50-2D02-465F-A524-7BBAF7E202F6}" srcId="{0F1747DE-12F7-4FC7-8A77-E2480D61CBDB}" destId="{BFD2C2A2-DEE1-4AEA-816B-0E3506F596A6}" srcOrd="0" destOrd="0" parTransId="{91B492B4-8AAB-4042-8972-BA89C34A0D73}" sibTransId="{072BE079-7BC5-483C-90B7-258946D16448}"/>
    <dgm:cxn modelId="{E36ED07E-28B1-4BBF-9DC8-62F8A6A9DF34}" type="presOf" srcId="{BFD2C2A2-DEE1-4AEA-816B-0E3506F596A6}" destId="{80E06CA1-496E-4345-A482-ED777FCF9175}" srcOrd="0" destOrd="0" presId="urn:microsoft.com/office/officeart/2005/8/layout/process2"/>
    <dgm:cxn modelId="{36476FB3-591D-47AD-A2A0-C2F29CAB293E}" type="presOf" srcId="{3A325292-6AB8-4CE0-B834-8190366B074A}" destId="{1DF9E9C9-F83D-4315-A90B-147DD4D6220B}" srcOrd="0" destOrd="0" presId="urn:microsoft.com/office/officeart/2005/8/layout/process2"/>
    <dgm:cxn modelId="{07721BCA-410E-4F50-A82B-600E88DCC77F}" srcId="{0F1747DE-12F7-4FC7-8A77-E2480D61CBDB}" destId="{3A325292-6AB8-4CE0-B834-8190366B074A}" srcOrd="1" destOrd="0" parTransId="{DD2D5D52-AB7C-4576-AB3E-DBA73F3457DB}" sibTransId="{DF04B9BF-3A9B-4DB2-AB4D-FB074254AF71}"/>
    <dgm:cxn modelId="{C252B2E6-5A30-4EC2-9775-3C0D5DCF470F}" type="presOf" srcId="{072BE079-7BC5-483C-90B7-258946D16448}" destId="{EEEA4FD3-8C6F-4743-8944-5E1D17B96C03}" srcOrd="1" destOrd="0" presId="urn:microsoft.com/office/officeart/2005/8/layout/process2"/>
    <dgm:cxn modelId="{ACA796F8-9BB6-4DD2-81A9-B83EBD9DDD5F}" type="presOf" srcId="{DF04B9BF-3A9B-4DB2-AB4D-FB074254AF71}" destId="{F475CA10-6A05-4FAD-8B26-12AC71442EBD}" srcOrd="0" destOrd="0" presId="urn:microsoft.com/office/officeart/2005/8/layout/process2"/>
    <dgm:cxn modelId="{13C9E651-7D28-4BB3-9F7B-E3351132E9B4}" type="presParOf" srcId="{F08C8B26-B5CA-4AE7-B876-E861AEB72E69}" destId="{80E06CA1-496E-4345-A482-ED777FCF9175}" srcOrd="0" destOrd="0" presId="urn:microsoft.com/office/officeart/2005/8/layout/process2"/>
    <dgm:cxn modelId="{B058DEC6-1441-4DD8-82A7-DE643C188137}" type="presParOf" srcId="{F08C8B26-B5CA-4AE7-B876-E861AEB72E69}" destId="{B544970F-7D5A-4480-9093-50F8592909B5}" srcOrd="1" destOrd="0" presId="urn:microsoft.com/office/officeart/2005/8/layout/process2"/>
    <dgm:cxn modelId="{9674C2D3-BB27-4B1C-A01A-7569D4D4B648}" type="presParOf" srcId="{B544970F-7D5A-4480-9093-50F8592909B5}" destId="{EEEA4FD3-8C6F-4743-8944-5E1D17B96C03}" srcOrd="0" destOrd="0" presId="urn:microsoft.com/office/officeart/2005/8/layout/process2"/>
    <dgm:cxn modelId="{1CECF7D8-900D-4E93-A874-9DDE106ABA5F}" type="presParOf" srcId="{F08C8B26-B5CA-4AE7-B876-E861AEB72E69}" destId="{1DF9E9C9-F83D-4315-A90B-147DD4D6220B}" srcOrd="2" destOrd="0" presId="urn:microsoft.com/office/officeart/2005/8/layout/process2"/>
    <dgm:cxn modelId="{3AA58D6B-A716-4715-B025-0C6D88C70A88}" type="presParOf" srcId="{F08C8B26-B5CA-4AE7-B876-E861AEB72E69}" destId="{F475CA10-6A05-4FAD-8B26-12AC71442EBD}" srcOrd="3" destOrd="0" presId="urn:microsoft.com/office/officeart/2005/8/layout/process2"/>
    <dgm:cxn modelId="{FF8225F5-0F02-4D75-A366-9B1E260A5C70}" type="presParOf" srcId="{F475CA10-6A05-4FAD-8B26-12AC71442EBD}" destId="{BA77786F-9332-425A-BF55-6672D41F65FC}" srcOrd="0" destOrd="0" presId="urn:microsoft.com/office/officeart/2005/8/layout/process2"/>
    <dgm:cxn modelId="{70EA1E07-F3A0-4E96-B6C3-ED5C4F63E72A}" type="presParOf" srcId="{F08C8B26-B5CA-4AE7-B876-E861AEB72E69}" destId="{1D346639-430A-4C13-9B18-0C8DB2EC6321}"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1747DE-12F7-4FC7-8A77-E2480D61CBDB}" type="doc">
      <dgm:prSet loTypeId="urn:microsoft.com/office/officeart/2005/8/layout/process2" loCatId="process" qsTypeId="urn:microsoft.com/office/officeart/2005/8/quickstyle/simple1" qsCatId="simple" csTypeId="urn:microsoft.com/office/officeart/2005/8/colors/accent1_2" csCatId="accent1" phldr="1"/>
      <dgm:spPr/>
    </dgm:pt>
    <dgm:pt modelId="{BFD2C2A2-DEE1-4AEA-816B-0E3506F596A6}">
      <dgm:prSet phldrT="[Text]" custT="1"/>
      <dgm:spPr>
        <a:solidFill>
          <a:schemeClr val="accent4">
            <a:lumMod val="60000"/>
            <a:lumOff val="40000"/>
          </a:schemeClr>
        </a:solidFill>
        <a:ln w="57150">
          <a:solidFill>
            <a:schemeClr val="accent2"/>
          </a:solidFill>
        </a:ln>
      </dgm:spPr>
      <dgm:t>
        <a:bodyPr/>
        <a:lstStyle/>
        <a:p>
          <a:r>
            <a:rPr lang="en-US" sz="1600" dirty="0"/>
            <a:t>2-hydroxyglutarate</a:t>
          </a:r>
        </a:p>
      </dgm:t>
    </dgm:pt>
    <dgm:pt modelId="{91B492B4-8AAB-4042-8972-BA89C34A0D73}" type="parTrans" cxnId="{2D38ED50-2D02-465F-A524-7BBAF7E202F6}">
      <dgm:prSet/>
      <dgm:spPr/>
      <dgm:t>
        <a:bodyPr/>
        <a:lstStyle/>
        <a:p>
          <a:endParaRPr lang="en-US" sz="1600"/>
        </a:p>
      </dgm:t>
    </dgm:pt>
    <dgm:pt modelId="{072BE079-7BC5-483C-90B7-258946D16448}" type="sibTrans" cxnId="{2D38ED50-2D02-465F-A524-7BBAF7E202F6}">
      <dgm:prSet custT="1"/>
      <dgm:spPr>
        <a:solidFill>
          <a:schemeClr val="accent4">
            <a:lumMod val="60000"/>
            <a:lumOff val="40000"/>
          </a:schemeClr>
        </a:solidFill>
      </dgm:spPr>
      <dgm:t>
        <a:bodyPr/>
        <a:lstStyle/>
        <a:p>
          <a:endParaRPr lang="en-US" sz="1600"/>
        </a:p>
      </dgm:t>
    </dgm:pt>
    <dgm:pt modelId="{3A325292-6AB8-4CE0-B834-8190366B074A}">
      <dgm:prSet phldrT="[Text]" custT="1"/>
      <dgm:spPr>
        <a:solidFill>
          <a:srgbClr val="008000"/>
        </a:solidFill>
        <a:ln w="57150">
          <a:noFill/>
        </a:ln>
      </dgm:spPr>
      <dgm:t>
        <a:bodyPr/>
        <a:lstStyle/>
        <a:p>
          <a:r>
            <a:rPr lang="en-US" sz="1600" dirty="0"/>
            <a:t>oxoglutarate</a:t>
          </a:r>
        </a:p>
      </dgm:t>
    </dgm:pt>
    <dgm:pt modelId="{DD2D5D52-AB7C-4576-AB3E-DBA73F3457DB}" type="parTrans" cxnId="{07721BCA-410E-4F50-A82B-600E88DCC77F}">
      <dgm:prSet/>
      <dgm:spPr/>
      <dgm:t>
        <a:bodyPr/>
        <a:lstStyle/>
        <a:p>
          <a:endParaRPr lang="en-US" sz="1600"/>
        </a:p>
      </dgm:t>
    </dgm:pt>
    <dgm:pt modelId="{DF04B9BF-3A9B-4DB2-AB4D-FB074254AF71}" type="sibTrans" cxnId="{07721BCA-410E-4F50-A82B-600E88DCC77F}">
      <dgm:prSet custT="1"/>
      <dgm:spPr>
        <a:solidFill>
          <a:schemeClr val="accent5">
            <a:lumMod val="60000"/>
            <a:lumOff val="40000"/>
          </a:schemeClr>
        </a:solidFill>
      </dgm:spPr>
      <dgm:t>
        <a:bodyPr/>
        <a:lstStyle/>
        <a:p>
          <a:endParaRPr lang="en-US" sz="1600" dirty="0"/>
        </a:p>
      </dgm:t>
    </dgm:pt>
    <dgm:pt modelId="{776AE552-F5D7-4BBC-A45E-6CF7B5DF1BF8}">
      <dgm:prSet phldrT="[Text]" custT="1"/>
      <dgm:spPr>
        <a:solidFill>
          <a:schemeClr val="accent5">
            <a:lumMod val="60000"/>
            <a:lumOff val="40000"/>
          </a:schemeClr>
        </a:solidFill>
      </dgm:spPr>
      <dgm:t>
        <a:bodyPr/>
        <a:lstStyle/>
        <a:p>
          <a:r>
            <a:rPr lang="en-US" sz="1600" dirty="0"/>
            <a:t>succinate</a:t>
          </a:r>
        </a:p>
      </dgm:t>
    </dgm:pt>
    <dgm:pt modelId="{95339C82-4B14-4519-B04F-99D5CFAFCF6D}" type="parTrans" cxnId="{6E587E6F-4AE3-4680-A626-105A71EA5A51}">
      <dgm:prSet/>
      <dgm:spPr/>
      <dgm:t>
        <a:bodyPr/>
        <a:lstStyle/>
        <a:p>
          <a:endParaRPr lang="en-US" sz="1600"/>
        </a:p>
      </dgm:t>
    </dgm:pt>
    <dgm:pt modelId="{E368E6EA-D457-479C-8175-3657D3299509}" type="sibTrans" cxnId="{6E587E6F-4AE3-4680-A626-105A71EA5A51}">
      <dgm:prSet/>
      <dgm:spPr/>
      <dgm:t>
        <a:bodyPr/>
        <a:lstStyle/>
        <a:p>
          <a:endParaRPr lang="en-US" sz="1600"/>
        </a:p>
      </dgm:t>
    </dgm:pt>
    <dgm:pt modelId="{F08C8B26-B5CA-4AE7-B876-E861AEB72E69}" type="pres">
      <dgm:prSet presAssocID="{0F1747DE-12F7-4FC7-8A77-E2480D61CBDB}" presName="linearFlow" presStyleCnt="0">
        <dgm:presLayoutVars>
          <dgm:resizeHandles val="exact"/>
        </dgm:presLayoutVars>
      </dgm:prSet>
      <dgm:spPr/>
    </dgm:pt>
    <dgm:pt modelId="{80E06CA1-496E-4345-A482-ED777FCF9175}" type="pres">
      <dgm:prSet presAssocID="{BFD2C2A2-DEE1-4AEA-816B-0E3506F596A6}" presName="node" presStyleLbl="node1" presStyleIdx="0" presStyleCnt="3" custScaleX="153405" custLinFactNeighborX="31708">
        <dgm:presLayoutVars>
          <dgm:bulletEnabled val="1"/>
        </dgm:presLayoutVars>
      </dgm:prSet>
      <dgm:spPr/>
    </dgm:pt>
    <dgm:pt modelId="{B544970F-7D5A-4480-9093-50F8592909B5}" type="pres">
      <dgm:prSet presAssocID="{072BE079-7BC5-483C-90B7-258946D16448}" presName="sibTrans" presStyleLbl="sibTrans2D1" presStyleIdx="0" presStyleCnt="2" custAng="10800000" custLinFactNeighborX="2076" custLinFactNeighborY="310"/>
      <dgm:spPr/>
    </dgm:pt>
    <dgm:pt modelId="{EEEA4FD3-8C6F-4743-8944-5E1D17B96C03}" type="pres">
      <dgm:prSet presAssocID="{072BE079-7BC5-483C-90B7-258946D16448}" presName="connectorText" presStyleLbl="sibTrans2D1" presStyleIdx="0" presStyleCnt="2"/>
      <dgm:spPr/>
    </dgm:pt>
    <dgm:pt modelId="{1DF9E9C9-F83D-4315-A90B-147DD4D6220B}" type="pres">
      <dgm:prSet presAssocID="{3A325292-6AB8-4CE0-B834-8190366B074A}" presName="node" presStyleLbl="node1" presStyleIdx="1" presStyleCnt="3" custScaleX="153405" custLinFactNeighborX="31708">
        <dgm:presLayoutVars>
          <dgm:bulletEnabled val="1"/>
        </dgm:presLayoutVars>
      </dgm:prSet>
      <dgm:spPr/>
    </dgm:pt>
    <dgm:pt modelId="{F475CA10-6A05-4FAD-8B26-12AC71442EBD}" type="pres">
      <dgm:prSet presAssocID="{DF04B9BF-3A9B-4DB2-AB4D-FB074254AF71}" presName="sibTrans" presStyleLbl="sibTrans2D1" presStyleIdx="1" presStyleCnt="2"/>
      <dgm:spPr/>
    </dgm:pt>
    <dgm:pt modelId="{BA77786F-9332-425A-BF55-6672D41F65FC}" type="pres">
      <dgm:prSet presAssocID="{DF04B9BF-3A9B-4DB2-AB4D-FB074254AF71}" presName="connectorText" presStyleLbl="sibTrans2D1" presStyleIdx="1" presStyleCnt="2"/>
      <dgm:spPr/>
    </dgm:pt>
    <dgm:pt modelId="{1D346639-430A-4C13-9B18-0C8DB2EC6321}" type="pres">
      <dgm:prSet presAssocID="{776AE552-F5D7-4BBC-A45E-6CF7B5DF1BF8}" presName="node" presStyleLbl="node1" presStyleIdx="2" presStyleCnt="3" custScaleX="153405" custLinFactX="47603" custLinFactY="27087" custLinFactNeighborX="100000" custLinFactNeighborY="100000">
        <dgm:presLayoutVars>
          <dgm:bulletEnabled val="1"/>
        </dgm:presLayoutVars>
      </dgm:prSet>
      <dgm:spPr/>
    </dgm:pt>
  </dgm:ptLst>
  <dgm:cxnLst>
    <dgm:cxn modelId="{ED0DFD08-6DD7-4B47-B649-6D03AEAA15AC}" type="presOf" srcId="{776AE552-F5D7-4BBC-A45E-6CF7B5DF1BF8}" destId="{1D346639-430A-4C13-9B18-0C8DB2EC6321}" srcOrd="0" destOrd="0" presId="urn:microsoft.com/office/officeart/2005/8/layout/process2"/>
    <dgm:cxn modelId="{0459830F-3ADF-46F2-841D-048D9A423008}" type="presOf" srcId="{DF04B9BF-3A9B-4DB2-AB4D-FB074254AF71}" destId="{BA77786F-9332-425A-BF55-6672D41F65FC}" srcOrd="1" destOrd="0" presId="urn:microsoft.com/office/officeart/2005/8/layout/process2"/>
    <dgm:cxn modelId="{CE9A9743-9BBD-4F65-9E52-6CD459317A42}" type="presOf" srcId="{0F1747DE-12F7-4FC7-8A77-E2480D61CBDB}" destId="{F08C8B26-B5CA-4AE7-B876-E861AEB72E69}" srcOrd="0" destOrd="0" presId="urn:microsoft.com/office/officeart/2005/8/layout/process2"/>
    <dgm:cxn modelId="{A4FF8F69-87AD-4758-B193-49C1DC62452B}" type="presOf" srcId="{072BE079-7BC5-483C-90B7-258946D16448}" destId="{B544970F-7D5A-4480-9093-50F8592909B5}" srcOrd="0" destOrd="0" presId="urn:microsoft.com/office/officeart/2005/8/layout/process2"/>
    <dgm:cxn modelId="{6E587E6F-4AE3-4680-A626-105A71EA5A51}" srcId="{0F1747DE-12F7-4FC7-8A77-E2480D61CBDB}" destId="{776AE552-F5D7-4BBC-A45E-6CF7B5DF1BF8}" srcOrd="2" destOrd="0" parTransId="{95339C82-4B14-4519-B04F-99D5CFAFCF6D}" sibTransId="{E368E6EA-D457-479C-8175-3657D3299509}"/>
    <dgm:cxn modelId="{2D38ED50-2D02-465F-A524-7BBAF7E202F6}" srcId="{0F1747DE-12F7-4FC7-8A77-E2480D61CBDB}" destId="{BFD2C2A2-DEE1-4AEA-816B-0E3506F596A6}" srcOrd="0" destOrd="0" parTransId="{91B492B4-8AAB-4042-8972-BA89C34A0D73}" sibTransId="{072BE079-7BC5-483C-90B7-258946D16448}"/>
    <dgm:cxn modelId="{E36ED07E-28B1-4BBF-9DC8-62F8A6A9DF34}" type="presOf" srcId="{BFD2C2A2-DEE1-4AEA-816B-0E3506F596A6}" destId="{80E06CA1-496E-4345-A482-ED777FCF9175}" srcOrd="0" destOrd="0" presId="urn:microsoft.com/office/officeart/2005/8/layout/process2"/>
    <dgm:cxn modelId="{36476FB3-591D-47AD-A2A0-C2F29CAB293E}" type="presOf" srcId="{3A325292-6AB8-4CE0-B834-8190366B074A}" destId="{1DF9E9C9-F83D-4315-A90B-147DD4D6220B}" srcOrd="0" destOrd="0" presId="urn:microsoft.com/office/officeart/2005/8/layout/process2"/>
    <dgm:cxn modelId="{07721BCA-410E-4F50-A82B-600E88DCC77F}" srcId="{0F1747DE-12F7-4FC7-8A77-E2480D61CBDB}" destId="{3A325292-6AB8-4CE0-B834-8190366B074A}" srcOrd="1" destOrd="0" parTransId="{DD2D5D52-AB7C-4576-AB3E-DBA73F3457DB}" sibTransId="{DF04B9BF-3A9B-4DB2-AB4D-FB074254AF71}"/>
    <dgm:cxn modelId="{C252B2E6-5A30-4EC2-9775-3C0D5DCF470F}" type="presOf" srcId="{072BE079-7BC5-483C-90B7-258946D16448}" destId="{EEEA4FD3-8C6F-4743-8944-5E1D17B96C03}" srcOrd="1" destOrd="0" presId="urn:microsoft.com/office/officeart/2005/8/layout/process2"/>
    <dgm:cxn modelId="{ACA796F8-9BB6-4DD2-81A9-B83EBD9DDD5F}" type="presOf" srcId="{DF04B9BF-3A9B-4DB2-AB4D-FB074254AF71}" destId="{F475CA10-6A05-4FAD-8B26-12AC71442EBD}" srcOrd="0" destOrd="0" presId="urn:microsoft.com/office/officeart/2005/8/layout/process2"/>
    <dgm:cxn modelId="{13C9E651-7D28-4BB3-9F7B-E3351132E9B4}" type="presParOf" srcId="{F08C8B26-B5CA-4AE7-B876-E861AEB72E69}" destId="{80E06CA1-496E-4345-A482-ED777FCF9175}" srcOrd="0" destOrd="0" presId="urn:microsoft.com/office/officeart/2005/8/layout/process2"/>
    <dgm:cxn modelId="{B058DEC6-1441-4DD8-82A7-DE643C188137}" type="presParOf" srcId="{F08C8B26-B5CA-4AE7-B876-E861AEB72E69}" destId="{B544970F-7D5A-4480-9093-50F8592909B5}" srcOrd="1" destOrd="0" presId="urn:microsoft.com/office/officeart/2005/8/layout/process2"/>
    <dgm:cxn modelId="{9674C2D3-BB27-4B1C-A01A-7569D4D4B648}" type="presParOf" srcId="{B544970F-7D5A-4480-9093-50F8592909B5}" destId="{EEEA4FD3-8C6F-4743-8944-5E1D17B96C03}" srcOrd="0" destOrd="0" presId="urn:microsoft.com/office/officeart/2005/8/layout/process2"/>
    <dgm:cxn modelId="{1CECF7D8-900D-4E93-A874-9DDE106ABA5F}" type="presParOf" srcId="{F08C8B26-B5CA-4AE7-B876-E861AEB72E69}" destId="{1DF9E9C9-F83D-4315-A90B-147DD4D6220B}" srcOrd="2" destOrd="0" presId="urn:microsoft.com/office/officeart/2005/8/layout/process2"/>
    <dgm:cxn modelId="{3AA58D6B-A716-4715-B025-0C6D88C70A88}" type="presParOf" srcId="{F08C8B26-B5CA-4AE7-B876-E861AEB72E69}" destId="{F475CA10-6A05-4FAD-8B26-12AC71442EBD}" srcOrd="3" destOrd="0" presId="urn:microsoft.com/office/officeart/2005/8/layout/process2"/>
    <dgm:cxn modelId="{FF8225F5-0F02-4D75-A366-9B1E260A5C70}" type="presParOf" srcId="{F475CA10-6A05-4FAD-8B26-12AC71442EBD}" destId="{BA77786F-9332-425A-BF55-6672D41F65FC}" srcOrd="0" destOrd="0" presId="urn:microsoft.com/office/officeart/2005/8/layout/process2"/>
    <dgm:cxn modelId="{70EA1E07-F3A0-4E96-B6C3-ED5C4F63E72A}" type="presParOf" srcId="{F08C8B26-B5CA-4AE7-B876-E861AEB72E69}" destId="{1D346639-430A-4C13-9B18-0C8DB2EC6321}" srcOrd="4"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F1747DE-12F7-4FC7-8A77-E2480D61CBDB}" type="doc">
      <dgm:prSet loTypeId="urn:microsoft.com/office/officeart/2005/8/layout/process2" loCatId="process" qsTypeId="urn:microsoft.com/office/officeart/2005/8/quickstyle/simple1" qsCatId="simple" csTypeId="urn:microsoft.com/office/officeart/2005/8/colors/accent1_2" csCatId="accent1" phldr="1"/>
      <dgm:spPr/>
    </dgm:pt>
    <dgm:pt modelId="{BFD2C2A2-DEE1-4AEA-816B-0E3506F596A6}">
      <dgm:prSet phldrT="[Text]" custT="1"/>
      <dgm:spPr>
        <a:solidFill>
          <a:schemeClr val="accent4">
            <a:lumMod val="60000"/>
            <a:lumOff val="40000"/>
          </a:schemeClr>
        </a:solidFill>
      </dgm:spPr>
      <dgm:t>
        <a:bodyPr/>
        <a:lstStyle/>
        <a:p>
          <a:r>
            <a:rPr lang="en-US" sz="1600" dirty="0"/>
            <a:t>2-hydroxyglutarate</a:t>
          </a:r>
        </a:p>
      </dgm:t>
    </dgm:pt>
    <dgm:pt modelId="{91B492B4-8AAB-4042-8972-BA89C34A0D73}" type="parTrans" cxnId="{2D38ED50-2D02-465F-A524-7BBAF7E202F6}">
      <dgm:prSet/>
      <dgm:spPr/>
      <dgm:t>
        <a:bodyPr/>
        <a:lstStyle/>
        <a:p>
          <a:endParaRPr lang="en-US" sz="1600"/>
        </a:p>
      </dgm:t>
    </dgm:pt>
    <dgm:pt modelId="{072BE079-7BC5-483C-90B7-258946D16448}" type="sibTrans" cxnId="{2D38ED50-2D02-465F-A524-7BBAF7E202F6}">
      <dgm:prSet custT="1"/>
      <dgm:spPr>
        <a:solidFill>
          <a:schemeClr val="accent4">
            <a:lumMod val="60000"/>
            <a:lumOff val="40000"/>
          </a:schemeClr>
        </a:solidFill>
      </dgm:spPr>
      <dgm:t>
        <a:bodyPr/>
        <a:lstStyle/>
        <a:p>
          <a:endParaRPr lang="en-US" sz="1600"/>
        </a:p>
      </dgm:t>
    </dgm:pt>
    <dgm:pt modelId="{3A325292-6AB8-4CE0-B834-8190366B074A}">
      <dgm:prSet phldrT="[Text]" custT="1"/>
      <dgm:spPr>
        <a:solidFill>
          <a:srgbClr val="008000"/>
        </a:solidFill>
        <a:ln w="57150">
          <a:noFill/>
        </a:ln>
      </dgm:spPr>
      <dgm:t>
        <a:bodyPr/>
        <a:lstStyle/>
        <a:p>
          <a:r>
            <a:rPr lang="en-US" sz="1600" dirty="0"/>
            <a:t>oxoglutarate</a:t>
          </a:r>
        </a:p>
      </dgm:t>
    </dgm:pt>
    <dgm:pt modelId="{DD2D5D52-AB7C-4576-AB3E-DBA73F3457DB}" type="parTrans" cxnId="{07721BCA-410E-4F50-A82B-600E88DCC77F}">
      <dgm:prSet/>
      <dgm:spPr/>
      <dgm:t>
        <a:bodyPr/>
        <a:lstStyle/>
        <a:p>
          <a:endParaRPr lang="en-US" sz="1600"/>
        </a:p>
      </dgm:t>
    </dgm:pt>
    <dgm:pt modelId="{DF04B9BF-3A9B-4DB2-AB4D-FB074254AF71}" type="sibTrans" cxnId="{07721BCA-410E-4F50-A82B-600E88DCC77F}">
      <dgm:prSet custT="1"/>
      <dgm:spPr>
        <a:solidFill>
          <a:schemeClr val="accent5">
            <a:lumMod val="60000"/>
            <a:lumOff val="40000"/>
          </a:schemeClr>
        </a:solidFill>
      </dgm:spPr>
      <dgm:t>
        <a:bodyPr/>
        <a:lstStyle/>
        <a:p>
          <a:endParaRPr lang="en-US" sz="1600" dirty="0"/>
        </a:p>
      </dgm:t>
    </dgm:pt>
    <dgm:pt modelId="{776AE552-F5D7-4BBC-A45E-6CF7B5DF1BF8}">
      <dgm:prSet phldrT="[Text]" custT="1"/>
      <dgm:spPr>
        <a:solidFill>
          <a:schemeClr val="accent5">
            <a:lumMod val="60000"/>
            <a:lumOff val="40000"/>
          </a:schemeClr>
        </a:solidFill>
        <a:ln w="57150">
          <a:solidFill>
            <a:schemeClr val="accent2"/>
          </a:solidFill>
        </a:ln>
      </dgm:spPr>
      <dgm:t>
        <a:bodyPr/>
        <a:lstStyle/>
        <a:p>
          <a:r>
            <a:rPr lang="en-US" sz="1600" dirty="0"/>
            <a:t>succinate</a:t>
          </a:r>
        </a:p>
      </dgm:t>
    </dgm:pt>
    <dgm:pt modelId="{95339C82-4B14-4519-B04F-99D5CFAFCF6D}" type="parTrans" cxnId="{6E587E6F-4AE3-4680-A626-105A71EA5A51}">
      <dgm:prSet/>
      <dgm:spPr/>
      <dgm:t>
        <a:bodyPr/>
        <a:lstStyle/>
        <a:p>
          <a:endParaRPr lang="en-US" sz="1600"/>
        </a:p>
      </dgm:t>
    </dgm:pt>
    <dgm:pt modelId="{E368E6EA-D457-479C-8175-3657D3299509}" type="sibTrans" cxnId="{6E587E6F-4AE3-4680-A626-105A71EA5A51}">
      <dgm:prSet/>
      <dgm:spPr/>
      <dgm:t>
        <a:bodyPr/>
        <a:lstStyle/>
        <a:p>
          <a:endParaRPr lang="en-US" sz="1600"/>
        </a:p>
      </dgm:t>
    </dgm:pt>
    <dgm:pt modelId="{F08C8B26-B5CA-4AE7-B876-E861AEB72E69}" type="pres">
      <dgm:prSet presAssocID="{0F1747DE-12F7-4FC7-8A77-E2480D61CBDB}" presName="linearFlow" presStyleCnt="0">
        <dgm:presLayoutVars>
          <dgm:resizeHandles val="exact"/>
        </dgm:presLayoutVars>
      </dgm:prSet>
      <dgm:spPr/>
    </dgm:pt>
    <dgm:pt modelId="{80E06CA1-496E-4345-A482-ED777FCF9175}" type="pres">
      <dgm:prSet presAssocID="{BFD2C2A2-DEE1-4AEA-816B-0E3506F596A6}" presName="node" presStyleLbl="node1" presStyleIdx="0" presStyleCnt="3" custScaleX="153405" custLinFactNeighborX="31708">
        <dgm:presLayoutVars>
          <dgm:bulletEnabled val="1"/>
        </dgm:presLayoutVars>
      </dgm:prSet>
      <dgm:spPr/>
    </dgm:pt>
    <dgm:pt modelId="{B544970F-7D5A-4480-9093-50F8592909B5}" type="pres">
      <dgm:prSet presAssocID="{072BE079-7BC5-483C-90B7-258946D16448}" presName="sibTrans" presStyleLbl="sibTrans2D1" presStyleIdx="0" presStyleCnt="2" custAng="10800000" custLinFactNeighborX="2076" custLinFactNeighborY="310"/>
      <dgm:spPr/>
    </dgm:pt>
    <dgm:pt modelId="{EEEA4FD3-8C6F-4743-8944-5E1D17B96C03}" type="pres">
      <dgm:prSet presAssocID="{072BE079-7BC5-483C-90B7-258946D16448}" presName="connectorText" presStyleLbl="sibTrans2D1" presStyleIdx="0" presStyleCnt="2"/>
      <dgm:spPr/>
    </dgm:pt>
    <dgm:pt modelId="{1DF9E9C9-F83D-4315-A90B-147DD4D6220B}" type="pres">
      <dgm:prSet presAssocID="{3A325292-6AB8-4CE0-B834-8190366B074A}" presName="node" presStyleLbl="node1" presStyleIdx="1" presStyleCnt="3" custScaleX="153405" custLinFactNeighborX="31708">
        <dgm:presLayoutVars>
          <dgm:bulletEnabled val="1"/>
        </dgm:presLayoutVars>
      </dgm:prSet>
      <dgm:spPr/>
    </dgm:pt>
    <dgm:pt modelId="{F475CA10-6A05-4FAD-8B26-12AC71442EBD}" type="pres">
      <dgm:prSet presAssocID="{DF04B9BF-3A9B-4DB2-AB4D-FB074254AF71}" presName="sibTrans" presStyleLbl="sibTrans2D1" presStyleIdx="1" presStyleCnt="2"/>
      <dgm:spPr/>
    </dgm:pt>
    <dgm:pt modelId="{BA77786F-9332-425A-BF55-6672D41F65FC}" type="pres">
      <dgm:prSet presAssocID="{DF04B9BF-3A9B-4DB2-AB4D-FB074254AF71}" presName="connectorText" presStyleLbl="sibTrans2D1" presStyleIdx="1" presStyleCnt="2"/>
      <dgm:spPr/>
    </dgm:pt>
    <dgm:pt modelId="{1D346639-430A-4C13-9B18-0C8DB2EC6321}" type="pres">
      <dgm:prSet presAssocID="{776AE552-F5D7-4BBC-A45E-6CF7B5DF1BF8}" presName="node" presStyleLbl="node1" presStyleIdx="2" presStyleCnt="3" custScaleX="153405" custLinFactX="47603" custLinFactY="27087" custLinFactNeighborX="100000" custLinFactNeighborY="100000">
        <dgm:presLayoutVars>
          <dgm:bulletEnabled val="1"/>
        </dgm:presLayoutVars>
      </dgm:prSet>
      <dgm:spPr/>
    </dgm:pt>
  </dgm:ptLst>
  <dgm:cxnLst>
    <dgm:cxn modelId="{ED0DFD08-6DD7-4B47-B649-6D03AEAA15AC}" type="presOf" srcId="{776AE552-F5D7-4BBC-A45E-6CF7B5DF1BF8}" destId="{1D346639-430A-4C13-9B18-0C8DB2EC6321}" srcOrd="0" destOrd="0" presId="urn:microsoft.com/office/officeart/2005/8/layout/process2"/>
    <dgm:cxn modelId="{0459830F-3ADF-46F2-841D-048D9A423008}" type="presOf" srcId="{DF04B9BF-3A9B-4DB2-AB4D-FB074254AF71}" destId="{BA77786F-9332-425A-BF55-6672D41F65FC}" srcOrd="1" destOrd="0" presId="urn:microsoft.com/office/officeart/2005/8/layout/process2"/>
    <dgm:cxn modelId="{CE9A9743-9BBD-4F65-9E52-6CD459317A42}" type="presOf" srcId="{0F1747DE-12F7-4FC7-8A77-E2480D61CBDB}" destId="{F08C8B26-B5CA-4AE7-B876-E861AEB72E69}" srcOrd="0" destOrd="0" presId="urn:microsoft.com/office/officeart/2005/8/layout/process2"/>
    <dgm:cxn modelId="{A4FF8F69-87AD-4758-B193-49C1DC62452B}" type="presOf" srcId="{072BE079-7BC5-483C-90B7-258946D16448}" destId="{B544970F-7D5A-4480-9093-50F8592909B5}" srcOrd="0" destOrd="0" presId="urn:microsoft.com/office/officeart/2005/8/layout/process2"/>
    <dgm:cxn modelId="{6E587E6F-4AE3-4680-A626-105A71EA5A51}" srcId="{0F1747DE-12F7-4FC7-8A77-E2480D61CBDB}" destId="{776AE552-F5D7-4BBC-A45E-6CF7B5DF1BF8}" srcOrd="2" destOrd="0" parTransId="{95339C82-4B14-4519-B04F-99D5CFAFCF6D}" sibTransId="{E368E6EA-D457-479C-8175-3657D3299509}"/>
    <dgm:cxn modelId="{2D38ED50-2D02-465F-A524-7BBAF7E202F6}" srcId="{0F1747DE-12F7-4FC7-8A77-E2480D61CBDB}" destId="{BFD2C2A2-DEE1-4AEA-816B-0E3506F596A6}" srcOrd="0" destOrd="0" parTransId="{91B492B4-8AAB-4042-8972-BA89C34A0D73}" sibTransId="{072BE079-7BC5-483C-90B7-258946D16448}"/>
    <dgm:cxn modelId="{E36ED07E-28B1-4BBF-9DC8-62F8A6A9DF34}" type="presOf" srcId="{BFD2C2A2-DEE1-4AEA-816B-0E3506F596A6}" destId="{80E06CA1-496E-4345-A482-ED777FCF9175}" srcOrd="0" destOrd="0" presId="urn:microsoft.com/office/officeart/2005/8/layout/process2"/>
    <dgm:cxn modelId="{36476FB3-591D-47AD-A2A0-C2F29CAB293E}" type="presOf" srcId="{3A325292-6AB8-4CE0-B834-8190366B074A}" destId="{1DF9E9C9-F83D-4315-A90B-147DD4D6220B}" srcOrd="0" destOrd="0" presId="urn:microsoft.com/office/officeart/2005/8/layout/process2"/>
    <dgm:cxn modelId="{07721BCA-410E-4F50-A82B-600E88DCC77F}" srcId="{0F1747DE-12F7-4FC7-8A77-E2480D61CBDB}" destId="{3A325292-6AB8-4CE0-B834-8190366B074A}" srcOrd="1" destOrd="0" parTransId="{DD2D5D52-AB7C-4576-AB3E-DBA73F3457DB}" sibTransId="{DF04B9BF-3A9B-4DB2-AB4D-FB074254AF71}"/>
    <dgm:cxn modelId="{C252B2E6-5A30-4EC2-9775-3C0D5DCF470F}" type="presOf" srcId="{072BE079-7BC5-483C-90B7-258946D16448}" destId="{EEEA4FD3-8C6F-4743-8944-5E1D17B96C03}" srcOrd="1" destOrd="0" presId="urn:microsoft.com/office/officeart/2005/8/layout/process2"/>
    <dgm:cxn modelId="{ACA796F8-9BB6-4DD2-81A9-B83EBD9DDD5F}" type="presOf" srcId="{DF04B9BF-3A9B-4DB2-AB4D-FB074254AF71}" destId="{F475CA10-6A05-4FAD-8B26-12AC71442EBD}" srcOrd="0" destOrd="0" presId="urn:microsoft.com/office/officeart/2005/8/layout/process2"/>
    <dgm:cxn modelId="{13C9E651-7D28-4BB3-9F7B-E3351132E9B4}" type="presParOf" srcId="{F08C8B26-B5CA-4AE7-B876-E861AEB72E69}" destId="{80E06CA1-496E-4345-A482-ED777FCF9175}" srcOrd="0" destOrd="0" presId="urn:microsoft.com/office/officeart/2005/8/layout/process2"/>
    <dgm:cxn modelId="{B058DEC6-1441-4DD8-82A7-DE643C188137}" type="presParOf" srcId="{F08C8B26-B5CA-4AE7-B876-E861AEB72E69}" destId="{B544970F-7D5A-4480-9093-50F8592909B5}" srcOrd="1" destOrd="0" presId="urn:microsoft.com/office/officeart/2005/8/layout/process2"/>
    <dgm:cxn modelId="{9674C2D3-BB27-4B1C-A01A-7569D4D4B648}" type="presParOf" srcId="{B544970F-7D5A-4480-9093-50F8592909B5}" destId="{EEEA4FD3-8C6F-4743-8944-5E1D17B96C03}" srcOrd="0" destOrd="0" presId="urn:microsoft.com/office/officeart/2005/8/layout/process2"/>
    <dgm:cxn modelId="{1CECF7D8-900D-4E93-A874-9DDE106ABA5F}" type="presParOf" srcId="{F08C8B26-B5CA-4AE7-B876-E861AEB72E69}" destId="{1DF9E9C9-F83D-4315-A90B-147DD4D6220B}" srcOrd="2" destOrd="0" presId="urn:microsoft.com/office/officeart/2005/8/layout/process2"/>
    <dgm:cxn modelId="{3AA58D6B-A716-4715-B025-0C6D88C70A88}" type="presParOf" srcId="{F08C8B26-B5CA-4AE7-B876-E861AEB72E69}" destId="{F475CA10-6A05-4FAD-8B26-12AC71442EBD}" srcOrd="3" destOrd="0" presId="urn:microsoft.com/office/officeart/2005/8/layout/process2"/>
    <dgm:cxn modelId="{FF8225F5-0F02-4D75-A366-9B1E260A5C70}" type="presParOf" srcId="{F475CA10-6A05-4FAD-8B26-12AC71442EBD}" destId="{BA77786F-9332-425A-BF55-6672D41F65FC}" srcOrd="0" destOrd="0" presId="urn:microsoft.com/office/officeart/2005/8/layout/process2"/>
    <dgm:cxn modelId="{70EA1E07-F3A0-4E96-B6C3-ED5C4F63E72A}" type="presParOf" srcId="{F08C8B26-B5CA-4AE7-B876-E861AEB72E69}" destId="{1D346639-430A-4C13-9B18-0C8DB2EC6321}"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2B2AA7-287C-4FCA-A496-127B30B7B309}">
      <dsp:nvSpPr>
        <dsp:cNvPr id="0" name=""/>
        <dsp:cNvSpPr/>
      </dsp:nvSpPr>
      <dsp:spPr>
        <a:xfrm>
          <a:off x="2095" y="0"/>
          <a:ext cx="2196634" cy="455639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1">
          <a:noAutofit/>
        </a:bodyPr>
        <a:lstStyle/>
        <a:p>
          <a:pPr marL="0" lvl="0" indent="0" algn="l" defTabSz="1066800">
            <a:lnSpc>
              <a:spcPct val="90000"/>
            </a:lnSpc>
            <a:spcBef>
              <a:spcPct val="0"/>
            </a:spcBef>
            <a:spcAft>
              <a:spcPct val="35000"/>
            </a:spcAft>
            <a:buNone/>
          </a:pPr>
          <a:r>
            <a:rPr lang="en-US" sz="2400" kern="1200" dirty="0"/>
            <a:t>DNA</a:t>
          </a:r>
        </a:p>
        <a:p>
          <a:pPr marL="171450" lvl="1" indent="-171450" algn="l" defTabSz="844550">
            <a:lnSpc>
              <a:spcPct val="90000"/>
            </a:lnSpc>
            <a:spcBef>
              <a:spcPct val="0"/>
            </a:spcBef>
            <a:spcAft>
              <a:spcPct val="15000"/>
            </a:spcAft>
            <a:buChar char="•"/>
          </a:pPr>
          <a:r>
            <a:rPr lang="en-US" sz="1900" kern="1200" dirty="0"/>
            <a:t>Master program</a:t>
          </a:r>
        </a:p>
      </dsp:txBody>
      <dsp:txXfrm>
        <a:off x="2095" y="1822557"/>
        <a:ext cx="2196634" cy="1822557"/>
      </dsp:txXfrm>
    </dsp:sp>
    <dsp:sp modelId="{D74D7474-C79F-406A-A075-0CC3C2BDDFFA}">
      <dsp:nvSpPr>
        <dsp:cNvPr id="0" name=""/>
        <dsp:cNvSpPr/>
      </dsp:nvSpPr>
      <dsp:spPr>
        <a:xfrm>
          <a:off x="341773" y="273383"/>
          <a:ext cx="1517278" cy="1517278"/>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133CEC-DF48-436E-A2F9-FBB3A53B56B6}">
      <dsp:nvSpPr>
        <dsp:cNvPr id="0" name=""/>
        <dsp:cNvSpPr/>
      </dsp:nvSpPr>
      <dsp:spPr>
        <a:xfrm>
          <a:off x="2264628" y="0"/>
          <a:ext cx="2196634" cy="4556393"/>
        </a:xfrm>
        <a:prstGeom prst="roundRect">
          <a:avLst>
            <a:gd name="adj" fmla="val 10000"/>
          </a:avLst>
        </a:prstGeom>
        <a:solidFill>
          <a:schemeClr val="accent3">
            <a:hueOff val="2332732"/>
            <a:satOff val="0"/>
            <a:lumOff val="22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1">
          <a:noAutofit/>
        </a:bodyPr>
        <a:lstStyle/>
        <a:p>
          <a:pPr marL="0" lvl="0" indent="0" algn="l" defTabSz="1066800">
            <a:lnSpc>
              <a:spcPct val="90000"/>
            </a:lnSpc>
            <a:spcBef>
              <a:spcPct val="0"/>
            </a:spcBef>
            <a:spcAft>
              <a:spcPct val="35000"/>
            </a:spcAft>
            <a:buNone/>
          </a:pPr>
          <a:r>
            <a:rPr lang="en-US" sz="2400" kern="1200" dirty="0"/>
            <a:t>RNA</a:t>
          </a:r>
        </a:p>
        <a:p>
          <a:pPr marL="171450" lvl="1" indent="-171450" algn="l" defTabSz="844550">
            <a:lnSpc>
              <a:spcPct val="90000"/>
            </a:lnSpc>
            <a:spcBef>
              <a:spcPct val="0"/>
            </a:spcBef>
            <a:spcAft>
              <a:spcPct val="15000"/>
            </a:spcAft>
            <a:buChar char="•"/>
          </a:pPr>
          <a:r>
            <a:rPr lang="en-US" sz="1900" kern="1200" dirty="0"/>
            <a:t>Sub-routine</a:t>
          </a:r>
        </a:p>
      </dsp:txBody>
      <dsp:txXfrm>
        <a:off x="2264628" y="1822557"/>
        <a:ext cx="2196634" cy="1822557"/>
      </dsp:txXfrm>
    </dsp:sp>
    <dsp:sp modelId="{E4B5C562-1BE2-42B1-9954-15440C74BBD4}">
      <dsp:nvSpPr>
        <dsp:cNvPr id="0" name=""/>
        <dsp:cNvSpPr/>
      </dsp:nvSpPr>
      <dsp:spPr>
        <a:xfrm>
          <a:off x="2604306" y="273383"/>
          <a:ext cx="1517278" cy="1517278"/>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22AD33-C85D-43D4-A693-E5F8D2F45AF7}">
      <dsp:nvSpPr>
        <dsp:cNvPr id="0" name=""/>
        <dsp:cNvSpPr/>
      </dsp:nvSpPr>
      <dsp:spPr>
        <a:xfrm>
          <a:off x="4527162" y="0"/>
          <a:ext cx="2196634" cy="4556393"/>
        </a:xfrm>
        <a:prstGeom prst="roundRect">
          <a:avLst>
            <a:gd name="adj" fmla="val 10000"/>
          </a:avLst>
        </a:prstGeom>
        <a:solidFill>
          <a:schemeClr val="accent3">
            <a:hueOff val="4665463"/>
            <a:satOff val="0"/>
            <a:lumOff val="45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1">
          <a:noAutofit/>
        </a:bodyPr>
        <a:lstStyle/>
        <a:p>
          <a:pPr marL="0" lvl="0" indent="0" algn="l" defTabSz="1066800">
            <a:lnSpc>
              <a:spcPct val="90000"/>
            </a:lnSpc>
            <a:spcBef>
              <a:spcPct val="0"/>
            </a:spcBef>
            <a:spcAft>
              <a:spcPct val="35000"/>
            </a:spcAft>
            <a:buNone/>
          </a:pPr>
          <a:r>
            <a:rPr lang="en-US" sz="2400" kern="1200" dirty="0"/>
            <a:t>Protein</a:t>
          </a:r>
        </a:p>
        <a:p>
          <a:pPr marL="171450" lvl="1" indent="-171450" algn="l" defTabSz="844550">
            <a:lnSpc>
              <a:spcPct val="90000"/>
            </a:lnSpc>
            <a:spcBef>
              <a:spcPct val="0"/>
            </a:spcBef>
            <a:spcAft>
              <a:spcPct val="15000"/>
            </a:spcAft>
            <a:buChar char="•"/>
          </a:pPr>
          <a:r>
            <a:rPr lang="en-US" sz="1900" kern="1200" dirty="0"/>
            <a:t>Execution of sub-routine</a:t>
          </a:r>
        </a:p>
      </dsp:txBody>
      <dsp:txXfrm>
        <a:off x="4527162" y="1822557"/>
        <a:ext cx="2196634" cy="1822557"/>
      </dsp:txXfrm>
    </dsp:sp>
    <dsp:sp modelId="{1CF26DFB-6AD6-42EA-AB30-A3C79517410E}">
      <dsp:nvSpPr>
        <dsp:cNvPr id="0" name=""/>
        <dsp:cNvSpPr/>
      </dsp:nvSpPr>
      <dsp:spPr>
        <a:xfrm>
          <a:off x="4866839" y="273383"/>
          <a:ext cx="1517278" cy="1517278"/>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7B451B-2F42-43DC-97F0-847D19F7C2AB}">
      <dsp:nvSpPr>
        <dsp:cNvPr id="0" name=""/>
        <dsp:cNvSpPr/>
      </dsp:nvSpPr>
      <dsp:spPr>
        <a:xfrm>
          <a:off x="6789695" y="0"/>
          <a:ext cx="2196634" cy="4556393"/>
        </a:xfrm>
        <a:prstGeom prst="roundRect">
          <a:avLst>
            <a:gd name="adj" fmla="val 10000"/>
          </a:avLst>
        </a:prstGeom>
        <a:solidFill>
          <a:schemeClr val="accent3">
            <a:hueOff val="6998195"/>
            <a:satOff val="0"/>
            <a:lumOff val="68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1">
          <a:noAutofit/>
        </a:bodyPr>
        <a:lstStyle/>
        <a:p>
          <a:pPr marL="0" lvl="0" indent="0" algn="l" defTabSz="1066800">
            <a:lnSpc>
              <a:spcPct val="90000"/>
            </a:lnSpc>
            <a:spcBef>
              <a:spcPct val="0"/>
            </a:spcBef>
            <a:spcAft>
              <a:spcPct val="35000"/>
            </a:spcAft>
            <a:buNone/>
          </a:pPr>
          <a:r>
            <a:rPr lang="en-US" sz="2400" kern="1200" dirty="0"/>
            <a:t>Metabolite</a:t>
          </a:r>
        </a:p>
        <a:p>
          <a:pPr marL="171450" lvl="1" indent="-171450" algn="l" defTabSz="844550">
            <a:lnSpc>
              <a:spcPct val="90000"/>
            </a:lnSpc>
            <a:spcBef>
              <a:spcPct val="0"/>
            </a:spcBef>
            <a:spcAft>
              <a:spcPct val="15000"/>
            </a:spcAft>
            <a:buChar char="•"/>
          </a:pPr>
          <a:r>
            <a:rPr lang="en-US" sz="1900" kern="1200" dirty="0"/>
            <a:t>Product of sub-routine</a:t>
          </a:r>
        </a:p>
        <a:p>
          <a:pPr marL="171450" lvl="1" indent="-171450" algn="l" defTabSz="844550">
            <a:lnSpc>
              <a:spcPct val="90000"/>
            </a:lnSpc>
            <a:spcBef>
              <a:spcPct val="0"/>
            </a:spcBef>
            <a:spcAft>
              <a:spcPct val="15000"/>
            </a:spcAft>
            <a:buChar char="•"/>
          </a:pPr>
          <a:r>
            <a:rPr lang="en-US" sz="1900" kern="1200" dirty="0"/>
            <a:t>Closest to phenotype</a:t>
          </a:r>
        </a:p>
      </dsp:txBody>
      <dsp:txXfrm>
        <a:off x="6789695" y="1822557"/>
        <a:ext cx="2196634" cy="1822557"/>
      </dsp:txXfrm>
    </dsp:sp>
    <dsp:sp modelId="{B446C80A-0B0C-4246-B6D8-70A965066985}">
      <dsp:nvSpPr>
        <dsp:cNvPr id="0" name=""/>
        <dsp:cNvSpPr/>
      </dsp:nvSpPr>
      <dsp:spPr>
        <a:xfrm>
          <a:off x="7129372" y="273383"/>
          <a:ext cx="1517278" cy="1517278"/>
        </a:xfrm>
        <a:prstGeom prst="ellipse">
          <a:avLst/>
        </a:prstGeom>
        <a:blipFill>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8C475C-5AA4-4540-ABED-69E6D1391D6D}">
      <dsp:nvSpPr>
        <dsp:cNvPr id="0" name=""/>
        <dsp:cNvSpPr/>
      </dsp:nvSpPr>
      <dsp:spPr>
        <a:xfrm>
          <a:off x="359536" y="3645114"/>
          <a:ext cx="8269351" cy="683458"/>
        </a:xfrm>
        <a:prstGeom prst="leftRightArrow">
          <a:avLst/>
        </a:prstGeom>
        <a:solidFill>
          <a:schemeClr val="accent3">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C90AD6-65EA-4784-B936-7C86444A2DAD}">
      <dsp:nvSpPr>
        <dsp:cNvPr id="0" name=""/>
        <dsp:cNvSpPr/>
      </dsp:nvSpPr>
      <dsp:spPr>
        <a:xfrm rot="5400000">
          <a:off x="3621405" y="-1293891"/>
          <a:ext cx="1047750" cy="3901440"/>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Liquid phase (LC, SFC, CE)</a:t>
          </a:r>
        </a:p>
        <a:p>
          <a:pPr marL="228600" lvl="1" indent="-228600" algn="l" defTabSz="933450">
            <a:lnSpc>
              <a:spcPct val="90000"/>
            </a:lnSpc>
            <a:spcBef>
              <a:spcPct val="0"/>
            </a:spcBef>
            <a:spcAft>
              <a:spcPct val="15000"/>
            </a:spcAft>
            <a:buChar char="•"/>
          </a:pPr>
          <a:r>
            <a:rPr lang="en-US" sz="2100" kern="1200" dirty="0"/>
            <a:t>Gas phase (GC)</a:t>
          </a:r>
        </a:p>
      </dsp:txBody>
      <dsp:txXfrm rot="-5400000">
        <a:off x="2194561" y="184100"/>
        <a:ext cx="3850293" cy="945456"/>
      </dsp:txXfrm>
    </dsp:sp>
    <dsp:sp modelId="{CDD36111-0B76-4C5F-AB9C-05AF3539E90E}">
      <dsp:nvSpPr>
        <dsp:cNvPr id="0" name=""/>
        <dsp:cNvSpPr/>
      </dsp:nvSpPr>
      <dsp:spPr>
        <a:xfrm>
          <a:off x="0" y="1984"/>
          <a:ext cx="2194560" cy="130968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kern="1200" dirty="0"/>
            <a:t>Separate</a:t>
          </a:r>
        </a:p>
      </dsp:txBody>
      <dsp:txXfrm>
        <a:off x="63934" y="65918"/>
        <a:ext cx="2066692" cy="1181819"/>
      </dsp:txXfrm>
    </dsp:sp>
    <dsp:sp modelId="{D4E921FA-C4E0-46E9-8F3D-2CA8F7140E88}">
      <dsp:nvSpPr>
        <dsp:cNvPr id="0" name=""/>
        <dsp:cNvSpPr/>
      </dsp:nvSpPr>
      <dsp:spPr>
        <a:xfrm rot="5400000">
          <a:off x="3621405" y="81279"/>
          <a:ext cx="1047750" cy="3901440"/>
        </a:xfrm>
        <a:prstGeom prst="round2SameRect">
          <a:avLst/>
        </a:prstGeom>
        <a:solidFill>
          <a:schemeClr val="accent3">
            <a:tint val="40000"/>
            <a:alpha val="90000"/>
            <a:hueOff val="3444235"/>
            <a:satOff val="12654"/>
            <a:lumOff val="1143"/>
            <a:alphaOff val="0"/>
          </a:schemeClr>
        </a:solidFill>
        <a:ln w="12700" cap="flat" cmpd="sng" algn="ctr">
          <a:solidFill>
            <a:schemeClr val="accent3">
              <a:tint val="40000"/>
              <a:alpha val="90000"/>
              <a:hueOff val="3444235"/>
              <a:satOff val="12654"/>
              <a:lumOff val="11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EI or CI (GC/MS)</a:t>
          </a:r>
        </a:p>
        <a:p>
          <a:pPr marL="228600" lvl="1" indent="-228600" algn="l" defTabSz="933450">
            <a:lnSpc>
              <a:spcPct val="90000"/>
            </a:lnSpc>
            <a:spcBef>
              <a:spcPct val="0"/>
            </a:spcBef>
            <a:spcAft>
              <a:spcPct val="15000"/>
            </a:spcAft>
            <a:buChar char="•"/>
          </a:pPr>
          <a:r>
            <a:rPr lang="en-US" sz="2100" kern="1200" dirty="0"/>
            <a:t>ESI, APCI, etc. (LC/MS)</a:t>
          </a:r>
        </a:p>
      </dsp:txBody>
      <dsp:txXfrm rot="-5400000">
        <a:off x="2194561" y="1559271"/>
        <a:ext cx="3850293" cy="945456"/>
      </dsp:txXfrm>
    </dsp:sp>
    <dsp:sp modelId="{DEDA3D0C-71A9-4BFD-BB0D-E4486A05D1B2}">
      <dsp:nvSpPr>
        <dsp:cNvPr id="0" name=""/>
        <dsp:cNvSpPr/>
      </dsp:nvSpPr>
      <dsp:spPr>
        <a:xfrm>
          <a:off x="0" y="1377156"/>
          <a:ext cx="2194560" cy="1309687"/>
        </a:xfrm>
        <a:prstGeom prst="roundRect">
          <a:avLst/>
        </a:prstGeom>
        <a:solidFill>
          <a:schemeClr val="accent3">
            <a:hueOff val="3499097"/>
            <a:satOff val="0"/>
            <a:lumOff val="34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kern="1200" dirty="0"/>
            <a:t>Make Ions</a:t>
          </a:r>
        </a:p>
      </dsp:txBody>
      <dsp:txXfrm>
        <a:off x="63934" y="1441090"/>
        <a:ext cx="2066692" cy="1181819"/>
      </dsp:txXfrm>
    </dsp:sp>
    <dsp:sp modelId="{01760B0C-BD99-457D-BDA0-B2558D88C8DB}">
      <dsp:nvSpPr>
        <dsp:cNvPr id="0" name=""/>
        <dsp:cNvSpPr/>
      </dsp:nvSpPr>
      <dsp:spPr>
        <a:xfrm rot="5400000">
          <a:off x="3621405" y="1456451"/>
          <a:ext cx="1047750" cy="3901440"/>
        </a:xfrm>
        <a:prstGeom prst="round2SameRect">
          <a:avLst/>
        </a:prstGeom>
        <a:solidFill>
          <a:schemeClr val="accent3">
            <a:tint val="40000"/>
            <a:alpha val="90000"/>
            <a:hueOff val="6888469"/>
            <a:satOff val="25308"/>
            <a:lumOff val="2286"/>
            <a:alphaOff val="0"/>
          </a:schemeClr>
        </a:solidFill>
        <a:ln w="12700" cap="flat" cmpd="sng" algn="ctr">
          <a:solidFill>
            <a:schemeClr val="accent3">
              <a:tint val="40000"/>
              <a:alpha val="90000"/>
              <a:hueOff val="6888469"/>
              <a:satOff val="25308"/>
              <a:lumOff val="22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Determine mass</a:t>
          </a:r>
        </a:p>
      </dsp:txBody>
      <dsp:txXfrm rot="-5400000">
        <a:off x="2194561" y="2934443"/>
        <a:ext cx="3850293" cy="945456"/>
      </dsp:txXfrm>
    </dsp:sp>
    <dsp:sp modelId="{95D4C80D-24FF-4DBF-96F0-D6B42E9CF728}">
      <dsp:nvSpPr>
        <dsp:cNvPr id="0" name=""/>
        <dsp:cNvSpPr/>
      </dsp:nvSpPr>
      <dsp:spPr>
        <a:xfrm>
          <a:off x="0" y="2752328"/>
          <a:ext cx="2194560" cy="1309687"/>
        </a:xfrm>
        <a:prstGeom prst="roundRect">
          <a:avLst/>
        </a:prstGeom>
        <a:solidFill>
          <a:schemeClr val="accent3">
            <a:hueOff val="6998195"/>
            <a:satOff val="0"/>
            <a:lumOff val="68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kern="1200" dirty="0"/>
            <a:t>MS Analysis</a:t>
          </a:r>
        </a:p>
      </dsp:txBody>
      <dsp:txXfrm>
        <a:off x="63934" y="2816262"/>
        <a:ext cx="2066692" cy="11818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66EEF8-874D-4158-9046-412863DF3A22}">
      <dsp:nvSpPr>
        <dsp:cNvPr id="0" name=""/>
        <dsp:cNvSpPr/>
      </dsp:nvSpPr>
      <dsp:spPr>
        <a:xfrm>
          <a:off x="4029" y="0"/>
          <a:ext cx="2345605" cy="815315"/>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Create Target Metabolite List</a:t>
          </a:r>
        </a:p>
      </dsp:txBody>
      <dsp:txXfrm>
        <a:off x="411687" y="0"/>
        <a:ext cx="1530290" cy="815315"/>
      </dsp:txXfrm>
    </dsp:sp>
    <dsp:sp modelId="{1CDF4171-133B-4FAC-88AC-FF196452C61B}">
      <dsp:nvSpPr>
        <dsp:cNvPr id="0" name=""/>
        <dsp:cNvSpPr/>
      </dsp:nvSpPr>
      <dsp:spPr>
        <a:xfrm>
          <a:off x="2115074" y="0"/>
          <a:ext cx="2345605" cy="815315"/>
        </a:xfrm>
        <a:prstGeom prst="chevron">
          <a:avLst/>
        </a:prstGeom>
        <a:gradFill rotWithShape="0">
          <a:gsLst>
            <a:gs pos="0">
              <a:schemeClr val="accent5">
                <a:hueOff val="2990173"/>
                <a:satOff val="0"/>
                <a:lumOff val="7059"/>
                <a:alphaOff val="0"/>
                <a:satMod val="103000"/>
                <a:lumMod val="102000"/>
                <a:tint val="94000"/>
              </a:schemeClr>
            </a:gs>
            <a:gs pos="50000">
              <a:schemeClr val="accent5">
                <a:hueOff val="2990173"/>
                <a:satOff val="0"/>
                <a:lumOff val="7059"/>
                <a:alphaOff val="0"/>
                <a:satMod val="110000"/>
                <a:lumMod val="100000"/>
                <a:shade val="100000"/>
              </a:schemeClr>
            </a:gs>
            <a:gs pos="100000">
              <a:schemeClr val="accent5">
                <a:hueOff val="2990173"/>
                <a:satOff val="0"/>
                <a:lumOff val="705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Acquire TOF Data</a:t>
          </a:r>
        </a:p>
      </dsp:txBody>
      <dsp:txXfrm>
        <a:off x="2522732" y="0"/>
        <a:ext cx="1530290" cy="815315"/>
      </dsp:txXfrm>
    </dsp:sp>
    <dsp:sp modelId="{DD34BCFB-4FA1-4F09-8035-C97069AD93E0}">
      <dsp:nvSpPr>
        <dsp:cNvPr id="0" name=""/>
        <dsp:cNvSpPr/>
      </dsp:nvSpPr>
      <dsp:spPr>
        <a:xfrm>
          <a:off x="4226119" y="0"/>
          <a:ext cx="2345605" cy="815315"/>
        </a:xfrm>
        <a:prstGeom prst="chevron">
          <a:avLst/>
        </a:prstGeom>
        <a:gradFill rotWithShape="0">
          <a:gsLst>
            <a:gs pos="0">
              <a:schemeClr val="accent5">
                <a:hueOff val="5980347"/>
                <a:satOff val="0"/>
                <a:lumOff val="14118"/>
                <a:alphaOff val="0"/>
                <a:satMod val="103000"/>
                <a:lumMod val="102000"/>
                <a:tint val="94000"/>
              </a:schemeClr>
            </a:gs>
            <a:gs pos="50000">
              <a:schemeClr val="accent5">
                <a:hueOff val="5980347"/>
                <a:satOff val="0"/>
                <a:lumOff val="14118"/>
                <a:alphaOff val="0"/>
                <a:satMod val="110000"/>
                <a:lumMod val="100000"/>
                <a:shade val="100000"/>
              </a:schemeClr>
            </a:gs>
            <a:gs pos="100000">
              <a:schemeClr val="accent5">
                <a:hueOff val="5980347"/>
                <a:satOff val="0"/>
                <a:lumOff val="1411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Extract Isotopologue Features </a:t>
          </a:r>
        </a:p>
      </dsp:txBody>
      <dsp:txXfrm>
        <a:off x="4633777" y="0"/>
        <a:ext cx="1530290" cy="815315"/>
      </dsp:txXfrm>
    </dsp:sp>
    <dsp:sp modelId="{EB55C55E-8889-4E9D-A1F3-3F7460A4AB87}">
      <dsp:nvSpPr>
        <dsp:cNvPr id="0" name=""/>
        <dsp:cNvSpPr/>
      </dsp:nvSpPr>
      <dsp:spPr>
        <a:xfrm>
          <a:off x="6337164" y="0"/>
          <a:ext cx="2345605" cy="815315"/>
        </a:xfrm>
        <a:prstGeom prst="chevron">
          <a:avLst/>
        </a:prstGeom>
        <a:gradFill rotWithShape="0">
          <a:gsLst>
            <a:gs pos="0">
              <a:schemeClr val="accent5">
                <a:hueOff val="8970520"/>
                <a:satOff val="0"/>
                <a:lumOff val="21177"/>
                <a:alphaOff val="0"/>
                <a:satMod val="103000"/>
                <a:lumMod val="102000"/>
                <a:tint val="94000"/>
              </a:schemeClr>
            </a:gs>
            <a:gs pos="50000">
              <a:schemeClr val="accent5">
                <a:hueOff val="8970520"/>
                <a:satOff val="0"/>
                <a:lumOff val="21177"/>
                <a:alphaOff val="0"/>
                <a:satMod val="110000"/>
                <a:lumMod val="100000"/>
                <a:shade val="100000"/>
              </a:schemeClr>
            </a:gs>
            <a:gs pos="100000">
              <a:schemeClr val="accent5">
                <a:hueOff val="8970520"/>
                <a:satOff val="0"/>
                <a:lumOff val="2117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Visualize flux on Pathways</a:t>
          </a:r>
        </a:p>
      </dsp:txBody>
      <dsp:txXfrm>
        <a:off x="6744822" y="0"/>
        <a:ext cx="1530290" cy="8153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06CA1-496E-4345-A482-ED777FCF9175}">
      <dsp:nvSpPr>
        <dsp:cNvPr id="0" name=""/>
        <dsp:cNvSpPr/>
      </dsp:nvSpPr>
      <dsp:spPr>
        <a:xfrm>
          <a:off x="0" y="0"/>
          <a:ext cx="1905000" cy="618445"/>
        </a:xfrm>
        <a:prstGeom prst="roundRect">
          <a:avLst>
            <a:gd name="adj" fmla="val 1000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2-hydroxyglutarate</a:t>
          </a:r>
        </a:p>
      </dsp:txBody>
      <dsp:txXfrm>
        <a:off x="18114" y="18114"/>
        <a:ext cx="1868772" cy="582217"/>
      </dsp:txXfrm>
    </dsp:sp>
    <dsp:sp modelId="{B544970F-7D5A-4480-9093-50F8592909B5}">
      <dsp:nvSpPr>
        <dsp:cNvPr id="0" name=""/>
        <dsp:cNvSpPr/>
      </dsp:nvSpPr>
      <dsp:spPr>
        <a:xfrm rot="16200000">
          <a:off x="841356" y="634768"/>
          <a:ext cx="231916" cy="278300"/>
        </a:xfrm>
        <a:prstGeom prst="rightArrow">
          <a:avLst>
            <a:gd name="adj1" fmla="val 60000"/>
            <a:gd name="adj2" fmla="val 50000"/>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873825" y="727535"/>
        <a:ext cx="166980" cy="162341"/>
      </dsp:txXfrm>
    </dsp:sp>
    <dsp:sp modelId="{1DF9E9C9-F83D-4315-A90B-147DD4D6220B}">
      <dsp:nvSpPr>
        <dsp:cNvPr id="0" name=""/>
        <dsp:cNvSpPr/>
      </dsp:nvSpPr>
      <dsp:spPr>
        <a:xfrm>
          <a:off x="0" y="927667"/>
          <a:ext cx="1905000" cy="618445"/>
        </a:xfrm>
        <a:prstGeom prst="roundRect">
          <a:avLst>
            <a:gd name="adj" fmla="val 10000"/>
          </a:avLst>
        </a:prstGeom>
        <a:solidFill>
          <a:srgbClr val="008000"/>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oxoglutarate</a:t>
          </a:r>
        </a:p>
      </dsp:txBody>
      <dsp:txXfrm>
        <a:off x="18114" y="945781"/>
        <a:ext cx="1868772" cy="582217"/>
      </dsp:txXfrm>
    </dsp:sp>
    <dsp:sp modelId="{F475CA10-6A05-4FAD-8B26-12AC71442EBD}">
      <dsp:nvSpPr>
        <dsp:cNvPr id="0" name=""/>
        <dsp:cNvSpPr/>
      </dsp:nvSpPr>
      <dsp:spPr>
        <a:xfrm rot="5400000">
          <a:off x="836541" y="1561573"/>
          <a:ext cx="231916" cy="278300"/>
        </a:xfrm>
        <a:prstGeom prst="rightArrow">
          <a:avLst>
            <a:gd name="adj1" fmla="val 60000"/>
            <a:gd name="adj2" fmla="val 50000"/>
          </a:avLst>
        </a:prstGeom>
        <a:solidFill>
          <a:schemeClr val="accent5">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5400000">
        <a:off x="869010" y="1584765"/>
        <a:ext cx="166980" cy="162341"/>
      </dsp:txXfrm>
    </dsp:sp>
    <dsp:sp modelId="{1D346639-430A-4C13-9B18-0C8DB2EC6321}">
      <dsp:nvSpPr>
        <dsp:cNvPr id="0" name=""/>
        <dsp:cNvSpPr/>
      </dsp:nvSpPr>
      <dsp:spPr>
        <a:xfrm>
          <a:off x="0" y="1855335"/>
          <a:ext cx="1905000" cy="618445"/>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succinate</a:t>
          </a:r>
        </a:p>
      </dsp:txBody>
      <dsp:txXfrm>
        <a:off x="18114" y="1873449"/>
        <a:ext cx="1868772" cy="5822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06CA1-496E-4345-A482-ED777FCF9175}">
      <dsp:nvSpPr>
        <dsp:cNvPr id="0" name=""/>
        <dsp:cNvSpPr/>
      </dsp:nvSpPr>
      <dsp:spPr>
        <a:xfrm>
          <a:off x="0" y="0"/>
          <a:ext cx="1905000" cy="618445"/>
        </a:xfrm>
        <a:prstGeom prst="roundRect">
          <a:avLst>
            <a:gd name="adj" fmla="val 10000"/>
          </a:avLst>
        </a:prstGeom>
        <a:solidFill>
          <a:schemeClr val="accent4">
            <a:lumMod val="60000"/>
            <a:lumOff val="40000"/>
          </a:schemeClr>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2-hydroxyglutarate</a:t>
          </a:r>
        </a:p>
      </dsp:txBody>
      <dsp:txXfrm>
        <a:off x="18114" y="18114"/>
        <a:ext cx="1868772" cy="582217"/>
      </dsp:txXfrm>
    </dsp:sp>
    <dsp:sp modelId="{B544970F-7D5A-4480-9093-50F8592909B5}">
      <dsp:nvSpPr>
        <dsp:cNvPr id="0" name=""/>
        <dsp:cNvSpPr/>
      </dsp:nvSpPr>
      <dsp:spPr>
        <a:xfrm rot="16200000">
          <a:off x="841356" y="634768"/>
          <a:ext cx="231916" cy="278300"/>
        </a:xfrm>
        <a:prstGeom prst="rightArrow">
          <a:avLst>
            <a:gd name="adj1" fmla="val 60000"/>
            <a:gd name="adj2" fmla="val 50000"/>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873825" y="727535"/>
        <a:ext cx="166980" cy="162341"/>
      </dsp:txXfrm>
    </dsp:sp>
    <dsp:sp modelId="{1DF9E9C9-F83D-4315-A90B-147DD4D6220B}">
      <dsp:nvSpPr>
        <dsp:cNvPr id="0" name=""/>
        <dsp:cNvSpPr/>
      </dsp:nvSpPr>
      <dsp:spPr>
        <a:xfrm>
          <a:off x="0" y="927667"/>
          <a:ext cx="1905000" cy="618445"/>
        </a:xfrm>
        <a:prstGeom prst="roundRect">
          <a:avLst>
            <a:gd name="adj" fmla="val 10000"/>
          </a:avLst>
        </a:prstGeom>
        <a:solidFill>
          <a:srgbClr val="008000"/>
        </a:solidFill>
        <a:ln w="571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oxoglutarate</a:t>
          </a:r>
        </a:p>
      </dsp:txBody>
      <dsp:txXfrm>
        <a:off x="18114" y="945781"/>
        <a:ext cx="1868772" cy="582217"/>
      </dsp:txXfrm>
    </dsp:sp>
    <dsp:sp modelId="{F475CA10-6A05-4FAD-8B26-12AC71442EBD}">
      <dsp:nvSpPr>
        <dsp:cNvPr id="0" name=""/>
        <dsp:cNvSpPr/>
      </dsp:nvSpPr>
      <dsp:spPr>
        <a:xfrm rot="5400000">
          <a:off x="836541" y="1561573"/>
          <a:ext cx="231916" cy="278300"/>
        </a:xfrm>
        <a:prstGeom prst="rightArrow">
          <a:avLst>
            <a:gd name="adj1" fmla="val 60000"/>
            <a:gd name="adj2" fmla="val 50000"/>
          </a:avLst>
        </a:prstGeom>
        <a:solidFill>
          <a:schemeClr val="accent5">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5400000">
        <a:off x="869010" y="1584765"/>
        <a:ext cx="166980" cy="162341"/>
      </dsp:txXfrm>
    </dsp:sp>
    <dsp:sp modelId="{1D346639-430A-4C13-9B18-0C8DB2EC6321}">
      <dsp:nvSpPr>
        <dsp:cNvPr id="0" name=""/>
        <dsp:cNvSpPr/>
      </dsp:nvSpPr>
      <dsp:spPr>
        <a:xfrm>
          <a:off x="0" y="1855335"/>
          <a:ext cx="1905000" cy="618445"/>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succinate</a:t>
          </a:r>
        </a:p>
      </dsp:txBody>
      <dsp:txXfrm>
        <a:off x="18114" y="1873449"/>
        <a:ext cx="1868772" cy="5822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06CA1-496E-4345-A482-ED777FCF9175}">
      <dsp:nvSpPr>
        <dsp:cNvPr id="0" name=""/>
        <dsp:cNvSpPr/>
      </dsp:nvSpPr>
      <dsp:spPr>
        <a:xfrm>
          <a:off x="0" y="0"/>
          <a:ext cx="1905000" cy="618445"/>
        </a:xfrm>
        <a:prstGeom prst="roundRect">
          <a:avLst>
            <a:gd name="adj" fmla="val 1000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2-hydroxyglutarate</a:t>
          </a:r>
        </a:p>
      </dsp:txBody>
      <dsp:txXfrm>
        <a:off x="18114" y="18114"/>
        <a:ext cx="1868772" cy="582217"/>
      </dsp:txXfrm>
    </dsp:sp>
    <dsp:sp modelId="{B544970F-7D5A-4480-9093-50F8592909B5}">
      <dsp:nvSpPr>
        <dsp:cNvPr id="0" name=""/>
        <dsp:cNvSpPr/>
      </dsp:nvSpPr>
      <dsp:spPr>
        <a:xfrm rot="16200000">
          <a:off x="841356" y="634768"/>
          <a:ext cx="231916" cy="278300"/>
        </a:xfrm>
        <a:prstGeom prst="rightArrow">
          <a:avLst>
            <a:gd name="adj1" fmla="val 60000"/>
            <a:gd name="adj2" fmla="val 50000"/>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873825" y="727535"/>
        <a:ext cx="166980" cy="162341"/>
      </dsp:txXfrm>
    </dsp:sp>
    <dsp:sp modelId="{1DF9E9C9-F83D-4315-A90B-147DD4D6220B}">
      <dsp:nvSpPr>
        <dsp:cNvPr id="0" name=""/>
        <dsp:cNvSpPr/>
      </dsp:nvSpPr>
      <dsp:spPr>
        <a:xfrm>
          <a:off x="0" y="927667"/>
          <a:ext cx="1905000" cy="618445"/>
        </a:xfrm>
        <a:prstGeom prst="roundRect">
          <a:avLst>
            <a:gd name="adj" fmla="val 10000"/>
          </a:avLst>
        </a:prstGeom>
        <a:solidFill>
          <a:srgbClr val="008000"/>
        </a:solidFill>
        <a:ln w="571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oxoglutarate</a:t>
          </a:r>
        </a:p>
      </dsp:txBody>
      <dsp:txXfrm>
        <a:off x="18114" y="945781"/>
        <a:ext cx="1868772" cy="582217"/>
      </dsp:txXfrm>
    </dsp:sp>
    <dsp:sp modelId="{F475CA10-6A05-4FAD-8B26-12AC71442EBD}">
      <dsp:nvSpPr>
        <dsp:cNvPr id="0" name=""/>
        <dsp:cNvSpPr/>
      </dsp:nvSpPr>
      <dsp:spPr>
        <a:xfrm rot="5400000">
          <a:off x="836541" y="1561573"/>
          <a:ext cx="231916" cy="278300"/>
        </a:xfrm>
        <a:prstGeom prst="rightArrow">
          <a:avLst>
            <a:gd name="adj1" fmla="val 60000"/>
            <a:gd name="adj2" fmla="val 50000"/>
          </a:avLst>
        </a:prstGeom>
        <a:solidFill>
          <a:schemeClr val="accent5">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5400000">
        <a:off x="869010" y="1584765"/>
        <a:ext cx="166980" cy="162341"/>
      </dsp:txXfrm>
    </dsp:sp>
    <dsp:sp modelId="{1D346639-430A-4C13-9B18-0C8DB2EC6321}">
      <dsp:nvSpPr>
        <dsp:cNvPr id="0" name=""/>
        <dsp:cNvSpPr/>
      </dsp:nvSpPr>
      <dsp:spPr>
        <a:xfrm>
          <a:off x="0" y="1855335"/>
          <a:ext cx="1905000" cy="618445"/>
        </a:xfrm>
        <a:prstGeom prst="roundRect">
          <a:avLst>
            <a:gd name="adj" fmla="val 10000"/>
          </a:avLst>
        </a:prstGeom>
        <a:solidFill>
          <a:schemeClr val="accent5">
            <a:lumMod val="60000"/>
            <a:lumOff val="40000"/>
          </a:schemeClr>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succinate</a:t>
          </a:r>
        </a:p>
      </dsp:txBody>
      <dsp:txXfrm>
        <a:off x="18114" y="1873449"/>
        <a:ext cx="1868772" cy="582217"/>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71500" y="229394"/>
            <a:ext cx="2647950" cy="458788"/>
          </a:xfrm>
          <a:prstGeom prst="rect">
            <a:avLst/>
          </a:prstGeom>
        </p:spPr>
        <p:txBody>
          <a:bodyPr vert="horz" lIns="0" tIns="0" rIns="0" bIns="91440" rtlCol="0"/>
          <a:lstStyle>
            <a:lvl1pPr algn="l">
              <a:defRPr sz="1200"/>
            </a:lvl1pPr>
          </a:lstStyle>
          <a:p>
            <a:r>
              <a:rPr lang="en-US"/>
              <a:t>Presentation Title</a:t>
            </a:r>
          </a:p>
        </p:txBody>
      </p:sp>
      <p:sp>
        <p:nvSpPr>
          <p:cNvPr id="3" name="Date Placeholder 2"/>
          <p:cNvSpPr>
            <a:spLocks noGrp="1"/>
          </p:cNvSpPr>
          <p:nvPr>
            <p:ph type="dt" sz="quarter" idx="1"/>
          </p:nvPr>
        </p:nvSpPr>
        <p:spPr>
          <a:xfrm>
            <a:off x="5551796" y="406403"/>
            <a:ext cx="762000" cy="159979"/>
          </a:xfrm>
          <a:prstGeom prst="rect">
            <a:avLst/>
          </a:prstGeom>
        </p:spPr>
        <p:txBody>
          <a:bodyPr vert="horz" lIns="0" tIns="0" rIns="0" bIns="0" rtlCol="0" anchor="t" anchorCtr="0"/>
          <a:lstStyle>
            <a:lvl1pPr algn="r">
              <a:defRPr sz="1200"/>
            </a:lvl1pPr>
          </a:lstStyle>
          <a:p>
            <a:fld id="{604A1C21-C2D6-4241-B329-8B388D2802C2}" type="datetime1">
              <a:rPr lang="en-US" sz="800" smtClean="0"/>
              <a:t>9/11/2017</a:t>
            </a:fld>
            <a:endParaRPr lang="en-US" sz="800" dirty="0"/>
          </a:p>
        </p:txBody>
      </p:sp>
      <p:sp>
        <p:nvSpPr>
          <p:cNvPr id="4" name="Footer Placeholder 3"/>
          <p:cNvSpPr>
            <a:spLocks noGrp="1"/>
          </p:cNvSpPr>
          <p:nvPr>
            <p:ph type="ftr" sz="quarter" idx="2"/>
          </p:nvPr>
        </p:nvSpPr>
        <p:spPr>
          <a:xfrm>
            <a:off x="3630304" y="581461"/>
            <a:ext cx="2683492" cy="160528"/>
          </a:xfrm>
          <a:prstGeom prst="rect">
            <a:avLst/>
          </a:prstGeom>
        </p:spPr>
        <p:txBody>
          <a:bodyPr vert="horz" lIns="0" tIns="0" rIns="0" bIns="0" rtlCol="0" anchor="t" anchorCtr="0"/>
          <a:lstStyle>
            <a:lvl1pPr algn="l">
              <a:defRPr sz="1200"/>
            </a:lvl1pPr>
          </a:lstStyle>
          <a:p>
            <a:pPr algn="r"/>
            <a:r>
              <a:rPr lang="en-US" sz="800" dirty="0"/>
              <a:t>Confidentiality Label</a:t>
            </a:r>
          </a:p>
        </p:txBody>
      </p:sp>
      <p:sp>
        <p:nvSpPr>
          <p:cNvPr id="5" name="Slide Number Placeholder 4"/>
          <p:cNvSpPr>
            <a:spLocks noGrp="1"/>
          </p:cNvSpPr>
          <p:nvPr>
            <p:ph type="sldNum" sz="quarter" idx="3"/>
          </p:nvPr>
        </p:nvSpPr>
        <p:spPr>
          <a:xfrm>
            <a:off x="5551796" y="229394"/>
            <a:ext cx="762000" cy="161930"/>
          </a:xfrm>
          <a:prstGeom prst="rect">
            <a:avLst/>
          </a:prstGeom>
        </p:spPr>
        <p:txBody>
          <a:bodyPr vert="horz" lIns="0" tIns="0" rIns="0" bIns="0" rtlCol="0" anchor="t" anchorCtr="0"/>
          <a:lstStyle>
            <a:lvl1pPr algn="r">
              <a:defRPr sz="1200"/>
            </a:lvl1pPr>
          </a:lstStyle>
          <a:p>
            <a:fld id="{63D7F7B9-5276-48BD-8702-84F780AA6454}" type="slidenum">
              <a:rPr lang="en-US" sz="800" smtClean="0"/>
              <a:pPr/>
              <a:t>‹#›</a:t>
            </a:fld>
            <a:endParaRPr lang="en-US" sz="80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9450" y="8641023"/>
            <a:ext cx="2268000" cy="438968"/>
          </a:xfrm>
          <a:prstGeom prst="rect">
            <a:avLst/>
          </a:prstGeom>
        </p:spPr>
      </p:pic>
    </p:spTree>
    <p:extLst>
      <p:ext uri="{BB962C8B-B14F-4D97-AF65-F5344CB8AC3E}">
        <p14:creationId xmlns:p14="http://schemas.microsoft.com/office/powerpoint/2010/main" val="457194751"/>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57200" y="457200"/>
            <a:ext cx="3534508" cy="388452"/>
          </a:xfrm>
          <a:prstGeom prst="rect">
            <a:avLst/>
          </a:prstGeom>
        </p:spPr>
        <p:txBody>
          <a:bodyPr vert="horz" lIns="0" tIns="0" rIns="0" bIns="45720" rtlCol="0" anchor="t" anchorCtr="0"/>
          <a:lstStyle>
            <a:lvl1pPr algn="l">
              <a:defRPr sz="1200"/>
            </a:lvl1pPr>
          </a:lstStyle>
          <a:p>
            <a:r>
              <a:rPr lang="en-US"/>
              <a:t>Presentation Title</a:t>
            </a:r>
            <a:endParaRPr lang="en-US" dirty="0"/>
          </a:p>
        </p:txBody>
      </p:sp>
      <p:sp>
        <p:nvSpPr>
          <p:cNvPr id="4" name="Slide Image Placeholder 3"/>
          <p:cNvSpPr>
            <a:spLocks noGrp="1" noRot="1" noChangeAspect="1"/>
          </p:cNvSpPr>
          <p:nvPr>
            <p:ph type="sldImg" idx="2"/>
          </p:nvPr>
        </p:nvSpPr>
        <p:spPr>
          <a:xfrm>
            <a:off x="457200" y="931986"/>
            <a:ext cx="2973752" cy="2230314"/>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57200" y="3248634"/>
            <a:ext cx="5978769" cy="4863924"/>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2"/>
          <p:cNvSpPr>
            <a:spLocks noGrp="1"/>
          </p:cNvSpPr>
          <p:nvPr>
            <p:ph type="dt" idx="1"/>
          </p:nvPr>
        </p:nvSpPr>
        <p:spPr>
          <a:xfrm>
            <a:off x="5698541" y="606409"/>
            <a:ext cx="737428" cy="133066"/>
          </a:xfrm>
          <a:prstGeom prst="rect">
            <a:avLst/>
          </a:prstGeom>
        </p:spPr>
        <p:txBody>
          <a:bodyPr vert="horz" lIns="0" tIns="0" rIns="0" bIns="0" rtlCol="0" anchor="t" anchorCtr="0"/>
          <a:lstStyle>
            <a:lvl1pPr algn="r">
              <a:defRPr sz="800"/>
            </a:lvl1pPr>
          </a:lstStyle>
          <a:p>
            <a:fld id="{7CAE6E3B-26A2-48A9-9E09-D692C336909C}" type="datetime1">
              <a:rPr lang="en-US" smtClean="0"/>
              <a:t>9/11/2017</a:t>
            </a:fld>
            <a:endParaRPr lang="en-US"/>
          </a:p>
        </p:txBody>
      </p:sp>
      <p:sp>
        <p:nvSpPr>
          <p:cNvPr id="9" name="Footer Placeholder 5"/>
          <p:cNvSpPr>
            <a:spLocks noGrp="1"/>
          </p:cNvSpPr>
          <p:nvPr>
            <p:ph type="ftr" sz="quarter" idx="4"/>
          </p:nvPr>
        </p:nvSpPr>
        <p:spPr>
          <a:xfrm>
            <a:off x="4421335" y="754676"/>
            <a:ext cx="2014634" cy="142266"/>
          </a:xfrm>
          <a:prstGeom prst="rect">
            <a:avLst/>
          </a:prstGeom>
        </p:spPr>
        <p:txBody>
          <a:bodyPr vert="horz" lIns="0" tIns="0" rIns="0" bIns="0" rtlCol="0" anchor="t" anchorCtr="0"/>
          <a:lstStyle>
            <a:lvl1pPr algn="r">
              <a:defRPr sz="800"/>
            </a:lvl1pPr>
          </a:lstStyle>
          <a:p>
            <a:r>
              <a:rPr lang="en-US"/>
              <a:t>Confidentiality Label</a:t>
            </a:r>
          </a:p>
        </p:txBody>
      </p:sp>
      <p:sp>
        <p:nvSpPr>
          <p:cNvPr id="10" name="Slide Number Placeholder 6"/>
          <p:cNvSpPr>
            <a:spLocks noGrp="1"/>
          </p:cNvSpPr>
          <p:nvPr>
            <p:ph type="sldNum" sz="quarter" idx="5"/>
          </p:nvPr>
        </p:nvSpPr>
        <p:spPr>
          <a:xfrm>
            <a:off x="5929850" y="457200"/>
            <a:ext cx="506119" cy="129408"/>
          </a:xfrm>
          <a:prstGeom prst="rect">
            <a:avLst/>
          </a:prstGeom>
        </p:spPr>
        <p:txBody>
          <a:bodyPr vert="horz" lIns="0" tIns="0" rIns="0" bIns="0" rtlCol="0" anchor="t" anchorCtr="0"/>
          <a:lstStyle>
            <a:lvl1pPr algn="r">
              <a:defRPr sz="800"/>
            </a:lvl1pPr>
          </a:lstStyle>
          <a:p>
            <a:fld id="{57788AFD-C26B-478C-B2D8-3A933D69C95F}" type="slidenum">
              <a:rPr lang="en-US" smtClean="0"/>
              <a:pPr/>
              <a:t>‹#›</a:t>
            </a:fld>
            <a:endParaRPr lang="en-US"/>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2367" y="8645185"/>
            <a:ext cx="2268000" cy="438968"/>
          </a:xfrm>
          <a:prstGeom prst="rect">
            <a:avLst/>
          </a:prstGeom>
        </p:spPr>
      </p:pic>
    </p:spTree>
    <p:extLst>
      <p:ext uri="{BB962C8B-B14F-4D97-AF65-F5344CB8AC3E}">
        <p14:creationId xmlns:p14="http://schemas.microsoft.com/office/powerpoint/2010/main" val="1676851268"/>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931863"/>
            <a:ext cx="2973388" cy="22304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fld id="{5B655669-A14B-4380-AFF5-B4A05342C4FD}" type="datetime1">
              <a:rPr lang="en-US" smtClean="0"/>
              <a:t>9/11/2017</a:t>
            </a:fld>
            <a:endParaRPr lang="en-US"/>
          </a:p>
        </p:txBody>
      </p:sp>
      <p:sp>
        <p:nvSpPr>
          <p:cNvPr id="7" name="Slide Number Placeholder 6"/>
          <p:cNvSpPr>
            <a:spLocks noGrp="1"/>
          </p:cNvSpPr>
          <p:nvPr>
            <p:ph type="sldNum" sz="quarter" idx="13"/>
          </p:nvPr>
        </p:nvSpPr>
        <p:spPr/>
        <p:txBody>
          <a:bodyPr/>
          <a:lstStyle/>
          <a:p>
            <a:fld id="{57788AFD-C26B-478C-B2D8-3A933D69C95F}" type="slidenum">
              <a:rPr lang="en-US" smtClean="0"/>
              <a:pPr/>
              <a:t>1</a:t>
            </a:fld>
            <a:endParaRPr lang="en-US"/>
          </a:p>
        </p:txBody>
      </p:sp>
    </p:spTree>
    <p:extLst>
      <p:ext uri="{BB962C8B-B14F-4D97-AF65-F5344CB8AC3E}">
        <p14:creationId xmlns:p14="http://schemas.microsoft.com/office/powerpoint/2010/main" val="420849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931863"/>
            <a:ext cx="2973388" cy="2230437"/>
          </a:xfrm>
        </p:spPr>
      </p:sp>
      <p:sp>
        <p:nvSpPr>
          <p:cNvPr id="3" name="Notes Placeholder 2"/>
          <p:cNvSpPr>
            <a:spLocks noGrp="1"/>
          </p:cNvSpPr>
          <p:nvPr>
            <p:ph type="body" idx="1"/>
          </p:nvPr>
        </p:nvSpPr>
        <p:spPr/>
        <p:txBody>
          <a:bodyPr/>
          <a:lstStyle/>
          <a:p>
            <a:r>
              <a:rPr lang="en-US" dirty="0"/>
              <a:t>MassHunter VistaFlux tracks isotopologue</a:t>
            </a:r>
            <a:r>
              <a:rPr lang="en-US" baseline="0" dirty="0"/>
              <a:t> using MS data.  As shown in the mass spectra on the left, the isotopologues for fumarate clearly show incorporation of </a:t>
            </a:r>
            <a:r>
              <a:rPr lang="en-US" baseline="30000" dirty="0"/>
              <a:t>13</a:t>
            </a:r>
            <a:r>
              <a:rPr lang="en-US" baseline="0" dirty="0"/>
              <a:t>C over the incubation time used in this experiment.  Isotopologues tell you only how many stable labeled atoms have been incorporated into the metabolites.  Fragmentation data would be required to determine the isotopomers, which are the absolute position of the stable label in the metabolite.  The difference between isotopologue and </a:t>
            </a:r>
            <a:r>
              <a:rPr lang="en-US" baseline="0" dirty="0" err="1"/>
              <a:t>isotopomer</a:t>
            </a:r>
            <a:r>
              <a:rPr lang="en-US" baseline="0" dirty="0"/>
              <a:t> are illustrated here for fumarate.</a:t>
            </a:r>
            <a:endParaRPr lang="en-US" dirty="0"/>
          </a:p>
        </p:txBody>
      </p:sp>
      <p:sp>
        <p:nvSpPr>
          <p:cNvPr id="4" name="Slide Number Placeholder 3"/>
          <p:cNvSpPr>
            <a:spLocks noGrp="1"/>
          </p:cNvSpPr>
          <p:nvPr>
            <p:ph type="sldNum" sz="quarter" idx="10"/>
          </p:nvPr>
        </p:nvSpPr>
        <p:spPr/>
        <p:txBody>
          <a:bodyPr/>
          <a:lstStyle/>
          <a:p>
            <a:fld id="{DC9621E5-A80B-4903-A0B7-6C9D7EE08084}" type="slidenum">
              <a:rPr lang="en-US" smtClean="0"/>
              <a:t>18</a:t>
            </a:fld>
            <a:endParaRPr lang="en-US"/>
          </a:p>
        </p:txBody>
      </p:sp>
    </p:spTree>
    <p:extLst>
      <p:ext uri="{BB962C8B-B14F-4D97-AF65-F5344CB8AC3E}">
        <p14:creationId xmlns:p14="http://schemas.microsoft.com/office/powerpoint/2010/main" val="35026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931863"/>
            <a:ext cx="2973388" cy="2230437"/>
          </a:xfrm>
        </p:spPr>
      </p:sp>
      <p:sp>
        <p:nvSpPr>
          <p:cNvPr id="3" name="Notes Placeholder 2"/>
          <p:cNvSpPr>
            <a:spLocks noGrp="1"/>
          </p:cNvSpPr>
          <p:nvPr>
            <p:ph type="body" idx="1"/>
          </p:nvPr>
        </p:nvSpPr>
        <p:spPr/>
        <p:txBody>
          <a:bodyPr/>
          <a:lstStyle/>
          <a:p>
            <a:r>
              <a:rPr lang="en-US" dirty="0"/>
              <a:t>Data for this example was provide by Dr. Justin Cross of Memorial Sloan Ketterin</a:t>
            </a:r>
            <a:r>
              <a:rPr lang="en-US" baseline="0" dirty="0"/>
              <a:t>g Cancer Center.  </a:t>
            </a:r>
            <a:r>
              <a:rPr lang="en-US" dirty="0"/>
              <a:t>Using a chondrosarcoma cell line with an IDH2 mutation, uniformly-labeled</a:t>
            </a:r>
            <a:r>
              <a:rPr lang="en-US" baseline="0" dirty="0"/>
              <a:t> </a:t>
            </a:r>
            <a:r>
              <a:rPr lang="en-US" baseline="30000" dirty="0"/>
              <a:t>13</a:t>
            </a:r>
            <a:r>
              <a:rPr lang="en-US" baseline="0" dirty="0"/>
              <a:t>C glutamine was used as the tracer for the cells and the source of 13C stable label.  In normal cells, glutamine would be converted to glutamate, then would enter the TCA cycle at </a:t>
            </a:r>
            <a:r>
              <a:rPr lang="en-US" baseline="0" dirty="0" err="1"/>
              <a:t>oxoglutarte</a:t>
            </a:r>
            <a:r>
              <a:rPr lang="en-US" baseline="0" dirty="0"/>
              <a:t> and be converted to succinate.  However, with the IDH2 mutation, a new </a:t>
            </a:r>
            <a:r>
              <a:rPr lang="en-US" baseline="0" dirty="0" err="1"/>
              <a:t>oncometabolite</a:t>
            </a:r>
            <a:r>
              <a:rPr lang="en-US" baseline="0" dirty="0"/>
              <a:t> (2-hydroxyglutarate) is formed.  Because of the enhanced feature extraction of Profinder, we were able to monitor 17 metabolites, shown in green) over the 5 points with 3 replicates per time point.  </a:t>
            </a:r>
            <a:endParaRPr lang="en-US" dirty="0"/>
          </a:p>
        </p:txBody>
      </p:sp>
      <p:sp>
        <p:nvSpPr>
          <p:cNvPr id="4" name="Slide Number Placeholder 3"/>
          <p:cNvSpPr>
            <a:spLocks noGrp="1"/>
          </p:cNvSpPr>
          <p:nvPr>
            <p:ph type="sldNum" sz="quarter" idx="10"/>
          </p:nvPr>
        </p:nvSpPr>
        <p:spPr/>
        <p:txBody>
          <a:bodyPr/>
          <a:lstStyle/>
          <a:p>
            <a:fld id="{DC9621E5-A80B-4903-A0B7-6C9D7EE08084}" type="slidenum">
              <a:rPr lang="en-US" smtClean="0"/>
              <a:t>19</a:t>
            </a:fld>
            <a:endParaRPr lang="en-US"/>
          </a:p>
        </p:txBody>
      </p:sp>
    </p:spTree>
    <p:extLst>
      <p:ext uri="{BB962C8B-B14F-4D97-AF65-F5344CB8AC3E}">
        <p14:creationId xmlns:p14="http://schemas.microsoft.com/office/powerpoint/2010/main" val="1126619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931863"/>
            <a:ext cx="2973388" cy="2230437"/>
          </a:xfrm>
        </p:spPr>
      </p:sp>
      <p:sp>
        <p:nvSpPr>
          <p:cNvPr id="3" name="Notes Placeholder 2"/>
          <p:cNvSpPr>
            <a:spLocks noGrp="1"/>
          </p:cNvSpPr>
          <p:nvPr>
            <p:ph type="body" idx="1"/>
          </p:nvPr>
        </p:nvSpPr>
        <p:spPr/>
        <p:txBody>
          <a:bodyPr/>
          <a:lstStyle/>
          <a:p>
            <a:r>
              <a:rPr lang="en-US" dirty="0"/>
              <a:t>The graphic on the left is a reminder that glutamate enters the TCA cycle as oxoglutarate and then can go</a:t>
            </a:r>
            <a:r>
              <a:rPr lang="en-US" baseline="0" dirty="0"/>
              <a:t> convert to succinate (normal cells) or 2-hydroxyglutarate (IDH2-mutant cells).  Let’s look first at the extraction results for oxoglutarate, which as the TCA entry point would be expected to show the first incorporation of tracer.  </a:t>
            </a:r>
          </a:p>
          <a:p>
            <a:endParaRPr lang="en-US" baseline="0" dirty="0"/>
          </a:p>
          <a:p>
            <a:r>
              <a:rPr lang="en-US" baseline="0" dirty="0"/>
              <a:t>On the left is the raw MS spectra for each sample group (i.e. time-point).  Note that oxoglutarate isotopologues overlap with another metabolite with a stronger signal so the M+0 and M+5 for oxoglutarate are relatively small.  The algorithm however has no problem finding and extracting the correct isotopologues for oxoglutarate. </a:t>
            </a:r>
          </a:p>
          <a:p>
            <a:endParaRPr lang="en-US" baseline="0" dirty="0"/>
          </a:p>
          <a:p>
            <a:r>
              <a:rPr lang="en-US" baseline="0" dirty="0"/>
              <a:t>On the right, we see the sample group isotopologue results.  Each possible isotopologue shows 3 bars indicating the natural isotope corrected abundance for each of the 3 replicates.  Here we can see incorporation into the M+5 isotopologue as quickly as 30 minutes into the time-course.  </a:t>
            </a:r>
            <a:r>
              <a:rPr lang="en-US" baseline="0"/>
              <a:t>The M+5 level increases until by 8-hour the majority of the oxoglutarate is M+5.</a:t>
            </a:r>
            <a:endParaRPr lang="en-US" dirty="0"/>
          </a:p>
        </p:txBody>
      </p:sp>
      <p:sp>
        <p:nvSpPr>
          <p:cNvPr id="4" name="Slide Number Placeholder 3"/>
          <p:cNvSpPr>
            <a:spLocks noGrp="1"/>
          </p:cNvSpPr>
          <p:nvPr>
            <p:ph type="sldNum" sz="quarter" idx="10"/>
          </p:nvPr>
        </p:nvSpPr>
        <p:spPr/>
        <p:txBody>
          <a:bodyPr/>
          <a:lstStyle/>
          <a:p>
            <a:fld id="{DC9621E5-A80B-4903-A0B7-6C9D7EE08084}" type="slidenum">
              <a:rPr lang="en-US" smtClean="0"/>
              <a:t>20</a:t>
            </a:fld>
            <a:endParaRPr lang="en-US"/>
          </a:p>
        </p:txBody>
      </p:sp>
    </p:spTree>
    <p:extLst>
      <p:ext uri="{BB962C8B-B14F-4D97-AF65-F5344CB8AC3E}">
        <p14:creationId xmlns:p14="http://schemas.microsoft.com/office/powerpoint/2010/main" val="4109116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931863"/>
            <a:ext cx="2973388" cy="2230437"/>
          </a:xfrm>
        </p:spPr>
      </p:sp>
      <p:sp>
        <p:nvSpPr>
          <p:cNvPr id="3" name="Notes Placeholder 2"/>
          <p:cNvSpPr>
            <a:spLocks noGrp="1"/>
          </p:cNvSpPr>
          <p:nvPr>
            <p:ph type="body" idx="1"/>
          </p:nvPr>
        </p:nvSpPr>
        <p:spPr/>
        <p:txBody>
          <a:bodyPr/>
          <a:lstStyle/>
          <a:p>
            <a:r>
              <a:rPr lang="en-US" dirty="0"/>
              <a:t>As</a:t>
            </a:r>
            <a:r>
              <a:rPr lang="en-US" baseline="0" dirty="0"/>
              <a:t> expected with the IDH2 mutant, significant label-incorporation is seen in 2-HG by 3 hours.  Note also that there is excellent agreement between replicates for this metabolite.</a:t>
            </a:r>
            <a:endParaRPr lang="en-US" dirty="0"/>
          </a:p>
        </p:txBody>
      </p:sp>
      <p:sp>
        <p:nvSpPr>
          <p:cNvPr id="4" name="Slide Number Placeholder 3"/>
          <p:cNvSpPr>
            <a:spLocks noGrp="1"/>
          </p:cNvSpPr>
          <p:nvPr>
            <p:ph type="sldNum" sz="quarter" idx="10"/>
          </p:nvPr>
        </p:nvSpPr>
        <p:spPr/>
        <p:txBody>
          <a:bodyPr/>
          <a:lstStyle/>
          <a:p>
            <a:fld id="{DC9621E5-A80B-4903-A0B7-6C9D7EE08084}" type="slidenum">
              <a:rPr lang="en-US" smtClean="0"/>
              <a:t>21</a:t>
            </a:fld>
            <a:endParaRPr lang="en-US"/>
          </a:p>
        </p:txBody>
      </p:sp>
    </p:spTree>
    <p:extLst>
      <p:ext uri="{BB962C8B-B14F-4D97-AF65-F5344CB8AC3E}">
        <p14:creationId xmlns:p14="http://schemas.microsoft.com/office/powerpoint/2010/main" val="2510660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931863"/>
            <a:ext cx="2973388" cy="2230437"/>
          </a:xfrm>
        </p:spPr>
      </p:sp>
      <p:sp>
        <p:nvSpPr>
          <p:cNvPr id="3" name="Notes Placeholder 2"/>
          <p:cNvSpPr>
            <a:spLocks noGrp="1"/>
          </p:cNvSpPr>
          <p:nvPr>
            <p:ph type="body" idx="1"/>
          </p:nvPr>
        </p:nvSpPr>
        <p:spPr/>
        <p:txBody>
          <a:bodyPr/>
          <a:lstStyle/>
          <a:p>
            <a:r>
              <a:rPr lang="en-US" dirty="0"/>
              <a:t>Finally, succinate</a:t>
            </a:r>
            <a:r>
              <a:rPr lang="en-US" baseline="0" dirty="0"/>
              <a:t> shows only limited incorporation of stable label even after 8 hours.  Again, this is the expected results for the IDH2 mutant cell line.</a:t>
            </a:r>
            <a:endParaRPr lang="en-US" dirty="0"/>
          </a:p>
        </p:txBody>
      </p:sp>
      <p:sp>
        <p:nvSpPr>
          <p:cNvPr id="4" name="Slide Number Placeholder 3"/>
          <p:cNvSpPr>
            <a:spLocks noGrp="1"/>
          </p:cNvSpPr>
          <p:nvPr>
            <p:ph type="sldNum" sz="quarter" idx="10"/>
          </p:nvPr>
        </p:nvSpPr>
        <p:spPr/>
        <p:txBody>
          <a:bodyPr/>
          <a:lstStyle/>
          <a:p>
            <a:fld id="{DC9621E5-A80B-4903-A0B7-6C9D7EE08084}" type="slidenum">
              <a:rPr lang="en-US" smtClean="0"/>
              <a:t>22</a:t>
            </a:fld>
            <a:endParaRPr lang="en-US"/>
          </a:p>
        </p:txBody>
      </p:sp>
    </p:spTree>
    <p:extLst>
      <p:ext uri="{BB962C8B-B14F-4D97-AF65-F5344CB8AC3E}">
        <p14:creationId xmlns:p14="http://schemas.microsoft.com/office/powerpoint/2010/main" val="1042408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931863"/>
            <a:ext cx="2973388" cy="2230437"/>
          </a:xfrm>
        </p:spPr>
      </p:sp>
      <p:sp>
        <p:nvSpPr>
          <p:cNvPr id="3" name="Notes Placeholder 2"/>
          <p:cNvSpPr>
            <a:spLocks noGrp="1"/>
          </p:cNvSpPr>
          <p:nvPr>
            <p:ph type="body" idx="1"/>
          </p:nvPr>
        </p:nvSpPr>
        <p:spPr/>
        <p:txBody>
          <a:bodyPr/>
          <a:lstStyle/>
          <a:p>
            <a:r>
              <a:rPr lang="en-US" dirty="0"/>
              <a:t>The quilt plot provides a more detailed view of the results. As shown in this slide,</a:t>
            </a:r>
            <a:r>
              <a:rPr lang="en-US" baseline="0" dirty="0"/>
              <a:t> the</a:t>
            </a:r>
            <a:r>
              <a:rPr lang="en-US" dirty="0"/>
              <a:t> quilt plot for each metabolite shows the results for each isotopologue on the x-axis and the time points on the y-axis.  In this example, the y-axis is configured to show the 0 point at the top of the y-axis and the 8 hour time point closest to the x-axis.  In addition to displaying</a:t>
            </a:r>
            <a:r>
              <a:rPr lang="en-US" baseline="0" dirty="0"/>
              <a:t> isotopologue abundance, statistical significance is shown with an asterisk.  The statistical significance can be either a Pairwise Welch’s t-test vs. control or ANOVA.  In this slide, the asterisk (*) indicates significance based on the t-test with p≤ 0.05 .  For the shading, t</a:t>
            </a:r>
            <a:r>
              <a:rPr lang="en-US" dirty="0"/>
              <a:t>he darker the color the more abundant the isotopologue.  S</a:t>
            </a:r>
            <a:r>
              <a:rPr lang="en-US" baseline="0" dirty="0"/>
              <a:t>o again oxoglutarate shows significant incorporation from 30 minutes increasing with time while succinate shows little incorporation.    </a:t>
            </a:r>
            <a:endParaRPr lang="en-US" dirty="0"/>
          </a:p>
        </p:txBody>
      </p:sp>
      <p:sp>
        <p:nvSpPr>
          <p:cNvPr id="4" name="Slide Number Placeholder 3"/>
          <p:cNvSpPr>
            <a:spLocks noGrp="1"/>
          </p:cNvSpPr>
          <p:nvPr>
            <p:ph type="sldNum" sz="quarter" idx="10"/>
          </p:nvPr>
        </p:nvSpPr>
        <p:spPr/>
        <p:txBody>
          <a:bodyPr/>
          <a:lstStyle/>
          <a:p>
            <a:fld id="{DC9621E5-A80B-4903-A0B7-6C9D7EE08084}" type="slidenum">
              <a:rPr lang="en-US" smtClean="0"/>
              <a:t>23</a:t>
            </a:fld>
            <a:endParaRPr lang="en-US" dirty="0"/>
          </a:p>
        </p:txBody>
      </p:sp>
    </p:spTree>
    <p:extLst>
      <p:ext uri="{BB962C8B-B14F-4D97-AF65-F5344CB8AC3E}">
        <p14:creationId xmlns:p14="http://schemas.microsoft.com/office/powerpoint/2010/main" val="495083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931863"/>
            <a:ext cx="2973388" cy="2230437"/>
          </a:xfrm>
        </p:spPr>
      </p:sp>
      <p:sp>
        <p:nvSpPr>
          <p:cNvPr id="3" name="Notes Placeholder 2"/>
          <p:cNvSpPr>
            <a:spLocks noGrp="1"/>
          </p:cNvSpPr>
          <p:nvPr>
            <p:ph type="body" idx="1"/>
          </p:nvPr>
        </p:nvSpPr>
        <p:spPr/>
        <p:txBody>
          <a:bodyPr/>
          <a:lstStyle/>
          <a:p>
            <a:r>
              <a:rPr lang="en-US" dirty="0"/>
              <a:t>So for this particular experiment, the results for the TCA cycle show the expected accumulation of stable label in 2-HG and reduced</a:t>
            </a:r>
            <a:r>
              <a:rPr lang="en-US" baseline="0" dirty="0"/>
              <a:t> incorporation into succinate.  As shown here, it is easy to visualize complex results directly on the network to facilitate interpretation and biological understanding.  While stable label isotope incorporation experiments are inherently more complex and expensive than typical discovery metabolomics, targeted qualitative flux analysis enhances understanding of metabolic changes.  </a:t>
            </a:r>
            <a:endParaRPr lang="en-US" dirty="0"/>
          </a:p>
        </p:txBody>
      </p:sp>
      <p:sp>
        <p:nvSpPr>
          <p:cNvPr id="4" name="Slide Number Placeholder 3"/>
          <p:cNvSpPr>
            <a:spLocks noGrp="1"/>
          </p:cNvSpPr>
          <p:nvPr>
            <p:ph type="sldNum" sz="quarter" idx="10"/>
          </p:nvPr>
        </p:nvSpPr>
        <p:spPr/>
        <p:txBody>
          <a:bodyPr/>
          <a:lstStyle/>
          <a:p>
            <a:fld id="{DC9621E5-A80B-4903-A0B7-6C9D7EE08084}" type="slidenum">
              <a:rPr lang="en-US" smtClean="0"/>
              <a:t>24</a:t>
            </a:fld>
            <a:endParaRPr lang="en-US" dirty="0"/>
          </a:p>
        </p:txBody>
      </p:sp>
    </p:spTree>
    <p:extLst>
      <p:ext uri="{BB962C8B-B14F-4D97-AF65-F5344CB8AC3E}">
        <p14:creationId xmlns:p14="http://schemas.microsoft.com/office/powerpoint/2010/main" val="387601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931863"/>
            <a:ext cx="2973388" cy="2230437"/>
          </a:xfrm>
        </p:spPr>
      </p:sp>
      <p:sp>
        <p:nvSpPr>
          <p:cNvPr id="3" name="Notes Placeholder 2"/>
          <p:cNvSpPr>
            <a:spLocks noGrp="1"/>
          </p:cNvSpPr>
          <p:nvPr>
            <p:ph type="body" idx="1"/>
          </p:nvPr>
        </p:nvSpPr>
        <p:spPr/>
        <p:txBody>
          <a:bodyPr/>
          <a:lstStyle/>
          <a:p>
            <a:r>
              <a:rPr lang="en-US" dirty="0"/>
              <a:t>The biological conclusions confirm</a:t>
            </a:r>
            <a:r>
              <a:rPr lang="en-US" baseline="0" dirty="0"/>
              <a:t> the known metabolic change associated with IDH2 mutations in cancer cell lines.  Using qualitative flux analysis, the presence of the M+5 for 2-hydroxygutarate confirms the direction of the metabolic pathway.  With the VistaFlux workflow, we have not only increased the number of metabolites targeted but have greatly reduced the time – from 2 weeks to 2 minute – for isotopologue feature extraction!  </a:t>
            </a:r>
            <a:endParaRPr lang="en-US" dirty="0"/>
          </a:p>
        </p:txBody>
      </p:sp>
      <p:sp>
        <p:nvSpPr>
          <p:cNvPr id="4" name="Slide Number Placeholder 3"/>
          <p:cNvSpPr>
            <a:spLocks noGrp="1"/>
          </p:cNvSpPr>
          <p:nvPr>
            <p:ph type="sldNum" sz="quarter" idx="10"/>
          </p:nvPr>
        </p:nvSpPr>
        <p:spPr/>
        <p:txBody>
          <a:bodyPr/>
          <a:lstStyle/>
          <a:p>
            <a:fld id="{DC9621E5-A80B-4903-A0B7-6C9D7EE08084}" type="slidenum">
              <a:rPr lang="en-US" smtClean="0"/>
              <a:t>25</a:t>
            </a:fld>
            <a:endParaRPr lang="en-US" dirty="0"/>
          </a:p>
        </p:txBody>
      </p:sp>
    </p:spTree>
    <p:extLst>
      <p:ext uri="{BB962C8B-B14F-4D97-AF65-F5344CB8AC3E}">
        <p14:creationId xmlns:p14="http://schemas.microsoft.com/office/powerpoint/2010/main" val="904985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pPr defTabSz="922949"/>
            <a:fld id="{2D7863E6-1F39-49F1-86DF-BB623AA2B855}" type="slidenum">
              <a:rPr lang="zh-CN" altLang="en-US" smtClean="0"/>
              <a:pPr defTabSz="922949"/>
              <a:t>27</a:t>
            </a:fld>
            <a:endParaRPr lang="en-US" altLang="zh-CN" dirty="0"/>
          </a:p>
        </p:txBody>
      </p:sp>
      <p:sp>
        <p:nvSpPr>
          <p:cNvPr id="114691" name="Rectangle 7"/>
          <p:cNvSpPr txBox="1">
            <a:spLocks noGrp="1" noChangeArrowheads="1"/>
          </p:cNvSpPr>
          <p:nvPr/>
        </p:nvSpPr>
        <p:spPr bwMode="auto">
          <a:xfrm>
            <a:off x="3899397" y="8829123"/>
            <a:ext cx="2980924" cy="465743"/>
          </a:xfrm>
          <a:prstGeom prst="rect">
            <a:avLst/>
          </a:prstGeom>
          <a:noFill/>
          <a:ln w="9525">
            <a:noFill/>
            <a:miter lim="800000"/>
            <a:headEnd/>
            <a:tailEnd/>
          </a:ln>
        </p:spPr>
        <p:txBody>
          <a:bodyPr lIns="90907" tIns="45453" rIns="90907" bIns="45453" anchor="b"/>
          <a:lstStyle/>
          <a:p>
            <a:pPr algn="r" defTabSz="907769"/>
            <a:fld id="{55DE5EED-4205-4197-AEF6-7DB290530D00}" type="slidenum">
              <a:rPr lang="en-US" sz="1200"/>
              <a:pPr algn="r" defTabSz="907769"/>
              <a:t>27</a:t>
            </a:fld>
            <a:endParaRPr lang="en-US" sz="1200" dirty="0"/>
          </a:p>
        </p:txBody>
      </p:sp>
      <p:sp>
        <p:nvSpPr>
          <p:cNvPr id="114692" name="Rectangle 2"/>
          <p:cNvSpPr>
            <a:spLocks noGrp="1" noRot="1" noChangeAspect="1" noChangeArrowheads="1" noTextEdit="1"/>
          </p:cNvSpPr>
          <p:nvPr>
            <p:ph type="sldImg"/>
          </p:nvPr>
        </p:nvSpPr>
        <p:spPr>
          <a:xfrm>
            <a:off x="439738" y="947738"/>
            <a:ext cx="3022600" cy="2266950"/>
          </a:xfrm>
          <a:ln/>
        </p:spPr>
      </p:sp>
      <p:sp>
        <p:nvSpPr>
          <p:cNvPr id="114693" name="Rectangle 3"/>
          <p:cNvSpPr>
            <a:spLocks noGrp="1" noChangeArrowheads="1"/>
          </p:cNvSpPr>
          <p:nvPr>
            <p:ph type="body" idx="1"/>
          </p:nvPr>
        </p:nvSpPr>
        <p:spPr>
          <a:noFill/>
          <a:ln/>
        </p:spPr>
        <p:txBody>
          <a:bodyPr lIns="90907" tIns="45453" rIns="90907" bIns="45453"/>
          <a:lstStyle/>
          <a:p>
            <a:pPr eaLnBrk="1" hangingPunct="1"/>
            <a:r>
              <a:rPr lang="en-US" dirty="0"/>
              <a:t>Are there any questions?</a:t>
            </a:r>
          </a:p>
        </p:txBody>
      </p:sp>
    </p:spTree>
    <p:extLst>
      <p:ext uri="{BB962C8B-B14F-4D97-AF65-F5344CB8AC3E}">
        <p14:creationId xmlns:p14="http://schemas.microsoft.com/office/powerpoint/2010/main" val="2166612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7388"/>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2247602-824A-4C88-B7F6-BBDC9F78CBF2}"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4057578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931863"/>
            <a:ext cx="2973388" cy="2230437"/>
          </a:xfrm>
        </p:spPr>
      </p:sp>
      <p:sp>
        <p:nvSpPr>
          <p:cNvPr id="3" name="Notes Placeholder 2"/>
          <p:cNvSpPr>
            <a:spLocks noGrp="1"/>
          </p:cNvSpPr>
          <p:nvPr>
            <p:ph type="body" idx="1"/>
          </p:nvPr>
        </p:nvSpPr>
        <p:spPr>
          <a:xfrm>
            <a:off x="473546" y="4416426"/>
            <a:ext cx="6029045" cy="4181476"/>
          </a:xfrm>
        </p:spPr>
        <p:txBody>
          <a:bodyPr/>
          <a:lstStyle/>
          <a:p>
            <a:r>
              <a:rPr lang="en-US" sz="1000" b="1" dirty="0"/>
              <a:t>Antibodies</a:t>
            </a:r>
            <a:endParaRPr lang="en-US" sz="1000" dirty="0"/>
          </a:p>
          <a:p>
            <a:r>
              <a:rPr lang="en-US" sz="1000" dirty="0"/>
              <a:t>Dako’s Anti-</a:t>
            </a:r>
            <a:r>
              <a:rPr lang="en-US" sz="1000" dirty="0" err="1"/>
              <a:t>TdT</a:t>
            </a:r>
            <a:r>
              <a:rPr lang="en-US" sz="1000" dirty="0"/>
              <a:t> is used to help classify lymphoma and leukemia.  Anti-CK 8/18 is used to help classify tumors of unknown origin.  Both products provide excellent specificity and sensitivity, and have been reviewed and accepted by key pathology experts.</a:t>
            </a:r>
          </a:p>
          <a:p>
            <a:r>
              <a:rPr lang="en-US" sz="1000" dirty="0"/>
              <a:t> </a:t>
            </a:r>
          </a:p>
          <a:p>
            <a:r>
              <a:rPr lang="en-US" sz="1000" b="1" dirty="0"/>
              <a:t>Heart disease</a:t>
            </a:r>
            <a:endParaRPr lang="en-US" sz="1000" dirty="0"/>
          </a:p>
          <a:p>
            <a:r>
              <a:rPr lang="en-US" sz="1000" dirty="0"/>
              <a:t>Heart disease is the leading cause of death in many parts of the world.  A major contributing factor is atherosclerosis (hardening of the arteries).  The Center for Metabolomics and </a:t>
            </a:r>
            <a:r>
              <a:rPr lang="en-US" sz="1000" dirty="0" err="1"/>
              <a:t>Bioanalysis</a:t>
            </a:r>
            <a:r>
              <a:rPr lang="en-US" sz="1000" dirty="0"/>
              <a:t> in Madrid, Spain recently discovered metabolic markers that may change the way we treat atherosclerosis.  The discovery indicates that atherosclerosis patients who are additionally treated for insulin resistance may achieve better results.</a:t>
            </a:r>
          </a:p>
          <a:p>
            <a:endParaRPr lang="en-US" sz="1000" dirty="0"/>
          </a:p>
          <a:p>
            <a:r>
              <a:rPr lang="en-US" sz="1000" b="1" dirty="0"/>
              <a:t>World Cup</a:t>
            </a:r>
          </a:p>
          <a:p>
            <a:r>
              <a:rPr lang="en-US" sz="1000" dirty="0"/>
              <a:t>The Brazilian Army’s Mobile Testing Laboratory includes Agilent solutions to keep spectators safe during the 2014 FIFA World Cup. The mobile labs are at-the-ready to test any suspicious chemical or biological material. Threats might include anthrax or plague. The mobile lab can provide an answer within 30 minutes. [Agilent’s GCMS system and Agilent consumables are in the mobile lab.]</a:t>
            </a:r>
          </a:p>
          <a:p>
            <a:endParaRPr lang="en-US" sz="1000" dirty="0"/>
          </a:p>
          <a:p>
            <a:r>
              <a:rPr lang="en-US" sz="1000" b="1" dirty="0"/>
              <a:t>Pesticides</a:t>
            </a:r>
          </a:p>
          <a:p>
            <a:r>
              <a:rPr lang="en-US" sz="1000" dirty="0"/>
              <a:t>Agilent worked closely with international food-safety experts to create a library and database that enables clear and decisive identification of even the most challenging pesticides and unknown contaminants. This is the first-ever pesticide database that allows scientists to test for 700+ known and unknown pesticides.</a:t>
            </a:r>
          </a:p>
        </p:txBody>
      </p:sp>
      <p:sp>
        <p:nvSpPr>
          <p:cNvPr id="4" name="Slide Number Placeholder 3"/>
          <p:cNvSpPr>
            <a:spLocks noGrp="1"/>
          </p:cNvSpPr>
          <p:nvPr>
            <p:ph type="sldNum" sz="quarter" idx="10"/>
          </p:nvPr>
        </p:nvSpPr>
        <p:spPr/>
        <p:txBody>
          <a:bodyPr/>
          <a:lstStyle/>
          <a:p>
            <a:pPr>
              <a:defRPr/>
            </a:pPr>
            <a:fld id="{19D27115-C67B-4FE0-AB01-8FE8C747593E}" type="slidenum">
              <a:rPr lang="en-US" smtClean="0"/>
              <a:pPr>
                <a:defRPr/>
              </a:pPr>
              <a:t>2</a:t>
            </a:fld>
            <a:endParaRPr lang="en-US" dirty="0"/>
          </a:p>
        </p:txBody>
      </p:sp>
    </p:spTree>
    <p:extLst>
      <p:ext uri="{BB962C8B-B14F-4D97-AF65-F5344CB8AC3E}">
        <p14:creationId xmlns:p14="http://schemas.microsoft.com/office/powerpoint/2010/main" val="4070166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2738" y="1011238"/>
            <a:ext cx="3227387" cy="2420937"/>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fld id="{E323131C-8F4C-41C2-AC1B-C67DD5B738C8}" type="datetime1">
              <a:rPr lang="en-US" smtClean="0"/>
              <a:t>9/11/2017</a:t>
            </a:fld>
            <a:endParaRPr lang="en-US"/>
          </a:p>
        </p:txBody>
      </p:sp>
      <p:sp>
        <p:nvSpPr>
          <p:cNvPr id="7" name="Slide Number Placeholder 6"/>
          <p:cNvSpPr>
            <a:spLocks noGrp="1"/>
          </p:cNvSpPr>
          <p:nvPr>
            <p:ph type="sldNum" sz="quarter" idx="13"/>
          </p:nvPr>
        </p:nvSpPr>
        <p:spPr/>
        <p:txBody>
          <a:bodyPr/>
          <a:lstStyle/>
          <a:p>
            <a:fld id="{57788AFD-C26B-478C-B2D8-3A933D69C95F}" type="slidenum">
              <a:rPr lang="en-US" smtClean="0"/>
              <a:pPr/>
              <a:t>30</a:t>
            </a:fld>
            <a:endParaRPr lang="en-US"/>
          </a:p>
        </p:txBody>
      </p:sp>
    </p:spTree>
    <p:extLst>
      <p:ext uri="{BB962C8B-B14F-4D97-AF65-F5344CB8AC3E}">
        <p14:creationId xmlns:p14="http://schemas.microsoft.com/office/powerpoint/2010/main" val="399054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4663" y="947738"/>
            <a:ext cx="3024187" cy="2266950"/>
          </a:xfrm>
        </p:spPr>
      </p:sp>
      <p:sp>
        <p:nvSpPr>
          <p:cNvPr id="3" name="Notes Placeholder 2"/>
          <p:cNvSpPr>
            <a:spLocks noGrp="1"/>
          </p:cNvSpPr>
          <p:nvPr>
            <p:ph type="body" idx="1"/>
          </p:nvPr>
        </p:nvSpPr>
        <p:spPr/>
        <p:txBody>
          <a:bodyPr/>
          <a:lstStyle/>
          <a:p>
            <a:r>
              <a:rPr lang="en-US" dirty="0"/>
              <a:t>Switch sides.</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2B9487E-648B-4C72-9031-EFA8CC2FE88C}"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03631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a:xfrm>
            <a:off x="474663" y="947738"/>
            <a:ext cx="3024187" cy="2266950"/>
          </a:xfrm>
          <a:ln/>
        </p:spPr>
      </p:sp>
      <p:sp>
        <p:nvSpPr>
          <p:cNvPr id="35842" name="Notes Placeholder 2"/>
          <p:cNvSpPr>
            <a:spLocks noGrp="1"/>
          </p:cNvSpPr>
          <p:nvPr>
            <p:ph type="body" idx="1"/>
          </p:nvPr>
        </p:nvSpPr>
        <p:spPr>
          <a:noFill/>
          <a:ln/>
        </p:spPr>
        <p:txBody>
          <a:bodyPr/>
          <a:lstStyle/>
          <a:p>
            <a:r>
              <a:rPr lang="en-US" dirty="0"/>
              <a:t>Agilent arrays have wide dynamic range</a:t>
            </a:r>
            <a:r>
              <a:rPr lang="en-US" baseline="0" dirty="0"/>
              <a:t> of</a:t>
            </a:r>
            <a:r>
              <a:rPr lang="en-US" dirty="0"/>
              <a:t> 5 orders of magnitude represented by the signals from Agilent arrays on the left. On the right, from a competitor’s array, the signals span about 2.5 logs. You would expect a normal distribution of signals, with most in the medium range, and fewer genes with high or low expression, and this is seen for Agilent data. For competitor data, not only is the range compressed, but the distribution has an over-emphasis of low </a:t>
            </a:r>
            <a:r>
              <a:rPr lang="en-US" dirty="0" err="1"/>
              <a:t>expressors</a:t>
            </a:r>
            <a:r>
              <a:rPr lang="en-US" dirty="0"/>
              <a:t>, suggesting noise in that area. Agilent arrays have a good distinction between low expressers</a:t>
            </a:r>
            <a:r>
              <a:rPr lang="en-US" baseline="0" dirty="0"/>
              <a:t> and no </a:t>
            </a:r>
            <a:r>
              <a:rPr lang="en-US" baseline="0" dirty="0" err="1"/>
              <a:t>expressors</a:t>
            </a:r>
            <a:r>
              <a:rPr lang="en-US" baseline="0" dirty="0"/>
              <a:t>, no distinction is seen in competitor’s lower signals.</a:t>
            </a:r>
            <a:endParaRPr lang="en-US" dirty="0"/>
          </a:p>
        </p:txBody>
      </p:sp>
      <p:sp>
        <p:nvSpPr>
          <p:cNvPr id="35843" name="Slide Number Placeholder 3"/>
          <p:cNvSpPr>
            <a:spLocks noGrp="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090F9B2-29A2-4EF3-B843-2FB6097F6AF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498721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947738"/>
            <a:ext cx="3022600" cy="2266950"/>
          </a:xfrm>
        </p:spPr>
      </p:sp>
      <p:sp>
        <p:nvSpPr>
          <p:cNvPr id="3" name="Notes Placeholder 2"/>
          <p:cNvSpPr>
            <a:spLocks noGrp="1"/>
          </p:cNvSpPr>
          <p:nvPr>
            <p:ph type="body" idx="1"/>
          </p:nvPr>
        </p:nvSpPr>
        <p:spPr>
          <a:xfrm>
            <a:off x="458788" y="3796030"/>
            <a:ext cx="5505450" cy="4183380"/>
          </a:xfrm>
        </p:spPr>
        <p:txBody>
          <a:bodyPr>
            <a:normAutofit/>
          </a:bodyPr>
          <a:lstStyle/>
          <a:p>
            <a:r>
              <a:rPr lang="en-US" dirty="0"/>
              <a:t>Agilent takes an active role in supporting higher education and research around the world. This commitment to universities takes the form of research collaborations, research tools, education support, recruiting of top university talent, and philanthropy. Programs include:</a:t>
            </a:r>
          </a:p>
          <a:p>
            <a:endParaRPr lang="en-US" dirty="0"/>
          </a:p>
          <a:p>
            <a:pPr marL="173336" indent="-173336">
              <a:buFont typeface="Arial" panose="020B0604020202020204" pitchFamily="34" charset="0"/>
              <a:buChar char="•"/>
            </a:pPr>
            <a:r>
              <a:rPr lang="en-US" dirty="0"/>
              <a:t>The </a:t>
            </a:r>
            <a:r>
              <a:rPr lang="en-US" b="1" dirty="0"/>
              <a:t>Agilent Thought Leader Award: </a:t>
            </a:r>
            <a:r>
              <a:rPr lang="en-US" dirty="0"/>
              <a:t>Agilent</a:t>
            </a:r>
            <a:r>
              <a:rPr lang="en-US" b="1" dirty="0"/>
              <a:t> </a:t>
            </a:r>
            <a:r>
              <a:rPr lang="en-US" dirty="0"/>
              <a:t>promotes fundamental scientific advancements by contributing financial support, products and expertise to the research of influential thought leaders in life sciences, diagnostics and chemical analysis.</a:t>
            </a:r>
          </a:p>
          <a:p>
            <a:pPr marL="173336" indent="-173336">
              <a:buFont typeface="Arial" panose="020B0604020202020204" pitchFamily="34" charset="0"/>
              <a:buChar char="•"/>
            </a:pPr>
            <a:endParaRPr lang="en-US" dirty="0"/>
          </a:p>
          <a:p>
            <a:pPr marL="173336" indent="-173336">
              <a:buFont typeface="Arial" panose="020B0604020202020204" pitchFamily="34" charset="0"/>
              <a:buChar char="•"/>
            </a:pPr>
            <a:r>
              <a:rPr lang="en-US" dirty="0"/>
              <a:t>Contributions of expertise, products and financial support to </a:t>
            </a:r>
            <a:r>
              <a:rPr lang="en-US" b="1" dirty="0"/>
              <a:t>academic research: </a:t>
            </a:r>
            <a:r>
              <a:rPr lang="en-US" dirty="0"/>
              <a:t>Our connections with the academic research community in our fields of endeavor  build enduring partnerships with thought leaders, educate the next generation of employees and customers, inform our development efforts, and result in publications that define important applications of life sciences, diagnostics and applied chemical technologies.</a:t>
            </a:r>
          </a:p>
          <a:p>
            <a:pPr marL="173336" indent="-173336">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52B9487E-648B-4C72-9031-EFA8CC2FE88C}" type="slidenum">
              <a:rPr lang="en-US" smtClean="0"/>
              <a:pPr/>
              <a:t>3</a:t>
            </a:fld>
            <a:endParaRPr lang="en-US"/>
          </a:p>
        </p:txBody>
      </p:sp>
    </p:spTree>
    <p:extLst>
      <p:ext uri="{BB962C8B-B14F-4D97-AF65-F5344CB8AC3E}">
        <p14:creationId xmlns:p14="http://schemas.microsoft.com/office/powerpoint/2010/main" val="2970432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931863"/>
            <a:ext cx="2973388" cy="2230437"/>
          </a:xfrm>
        </p:spPr>
      </p:sp>
      <p:sp>
        <p:nvSpPr>
          <p:cNvPr id="3" name="Notes Placeholder 2"/>
          <p:cNvSpPr>
            <a:spLocks noGrp="1"/>
          </p:cNvSpPr>
          <p:nvPr>
            <p:ph type="body" idx="1"/>
          </p:nvPr>
        </p:nvSpPr>
        <p:spPr/>
        <p:txBody>
          <a:bodyPr/>
          <a:lstStyle/>
          <a:p>
            <a:r>
              <a:rPr lang="en-US" dirty="0"/>
              <a:t>We are all aware that what defines biological</a:t>
            </a:r>
            <a:r>
              <a:rPr lang="en-US" baseline="0" dirty="0"/>
              <a:t> processes are </a:t>
            </a:r>
            <a:r>
              <a:rPr lang="en-US" dirty="0"/>
              <a:t>first</a:t>
            </a:r>
            <a:r>
              <a:rPr lang="en-US" baseline="0" dirty="0"/>
              <a:t> and foremost i</a:t>
            </a:r>
            <a:r>
              <a:rPr lang="en-US" dirty="0"/>
              <a:t>ntegrated. And that the</a:t>
            </a:r>
            <a:r>
              <a:rPr lang="en-US" baseline="0" dirty="0"/>
              <a:t> processes constitute a</a:t>
            </a:r>
            <a:r>
              <a:rPr lang="en-US" dirty="0"/>
              <a:t> complex series of</a:t>
            </a:r>
            <a:r>
              <a:rPr lang="en-US" baseline="0" dirty="0"/>
              <a:t> circuits and feedback loops that are required for maintaining homeostasis—or the healthy state.</a:t>
            </a:r>
          </a:p>
          <a:p>
            <a:endParaRPr lang="en-US" baseline="0" dirty="0"/>
          </a:p>
          <a:p>
            <a:r>
              <a:rPr lang="en-US" baseline="0" dirty="0"/>
              <a:t> Over the years we have developed and produced sophisticated measurement technologies that enable the user to evaluate the state of an organism at a certain level such as at the genomic, proteomic or metabolomics level. Lately, several technological advances have converged to enable </a:t>
            </a:r>
            <a:r>
              <a:rPr lang="en-US" baseline="0" dirty="0" err="1"/>
              <a:t>omics</a:t>
            </a:r>
            <a:r>
              <a:rPr lang="en-US" baseline="0" dirty="0"/>
              <a:t> type analyses at multiple levels. The degree with which we are now able to draw hypotheses and make conclusions, depends in part on what level of the biochemical cascade of information we choose to measure, the degree of robustness of the platform and its associated level of sensitivity. Any one type of biological measurement is important. But gaining a holistic view requires the appropriate software tools for integrating all this information, and that has proven to be very challenging.</a:t>
            </a:r>
          </a:p>
          <a:p>
            <a:endParaRPr lang="en-US" baseline="0" dirty="0"/>
          </a:p>
          <a:p>
            <a:r>
              <a:rPr lang="en-US" baseline="0" dirty="0"/>
              <a:t>Genomics, transcriptomics, proteomics, metabolomics - these experiments when performed alone-often lack the power to uncover meaningful correlations.  We all know that DNA is transcribed into RNA that is translated into protein that produces a metabolite product.  </a:t>
            </a:r>
            <a:r>
              <a:rPr lang="en-US" dirty="0"/>
              <a:t>If we collect and analyze each of the omics</a:t>
            </a:r>
            <a:r>
              <a:rPr lang="en-US" baseline="0" dirty="0"/>
              <a:t> results individually, such as transcriptomics, we do not capture the information flowing in/out of this level.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Biology is</a:t>
            </a:r>
            <a:r>
              <a:rPr lang="en-US" dirty="0"/>
              <a:t> not simply the sum of it parts. We know that it is the complex regulatory steps that determine the ultimate</a:t>
            </a:r>
            <a:r>
              <a:rPr lang="en-US" baseline="0" dirty="0"/>
              <a:t> phenotype.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Only by studying the entire system can emergent properties of interconnected levels be revealed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2B9487E-648B-4C72-9031-EFA8CC2FE88C}" type="slidenum">
              <a:rPr lang="en-US" smtClean="0"/>
              <a:pPr/>
              <a:t>4</a:t>
            </a:fld>
            <a:endParaRPr lang="en-US"/>
          </a:p>
        </p:txBody>
      </p:sp>
    </p:spTree>
    <p:extLst>
      <p:ext uri="{BB962C8B-B14F-4D97-AF65-F5344CB8AC3E}">
        <p14:creationId xmlns:p14="http://schemas.microsoft.com/office/powerpoint/2010/main" val="1004321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931863"/>
            <a:ext cx="2973388" cy="2230437"/>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Genomics </a:t>
            </a:r>
            <a:r>
              <a:rPr lang="en-US" sz="1200" b="0" i="0" u="none" strike="noStrike" kern="1200" baseline="0" dirty="0">
                <a:solidFill>
                  <a:schemeClr val="tx1"/>
                </a:solidFill>
                <a:latin typeface="+mn-lt"/>
                <a:ea typeface="+mn-ea"/>
                <a:cs typeface="+mn-cs"/>
              </a:rPr>
              <a:t>measurements are very familiar to this audience so I will not go into detail on this.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Proteomics</a:t>
            </a:r>
            <a:r>
              <a:rPr lang="en-US" sz="1200" b="0" i="0" u="none" strike="noStrike" kern="1200" baseline="0" dirty="0">
                <a:solidFill>
                  <a:schemeClr val="tx1"/>
                </a:solidFill>
                <a:latin typeface="+mn-lt"/>
                <a:ea typeface="+mn-ea"/>
                <a:cs typeface="+mn-cs"/>
              </a:rPr>
              <a:t> is the study of gene products aka endogenous proteins, called the proteome. </a:t>
            </a:r>
            <a:r>
              <a:rPr kumimoji="0" lang="en-US" sz="1200" b="0" i="0" u="none" strike="noStrike" kern="1200" cap="none" spc="0" normalizeH="0" baseline="0" noProof="0" dirty="0">
                <a:ln>
                  <a:noFill/>
                </a:ln>
                <a:solidFill>
                  <a:srgbClr val="000000"/>
                </a:solidFill>
                <a:effectLst/>
                <a:uLnTx/>
                <a:uFillTx/>
                <a:latin typeface="+mn-lt"/>
                <a:ea typeface="+mn-ea"/>
                <a:cs typeface="+mn-cs"/>
              </a:rPr>
              <a:t>While proteins have similar characteristics, the sheer complexity of the proteome </a:t>
            </a:r>
            <a:r>
              <a:rPr kumimoji="0" lang="en-US" sz="1200" b="0" i="0" u="none" strike="noStrike" kern="1200" cap="none" spc="0" normalizeH="0" baseline="0" noProof="0" dirty="0">
                <a:ln>
                  <a:noFill/>
                </a:ln>
                <a:solidFill>
                  <a:srgbClr val="000000"/>
                </a:solidFill>
                <a:effectLst/>
                <a:uLnTx/>
                <a:uFillTx/>
              </a:rPr>
              <a:t>presents a large analytical challenge!</a:t>
            </a:r>
          </a:p>
          <a:p>
            <a:r>
              <a:rPr kumimoji="0" lang="en-US" sz="1200" b="0" i="0" u="none" strike="noStrike" kern="1200" cap="none" spc="0" normalizeH="0" baseline="0" noProof="0" dirty="0">
                <a:ln>
                  <a:noFill/>
                </a:ln>
                <a:solidFill>
                  <a:srgbClr val="000000"/>
                </a:solidFill>
                <a:effectLst/>
                <a:uLnTx/>
                <a:uFillTx/>
              </a:rPr>
              <a:t>The human proteome is estimated to be about 20,000 proteins.  For analytical reasons, proteins are enzymatically digested so we are typically analyzing peptides from of the proteins.  The most commonly used enzyme is trypsin which yields about 50 peptides per mammalian protein.  So now we are looking at 1 million peptides!!!  </a:t>
            </a:r>
          </a:p>
          <a:p>
            <a:r>
              <a:rPr kumimoji="0" lang="en-US" sz="1200" b="0" i="0" u="none" strike="noStrike" kern="1200" cap="none" spc="0" normalizeH="0" baseline="0" noProof="0" dirty="0">
                <a:ln>
                  <a:noFill/>
                </a:ln>
                <a:solidFill>
                  <a:srgbClr val="000000"/>
                </a:solidFill>
                <a:effectLst/>
                <a:uLnTx/>
                <a:uFillTx/>
              </a:rPr>
              <a:t>Another challenge is dynamic range.  Plasma is generally regarded as the biggest challenge as the proteins present have “leaked” from the tissue and the dynamic range is about 10</a:t>
            </a:r>
            <a:r>
              <a:rPr kumimoji="0" lang="en-US" sz="1200" b="0" i="0" u="none" strike="noStrike" kern="1200" cap="none" spc="0" normalizeH="0" baseline="30000" noProof="0" dirty="0">
                <a:ln>
                  <a:noFill/>
                </a:ln>
                <a:solidFill>
                  <a:srgbClr val="000000"/>
                </a:solidFill>
                <a:effectLst/>
                <a:uLnTx/>
                <a:uFillTx/>
              </a:rPr>
              <a:t>11</a:t>
            </a:r>
            <a:r>
              <a:rPr kumimoji="0" lang="en-US" sz="1200" b="0" i="0" u="none" strike="noStrike" kern="1200" cap="none" spc="0" normalizeH="0" baseline="0" noProof="0" dirty="0">
                <a:ln>
                  <a:noFill/>
                </a:ln>
                <a:solidFill>
                  <a:srgbClr val="000000"/>
                </a:solidFill>
                <a:effectLst/>
                <a:uLnTx/>
                <a:uFillTx/>
              </a:rPr>
              <a:t>!  </a:t>
            </a:r>
            <a:endParaRPr lang="en-US" sz="1200" b="1" i="0" u="none" strike="noStrike" kern="1200" baseline="0" dirty="0">
              <a:solidFill>
                <a:schemeClr val="tx1"/>
              </a:solidFill>
              <a:latin typeface="+mn-lt"/>
              <a:ea typeface="+mn-ea"/>
              <a:cs typeface="+mn-cs"/>
            </a:endParaRP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Metabolomics</a:t>
            </a:r>
            <a:r>
              <a:rPr lang="en-US" sz="1200" b="0" i="0" u="none" strike="noStrike" kern="1200" baseline="0" dirty="0">
                <a:solidFill>
                  <a:schemeClr val="tx1"/>
                </a:solidFill>
                <a:latin typeface="+mn-lt"/>
                <a:ea typeface="+mn-ea"/>
                <a:cs typeface="+mn-cs"/>
              </a:rPr>
              <a:t> is the study of endogenous metabolites, called the metabolome, which is a collection of low molecular weight (50-1,500 Da) compounds with a wide range of physiochemical properties.</a:t>
            </a:r>
          </a:p>
          <a:p>
            <a:r>
              <a:rPr lang="en-US" sz="1200" b="0" i="0" u="none" strike="noStrike" kern="1200" baseline="0" dirty="0">
                <a:solidFill>
                  <a:schemeClr val="tx1"/>
                </a:solidFill>
                <a:latin typeface="+mn-lt"/>
                <a:ea typeface="+mn-ea"/>
                <a:cs typeface="+mn-cs"/>
              </a:rPr>
              <a:t>Measuring the metabolome provides important information about the functional status of a biological system.</a:t>
            </a:r>
          </a:p>
          <a:p>
            <a:r>
              <a:rPr lang="en-US" sz="1200" b="0" i="0" u="none" strike="noStrike" kern="1200" baseline="0" dirty="0">
                <a:solidFill>
                  <a:schemeClr val="tx1"/>
                </a:solidFill>
                <a:latin typeface="+mn-lt"/>
                <a:ea typeface="+mn-ea"/>
                <a:cs typeface="+mn-cs"/>
              </a:rPr>
              <a:t> Its close proximity to the phenotype of an organism provides complementary information to genomics and proteomics.</a:t>
            </a:r>
            <a:endParaRPr lang="en-US"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fld id="{BCA7448A-3809-4FDB-9485-C1211C0C4834}" type="datetime1">
              <a:rPr lang="en-US" smtClean="0"/>
              <a:t>9/11/2017</a:t>
            </a:fld>
            <a:endParaRPr lang="en-US"/>
          </a:p>
        </p:txBody>
      </p:sp>
      <p:sp>
        <p:nvSpPr>
          <p:cNvPr id="7" name="Slide Number Placeholder 6"/>
          <p:cNvSpPr>
            <a:spLocks noGrp="1"/>
          </p:cNvSpPr>
          <p:nvPr>
            <p:ph type="sldNum" sz="quarter" idx="13"/>
          </p:nvPr>
        </p:nvSpPr>
        <p:spPr/>
        <p:txBody>
          <a:bodyPr/>
          <a:lstStyle/>
          <a:p>
            <a:fld id="{57788AFD-C26B-478C-B2D8-3A933D69C95F}" type="slidenum">
              <a:rPr lang="en-US" smtClean="0"/>
              <a:pPr/>
              <a:t>5</a:t>
            </a:fld>
            <a:endParaRPr lang="en-US"/>
          </a:p>
        </p:txBody>
      </p:sp>
    </p:spTree>
    <p:extLst>
      <p:ext uri="{BB962C8B-B14F-4D97-AF65-F5344CB8AC3E}">
        <p14:creationId xmlns:p14="http://schemas.microsoft.com/office/powerpoint/2010/main" val="4271142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931863"/>
            <a:ext cx="2973388" cy="2230437"/>
          </a:xfrm>
        </p:spPr>
      </p:sp>
      <p:sp>
        <p:nvSpPr>
          <p:cNvPr id="3" name="Notes Placeholder 2"/>
          <p:cNvSpPr>
            <a:spLocks noGrp="1"/>
          </p:cNvSpPr>
          <p:nvPr>
            <p:ph type="body" idx="1"/>
          </p:nvPr>
        </p:nvSpPr>
        <p:spPr/>
        <p:txBody>
          <a:bodyPr/>
          <a:lstStyle/>
          <a:p>
            <a:r>
              <a:rPr lang="en-US" dirty="0"/>
              <a:t>Since</a:t>
            </a:r>
            <a:r>
              <a:rPr lang="en-US" baseline="0" dirty="0"/>
              <a:t> mass spectrometry is commonly used for proteomics and metabolomics measurements, let’s first look at mass spectrometry from a very basic level.  Apologies for any MS experts in the audience for this simple analogy.</a:t>
            </a:r>
          </a:p>
          <a:p>
            <a:endParaRPr lang="en-US" baseline="0" dirty="0"/>
          </a:p>
          <a:p>
            <a:r>
              <a:rPr lang="en-US" baseline="0" dirty="0"/>
              <a:t>MS analysis is can be broken into 3 general steps – separate the compounds in a samples, make those compounds into ions (because MS measures ions!), then “weigh” the compounds to determine the mass.  We won’t talk in detail about how ions are made today, but in all ions will typically carry either a positive charge or a negative charge.  We can guide those ions into the mass spectrometry using voltage differences – much like a beam of light can be focused and re-directed.</a:t>
            </a:r>
          </a:p>
          <a:p>
            <a:endParaRPr lang="en-US" baseline="0" dirty="0"/>
          </a:p>
          <a:p>
            <a:r>
              <a:rPr lang="en-US" baseline="0" dirty="0"/>
              <a:t>On the mass spec side, we can either use a kitchen scale to get the mass to 1 significant digit (unit mass) or we can use a really good lab scale to get a more precise measurement.  We will discuss this in more detail in the following slides.</a:t>
            </a:r>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fld id="{DA96AB0F-9319-44A8-9DC5-0C567E03F452}" type="datetime1">
              <a:rPr lang="en-US" smtClean="0"/>
              <a:t>9/11/2017</a:t>
            </a:fld>
            <a:endParaRPr lang="en-US"/>
          </a:p>
        </p:txBody>
      </p:sp>
      <p:sp>
        <p:nvSpPr>
          <p:cNvPr id="7" name="Slide Number Placeholder 6"/>
          <p:cNvSpPr>
            <a:spLocks noGrp="1"/>
          </p:cNvSpPr>
          <p:nvPr>
            <p:ph type="sldNum" sz="quarter" idx="13"/>
          </p:nvPr>
        </p:nvSpPr>
        <p:spPr/>
        <p:txBody>
          <a:bodyPr/>
          <a:lstStyle/>
          <a:p>
            <a:fld id="{57788AFD-C26B-478C-B2D8-3A933D69C95F}" type="slidenum">
              <a:rPr lang="en-US" smtClean="0"/>
              <a:pPr/>
              <a:t>6</a:t>
            </a:fld>
            <a:endParaRPr lang="en-US"/>
          </a:p>
        </p:txBody>
      </p:sp>
    </p:spTree>
    <p:extLst>
      <p:ext uri="{BB962C8B-B14F-4D97-AF65-F5344CB8AC3E}">
        <p14:creationId xmlns:p14="http://schemas.microsoft.com/office/powerpoint/2010/main" val="637595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931863"/>
            <a:ext cx="2973388" cy="2230437"/>
          </a:xfrm>
        </p:spPr>
      </p:sp>
      <p:sp>
        <p:nvSpPr>
          <p:cNvPr id="3" name="Notes Placeholder 2"/>
          <p:cNvSpPr>
            <a:spLocks noGrp="1"/>
          </p:cNvSpPr>
          <p:nvPr>
            <p:ph type="body" idx="1"/>
          </p:nvPr>
        </p:nvSpPr>
        <p:spPr/>
        <p:txBody>
          <a:bodyPr/>
          <a:lstStyle/>
          <a:p>
            <a:r>
              <a:rPr lang="en-US" dirty="0"/>
              <a:t>So let’s take a very brief look at those two types of scales.  A time-of-flight</a:t>
            </a:r>
            <a:r>
              <a:rPr lang="en-US" baseline="0" dirty="0"/>
              <a:t> instrument takes the ions as packet and throws those ions into a tube under vacuum.  The large ions (higher mass) will move more slowly than the smaller ions and hence the ions will be separated and will be detected and accurately weight.</a:t>
            </a:r>
          </a:p>
          <a:p>
            <a:endParaRPr lang="en-US" baseline="0" dirty="0"/>
          </a:p>
          <a:p>
            <a:r>
              <a:rPr lang="en-US" baseline="0" dirty="0"/>
              <a:t>A TOF instrument will typically have a large tube the is the flight tube.  In Agilent instruments this is the “chimney” you see on the right.  For tandem MS, the time of flight will have a “cage” for trapping the ions before the TOF.  This “cage” is a quadrupole mass filter.  Let’s discuss quadrupole filters next.</a:t>
            </a:r>
            <a:endParaRPr lang="en-US"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fld id="{3D53EFB8-D38B-4EA4-B72E-8CB4689A607C}" type="datetime1">
              <a:rPr lang="en-US" smtClean="0"/>
              <a:t>9/11/2017</a:t>
            </a:fld>
            <a:endParaRPr lang="en-US"/>
          </a:p>
        </p:txBody>
      </p:sp>
      <p:sp>
        <p:nvSpPr>
          <p:cNvPr id="7" name="Slide Number Placeholder 6"/>
          <p:cNvSpPr>
            <a:spLocks noGrp="1"/>
          </p:cNvSpPr>
          <p:nvPr>
            <p:ph type="sldNum" sz="quarter" idx="13"/>
          </p:nvPr>
        </p:nvSpPr>
        <p:spPr/>
        <p:txBody>
          <a:bodyPr/>
          <a:lstStyle/>
          <a:p>
            <a:fld id="{57788AFD-C26B-478C-B2D8-3A933D69C95F}" type="slidenum">
              <a:rPr lang="en-US" smtClean="0"/>
              <a:pPr/>
              <a:t>7</a:t>
            </a:fld>
            <a:endParaRPr lang="en-US"/>
          </a:p>
        </p:txBody>
      </p:sp>
    </p:spTree>
    <p:extLst>
      <p:ext uri="{BB962C8B-B14F-4D97-AF65-F5344CB8AC3E}">
        <p14:creationId xmlns:p14="http://schemas.microsoft.com/office/powerpoint/2010/main" val="32266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931863"/>
            <a:ext cx="2973388" cy="2230437"/>
          </a:xfrm>
        </p:spPr>
      </p:sp>
      <p:sp>
        <p:nvSpPr>
          <p:cNvPr id="3" name="Notes Placeholder 2"/>
          <p:cNvSpPr>
            <a:spLocks noGrp="1"/>
          </p:cNvSpPr>
          <p:nvPr>
            <p:ph type="body" idx="1"/>
          </p:nvPr>
        </p:nvSpPr>
        <p:spPr/>
        <p:txBody>
          <a:bodyPr/>
          <a:lstStyle/>
          <a:p>
            <a:pPr lvl="0" fontAlgn="base">
              <a:lnSpc>
                <a:spcPct val="80000"/>
              </a:lnSpc>
              <a:spcBef>
                <a:spcPct val="20000"/>
              </a:spcBef>
              <a:spcAft>
                <a:spcPct val="50000"/>
              </a:spcAft>
            </a:pPr>
            <a:r>
              <a:rPr lang="en-US" kern="0" dirty="0">
                <a:solidFill>
                  <a:srgbClr val="000000">
                    <a:lumMod val="85000"/>
                    <a:lumOff val="15000"/>
                  </a:srgbClr>
                </a:solidFill>
                <a:ea typeface="ＭＳ Ｐゴシック"/>
                <a:cs typeface="ＭＳ Ｐゴシック"/>
              </a:rPr>
              <a:t>So now that you have the basics of mass spectrometry, let’s talk about what kind of data we might want to collect for a proteomics or metabolomics experiment.</a:t>
            </a:r>
          </a:p>
          <a:p>
            <a:pPr lvl="0" fontAlgn="base">
              <a:lnSpc>
                <a:spcPct val="80000"/>
              </a:lnSpc>
              <a:spcBef>
                <a:spcPct val="20000"/>
              </a:spcBef>
              <a:spcAft>
                <a:spcPct val="50000"/>
              </a:spcAft>
            </a:pPr>
            <a:endParaRPr lang="en-US" kern="0" dirty="0">
              <a:solidFill>
                <a:srgbClr val="000000">
                  <a:lumMod val="85000"/>
                  <a:lumOff val="15000"/>
                </a:srgbClr>
              </a:solidFill>
              <a:ea typeface="ＭＳ Ｐゴシック"/>
              <a:cs typeface="ＭＳ Ｐゴシック"/>
            </a:endParaRPr>
          </a:p>
          <a:p>
            <a:pPr lvl="0" fontAlgn="base">
              <a:lnSpc>
                <a:spcPct val="80000"/>
              </a:lnSpc>
              <a:spcBef>
                <a:spcPct val="20000"/>
              </a:spcBef>
              <a:spcAft>
                <a:spcPct val="50000"/>
              </a:spcAft>
            </a:pPr>
            <a:r>
              <a:rPr lang="en-US" kern="0" dirty="0">
                <a:solidFill>
                  <a:srgbClr val="000000">
                    <a:lumMod val="85000"/>
                    <a:lumOff val="15000"/>
                  </a:srgbClr>
                </a:solidFill>
                <a:ea typeface="ＭＳ Ｐゴシック"/>
                <a:cs typeface="ＭＳ Ｐゴシック"/>
              </a:rPr>
              <a:t>If you want to measure everything in your sample that you possibly can,</a:t>
            </a:r>
            <a:r>
              <a:rPr lang="en-US" kern="0" baseline="0" dirty="0">
                <a:solidFill>
                  <a:srgbClr val="000000">
                    <a:lumMod val="85000"/>
                    <a:lumOff val="15000"/>
                  </a:srgbClr>
                </a:solidFill>
                <a:ea typeface="ＭＳ Ｐゴシック"/>
                <a:cs typeface="ＭＳ Ｐゴシック"/>
              </a:rPr>
              <a:t> this is called discovery or untargeted data acquisition.  You collect everything – which is easy – but then you need more time on data analysis to extract the information. From all the data.  This type of metabolomics data analysis relies on extracting molecular features from the data, then doing statistical analysis to find the differential features.  Those features then must be identified – typically through database search – prior to pathway analysis.</a:t>
            </a:r>
          </a:p>
          <a:p>
            <a:pPr lvl="0" fontAlgn="base">
              <a:lnSpc>
                <a:spcPct val="80000"/>
              </a:lnSpc>
              <a:spcBef>
                <a:spcPct val="20000"/>
              </a:spcBef>
              <a:spcAft>
                <a:spcPct val="50000"/>
              </a:spcAft>
            </a:pPr>
            <a:endParaRPr lang="en-US" kern="0" baseline="0" dirty="0">
              <a:solidFill>
                <a:srgbClr val="000000">
                  <a:lumMod val="85000"/>
                  <a:lumOff val="15000"/>
                </a:srgbClr>
              </a:solidFill>
              <a:ea typeface="ＭＳ Ｐゴシック"/>
              <a:cs typeface="ＭＳ Ｐゴシック"/>
            </a:endParaRPr>
          </a:p>
          <a:p>
            <a:pPr lvl="0" fontAlgn="base">
              <a:lnSpc>
                <a:spcPct val="80000"/>
              </a:lnSpc>
              <a:spcBef>
                <a:spcPct val="20000"/>
              </a:spcBef>
              <a:spcAft>
                <a:spcPct val="50000"/>
              </a:spcAft>
            </a:pPr>
            <a:r>
              <a:rPr lang="en-US" kern="0" baseline="0" dirty="0">
                <a:solidFill>
                  <a:srgbClr val="000000">
                    <a:lumMod val="85000"/>
                    <a:lumOff val="15000"/>
                  </a:srgbClr>
                </a:solidFill>
                <a:ea typeface="ＭＳ Ｐゴシック"/>
                <a:cs typeface="ＭＳ Ｐゴシック"/>
              </a:rPr>
              <a:t>For proteomics, the MS/MS spectra are extracted from the data and those MS/MS spectra (all the fragment ions for a given mass at a given time) are then searched against a protein database.  Protein databases are typically created from genomics information.  After identifying the peptides present, which are then associated with the protein as part of the search, the results can be submitted to statistical analysis to determine differential proteins.</a:t>
            </a:r>
          </a:p>
          <a:p>
            <a:pPr lvl="0" fontAlgn="base">
              <a:lnSpc>
                <a:spcPct val="80000"/>
              </a:lnSpc>
              <a:spcBef>
                <a:spcPct val="20000"/>
              </a:spcBef>
              <a:spcAft>
                <a:spcPct val="50000"/>
              </a:spcAft>
            </a:pPr>
            <a:endParaRPr lang="en-US" kern="0" baseline="0" dirty="0">
              <a:solidFill>
                <a:srgbClr val="000000">
                  <a:lumMod val="85000"/>
                  <a:lumOff val="15000"/>
                </a:srgbClr>
              </a:solidFill>
              <a:ea typeface="ＭＳ Ｐゴシック"/>
              <a:cs typeface="ＭＳ Ｐゴシック"/>
            </a:endParaRPr>
          </a:p>
          <a:p>
            <a:pPr lvl="0" fontAlgn="base">
              <a:lnSpc>
                <a:spcPct val="80000"/>
              </a:lnSpc>
              <a:spcBef>
                <a:spcPct val="20000"/>
              </a:spcBef>
              <a:spcAft>
                <a:spcPct val="50000"/>
              </a:spcAft>
            </a:pPr>
            <a:r>
              <a:rPr lang="en-US" kern="0" baseline="0" dirty="0">
                <a:solidFill>
                  <a:srgbClr val="000000">
                    <a:lumMod val="85000"/>
                    <a:lumOff val="15000"/>
                  </a:srgbClr>
                </a:solidFill>
                <a:ea typeface="ＭＳ Ｐゴシック"/>
                <a:cs typeface="ＭＳ Ｐゴシック"/>
              </a:rPr>
              <a:t>For both metabolomics and proteomics, a pathway targeted (hypothesis –driven) approach can be used to simplify the data analysis.  In that case, only a known list of metabolites would be extracted or only MS/MS spectra for predicted peptides from a selected list of proteins would be collected.</a:t>
            </a:r>
          </a:p>
          <a:p>
            <a:pPr lvl="0" fontAlgn="base">
              <a:lnSpc>
                <a:spcPct val="80000"/>
              </a:lnSpc>
              <a:spcBef>
                <a:spcPct val="20000"/>
              </a:spcBef>
              <a:spcAft>
                <a:spcPct val="50000"/>
              </a:spcAft>
            </a:pPr>
            <a:endParaRPr lang="en-US" kern="0" dirty="0">
              <a:solidFill>
                <a:srgbClr val="000000">
                  <a:lumMod val="85000"/>
                  <a:lumOff val="15000"/>
                </a:srgbClr>
              </a:solidFill>
              <a:ea typeface="ＭＳ Ｐゴシック"/>
              <a:cs typeface="ＭＳ Ｐゴシック"/>
            </a:endParaRPr>
          </a:p>
          <a:p>
            <a:pPr lvl="0" fontAlgn="base">
              <a:lnSpc>
                <a:spcPct val="80000"/>
              </a:lnSpc>
              <a:spcBef>
                <a:spcPct val="20000"/>
              </a:spcBef>
              <a:spcAft>
                <a:spcPct val="50000"/>
              </a:spcAft>
            </a:pPr>
            <a:r>
              <a:rPr lang="en-US" kern="0" baseline="0" dirty="0">
                <a:solidFill>
                  <a:srgbClr val="000000">
                    <a:lumMod val="85000"/>
                    <a:lumOff val="15000"/>
                  </a:srgbClr>
                </a:solidFill>
                <a:ea typeface="ＭＳ Ｐゴシック"/>
                <a:cs typeface="ＭＳ Ｐゴシック"/>
              </a:rPr>
              <a:t>A QQQ targeted approach is most commonly used for routine quantitation of known metabolites or proteins (using peptides specific to those proteins).  This t</a:t>
            </a:r>
            <a:r>
              <a:rPr lang="en-US" kern="0" dirty="0">
                <a:solidFill>
                  <a:srgbClr val="000000">
                    <a:lumMod val="85000"/>
                    <a:lumOff val="15000"/>
                  </a:srgbClr>
                </a:solidFill>
                <a:ea typeface="ＭＳ Ｐゴシック"/>
                <a:cs typeface="ＭＳ Ｐゴシック"/>
              </a:rPr>
              <a:t>argeted data acquisition</a:t>
            </a:r>
            <a:r>
              <a:rPr lang="en-US" kern="0" baseline="0" dirty="0">
                <a:solidFill>
                  <a:srgbClr val="000000">
                    <a:lumMod val="85000"/>
                    <a:lumOff val="15000"/>
                  </a:srgbClr>
                </a:solidFill>
                <a:ea typeface="ＭＳ Ｐゴシック"/>
                <a:cs typeface="ＭＳ Ｐゴシック"/>
              </a:rPr>
              <a:t> collects data only on those k</a:t>
            </a:r>
            <a:r>
              <a:rPr lang="en-US" sz="2100" kern="0" dirty="0">
                <a:ea typeface="ＭＳ Ｐゴシック"/>
              </a:rPr>
              <a:t>nown metabolites or peptides.  </a:t>
            </a:r>
          </a:p>
          <a:p>
            <a:pPr marL="0" lvl="1" indent="0" fontAlgn="base">
              <a:lnSpc>
                <a:spcPct val="80000"/>
              </a:lnSpc>
              <a:spcBef>
                <a:spcPct val="20000"/>
              </a:spcBef>
              <a:spcAft>
                <a:spcPct val="30000"/>
              </a:spcAft>
              <a:buClr>
                <a:schemeClr val="tx2"/>
              </a:buClr>
              <a:buFontTx/>
              <a:buNone/>
            </a:pPr>
            <a:endParaRPr lang="en-US" sz="2100" kern="0" dirty="0">
              <a:ea typeface="ＭＳ Ｐゴシック"/>
            </a:endParaRPr>
          </a:p>
          <a:p>
            <a:pPr marL="0" lvl="1" indent="0" fontAlgn="base">
              <a:lnSpc>
                <a:spcPct val="80000"/>
              </a:lnSpc>
              <a:spcBef>
                <a:spcPct val="20000"/>
              </a:spcBef>
              <a:spcAft>
                <a:spcPct val="30000"/>
              </a:spcAft>
              <a:buClr>
                <a:schemeClr val="tx2"/>
              </a:buClr>
              <a:buFontTx/>
              <a:buNone/>
            </a:pPr>
            <a:r>
              <a:rPr lang="en-US" sz="2100" kern="0" dirty="0">
                <a:ea typeface="ＭＳ Ｐゴシック"/>
              </a:rPr>
              <a:t>While this is a limitation of QQQ methods, this approach provides higher analytical sensitivity than the discovery approach, allows absolute quantitation,</a:t>
            </a:r>
            <a:r>
              <a:rPr lang="en-US" sz="2100" kern="0" baseline="0" dirty="0">
                <a:ea typeface="ＭＳ Ｐゴシック"/>
              </a:rPr>
              <a:t> and can be used for </a:t>
            </a:r>
            <a:r>
              <a:rPr lang="en-US" sz="2100" i="1" kern="0" dirty="0">
                <a:ea typeface="ＭＳ Ｐゴシック"/>
              </a:rPr>
              <a:t>tens/hundreds</a:t>
            </a:r>
            <a:r>
              <a:rPr lang="en-US" sz="2100" kern="0" dirty="0">
                <a:ea typeface="ＭＳ Ｐゴシック"/>
              </a:rPr>
              <a:t> of metabolites or peptides!  The data</a:t>
            </a:r>
            <a:r>
              <a:rPr lang="en-US" sz="2100" kern="0" baseline="0" dirty="0">
                <a:ea typeface="ＭＳ Ｐゴシック"/>
              </a:rPr>
              <a:t> can also be statistically evaluated for differential regulation.</a:t>
            </a:r>
            <a:endParaRPr lang="en-US" sz="2100" kern="0" dirty="0">
              <a:ea typeface="ＭＳ Ｐゴシック"/>
            </a:endParaRPr>
          </a:p>
          <a:p>
            <a:pPr marL="0" lvl="1" indent="0" fontAlgn="base">
              <a:lnSpc>
                <a:spcPct val="80000"/>
              </a:lnSpc>
              <a:spcBef>
                <a:spcPct val="20000"/>
              </a:spcBef>
              <a:spcAft>
                <a:spcPct val="30000"/>
              </a:spcAft>
              <a:buClr>
                <a:schemeClr val="tx2"/>
              </a:buClr>
              <a:buFontTx/>
              <a:buNone/>
            </a:pPr>
            <a:endParaRPr lang="en-US" sz="2100" kern="0" dirty="0">
              <a:ea typeface="ＭＳ Ｐゴシック"/>
            </a:endParaRPr>
          </a:p>
          <a:p>
            <a:pPr marL="0" lvl="1" indent="0" fontAlgn="base">
              <a:lnSpc>
                <a:spcPct val="80000"/>
              </a:lnSpc>
              <a:spcBef>
                <a:spcPct val="20000"/>
              </a:spcBef>
              <a:spcAft>
                <a:spcPct val="30000"/>
              </a:spcAft>
              <a:buClr>
                <a:schemeClr val="tx2"/>
              </a:buClr>
              <a:buFontTx/>
              <a:buNone/>
            </a:pPr>
            <a:r>
              <a:rPr lang="en-US" sz="2100" kern="0" dirty="0">
                <a:ea typeface="ＭＳ Ｐゴシック"/>
              </a:rPr>
              <a:t>Regardless</a:t>
            </a:r>
            <a:r>
              <a:rPr lang="en-US" sz="2100" kern="0" baseline="0" dirty="0">
                <a:ea typeface="ＭＳ Ｐゴシック"/>
              </a:rPr>
              <a:t> of the approach, MS </a:t>
            </a:r>
            <a:r>
              <a:rPr lang="en-US" sz="2100" kern="0" dirty="0">
                <a:ea typeface="ＭＳ Ｐゴシック"/>
              </a:rPr>
              <a:t>results can be mapped onto biological pathways for interpretation.  We will discuss the software for this in a few minutes.</a:t>
            </a:r>
            <a:endParaRPr lang="en-US" sz="2100" kern="0" dirty="0">
              <a:solidFill>
                <a:srgbClr val="ACB5C2">
                  <a:lumMod val="50000"/>
                </a:srgbClr>
              </a:solidFill>
              <a:latin typeface="Agilent TT Cond" pitchFamily="34" charset="0"/>
              <a:ea typeface="ＭＳ Ｐゴシック"/>
            </a:endParaRPr>
          </a:p>
          <a:p>
            <a:endParaRPr lang="en-US" dirty="0"/>
          </a:p>
        </p:txBody>
      </p:sp>
      <p:sp>
        <p:nvSpPr>
          <p:cNvPr id="4" name="Header Placeholder 3"/>
          <p:cNvSpPr>
            <a:spLocks noGrp="1"/>
          </p:cNvSpPr>
          <p:nvPr>
            <p:ph type="hdr" sz="quarter" idx="10"/>
          </p:nvPr>
        </p:nvSpPr>
        <p:spPr/>
        <p:txBody>
          <a:bodyPr/>
          <a:lstStyle/>
          <a:p>
            <a:r>
              <a:rPr lang="en-US"/>
              <a:t>Presentation Title</a:t>
            </a:r>
            <a:endParaRPr lang="en-US" dirty="0"/>
          </a:p>
        </p:txBody>
      </p:sp>
      <p:sp>
        <p:nvSpPr>
          <p:cNvPr id="5" name="Date Placeholder 4"/>
          <p:cNvSpPr>
            <a:spLocks noGrp="1"/>
          </p:cNvSpPr>
          <p:nvPr>
            <p:ph type="dt" idx="11"/>
          </p:nvPr>
        </p:nvSpPr>
        <p:spPr/>
        <p:txBody>
          <a:bodyPr/>
          <a:lstStyle/>
          <a:p>
            <a:fld id="{45EB5CC3-95BD-460C-81C2-626112740FAA}" type="datetime1">
              <a:rPr lang="en-US" smtClean="0"/>
              <a:t>9/11/2017</a:t>
            </a:fld>
            <a:endParaRPr lang="en-US"/>
          </a:p>
        </p:txBody>
      </p:sp>
      <p:sp>
        <p:nvSpPr>
          <p:cNvPr id="7" name="Slide Number Placeholder 6"/>
          <p:cNvSpPr>
            <a:spLocks noGrp="1"/>
          </p:cNvSpPr>
          <p:nvPr>
            <p:ph type="sldNum" sz="quarter" idx="13"/>
          </p:nvPr>
        </p:nvSpPr>
        <p:spPr/>
        <p:txBody>
          <a:bodyPr/>
          <a:lstStyle/>
          <a:p>
            <a:fld id="{57788AFD-C26B-478C-B2D8-3A933D69C95F}" type="slidenum">
              <a:rPr lang="en-US" smtClean="0"/>
              <a:pPr/>
              <a:t>8</a:t>
            </a:fld>
            <a:endParaRPr lang="en-US"/>
          </a:p>
        </p:txBody>
      </p:sp>
    </p:spTree>
    <p:extLst>
      <p:ext uri="{BB962C8B-B14F-4D97-AF65-F5344CB8AC3E}">
        <p14:creationId xmlns:p14="http://schemas.microsoft.com/office/powerpoint/2010/main" val="3541609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931863"/>
            <a:ext cx="2973388" cy="2230437"/>
          </a:xfrm>
        </p:spPr>
      </p:sp>
      <p:sp>
        <p:nvSpPr>
          <p:cNvPr id="3" name="Notes Placeholder 2"/>
          <p:cNvSpPr>
            <a:spLocks noGrp="1"/>
          </p:cNvSpPr>
          <p:nvPr>
            <p:ph type="body" idx="1"/>
          </p:nvPr>
        </p:nvSpPr>
        <p:spPr/>
        <p:txBody>
          <a:bodyPr/>
          <a:lstStyle/>
          <a:p>
            <a:r>
              <a:rPr lang="en-US" dirty="0"/>
              <a:t>Most metabolomics experiments currently are discovery driven</a:t>
            </a:r>
            <a:r>
              <a:rPr lang="en-US" baseline="0" dirty="0"/>
              <a:t> where the statistical significant changes in metabolites are measured between control vs. treated for example.  While discovery metabolomics provides an unbiased approach, it also gives only a static view of metabolism.  You can measure the amount of a given metabolite but you do not know how fast the metabolite is being converted.  The knowledge gained from such an unbiased approach can be used to inform a targeted qualitative flux experiment using stable label isotope tracing.  </a:t>
            </a:r>
          </a:p>
          <a:p>
            <a:endParaRPr lang="en-US" baseline="0" dirty="0"/>
          </a:p>
          <a:p>
            <a:r>
              <a:rPr lang="en-US" baseline="0" dirty="0"/>
              <a:t>In stable label isotope tracing experiments, a labeled metabolite is used to “feed” a pathway in order to determine the incorporation of the stable label into the targeted metabolites.  </a:t>
            </a:r>
          </a:p>
          <a:p>
            <a:endParaRPr lang="en-US" baseline="0" dirty="0"/>
          </a:p>
          <a:p>
            <a:r>
              <a:rPr lang="en-US" baseline="0" dirty="0"/>
              <a:t>These experiments are performed on a TOF-based MS and special software modes are used to do the isotopologue feature extraction and data analysis.  Last year, Agilent introduced  the first commercial software workflow for qualitative flux analysis called VistaFlux.</a:t>
            </a:r>
          </a:p>
          <a:p>
            <a:endParaRPr lang="en-US" baseline="0" dirty="0"/>
          </a:p>
          <a:p>
            <a:r>
              <a:rPr lang="en-US" baseline="0" dirty="0"/>
              <a:t>As you can imagine, this type of experiment is the “color movie” to the black and white movie from Seahorse.  Seahorse XF gives us the metabolic flux on live cells by measuring the overall products of metabolism (protons and oxygen) while qualitative flux analysis by LC/MS measures individual metabolites.</a:t>
            </a:r>
            <a:endParaRPr lang="en-US" dirty="0"/>
          </a:p>
        </p:txBody>
      </p:sp>
      <p:sp>
        <p:nvSpPr>
          <p:cNvPr id="4" name="Slide Number Placeholder 3"/>
          <p:cNvSpPr>
            <a:spLocks noGrp="1"/>
          </p:cNvSpPr>
          <p:nvPr>
            <p:ph type="sldNum" sz="quarter" idx="10"/>
          </p:nvPr>
        </p:nvSpPr>
        <p:spPr/>
        <p:txBody>
          <a:bodyPr/>
          <a:lstStyle/>
          <a:p>
            <a:fld id="{DC9621E5-A80B-4903-A0B7-6C9D7EE08084}" type="slidenum">
              <a:rPr lang="en-US" smtClean="0"/>
              <a:t>17</a:t>
            </a:fld>
            <a:endParaRPr lang="en-US" dirty="0"/>
          </a:p>
        </p:txBody>
      </p:sp>
    </p:spTree>
    <p:extLst>
      <p:ext uri="{BB962C8B-B14F-4D97-AF65-F5344CB8AC3E}">
        <p14:creationId xmlns:p14="http://schemas.microsoft.com/office/powerpoint/2010/main" val="1175433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Agilent 4x3 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60346"/>
            <a:ext cx="7998434" cy="4337307"/>
          </a:xfrm>
          <a:prstGeom prst="rect">
            <a:avLst/>
          </a:prstGeom>
        </p:spPr>
      </p:pic>
      <p:sp>
        <p:nvSpPr>
          <p:cNvPr id="2" name="Title 1"/>
          <p:cNvSpPr>
            <a:spLocks noGrp="1"/>
          </p:cNvSpPr>
          <p:nvPr>
            <p:ph type="ctrTitle"/>
          </p:nvPr>
        </p:nvSpPr>
        <p:spPr bwMode="white">
          <a:xfrm>
            <a:off x="4569434" y="1371600"/>
            <a:ext cx="3090672" cy="1941616"/>
          </a:xfrm>
        </p:spPr>
        <p:txBody>
          <a:bodyPr lIns="0" tIns="0" rIns="0" bIns="0" anchor="ctr">
            <a:normAutofit/>
          </a:bodyPr>
          <a:lstStyle>
            <a:lvl1pPr algn="l">
              <a:defRPr sz="320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bwMode="white">
          <a:xfrm>
            <a:off x="4569434" y="3538847"/>
            <a:ext cx="3090151" cy="1947554"/>
          </a:xfrm>
        </p:spPr>
        <p:txBody>
          <a:bodyPr lIns="0" tIns="0" rIns="0" bIns="0" anchor="ctr">
            <a:normAutofit/>
          </a:bodyPr>
          <a:lstStyle>
            <a:lvl1pPr marL="0" indent="0" algn="l">
              <a:buNone/>
              <a:defRPr sz="20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bwMode="black"/>
        <p:txBody>
          <a:bodyPr/>
          <a:lstStyle>
            <a:lvl1pPr>
              <a:defRPr>
                <a:solidFill>
                  <a:schemeClr val="tx1">
                    <a:lumMod val="50000"/>
                    <a:lumOff val="50000"/>
                  </a:schemeClr>
                </a:solidFill>
              </a:defRPr>
            </a:lvl1pPr>
          </a:lstStyle>
          <a:p>
            <a:r>
              <a:rPr lang="en-US"/>
              <a:t>April 2016</a:t>
            </a:r>
          </a:p>
        </p:txBody>
      </p:sp>
      <p:sp>
        <p:nvSpPr>
          <p:cNvPr id="5" name="Footer Placeholder 4"/>
          <p:cNvSpPr>
            <a:spLocks noGrp="1"/>
          </p:cNvSpPr>
          <p:nvPr>
            <p:ph type="ftr" sz="quarter" idx="11"/>
          </p:nvPr>
        </p:nvSpPr>
        <p:spPr bwMode="black"/>
        <p:txBody>
          <a:bodyPr/>
          <a:lstStyle>
            <a:lvl1pPr>
              <a:defRPr>
                <a:solidFill>
                  <a:schemeClr val="tx1">
                    <a:lumMod val="50000"/>
                    <a:lumOff val="50000"/>
                  </a:schemeClr>
                </a:solidFill>
              </a:defRPr>
            </a:lvl1pPr>
          </a:lstStyle>
          <a:p>
            <a:r>
              <a:rPr lang="en-US"/>
              <a:t>Company Profile</a:t>
            </a:r>
          </a:p>
        </p:txBody>
      </p:sp>
      <p:sp>
        <p:nvSpPr>
          <p:cNvPr id="6" name="Slide Number Placeholder 5"/>
          <p:cNvSpPr>
            <a:spLocks noGrp="1"/>
          </p:cNvSpPr>
          <p:nvPr>
            <p:ph type="sldNum" sz="quarter" idx="12"/>
          </p:nvPr>
        </p:nvSpPr>
        <p:spPr bwMode="black"/>
        <p:txBody>
          <a:bodyPr/>
          <a:lstStyle>
            <a:lvl1pPr>
              <a:defRPr>
                <a:solidFill>
                  <a:schemeClr val="tx1">
                    <a:lumMod val="50000"/>
                    <a:lumOff val="50000"/>
                  </a:schemeClr>
                </a:solidFill>
              </a:defRPr>
            </a:lvl1pPr>
          </a:lstStyle>
          <a:p>
            <a:fld id="{CBD803B2-A378-42BD-B5EC-F7748F169FE0}" type="slidenum">
              <a:rPr lang="en-US" smtClean="0"/>
              <a:pPr/>
              <a:t>‹#›</a:t>
            </a:fld>
            <a:endParaRPr lang="en-US"/>
          </a:p>
        </p:txBody>
      </p:sp>
    </p:spTree>
    <p:extLst>
      <p:ext uri="{BB962C8B-B14F-4D97-AF65-F5344CB8AC3E}">
        <p14:creationId xmlns:p14="http://schemas.microsoft.com/office/powerpoint/2010/main" val="1673314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gilent 4x3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30882" y="4800600"/>
            <a:ext cx="5486400" cy="457200"/>
          </a:xfrm>
        </p:spPr>
        <p:txBody>
          <a:bodyPr anchor="ctr">
            <a:noAutofit/>
          </a:bodyPr>
          <a:lstStyle>
            <a:lvl1pPr>
              <a:defRPr sz="1800" b="1">
                <a:latin typeface="+mn-lt"/>
              </a:defRPr>
            </a:lvl1pPr>
          </a:lstStyle>
          <a:p>
            <a:r>
              <a:rPr lang="en-US"/>
              <a:t>Click to edit Master title style</a:t>
            </a:r>
          </a:p>
        </p:txBody>
      </p:sp>
      <p:sp>
        <p:nvSpPr>
          <p:cNvPr id="3" name="Picture Placeholder 2"/>
          <p:cNvSpPr>
            <a:spLocks noGrp="1"/>
          </p:cNvSpPr>
          <p:nvPr>
            <p:ph type="pic" idx="1"/>
          </p:nvPr>
        </p:nvSpPr>
        <p:spPr>
          <a:xfrm>
            <a:off x="1830882" y="612648"/>
            <a:ext cx="5486400" cy="4114800"/>
          </a:xfrm>
        </p:spPr>
        <p:txBody>
          <a:bodyPr/>
          <a:lstStyle>
            <a:lvl1pPr marL="0" indent="0">
              <a:buNone/>
              <a:defRPr sz="2400">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830882" y="5257800"/>
            <a:ext cx="5486400" cy="804672"/>
          </a:xfrm>
        </p:spPr>
        <p:txBody>
          <a:bodyPr>
            <a:normAutofit/>
          </a:bodyPr>
          <a:lstStyle>
            <a:lvl1pPr marL="0" indent="0">
              <a:buNone/>
              <a:defRPr sz="1400">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April 2016</a:t>
            </a:r>
          </a:p>
        </p:txBody>
      </p:sp>
      <p:sp>
        <p:nvSpPr>
          <p:cNvPr id="6" name="Footer Placeholder 5"/>
          <p:cNvSpPr>
            <a:spLocks noGrp="1"/>
          </p:cNvSpPr>
          <p:nvPr>
            <p:ph type="ftr" sz="quarter" idx="11"/>
          </p:nvPr>
        </p:nvSpPr>
        <p:spPr/>
        <p:txBody>
          <a:bodyPr/>
          <a:lstStyle/>
          <a:p>
            <a:r>
              <a:rPr lang="en-US"/>
              <a:t>Company Profile</a:t>
            </a:r>
          </a:p>
        </p:txBody>
      </p:sp>
      <p:sp>
        <p:nvSpPr>
          <p:cNvPr id="7" name="Slide Number Placeholder 6"/>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24385250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Agilent MoC Multi Content Slide 2">
    <p:spTree>
      <p:nvGrpSpPr>
        <p:cNvPr id="1" name=""/>
        <p:cNvGrpSpPr/>
        <p:nvPr/>
      </p:nvGrpSpPr>
      <p:grpSpPr>
        <a:xfrm>
          <a:off x="0" y="0"/>
          <a:ext cx="0" cy="0"/>
          <a:chOff x="0" y="0"/>
          <a:chExt cx="0" cy="0"/>
        </a:xfrm>
      </p:grpSpPr>
      <p:sp>
        <p:nvSpPr>
          <p:cNvPr id="2" name="Title 1"/>
          <p:cNvSpPr>
            <a:spLocks noGrp="1"/>
          </p:cNvSpPr>
          <p:nvPr>
            <p:ph type="title"/>
          </p:nvPr>
        </p:nvSpPr>
        <p:spPr>
          <a:xfrm>
            <a:off x="228600" y="447040"/>
            <a:ext cx="8686800" cy="997712"/>
          </a:xfrm>
          <a:prstGeom prst="rect">
            <a:avLst/>
          </a:prstGeom>
        </p:spPr>
        <p:txBody>
          <a:bodyPr/>
          <a:lstStyle>
            <a:lvl1pPr>
              <a:defRPr>
                <a:latin typeface="+mn-lt"/>
              </a:defRPr>
            </a:lvl1pPr>
          </a:lstStyle>
          <a:p>
            <a:r>
              <a:rPr lang="en-US" dirty="0"/>
              <a:t>Click to edit Master title style</a:t>
            </a:r>
          </a:p>
        </p:txBody>
      </p:sp>
      <p:sp>
        <p:nvSpPr>
          <p:cNvPr id="4" name="Date Placeholder 3"/>
          <p:cNvSpPr>
            <a:spLocks noGrp="1"/>
          </p:cNvSpPr>
          <p:nvPr>
            <p:ph type="dt" sz="half" idx="10"/>
          </p:nvPr>
        </p:nvSpPr>
        <p:spPr/>
        <p:txBody>
          <a:bodyPr/>
          <a:lstStyle/>
          <a:p>
            <a:r>
              <a:rPr lang="en-US"/>
              <a:t>April 2016</a:t>
            </a:r>
            <a:endParaRPr/>
          </a:p>
        </p:txBody>
      </p:sp>
      <p:sp>
        <p:nvSpPr>
          <p:cNvPr id="5" name="Footer Placeholder 4"/>
          <p:cNvSpPr>
            <a:spLocks noGrp="1"/>
          </p:cNvSpPr>
          <p:nvPr>
            <p:ph type="ftr" sz="quarter" idx="11"/>
          </p:nvPr>
        </p:nvSpPr>
        <p:spPr/>
        <p:txBody>
          <a:bodyPr/>
          <a:lstStyle/>
          <a:p>
            <a:r>
              <a:rPr lang="en-US"/>
              <a:t>Company Profile</a:t>
            </a:r>
          </a:p>
        </p:txBody>
      </p:sp>
      <p:sp>
        <p:nvSpPr>
          <p:cNvPr id="6" name="Slide Number Placeholder 5"/>
          <p:cNvSpPr>
            <a:spLocks noGrp="1"/>
          </p:cNvSpPr>
          <p:nvPr>
            <p:ph type="sldNum" sz="quarter" idx="12"/>
          </p:nvPr>
        </p:nvSpPr>
        <p:spPr/>
        <p:txBody>
          <a:bodyPr/>
          <a:lstStyle/>
          <a:p>
            <a:fld id="{CBD803B2-A378-42BD-B5EC-F7748F169FE0}" type="slidenum">
              <a:rPr/>
              <a:pPr/>
              <a:t>‹#›</a:t>
            </a:fld>
            <a:endParaRPr/>
          </a:p>
        </p:txBody>
      </p:sp>
      <p:pic>
        <p:nvPicPr>
          <p:cNvPr id="30" name="Picture 29"/>
          <p:cNvPicPr>
            <a:picLocks noChangeAspect="1"/>
          </p:cNvPicPr>
          <p:nvPr userDrawn="1"/>
        </p:nvPicPr>
        <p:blipFill>
          <a:blip r:embed="rId2" cstate="print"/>
          <a:stretch>
            <a:fillRect/>
          </a:stretch>
        </p:blipFill>
        <p:spPr>
          <a:xfrm>
            <a:off x="0" y="-1"/>
            <a:ext cx="9162288" cy="226852"/>
          </a:xfrm>
          <a:prstGeom prst="rect">
            <a:avLst/>
          </a:prstGeom>
        </p:spPr>
      </p:pic>
    </p:spTree>
    <p:extLst>
      <p:ext uri="{BB962C8B-B14F-4D97-AF65-F5344CB8AC3E}">
        <p14:creationId xmlns:p14="http://schemas.microsoft.com/office/powerpoint/2010/main" val="2612843444"/>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Agilent Corporate Gray 4x3  Title Slide">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0346"/>
            <a:ext cx="7998434" cy="4337307"/>
          </a:xfrm>
          <a:prstGeom prst="rect">
            <a:avLst/>
          </a:prstGeom>
        </p:spPr>
      </p:pic>
      <p:sp>
        <p:nvSpPr>
          <p:cNvPr id="4" name="Date Placeholder 3"/>
          <p:cNvSpPr>
            <a:spLocks noGrp="1"/>
          </p:cNvSpPr>
          <p:nvPr>
            <p:ph type="dt" sz="half" idx="10"/>
          </p:nvPr>
        </p:nvSpPr>
        <p:spPr bwMode="black"/>
        <p:txBody>
          <a:bodyPr/>
          <a:lstStyle>
            <a:lvl1pPr>
              <a:defRPr>
                <a:solidFill>
                  <a:schemeClr val="tx1">
                    <a:lumMod val="50000"/>
                    <a:lumOff val="50000"/>
                  </a:schemeClr>
                </a:solidFill>
              </a:defRPr>
            </a:lvl1pPr>
          </a:lstStyle>
          <a:p>
            <a:r>
              <a:rPr lang="en-US"/>
              <a:t>April 2016</a:t>
            </a:r>
          </a:p>
        </p:txBody>
      </p:sp>
      <p:sp>
        <p:nvSpPr>
          <p:cNvPr id="5" name="Footer Placeholder 4"/>
          <p:cNvSpPr>
            <a:spLocks noGrp="1"/>
          </p:cNvSpPr>
          <p:nvPr>
            <p:ph type="ftr" sz="quarter" idx="11"/>
          </p:nvPr>
        </p:nvSpPr>
        <p:spPr bwMode="black"/>
        <p:txBody>
          <a:bodyPr/>
          <a:lstStyle>
            <a:lvl1pPr>
              <a:defRPr>
                <a:solidFill>
                  <a:schemeClr val="tx1">
                    <a:lumMod val="50000"/>
                    <a:lumOff val="50000"/>
                  </a:schemeClr>
                </a:solidFill>
              </a:defRPr>
            </a:lvl1pPr>
          </a:lstStyle>
          <a:p>
            <a:r>
              <a:rPr lang="en-US"/>
              <a:t>Company Profile</a:t>
            </a:r>
          </a:p>
        </p:txBody>
      </p:sp>
      <p:sp>
        <p:nvSpPr>
          <p:cNvPr id="6" name="Slide Number Placeholder 5"/>
          <p:cNvSpPr>
            <a:spLocks noGrp="1"/>
          </p:cNvSpPr>
          <p:nvPr>
            <p:ph type="sldNum" sz="quarter" idx="12"/>
          </p:nvPr>
        </p:nvSpPr>
        <p:spPr bwMode="black"/>
        <p:txBody>
          <a:bodyPr/>
          <a:lstStyle>
            <a:lvl1pPr>
              <a:defRPr>
                <a:solidFill>
                  <a:schemeClr val="tx1">
                    <a:lumMod val="50000"/>
                    <a:lumOff val="50000"/>
                  </a:schemeClr>
                </a:solidFill>
              </a:defRPr>
            </a:lvl1pPr>
          </a:lstStyle>
          <a:p>
            <a:fld id="{CBD803B2-A378-42BD-B5EC-F7748F169FE0}" type="slidenum">
              <a:rPr lang="en-US" smtClean="0"/>
              <a:pPr/>
              <a:t>‹#›</a:t>
            </a:fld>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8234"/>
            <a:ext cx="8001000" cy="142875"/>
          </a:xfrm>
          <a:prstGeom prst="rect">
            <a:avLst/>
          </a:prstGeom>
        </p:spPr>
      </p:pic>
      <p:sp>
        <p:nvSpPr>
          <p:cNvPr id="10" name="Title 1"/>
          <p:cNvSpPr>
            <a:spLocks noGrp="1"/>
          </p:cNvSpPr>
          <p:nvPr>
            <p:ph type="ctrTitle"/>
          </p:nvPr>
        </p:nvSpPr>
        <p:spPr bwMode="white">
          <a:xfrm>
            <a:off x="4569434" y="1371600"/>
            <a:ext cx="3090672" cy="1938528"/>
          </a:xfrm>
        </p:spPr>
        <p:txBody>
          <a:bodyPr lIns="0" tIns="0" rIns="0" bIns="0" anchor="ctr">
            <a:normAutofit/>
          </a:bodyPr>
          <a:lstStyle>
            <a:lvl1pPr algn="l">
              <a:defRPr sz="3200">
                <a:solidFill>
                  <a:schemeClr val="tx1"/>
                </a:solidFill>
              </a:defRPr>
            </a:lvl1pPr>
          </a:lstStyle>
          <a:p>
            <a:r>
              <a:rPr lang="en-US"/>
              <a:t>Click to edit Master title style</a:t>
            </a:r>
            <a:endParaRPr lang="en-US" dirty="0"/>
          </a:p>
        </p:txBody>
      </p:sp>
      <p:sp>
        <p:nvSpPr>
          <p:cNvPr id="11" name="Subtitle 2"/>
          <p:cNvSpPr>
            <a:spLocks noGrp="1"/>
          </p:cNvSpPr>
          <p:nvPr>
            <p:ph type="subTitle" idx="1"/>
          </p:nvPr>
        </p:nvSpPr>
        <p:spPr bwMode="white">
          <a:xfrm>
            <a:off x="4572000" y="3538728"/>
            <a:ext cx="3090672" cy="1947672"/>
          </a:xfrm>
        </p:spPr>
        <p:txBody>
          <a:bodyPr lIns="0" tIns="0" rIns="0" bIns="0" anchor="ctr">
            <a:normAutofit/>
          </a:bodyPr>
          <a:lstStyle>
            <a:lvl1pPr marL="0" indent="0" algn="l">
              <a:buNone/>
              <a:defRPr sz="20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2019013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Agilent Corporate Gray 4x3 Title Slide w/ Speaker Photo">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0346"/>
            <a:ext cx="7998434" cy="4337307"/>
          </a:xfrm>
          <a:prstGeom prst="rect">
            <a:avLst/>
          </a:prstGeom>
        </p:spPr>
      </p:pic>
      <p:sp>
        <p:nvSpPr>
          <p:cNvPr id="4" name="Date Placeholder 3"/>
          <p:cNvSpPr>
            <a:spLocks noGrp="1"/>
          </p:cNvSpPr>
          <p:nvPr>
            <p:ph type="dt" sz="half" idx="10"/>
          </p:nvPr>
        </p:nvSpPr>
        <p:spPr bwMode="black"/>
        <p:txBody>
          <a:bodyPr/>
          <a:lstStyle>
            <a:lvl1pPr>
              <a:defRPr>
                <a:solidFill>
                  <a:schemeClr val="tx1">
                    <a:lumMod val="50000"/>
                    <a:lumOff val="50000"/>
                  </a:schemeClr>
                </a:solidFill>
              </a:defRPr>
            </a:lvl1pPr>
          </a:lstStyle>
          <a:p>
            <a:r>
              <a:rPr lang="en-US"/>
              <a:t>April 2016</a:t>
            </a:r>
          </a:p>
        </p:txBody>
      </p:sp>
      <p:sp>
        <p:nvSpPr>
          <p:cNvPr id="5" name="Footer Placeholder 4"/>
          <p:cNvSpPr>
            <a:spLocks noGrp="1"/>
          </p:cNvSpPr>
          <p:nvPr>
            <p:ph type="ftr" sz="quarter" idx="11"/>
          </p:nvPr>
        </p:nvSpPr>
        <p:spPr bwMode="black"/>
        <p:txBody>
          <a:bodyPr/>
          <a:lstStyle>
            <a:lvl1pPr>
              <a:defRPr>
                <a:solidFill>
                  <a:schemeClr val="tx1">
                    <a:lumMod val="50000"/>
                    <a:lumOff val="50000"/>
                  </a:schemeClr>
                </a:solidFill>
              </a:defRPr>
            </a:lvl1pPr>
          </a:lstStyle>
          <a:p>
            <a:r>
              <a:rPr lang="en-US"/>
              <a:t>Company Profile</a:t>
            </a:r>
          </a:p>
        </p:txBody>
      </p:sp>
      <p:sp>
        <p:nvSpPr>
          <p:cNvPr id="6" name="Slide Number Placeholder 5"/>
          <p:cNvSpPr>
            <a:spLocks noGrp="1"/>
          </p:cNvSpPr>
          <p:nvPr>
            <p:ph type="sldNum" sz="quarter" idx="12"/>
          </p:nvPr>
        </p:nvSpPr>
        <p:spPr bwMode="black"/>
        <p:txBody>
          <a:bodyPr/>
          <a:lstStyle>
            <a:lvl1pPr>
              <a:defRPr>
                <a:solidFill>
                  <a:schemeClr val="tx1">
                    <a:lumMod val="50000"/>
                    <a:lumOff val="50000"/>
                  </a:schemeClr>
                </a:solidFill>
              </a:defRPr>
            </a:lvl1pPr>
          </a:lstStyle>
          <a:p>
            <a:fld id="{CBD803B2-A378-42BD-B5EC-F7748F169FE0}" type="slidenum">
              <a:rPr lang="en-US" smtClean="0"/>
              <a:pPr/>
              <a:t>‹#›</a:t>
            </a:fld>
            <a:endParaRPr lang="en-US"/>
          </a:p>
        </p:txBody>
      </p:sp>
      <p:sp>
        <p:nvSpPr>
          <p:cNvPr id="8" name="Picture Placeholder 8"/>
          <p:cNvSpPr>
            <a:spLocks noGrp="1"/>
          </p:cNvSpPr>
          <p:nvPr>
            <p:ph type="pic" sz="quarter" idx="13"/>
          </p:nvPr>
        </p:nvSpPr>
        <p:spPr>
          <a:xfrm>
            <a:off x="4573781" y="3725397"/>
            <a:ext cx="1088162" cy="1578560"/>
          </a:xfrm>
          <a:ln>
            <a:solidFill>
              <a:schemeClr val="tx1"/>
            </a:solidFill>
          </a:ln>
        </p:spPr>
        <p:txBody>
          <a:bodyPr>
            <a:normAutofit/>
          </a:bodyPr>
          <a:lstStyle>
            <a:lvl1pPr marL="0" indent="0">
              <a:buNone/>
              <a:defRPr sz="825">
                <a:solidFill>
                  <a:schemeClr val="tx1"/>
                </a:solidFill>
              </a:defRPr>
            </a:lvl1pPr>
          </a:lstStyle>
          <a:p>
            <a:r>
              <a:rPr lang="en-US"/>
              <a:t>Click icon to add picture</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8234"/>
            <a:ext cx="8001000" cy="142875"/>
          </a:xfrm>
          <a:prstGeom prst="rect">
            <a:avLst/>
          </a:prstGeom>
        </p:spPr>
      </p:pic>
      <p:sp>
        <p:nvSpPr>
          <p:cNvPr id="12" name="Title 1"/>
          <p:cNvSpPr>
            <a:spLocks noGrp="1"/>
          </p:cNvSpPr>
          <p:nvPr>
            <p:ph type="ctrTitle"/>
          </p:nvPr>
        </p:nvSpPr>
        <p:spPr bwMode="white">
          <a:xfrm>
            <a:off x="4569434" y="1371600"/>
            <a:ext cx="3090672" cy="1938528"/>
          </a:xfrm>
        </p:spPr>
        <p:txBody>
          <a:bodyPr lIns="0" tIns="0" rIns="0" bIns="0" anchor="ctr">
            <a:normAutofit/>
          </a:bodyPr>
          <a:lstStyle>
            <a:lvl1pPr algn="l">
              <a:defRPr sz="3200">
                <a:solidFill>
                  <a:schemeClr val="tx1"/>
                </a:solidFill>
              </a:defRPr>
            </a:lvl1pPr>
          </a:lstStyle>
          <a:p>
            <a:r>
              <a:rPr lang="en-US"/>
              <a:t>Click to edit Master title style</a:t>
            </a:r>
            <a:endParaRPr lang="en-US" dirty="0"/>
          </a:p>
        </p:txBody>
      </p:sp>
      <p:sp>
        <p:nvSpPr>
          <p:cNvPr id="13" name="Subtitle 2"/>
          <p:cNvSpPr>
            <a:spLocks noGrp="1"/>
          </p:cNvSpPr>
          <p:nvPr>
            <p:ph type="subTitle" idx="1"/>
          </p:nvPr>
        </p:nvSpPr>
        <p:spPr bwMode="white">
          <a:xfrm>
            <a:off x="5868062" y="3538728"/>
            <a:ext cx="1792224" cy="1947672"/>
          </a:xfrm>
        </p:spPr>
        <p:txBody>
          <a:bodyPr lIns="0" tIns="0" rIns="0" bIns="0" anchor="ctr">
            <a:normAutofit/>
          </a:bodyPr>
          <a:lstStyle>
            <a:lvl1pPr marL="0" indent="0" algn="l">
              <a:buNone/>
              <a:defRPr sz="20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3708670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Agilent Corporate Gray 4x3 Title and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228600" y="1508760"/>
            <a:ext cx="8686800" cy="4672584"/>
          </a:xfrm>
        </p:spPr>
        <p:txBody>
          <a:bodyPr>
            <a:normAutofit/>
          </a:bodyPr>
          <a:lstStyle>
            <a:lvl1pPr>
              <a:defRPr>
                <a:latin typeface="+mn-lt"/>
              </a:defRPr>
            </a:lvl1pPr>
            <a:lvl2pPr marL="182880" indent="-182880">
              <a:defRPr>
                <a:latin typeface="+mn-lt"/>
              </a:defRPr>
            </a:lvl2pPr>
            <a:lvl3pPr marL="365760" indent="-182880">
              <a:defRPr>
                <a:latin typeface="+mn-lt"/>
              </a:defRPr>
            </a:lvl3pPr>
            <a:lvl4pPr marL="548640" indent="-182880">
              <a:defRPr>
                <a:latin typeface="+mn-lt"/>
              </a:defRPr>
            </a:lvl4pPr>
            <a:lvl5pPr marL="731520" indent="-182880">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April 2016</a:t>
            </a:r>
          </a:p>
        </p:txBody>
      </p:sp>
      <p:sp>
        <p:nvSpPr>
          <p:cNvPr id="5" name="Footer Placeholder 4"/>
          <p:cNvSpPr>
            <a:spLocks noGrp="1"/>
          </p:cNvSpPr>
          <p:nvPr>
            <p:ph type="ftr" sz="quarter" idx="11"/>
          </p:nvPr>
        </p:nvSpPr>
        <p:spPr/>
        <p:txBody>
          <a:bodyPr/>
          <a:lstStyle/>
          <a:p>
            <a:r>
              <a:rPr lang="en-US"/>
              <a:t>Company Profile</a:t>
            </a:r>
          </a:p>
        </p:txBody>
      </p:sp>
      <p:sp>
        <p:nvSpPr>
          <p:cNvPr id="6" name="Slide Number Placeholder 5"/>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26135429"/>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Agilent Corporate Gray 4x3 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p>
        </p:txBody>
      </p:sp>
      <p:sp>
        <p:nvSpPr>
          <p:cNvPr id="3" name="Date Placeholder 2"/>
          <p:cNvSpPr>
            <a:spLocks noGrp="1"/>
          </p:cNvSpPr>
          <p:nvPr>
            <p:ph type="dt" sz="half" idx="10"/>
          </p:nvPr>
        </p:nvSpPr>
        <p:spPr/>
        <p:txBody>
          <a:bodyPr/>
          <a:lstStyle/>
          <a:p>
            <a:r>
              <a:rPr lang="en-US"/>
              <a:t>April 2016</a:t>
            </a:r>
          </a:p>
        </p:txBody>
      </p:sp>
      <p:sp>
        <p:nvSpPr>
          <p:cNvPr id="4" name="Footer Placeholder 3"/>
          <p:cNvSpPr>
            <a:spLocks noGrp="1"/>
          </p:cNvSpPr>
          <p:nvPr>
            <p:ph type="ftr" sz="quarter" idx="11"/>
          </p:nvPr>
        </p:nvSpPr>
        <p:spPr/>
        <p:txBody>
          <a:bodyPr/>
          <a:lstStyle/>
          <a:p>
            <a:r>
              <a:rPr lang="en-US"/>
              <a:t>Company Profile</a:t>
            </a:r>
          </a:p>
        </p:txBody>
      </p:sp>
      <p:sp>
        <p:nvSpPr>
          <p:cNvPr id="5" name="Slide Number Placeholder 4"/>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10663899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Agilent Corporate Gray 4-3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April 2016</a:t>
            </a:r>
          </a:p>
        </p:txBody>
      </p:sp>
      <p:sp>
        <p:nvSpPr>
          <p:cNvPr id="3" name="Footer Placeholder 2"/>
          <p:cNvSpPr>
            <a:spLocks noGrp="1"/>
          </p:cNvSpPr>
          <p:nvPr>
            <p:ph type="ftr" sz="quarter" idx="11"/>
          </p:nvPr>
        </p:nvSpPr>
        <p:spPr/>
        <p:txBody>
          <a:bodyPr/>
          <a:lstStyle/>
          <a:p>
            <a:r>
              <a:rPr lang="en-US"/>
              <a:t>Company Profile</a:t>
            </a:r>
          </a:p>
        </p:txBody>
      </p:sp>
      <p:sp>
        <p:nvSpPr>
          <p:cNvPr id="4" name="Slide Number Placeholder 3"/>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37892657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Agilent Corporate Gray 4x3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0886" y="2914791"/>
            <a:ext cx="7770114" cy="1362075"/>
          </a:xfrm>
        </p:spPr>
        <p:txBody>
          <a:bodyPr anchor="t">
            <a:noAutofit/>
          </a:bodyPr>
          <a:lstStyle>
            <a:lvl1pPr>
              <a:defRPr sz="4000" b="1" cap="all" baseline="0">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230886" y="4414407"/>
            <a:ext cx="7770114" cy="1500187"/>
          </a:xfrm>
        </p:spPr>
        <p:txBody>
          <a:bodyPr>
            <a:normAutofit/>
          </a:bodyPr>
          <a:lstStyle>
            <a:lvl1pPr marL="0" indent="0">
              <a:buNone/>
              <a:defRPr sz="2000">
                <a:solidFill>
                  <a:schemeClr val="tx2"/>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April 2016</a:t>
            </a:r>
          </a:p>
        </p:txBody>
      </p:sp>
      <p:sp>
        <p:nvSpPr>
          <p:cNvPr id="5" name="Footer Placeholder 4"/>
          <p:cNvSpPr>
            <a:spLocks noGrp="1"/>
          </p:cNvSpPr>
          <p:nvPr>
            <p:ph type="ftr" sz="quarter" idx="11"/>
          </p:nvPr>
        </p:nvSpPr>
        <p:spPr/>
        <p:txBody>
          <a:bodyPr/>
          <a:lstStyle/>
          <a:p>
            <a:r>
              <a:rPr lang="en-US"/>
              <a:t>Company Profile</a:t>
            </a:r>
          </a:p>
        </p:txBody>
      </p:sp>
      <p:sp>
        <p:nvSpPr>
          <p:cNvPr id="6" name="Slide Number Placeholder 5"/>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42574160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Agilent Corporate Gray 4x3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p>
        </p:txBody>
      </p:sp>
      <p:sp>
        <p:nvSpPr>
          <p:cNvPr id="3" name="Content Placeholder 2"/>
          <p:cNvSpPr>
            <a:spLocks noGrp="1"/>
          </p:cNvSpPr>
          <p:nvPr>
            <p:ph sz="half" idx="1"/>
          </p:nvPr>
        </p:nvSpPr>
        <p:spPr>
          <a:xfrm>
            <a:off x="228600" y="1508760"/>
            <a:ext cx="4206240" cy="4672584"/>
          </a:xfrm>
        </p:spPr>
        <p:txBody>
          <a:bodyPr/>
          <a:lstStyle>
            <a:lvl1pPr>
              <a:defRPr sz="2200">
                <a:latin typeface="+mn-lt"/>
              </a:defRPr>
            </a:lvl1pPr>
            <a:lvl2pPr>
              <a:defRPr sz="1800">
                <a:latin typeface="+mn-lt"/>
              </a:defRPr>
            </a:lvl2pPr>
            <a:lvl3pPr>
              <a:defRPr sz="1800">
                <a:latin typeface="+mn-lt"/>
              </a:defRPr>
            </a:lvl3pPr>
            <a:lvl4pPr>
              <a:defRPr sz="1600">
                <a:latin typeface="+mn-lt"/>
              </a:defRPr>
            </a:lvl4pPr>
            <a:lvl5pP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1446" y="1508760"/>
            <a:ext cx="4203954" cy="4672584"/>
          </a:xfrm>
        </p:spPr>
        <p:txBody>
          <a:bodyPr/>
          <a:lstStyle>
            <a:lvl1pPr>
              <a:defRPr sz="22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April 2016</a:t>
            </a:r>
          </a:p>
        </p:txBody>
      </p:sp>
      <p:sp>
        <p:nvSpPr>
          <p:cNvPr id="6" name="Footer Placeholder 5"/>
          <p:cNvSpPr>
            <a:spLocks noGrp="1"/>
          </p:cNvSpPr>
          <p:nvPr>
            <p:ph type="ftr" sz="quarter" idx="11"/>
          </p:nvPr>
        </p:nvSpPr>
        <p:spPr/>
        <p:txBody>
          <a:bodyPr/>
          <a:lstStyle/>
          <a:p>
            <a:r>
              <a:rPr lang="en-US"/>
              <a:t>Company Profile</a:t>
            </a:r>
          </a:p>
        </p:txBody>
      </p:sp>
      <p:sp>
        <p:nvSpPr>
          <p:cNvPr id="7" name="Slide Number Placeholder 6"/>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25710326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Agilent Corporate Gray 4x3 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p>
        </p:txBody>
      </p:sp>
      <p:sp>
        <p:nvSpPr>
          <p:cNvPr id="3" name="Text Placeholder 2"/>
          <p:cNvSpPr>
            <a:spLocks noGrp="1"/>
          </p:cNvSpPr>
          <p:nvPr>
            <p:ph type="body" idx="1"/>
          </p:nvPr>
        </p:nvSpPr>
        <p:spPr>
          <a:xfrm>
            <a:off x="228600" y="1508760"/>
            <a:ext cx="4206240" cy="576072"/>
          </a:xfrm>
        </p:spPr>
        <p:txBody>
          <a:bodyPr anchor="ctr">
            <a:normAutofit/>
          </a:bodyPr>
          <a:lstStyle>
            <a:lvl1pPr marL="0" indent="0">
              <a:buNone/>
              <a:defRPr sz="2200" b="1">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228600" y="2084832"/>
            <a:ext cx="4206240" cy="4087368"/>
          </a:xfrm>
        </p:spPr>
        <p:txBody>
          <a:bodyPr/>
          <a:lstStyle>
            <a:lvl1pPr>
              <a:defRPr sz="1800">
                <a:latin typeface="+mn-lt"/>
              </a:defRPr>
            </a:lvl1pPr>
            <a:lvl2pPr>
              <a:defRPr sz="1800">
                <a:latin typeface="+mn-lt"/>
              </a:defRPr>
            </a:lvl2pPr>
            <a:lvl3pPr>
              <a:defRPr sz="1800">
                <a:latin typeface="+mn-lt"/>
              </a:defRPr>
            </a:lvl3pPr>
            <a:lvl4pPr>
              <a:defRPr sz="1600">
                <a:latin typeface="+mn-lt"/>
              </a:defRPr>
            </a:lvl4pPr>
            <a:lvl5pP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11038" y="1508760"/>
            <a:ext cx="4206240" cy="576072"/>
          </a:xfrm>
        </p:spPr>
        <p:txBody>
          <a:bodyPr anchor="ctr">
            <a:normAutofit/>
          </a:bodyPr>
          <a:lstStyle>
            <a:lvl1pPr marL="0" indent="0">
              <a:buNone/>
              <a:defRPr sz="2200" b="1">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711038" y="2084833"/>
            <a:ext cx="4206240" cy="4087367"/>
          </a:xfrm>
        </p:spPr>
        <p:txBody>
          <a:bodyPr/>
          <a:lstStyle>
            <a:lvl1pPr>
              <a:defRPr sz="1800">
                <a:latin typeface="+mn-lt"/>
              </a:defRPr>
            </a:lvl1pPr>
            <a:lvl2pPr>
              <a:defRPr sz="1800">
                <a:latin typeface="+mn-lt"/>
              </a:defRPr>
            </a:lvl2pPr>
            <a:lvl3pPr>
              <a:defRPr sz="1800">
                <a:latin typeface="+mn-lt"/>
              </a:defRPr>
            </a:lvl3pPr>
            <a:lvl4pPr>
              <a:defRPr sz="1600">
                <a:latin typeface="+mn-lt"/>
              </a:defRPr>
            </a:lvl4pPr>
            <a:lvl5pP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April 2016</a:t>
            </a:r>
          </a:p>
        </p:txBody>
      </p:sp>
      <p:sp>
        <p:nvSpPr>
          <p:cNvPr id="8" name="Footer Placeholder 7"/>
          <p:cNvSpPr>
            <a:spLocks noGrp="1"/>
          </p:cNvSpPr>
          <p:nvPr>
            <p:ph type="ftr" sz="quarter" idx="11"/>
          </p:nvPr>
        </p:nvSpPr>
        <p:spPr/>
        <p:txBody>
          <a:bodyPr/>
          <a:lstStyle/>
          <a:p>
            <a:r>
              <a:rPr lang="en-US"/>
              <a:t>Company Profile</a:t>
            </a:r>
          </a:p>
        </p:txBody>
      </p:sp>
      <p:sp>
        <p:nvSpPr>
          <p:cNvPr id="9" name="Slide Number Placeholder 8"/>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41542134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Agilent Corporate Gray 4x3 Content with Left  Caption">
    <p:spTree>
      <p:nvGrpSpPr>
        <p:cNvPr id="1" name=""/>
        <p:cNvGrpSpPr/>
        <p:nvPr/>
      </p:nvGrpSpPr>
      <p:grpSpPr>
        <a:xfrm>
          <a:off x="0" y="0"/>
          <a:ext cx="0" cy="0"/>
          <a:chOff x="0" y="0"/>
          <a:chExt cx="0" cy="0"/>
        </a:xfrm>
      </p:grpSpPr>
      <p:sp>
        <p:nvSpPr>
          <p:cNvPr id="2" name="Title 1"/>
          <p:cNvSpPr>
            <a:spLocks noGrp="1"/>
          </p:cNvSpPr>
          <p:nvPr>
            <p:ph type="title"/>
          </p:nvPr>
        </p:nvSpPr>
        <p:spPr>
          <a:xfrm>
            <a:off x="459486" y="304801"/>
            <a:ext cx="3010662" cy="1130808"/>
          </a:xfrm>
        </p:spPr>
        <p:txBody>
          <a:bodyPr anchor="b">
            <a:normAutofit/>
          </a:bodyPr>
          <a:lstStyle>
            <a:lvl1pPr>
              <a:defRPr sz="2000" b="1">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3573018" y="304800"/>
            <a:ext cx="5109210" cy="5821680"/>
          </a:xfrm>
        </p:spPr>
        <p:txBody>
          <a:bodyPr/>
          <a:lstStyle>
            <a:lvl1pPr>
              <a:defRPr sz="2400">
                <a:latin typeface="+mn-lt"/>
              </a:defRPr>
            </a:lvl1pPr>
            <a:lvl2pPr>
              <a:defRPr sz="2000">
                <a:latin typeface="+mn-lt"/>
              </a:defRPr>
            </a:lvl2pPr>
            <a:lvl3pPr>
              <a:defRPr sz="2000">
                <a:latin typeface="+mn-lt"/>
              </a:defRPr>
            </a:lvl3pPr>
            <a:lvl4pPr>
              <a:defRPr sz="1800">
                <a:latin typeface="+mn-lt"/>
              </a:defRPr>
            </a:lvl4pPr>
            <a:lvl5pPr>
              <a:defRPr sz="1800">
                <a:latin typeface="+mn-lt"/>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9486" y="1600200"/>
            <a:ext cx="3010662" cy="4526280"/>
          </a:xfrm>
        </p:spPr>
        <p:txBody>
          <a:bodyPr>
            <a:normAutofit/>
          </a:bodyPr>
          <a:lstStyle>
            <a:lvl1pPr marL="0" indent="0">
              <a:buNone/>
              <a:defRPr sz="1400">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r>
              <a:rPr lang="en-US"/>
              <a:t>April 2016</a:t>
            </a:r>
          </a:p>
        </p:txBody>
      </p:sp>
      <p:sp>
        <p:nvSpPr>
          <p:cNvPr id="6" name="Footer Placeholder 5"/>
          <p:cNvSpPr>
            <a:spLocks noGrp="1"/>
          </p:cNvSpPr>
          <p:nvPr>
            <p:ph type="ftr" sz="quarter" idx="11"/>
          </p:nvPr>
        </p:nvSpPr>
        <p:spPr/>
        <p:txBody>
          <a:bodyPr/>
          <a:lstStyle/>
          <a:p>
            <a:r>
              <a:rPr lang="en-US"/>
              <a:t>Company Profile</a:t>
            </a:r>
          </a:p>
        </p:txBody>
      </p:sp>
      <p:sp>
        <p:nvSpPr>
          <p:cNvPr id="7" name="Slide Number Placeholder 6"/>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1416452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Agilent 4x3 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28600" y="1508760"/>
            <a:ext cx="8686800" cy="46725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April 2016</a:t>
            </a:r>
          </a:p>
        </p:txBody>
      </p:sp>
      <p:sp>
        <p:nvSpPr>
          <p:cNvPr id="5" name="Footer Placeholder 4"/>
          <p:cNvSpPr>
            <a:spLocks noGrp="1"/>
          </p:cNvSpPr>
          <p:nvPr>
            <p:ph type="ftr" sz="quarter" idx="11"/>
          </p:nvPr>
        </p:nvSpPr>
        <p:spPr/>
        <p:txBody>
          <a:bodyPr/>
          <a:lstStyle/>
          <a:p>
            <a:r>
              <a:rPr lang="en-US"/>
              <a:t>Company Profile</a:t>
            </a:r>
            <a:endParaRPr lang="en-US" dirty="0"/>
          </a:p>
        </p:txBody>
      </p:sp>
      <p:sp>
        <p:nvSpPr>
          <p:cNvPr id="6" name="Slide Number Placeholder 5"/>
          <p:cNvSpPr>
            <a:spLocks noGrp="1"/>
          </p:cNvSpPr>
          <p:nvPr>
            <p:ph type="sldNum" sz="quarter" idx="12"/>
          </p:nvPr>
        </p:nvSpPr>
        <p:spPr/>
        <p:txBody>
          <a:bodyPr/>
          <a:lstStyle/>
          <a:p>
            <a:fld id="{3969F854-F447-4CCF-9255-9A1E8DF091B8}" type="slidenum">
              <a:rPr lang="en-US" smtClean="0"/>
              <a:t>‹#›</a:t>
            </a:fld>
            <a:endParaRPr lang="en-US"/>
          </a:p>
        </p:txBody>
      </p:sp>
    </p:spTree>
    <p:extLst>
      <p:ext uri="{BB962C8B-B14F-4D97-AF65-F5344CB8AC3E}">
        <p14:creationId xmlns:p14="http://schemas.microsoft.com/office/powerpoint/2010/main" val="2575499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Agilent Corporate Gray 4x3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30882" y="4800600"/>
            <a:ext cx="5486400" cy="457200"/>
          </a:xfrm>
        </p:spPr>
        <p:txBody>
          <a:bodyPr anchor="ctr">
            <a:noAutofit/>
          </a:bodyPr>
          <a:lstStyle>
            <a:lvl1pPr>
              <a:defRPr sz="1800" b="1">
                <a:latin typeface="+mn-lt"/>
              </a:defRPr>
            </a:lvl1pPr>
          </a:lstStyle>
          <a:p>
            <a:r>
              <a:rPr lang="en-US"/>
              <a:t>Click to edit Master title style</a:t>
            </a:r>
          </a:p>
        </p:txBody>
      </p:sp>
      <p:sp>
        <p:nvSpPr>
          <p:cNvPr id="3" name="Picture Placeholder 2"/>
          <p:cNvSpPr>
            <a:spLocks noGrp="1"/>
          </p:cNvSpPr>
          <p:nvPr>
            <p:ph type="pic" idx="1"/>
          </p:nvPr>
        </p:nvSpPr>
        <p:spPr>
          <a:xfrm>
            <a:off x="1830882" y="612648"/>
            <a:ext cx="5486400" cy="4114800"/>
          </a:xfrm>
        </p:spPr>
        <p:txBody>
          <a:bodyPr/>
          <a:lstStyle>
            <a:lvl1pPr marL="0" indent="0">
              <a:buNone/>
              <a:defRPr sz="2400">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830882" y="5257800"/>
            <a:ext cx="5486400" cy="804672"/>
          </a:xfrm>
        </p:spPr>
        <p:txBody>
          <a:bodyPr>
            <a:normAutofit/>
          </a:bodyPr>
          <a:lstStyle>
            <a:lvl1pPr marL="0" indent="0">
              <a:buNone/>
              <a:defRPr sz="1400">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r>
              <a:rPr lang="en-US"/>
              <a:t>April 2016</a:t>
            </a:r>
          </a:p>
        </p:txBody>
      </p:sp>
      <p:sp>
        <p:nvSpPr>
          <p:cNvPr id="6" name="Footer Placeholder 5"/>
          <p:cNvSpPr>
            <a:spLocks noGrp="1"/>
          </p:cNvSpPr>
          <p:nvPr>
            <p:ph type="ftr" sz="quarter" idx="11"/>
          </p:nvPr>
        </p:nvSpPr>
        <p:spPr/>
        <p:txBody>
          <a:bodyPr/>
          <a:lstStyle/>
          <a:p>
            <a:r>
              <a:rPr lang="en-US"/>
              <a:t>Company Profile</a:t>
            </a:r>
          </a:p>
        </p:txBody>
      </p:sp>
      <p:sp>
        <p:nvSpPr>
          <p:cNvPr id="7" name="Slide Number Placeholder 6"/>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30980398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Agilent Corporate Gray 4x3 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28600" y="1508760"/>
            <a:ext cx="8686800" cy="467258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April 2016</a:t>
            </a:r>
          </a:p>
        </p:txBody>
      </p:sp>
      <p:sp>
        <p:nvSpPr>
          <p:cNvPr id="5" name="Footer Placeholder 4"/>
          <p:cNvSpPr>
            <a:spLocks noGrp="1"/>
          </p:cNvSpPr>
          <p:nvPr>
            <p:ph type="ftr" sz="quarter" idx="11"/>
          </p:nvPr>
        </p:nvSpPr>
        <p:spPr/>
        <p:txBody>
          <a:bodyPr/>
          <a:lstStyle/>
          <a:p>
            <a:r>
              <a:rPr lang="en-US"/>
              <a:t>Company Profile</a:t>
            </a:r>
            <a:endParaRPr lang="en-US" dirty="0"/>
          </a:p>
        </p:txBody>
      </p:sp>
      <p:sp>
        <p:nvSpPr>
          <p:cNvPr id="6" name="Slide Number Placeholder 5"/>
          <p:cNvSpPr>
            <a:spLocks noGrp="1"/>
          </p:cNvSpPr>
          <p:nvPr>
            <p:ph type="sldNum" sz="quarter" idx="12"/>
          </p:nvPr>
        </p:nvSpPr>
        <p:spPr/>
        <p:txBody>
          <a:bodyPr/>
          <a:lstStyle/>
          <a:p>
            <a:fld id="{3969F854-F447-4CCF-9255-9A1E8DF091B8}" type="slidenum">
              <a:rPr lang="en-US" smtClean="0"/>
              <a:t>‹#›</a:t>
            </a:fld>
            <a:endParaRPr lang="en-US"/>
          </a:p>
        </p:txBody>
      </p:sp>
    </p:spTree>
    <p:extLst>
      <p:ext uri="{BB962C8B-B14F-4D97-AF65-F5344CB8AC3E}">
        <p14:creationId xmlns:p14="http://schemas.microsoft.com/office/powerpoint/2010/main" val="32962849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Agilent Corporate Gray 4x3 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800"/>
            <a:ext cx="1971675" cy="58721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8600" y="304800"/>
            <a:ext cx="6200775" cy="58721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April 2016</a:t>
            </a:r>
          </a:p>
        </p:txBody>
      </p:sp>
      <p:sp>
        <p:nvSpPr>
          <p:cNvPr id="5" name="Footer Placeholder 4"/>
          <p:cNvSpPr>
            <a:spLocks noGrp="1"/>
          </p:cNvSpPr>
          <p:nvPr>
            <p:ph type="ftr" sz="quarter" idx="11"/>
          </p:nvPr>
        </p:nvSpPr>
        <p:spPr/>
        <p:txBody>
          <a:bodyPr/>
          <a:lstStyle/>
          <a:p>
            <a:r>
              <a:rPr lang="en-US"/>
              <a:t>Company Profile</a:t>
            </a:r>
            <a:endParaRPr lang="en-US" dirty="0"/>
          </a:p>
        </p:txBody>
      </p:sp>
      <p:sp>
        <p:nvSpPr>
          <p:cNvPr id="6" name="Slide Number Placeholder 5"/>
          <p:cNvSpPr>
            <a:spLocks noGrp="1"/>
          </p:cNvSpPr>
          <p:nvPr>
            <p:ph type="sldNum" sz="quarter" idx="12"/>
          </p:nvPr>
        </p:nvSpPr>
        <p:spPr/>
        <p:txBody>
          <a:bodyPr/>
          <a:lstStyle/>
          <a:p>
            <a:fld id="{3969F854-F447-4CCF-9255-9A1E8DF091B8}" type="slidenum">
              <a:rPr lang="en-US" smtClean="0"/>
              <a:t>‹#›</a:t>
            </a:fld>
            <a:endParaRPr lang="en-US"/>
          </a:p>
        </p:txBody>
      </p:sp>
    </p:spTree>
    <p:extLst>
      <p:ext uri="{BB962C8B-B14F-4D97-AF65-F5344CB8AC3E}">
        <p14:creationId xmlns:p14="http://schemas.microsoft.com/office/powerpoint/2010/main" val="26537122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Agilent 4:3 Title Image">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a:xfrm>
            <a:off x="4801721" y="-2"/>
            <a:ext cx="2746338" cy="6874984"/>
          </a:xfrm>
        </p:spPr>
        <p:txBody>
          <a:bodyPr/>
          <a:lstStyle>
            <a:lvl1pPr>
              <a:defRPr/>
            </a:lvl1pPr>
          </a:lstStyle>
          <a:p>
            <a:r>
              <a:rPr lang="en-US"/>
              <a:t>Click icon to add picture</a:t>
            </a:r>
            <a:endParaRPr lang="en-US" dirty="0"/>
          </a:p>
        </p:txBody>
      </p:sp>
      <p:sp>
        <p:nvSpPr>
          <p:cNvPr id="24" name="Rectangle 23"/>
          <p:cNvSpPr/>
          <p:nvPr/>
        </p:nvSpPr>
        <p:spPr>
          <a:xfrm>
            <a:off x="4112629" y="-1"/>
            <a:ext cx="219291" cy="68729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25" name="Rectangle 24"/>
          <p:cNvSpPr/>
          <p:nvPr/>
        </p:nvSpPr>
        <p:spPr>
          <a:xfrm>
            <a:off x="-1" y="-1"/>
            <a:ext cx="4112629" cy="68729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350" dirty="0">
              <a:latin typeface="Arial" panose="020B0604020202020204" pitchFamily="34" charset="0"/>
            </a:endParaRPr>
          </a:p>
        </p:txBody>
      </p:sp>
      <p:sp>
        <p:nvSpPr>
          <p:cNvPr id="26" name="Rectangle 25"/>
          <p:cNvSpPr/>
          <p:nvPr/>
        </p:nvSpPr>
        <p:spPr>
          <a:xfrm>
            <a:off x="4331920" y="-1"/>
            <a:ext cx="469802" cy="6872941"/>
          </a:xfrm>
          <a:prstGeom prst="rect">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27" name="Rectangle 26"/>
          <p:cNvSpPr/>
          <p:nvPr/>
        </p:nvSpPr>
        <p:spPr>
          <a:xfrm>
            <a:off x="7548060" y="-1"/>
            <a:ext cx="1595940" cy="68729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latin typeface="Arial" panose="020B0604020202020204" pitchFamily="34" charset="0"/>
            </a:endParaRPr>
          </a:p>
        </p:txBody>
      </p:sp>
      <p:sp>
        <p:nvSpPr>
          <p:cNvPr id="10" name="Title 1"/>
          <p:cNvSpPr>
            <a:spLocks noGrp="1"/>
          </p:cNvSpPr>
          <p:nvPr>
            <p:ph type="ctrTitle" hasCustomPrompt="1"/>
          </p:nvPr>
        </p:nvSpPr>
        <p:spPr bwMode="white">
          <a:xfrm>
            <a:off x="357079" y="333490"/>
            <a:ext cx="3536708" cy="2062169"/>
          </a:xfrm>
        </p:spPr>
        <p:txBody>
          <a:bodyPr lIns="0" tIns="0" rIns="0" bIns="0" anchor="b" anchorCtr="0">
            <a:normAutofit/>
          </a:bodyPr>
          <a:lstStyle>
            <a:lvl1pPr algn="l">
              <a:defRPr sz="2800" b="0" i="0">
                <a:solidFill>
                  <a:schemeClr val="bg1"/>
                </a:solidFill>
                <a:latin typeface="Arial" panose="020B0604020202020204" pitchFamily="34" charset="0"/>
              </a:defRPr>
            </a:lvl1pPr>
          </a:lstStyle>
          <a:p>
            <a:r>
              <a:rPr lang="en-US" dirty="0"/>
              <a:t>Click to Edit Master Title Style</a:t>
            </a:r>
          </a:p>
        </p:txBody>
      </p:sp>
      <p:sp>
        <p:nvSpPr>
          <p:cNvPr id="11" name="Subtitle 2"/>
          <p:cNvSpPr>
            <a:spLocks noGrp="1"/>
          </p:cNvSpPr>
          <p:nvPr>
            <p:ph type="subTitle" idx="1"/>
          </p:nvPr>
        </p:nvSpPr>
        <p:spPr bwMode="white">
          <a:xfrm>
            <a:off x="357079" y="4115773"/>
            <a:ext cx="3536708" cy="1137771"/>
          </a:xfrm>
        </p:spPr>
        <p:txBody>
          <a:bodyPr lIns="0" tIns="0" rIns="0" bIns="0" anchor="t" anchorCtr="0">
            <a:normAutofit/>
          </a:bodyPr>
          <a:lstStyle>
            <a:lvl1pPr marL="0" indent="0" algn="l">
              <a:spcBef>
                <a:spcPts val="225"/>
              </a:spcBef>
              <a:buNone/>
              <a:defRPr sz="1800" b="0">
                <a:solidFill>
                  <a:schemeClr val="bg1"/>
                </a:solidFill>
                <a:latin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12" name="Date Placeholder 3"/>
          <p:cNvSpPr>
            <a:spLocks noGrp="1"/>
          </p:cNvSpPr>
          <p:nvPr>
            <p:ph type="dt" sz="half" idx="10"/>
          </p:nvPr>
        </p:nvSpPr>
        <p:spPr bwMode="gray">
          <a:xfrm>
            <a:off x="822960" y="6621625"/>
            <a:ext cx="795528" cy="118872"/>
          </a:xfrm>
        </p:spPr>
        <p:txBody>
          <a:bodyPr/>
          <a:lstStyle>
            <a:lvl1pPr algn="l">
              <a:defRPr sz="700">
                <a:solidFill>
                  <a:schemeClr val="bg1"/>
                </a:solidFill>
              </a:defRPr>
            </a:lvl1pPr>
          </a:lstStyle>
          <a:p>
            <a:r>
              <a:rPr lang="en-US"/>
              <a:t>April 2016</a:t>
            </a:r>
            <a:endParaRPr lang="en-US" dirty="0"/>
          </a:p>
        </p:txBody>
      </p:sp>
      <p:sp>
        <p:nvSpPr>
          <p:cNvPr id="13" name="Footer Placeholder 4"/>
          <p:cNvSpPr>
            <a:spLocks noGrp="1"/>
          </p:cNvSpPr>
          <p:nvPr>
            <p:ph type="ftr" sz="quarter" idx="11"/>
          </p:nvPr>
        </p:nvSpPr>
        <p:spPr bwMode="gray">
          <a:xfrm>
            <a:off x="1961388" y="6295365"/>
            <a:ext cx="1920240" cy="457200"/>
          </a:xfrm>
        </p:spPr>
        <p:txBody>
          <a:bodyPr anchor="b"/>
          <a:lstStyle>
            <a:lvl1pPr algn="l">
              <a:defRPr sz="700">
                <a:solidFill>
                  <a:schemeClr val="bg1"/>
                </a:solidFill>
              </a:defRPr>
            </a:lvl1pPr>
          </a:lstStyle>
          <a:p>
            <a:r>
              <a:rPr lang="en-US"/>
              <a:t>Company Profile</a:t>
            </a:r>
            <a:endParaRPr lang="en-US" dirty="0"/>
          </a:p>
        </p:txBody>
      </p:sp>
      <p:sp>
        <p:nvSpPr>
          <p:cNvPr id="15" name="Text Placeholder 7"/>
          <p:cNvSpPr>
            <a:spLocks noGrp="1"/>
          </p:cNvSpPr>
          <p:nvPr>
            <p:ph type="body" sz="quarter" idx="13" hasCustomPrompt="1"/>
          </p:nvPr>
        </p:nvSpPr>
        <p:spPr bwMode="gray">
          <a:xfrm>
            <a:off x="357189" y="2612108"/>
            <a:ext cx="3536615" cy="811212"/>
          </a:xfrm>
        </p:spPr>
        <p:txBody>
          <a:bodyPr>
            <a:normAutofit/>
          </a:bodyPr>
          <a:lstStyle>
            <a:lvl1pPr>
              <a:lnSpc>
                <a:spcPct val="90000"/>
              </a:lnSpc>
              <a:spcBef>
                <a:spcPts val="600"/>
              </a:spcBef>
              <a:defRPr sz="2100" baseline="0">
                <a:solidFill>
                  <a:schemeClr val="bg2"/>
                </a:solidFill>
                <a:latin typeface="Arial" panose="020B0604020202020204" pitchFamily="34" charset="0"/>
                <a:ea typeface="Roboto Light" panose="02000000000000000000" pitchFamily="2" charset="0"/>
                <a:cs typeface="Arial" panose="020B0604020202020204" pitchFamily="34" charset="0"/>
              </a:defRPr>
            </a:lvl1pPr>
            <a:lvl2pPr marL="0" indent="0">
              <a:buNone/>
              <a:defRPr>
                <a:solidFill>
                  <a:schemeClr val="bg2"/>
                </a:solidFill>
                <a:latin typeface="Roboto Light" panose="02000000000000000000" pitchFamily="2" charset="0"/>
                <a:ea typeface="Roboto Light" panose="02000000000000000000" pitchFamily="2" charset="0"/>
                <a:cs typeface="Roboto Light" panose="02000000000000000000" pitchFamily="2" charset="0"/>
              </a:defRPr>
            </a:lvl2pPr>
            <a:lvl3pPr>
              <a:defRPr>
                <a:latin typeface="Roboto Light" panose="02000000000000000000" pitchFamily="2" charset="0"/>
                <a:ea typeface="Roboto Light" panose="02000000000000000000" pitchFamily="2" charset="0"/>
                <a:cs typeface="Roboto Light" panose="02000000000000000000" pitchFamily="2" charset="0"/>
              </a:defRPr>
            </a:lvl3pPr>
            <a:lvl4pPr>
              <a:defRPr>
                <a:latin typeface="Roboto Light" panose="02000000000000000000" pitchFamily="2" charset="0"/>
                <a:ea typeface="Roboto Light" panose="02000000000000000000" pitchFamily="2" charset="0"/>
                <a:cs typeface="Roboto Light" panose="02000000000000000000" pitchFamily="2" charset="0"/>
              </a:defRPr>
            </a:lvl4pPr>
            <a:lvl5pPr>
              <a:defRPr>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dirty="0"/>
              <a:t>Edit Master text styles</a:t>
            </a:r>
          </a:p>
        </p:txBody>
      </p:sp>
      <p:sp>
        <p:nvSpPr>
          <p:cNvPr id="40" name="Slide Number Placeholder 5"/>
          <p:cNvSpPr>
            <a:spLocks noGrp="1"/>
          </p:cNvSpPr>
          <p:nvPr>
            <p:ph type="sldNum" sz="quarter" idx="12"/>
          </p:nvPr>
        </p:nvSpPr>
        <p:spPr bwMode="gray">
          <a:xfrm>
            <a:off x="377190" y="6621625"/>
            <a:ext cx="397764" cy="118872"/>
          </a:xfrm>
        </p:spPr>
        <p:txBody>
          <a:bodyPr/>
          <a:lstStyle>
            <a:lvl1pPr>
              <a:defRPr sz="700" b="1" i="0">
                <a:solidFill>
                  <a:schemeClr val="bg1"/>
                </a:solidFill>
                <a:latin typeface="Arial" panose="020B0604020202020204" pitchFamily="34" charset="0"/>
                <a:ea typeface="Roboto" pitchFamily="2" charset="0"/>
                <a:cs typeface="Arial" panose="020B0604020202020204" pitchFamily="34" charset="0"/>
              </a:defRPr>
            </a:lvl1pPr>
          </a:lstStyle>
          <a:p>
            <a:fld id="{CBD803B2-A378-42BD-B5EC-F7748F169FE0}" type="slidenum">
              <a:rPr lang="en-US" smtClean="0"/>
              <a:pPr/>
              <a:t>‹#›</a:t>
            </a:fld>
            <a:endParaRPr lang="en-US" dirty="0"/>
          </a:p>
        </p:txBody>
      </p:sp>
      <p:grpSp>
        <p:nvGrpSpPr>
          <p:cNvPr id="48" name="Group 4"/>
          <p:cNvGrpSpPr>
            <a:grpSpLocks noChangeAspect="1"/>
          </p:cNvGrpSpPr>
          <p:nvPr/>
        </p:nvGrpSpPr>
        <p:grpSpPr bwMode="auto">
          <a:xfrm>
            <a:off x="7782384" y="333490"/>
            <a:ext cx="1126113" cy="548640"/>
            <a:chOff x="6507" y="922"/>
            <a:chExt cx="1367" cy="666"/>
          </a:xfrm>
        </p:grpSpPr>
        <p:sp>
          <p:nvSpPr>
            <p:cNvPr id="49" name="AutoShape 3"/>
            <p:cNvSpPr>
              <a:spLocks noChangeAspect="1" noChangeArrowheads="1" noTextEdit="1"/>
            </p:cNvSpPr>
            <p:nvPr/>
          </p:nvSpPr>
          <p:spPr bwMode="auto">
            <a:xfrm>
              <a:off x="6507" y="922"/>
              <a:ext cx="1367" cy="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50" name="Freeform 5"/>
            <p:cNvSpPr>
              <a:spLocks noEditPoints="1"/>
            </p:cNvSpPr>
            <p:nvPr/>
          </p:nvSpPr>
          <p:spPr bwMode="auto">
            <a:xfrm>
              <a:off x="7127" y="1104"/>
              <a:ext cx="151" cy="189"/>
            </a:xfrm>
            <a:custGeom>
              <a:avLst/>
              <a:gdLst>
                <a:gd name="T0" fmla="*/ 92 w 151"/>
                <a:gd name="T1" fmla="*/ 118 h 189"/>
                <a:gd name="T2" fmla="*/ 56 w 151"/>
                <a:gd name="T3" fmla="*/ 118 h 189"/>
                <a:gd name="T4" fmla="*/ 73 w 151"/>
                <a:gd name="T5" fmla="*/ 37 h 189"/>
                <a:gd name="T6" fmla="*/ 74 w 151"/>
                <a:gd name="T7" fmla="*/ 37 h 189"/>
                <a:gd name="T8" fmla="*/ 92 w 151"/>
                <a:gd name="T9" fmla="*/ 118 h 189"/>
                <a:gd name="T10" fmla="*/ 38 w 151"/>
                <a:gd name="T11" fmla="*/ 189 h 189"/>
                <a:gd name="T12" fmla="*/ 48 w 151"/>
                <a:gd name="T13" fmla="*/ 148 h 189"/>
                <a:gd name="T14" fmla="*/ 101 w 151"/>
                <a:gd name="T15" fmla="*/ 148 h 189"/>
                <a:gd name="T16" fmla="*/ 111 w 151"/>
                <a:gd name="T17" fmla="*/ 189 h 189"/>
                <a:gd name="T18" fmla="*/ 151 w 151"/>
                <a:gd name="T19" fmla="*/ 189 h 189"/>
                <a:gd name="T20" fmla="*/ 101 w 151"/>
                <a:gd name="T21" fmla="*/ 0 h 189"/>
                <a:gd name="T22" fmla="*/ 51 w 151"/>
                <a:gd name="T23" fmla="*/ 0 h 189"/>
                <a:gd name="T24" fmla="*/ 0 w 151"/>
                <a:gd name="T25" fmla="*/ 189 h 189"/>
                <a:gd name="T26" fmla="*/ 38 w 151"/>
                <a:gd name="T27"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 h="189">
                  <a:moveTo>
                    <a:pt x="92" y="118"/>
                  </a:moveTo>
                  <a:lnTo>
                    <a:pt x="56" y="118"/>
                  </a:lnTo>
                  <a:lnTo>
                    <a:pt x="73" y="37"/>
                  </a:lnTo>
                  <a:lnTo>
                    <a:pt x="74" y="37"/>
                  </a:lnTo>
                  <a:lnTo>
                    <a:pt x="92" y="118"/>
                  </a:lnTo>
                  <a:close/>
                  <a:moveTo>
                    <a:pt x="38" y="189"/>
                  </a:moveTo>
                  <a:lnTo>
                    <a:pt x="48" y="148"/>
                  </a:lnTo>
                  <a:lnTo>
                    <a:pt x="101" y="148"/>
                  </a:lnTo>
                  <a:lnTo>
                    <a:pt x="111" y="189"/>
                  </a:lnTo>
                  <a:lnTo>
                    <a:pt x="151" y="189"/>
                  </a:lnTo>
                  <a:lnTo>
                    <a:pt x="101" y="0"/>
                  </a:lnTo>
                  <a:lnTo>
                    <a:pt x="51" y="0"/>
                  </a:lnTo>
                  <a:lnTo>
                    <a:pt x="0" y="189"/>
                  </a:lnTo>
                  <a:lnTo>
                    <a:pt x="38" y="18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51" name="Freeform 6"/>
            <p:cNvSpPr>
              <a:spLocks noEditPoints="1"/>
            </p:cNvSpPr>
            <p:nvPr/>
          </p:nvSpPr>
          <p:spPr bwMode="auto">
            <a:xfrm>
              <a:off x="7289" y="1158"/>
              <a:ext cx="103" cy="187"/>
            </a:xfrm>
            <a:custGeom>
              <a:avLst/>
              <a:gdLst>
                <a:gd name="T0" fmla="*/ 34 w 96"/>
                <a:gd name="T1" fmla="*/ 65 h 167"/>
                <a:gd name="T2" fmla="*/ 49 w 96"/>
                <a:gd name="T3" fmla="*/ 20 h 167"/>
                <a:gd name="T4" fmla="*/ 62 w 96"/>
                <a:gd name="T5" fmla="*/ 61 h 167"/>
                <a:gd name="T6" fmla="*/ 49 w 96"/>
                <a:gd name="T7" fmla="*/ 99 h 167"/>
                <a:gd name="T8" fmla="*/ 34 w 96"/>
                <a:gd name="T9" fmla="*/ 65 h 167"/>
                <a:gd name="T10" fmla="*/ 64 w 96"/>
                <a:gd name="T11" fmla="*/ 2 h 167"/>
                <a:gd name="T12" fmla="*/ 64 w 96"/>
                <a:gd name="T13" fmla="*/ 16 h 167"/>
                <a:gd name="T14" fmla="*/ 63 w 96"/>
                <a:gd name="T15" fmla="*/ 16 h 167"/>
                <a:gd name="T16" fmla="*/ 37 w 96"/>
                <a:gd name="T17" fmla="*/ 0 h 167"/>
                <a:gd name="T18" fmla="*/ 2 w 96"/>
                <a:gd name="T19" fmla="*/ 59 h 167"/>
                <a:gd name="T20" fmla="*/ 37 w 96"/>
                <a:gd name="T21" fmla="*/ 120 h 167"/>
                <a:gd name="T22" fmla="*/ 62 w 96"/>
                <a:gd name="T23" fmla="*/ 106 h 167"/>
                <a:gd name="T24" fmla="*/ 62 w 96"/>
                <a:gd name="T25" fmla="*/ 106 h 167"/>
                <a:gd name="T26" fmla="*/ 62 w 96"/>
                <a:gd name="T27" fmla="*/ 129 h 167"/>
                <a:gd name="T28" fmla="*/ 50 w 96"/>
                <a:gd name="T29" fmla="*/ 148 h 167"/>
                <a:gd name="T30" fmla="*/ 39 w 96"/>
                <a:gd name="T31" fmla="*/ 144 h 167"/>
                <a:gd name="T32" fmla="*/ 36 w 96"/>
                <a:gd name="T33" fmla="*/ 132 h 167"/>
                <a:gd name="T34" fmla="*/ 4 w 96"/>
                <a:gd name="T35" fmla="*/ 132 h 167"/>
                <a:gd name="T36" fmla="*/ 50 w 96"/>
                <a:gd name="T37" fmla="*/ 167 h 167"/>
                <a:gd name="T38" fmla="*/ 95 w 96"/>
                <a:gd name="T39" fmla="*/ 126 h 167"/>
                <a:gd name="T40" fmla="*/ 95 w 96"/>
                <a:gd name="T41" fmla="*/ 2 h 167"/>
                <a:gd name="T42" fmla="*/ 64 w 96"/>
                <a:gd name="T43"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167">
                  <a:moveTo>
                    <a:pt x="34" y="65"/>
                  </a:moveTo>
                  <a:cubicBezTo>
                    <a:pt x="34" y="29"/>
                    <a:pt x="36" y="20"/>
                    <a:pt x="49" y="20"/>
                  </a:cubicBezTo>
                  <a:cubicBezTo>
                    <a:pt x="61" y="20"/>
                    <a:pt x="62" y="35"/>
                    <a:pt x="62" y="61"/>
                  </a:cubicBezTo>
                  <a:cubicBezTo>
                    <a:pt x="62" y="87"/>
                    <a:pt x="61" y="99"/>
                    <a:pt x="49" y="99"/>
                  </a:cubicBezTo>
                  <a:cubicBezTo>
                    <a:pt x="33" y="99"/>
                    <a:pt x="34" y="77"/>
                    <a:pt x="34" y="65"/>
                  </a:cubicBezTo>
                  <a:close/>
                  <a:moveTo>
                    <a:pt x="64" y="2"/>
                  </a:moveTo>
                  <a:cubicBezTo>
                    <a:pt x="64" y="16"/>
                    <a:pt x="64" y="16"/>
                    <a:pt x="64" y="16"/>
                  </a:cubicBezTo>
                  <a:cubicBezTo>
                    <a:pt x="63" y="16"/>
                    <a:pt x="63" y="16"/>
                    <a:pt x="63" y="16"/>
                  </a:cubicBezTo>
                  <a:cubicBezTo>
                    <a:pt x="59" y="5"/>
                    <a:pt x="49" y="0"/>
                    <a:pt x="37" y="0"/>
                  </a:cubicBezTo>
                  <a:cubicBezTo>
                    <a:pt x="2" y="0"/>
                    <a:pt x="2" y="33"/>
                    <a:pt x="2" y="59"/>
                  </a:cubicBezTo>
                  <a:cubicBezTo>
                    <a:pt x="2" y="86"/>
                    <a:pt x="0" y="120"/>
                    <a:pt x="37" y="120"/>
                  </a:cubicBezTo>
                  <a:cubicBezTo>
                    <a:pt x="47" y="120"/>
                    <a:pt x="57" y="115"/>
                    <a:pt x="62" y="106"/>
                  </a:cubicBezTo>
                  <a:cubicBezTo>
                    <a:pt x="62" y="106"/>
                    <a:pt x="62" y="106"/>
                    <a:pt x="62" y="106"/>
                  </a:cubicBezTo>
                  <a:cubicBezTo>
                    <a:pt x="62" y="129"/>
                    <a:pt x="62" y="129"/>
                    <a:pt x="62" y="129"/>
                  </a:cubicBezTo>
                  <a:cubicBezTo>
                    <a:pt x="62" y="141"/>
                    <a:pt x="58" y="148"/>
                    <a:pt x="50" y="148"/>
                  </a:cubicBezTo>
                  <a:cubicBezTo>
                    <a:pt x="45" y="148"/>
                    <a:pt x="41" y="147"/>
                    <a:pt x="39" y="144"/>
                  </a:cubicBezTo>
                  <a:cubicBezTo>
                    <a:pt x="37" y="141"/>
                    <a:pt x="36" y="137"/>
                    <a:pt x="36" y="132"/>
                  </a:cubicBezTo>
                  <a:cubicBezTo>
                    <a:pt x="4" y="132"/>
                    <a:pt x="4" y="132"/>
                    <a:pt x="4" y="132"/>
                  </a:cubicBezTo>
                  <a:cubicBezTo>
                    <a:pt x="4" y="161"/>
                    <a:pt x="26" y="167"/>
                    <a:pt x="50" y="167"/>
                  </a:cubicBezTo>
                  <a:cubicBezTo>
                    <a:pt x="96" y="167"/>
                    <a:pt x="95" y="134"/>
                    <a:pt x="95" y="126"/>
                  </a:cubicBezTo>
                  <a:cubicBezTo>
                    <a:pt x="95" y="2"/>
                    <a:pt x="95" y="2"/>
                    <a:pt x="95" y="2"/>
                  </a:cubicBezTo>
                  <a:lnTo>
                    <a:pt x="64" y="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52" name="Freeform 7"/>
            <p:cNvSpPr>
              <a:spLocks noEditPoints="1"/>
            </p:cNvSpPr>
            <p:nvPr/>
          </p:nvSpPr>
          <p:spPr bwMode="auto">
            <a:xfrm>
              <a:off x="7424" y="1104"/>
              <a:ext cx="35" cy="189"/>
            </a:xfrm>
            <a:custGeom>
              <a:avLst/>
              <a:gdLst>
                <a:gd name="T0" fmla="*/ 35 w 35"/>
                <a:gd name="T1" fmla="*/ 189 h 189"/>
                <a:gd name="T2" fmla="*/ 18 w 35"/>
                <a:gd name="T3" fmla="*/ 189 h 189"/>
                <a:gd name="T4" fmla="*/ 0 w 35"/>
                <a:gd name="T5" fmla="*/ 189 h 189"/>
                <a:gd name="T6" fmla="*/ 0 w 35"/>
                <a:gd name="T7" fmla="*/ 124 h 189"/>
                <a:gd name="T8" fmla="*/ 0 w 35"/>
                <a:gd name="T9" fmla="*/ 57 h 189"/>
                <a:gd name="T10" fmla="*/ 18 w 35"/>
                <a:gd name="T11" fmla="*/ 57 h 189"/>
                <a:gd name="T12" fmla="*/ 35 w 35"/>
                <a:gd name="T13" fmla="*/ 57 h 189"/>
                <a:gd name="T14" fmla="*/ 35 w 35"/>
                <a:gd name="T15" fmla="*/ 124 h 189"/>
                <a:gd name="T16" fmla="*/ 35 w 35"/>
                <a:gd name="T17" fmla="*/ 189 h 189"/>
                <a:gd name="T18" fmla="*/ 35 w 35"/>
                <a:gd name="T19" fmla="*/ 0 h 189"/>
                <a:gd name="T20" fmla="*/ 35 w 35"/>
                <a:gd name="T21" fmla="*/ 14 h 189"/>
                <a:gd name="T22" fmla="*/ 35 w 35"/>
                <a:gd name="T23" fmla="*/ 29 h 189"/>
                <a:gd name="T24" fmla="*/ 18 w 35"/>
                <a:gd name="T25" fmla="*/ 29 h 189"/>
                <a:gd name="T26" fmla="*/ 0 w 35"/>
                <a:gd name="T27" fmla="*/ 29 h 189"/>
                <a:gd name="T28" fmla="*/ 0 w 35"/>
                <a:gd name="T29" fmla="*/ 14 h 189"/>
                <a:gd name="T30" fmla="*/ 0 w 35"/>
                <a:gd name="T31" fmla="*/ 0 h 189"/>
                <a:gd name="T32" fmla="*/ 18 w 35"/>
                <a:gd name="T33" fmla="*/ 0 h 189"/>
                <a:gd name="T34" fmla="*/ 35 w 35"/>
                <a:gd name="T3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189">
                  <a:moveTo>
                    <a:pt x="35" y="189"/>
                  </a:moveTo>
                  <a:lnTo>
                    <a:pt x="18" y="189"/>
                  </a:lnTo>
                  <a:lnTo>
                    <a:pt x="0" y="189"/>
                  </a:lnTo>
                  <a:lnTo>
                    <a:pt x="0" y="124"/>
                  </a:lnTo>
                  <a:lnTo>
                    <a:pt x="0" y="57"/>
                  </a:lnTo>
                  <a:lnTo>
                    <a:pt x="18" y="57"/>
                  </a:lnTo>
                  <a:lnTo>
                    <a:pt x="35" y="57"/>
                  </a:lnTo>
                  <a:lnTo>
                    <a:pt x="35" y="124"/>
                  </a:lnTo>
                  <a:lnTo>
                    <a:pt x="35" y="189"/>
                  </a:lnTo>
                  <a:close/>
                  <a:moveTo>
                    <a:pt x="35" y="0"/>
                  </a:moveTo>
                  <a:lnTo>
                    <a:pt x="35" y="14"/>
                  </a:lnTo>
                  <a:lnTo>
                    <a:pt x="35" y="29"/>
                  </a:lnTo>
                  <a:lnTo>
                    <a:pt x="18" y="29"/>
                  </a:lnTo>
                  <a:lnTo>
                    <a:pt x="0" y="29"/>
                  </a:lnTo>
                  <a:lnTo>
                    <a:pt x="0" y="14"/>
                  </a:lnTo>
                  <a:lnTo>
                    <a:pt x="0" y="0"/>
                  </a:lnTo>
                  <a:lnTo>
                    <a:pt x="18" y="0"/>
                  </a:lnTo>
                  <a:lnTo>
                    <a:pt x="35"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53" name="Freeform 8"/>
            <p:cNvSpPr>
              <a:spLocks/>
            </p:cNvSpPr>
            <p:nvPr/>
          </p:nvSpPr>
          <p:spPr bwMode="auto">
            <a:xfrm>
              <a:off x="7495" y="1104"/>
              <a:ext cx="35" cy="189"/>
            </a:xfrm>
            <a:custGeom>
              <a:avLst/>
              <a:gdLst>
                <a:gd name="T0" fmla="*/ 35 w 35"/>
                <a:gd name="T1" fmla="*/ 0 h 189"/>
                <a:gd name="T2" fmla="*/ 35 w 35"/>
                <a:gd name="T3" fmla="*/ 95 h 189"/>
                <a:gd name="T4" fmla="*/ 35 w 35"/>
                <a:gd name="T5" fmla="*/ 189 h 189"/>
                <a:gd name="T6" fmla="*/ 17 w 35"/>
                <a:gd name="T7" fmla="*/ 189 h 189"/>
                <a:gd name="T8" fmla="*/ 0 w 35"/>
                <a:gd name="T9" fmla="*/ 189 h 189"/>
                <a:gd name="T10" fmla="*/ 0 w 35"/>
                <a:gd name="T11" fmla="*/ 95 h 189"/>
                <a:gd name="T12" fmla="*/ 0 w 35"/>
                <a:gd name="T13" fmla="*/ 0 h 189"/>
                <a:gd name="T14" fmla="*/ 17 w 35"/>
                <a:gd name="T15" fmla="*/ 0 h 189"/>
                <a:gd name="T16" fmla="*/ 35 w 35"/>
                <a:gd name="T1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189">
                  <a:moveTo>
                    <a:pt x="35" y="0"/>
                  </a:moveTo>
                  <a:lnTo>
                    <a:pt x="35" y="95"/>
                  </a:lnTo>
                  <a:lnTo>
                    <a:pt x="35" y="189"/>
                  </a:lnTo>
                  <a:lnTo>
                    <a:pt x="17" y="189"/>
                  </a:lnTo>
                  <a:lnTo>
                    <a:pt x="0" y="189"/>
                  </a:lnTo>
                  <a:lnTo>
                    <a:pt x="0" y="95"/>
                  </a:lnTo>
                  <a:lnTo>
                    <a:pt x="0" y="0"/>
                  </a:lnTo>
                  <a:lnTo>
                    <a:pt x="17" y="0"/>
                  </a:lnTo>
                  <a:lnTo>
                    <a:pt x="35"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54" name="Freeform 9"/>
            <p:cNvSpPr>
              <a:spLocks noEditPoints="1"/>
            </p:cNvSpPr>
            <p:nvPr/>
          </p:nvSpPr>
          <p:spPr bwMode="auto">
            <a:xfrm>
              <a:off x="7557" y="1158"/>
              <a:ext cx="105" cy="139"/>
            </a:xfrm>
            <a:custGeom>
              <a:avLst/>
              <a:gdLst>
                <a:gd name="T0" fmla="*/ 34 w 98"/>
                <a:gd name="T1" fmla="*/ 48 h 124"/>
                <a:gd name="T2" fmla="*/ 49 w 98"/>
                <a:gd name="T3" fmla="*/ 20 h 124"/>
                <a:gd name="T4" fmla="*/ 64 w 98"/>
                <a:gd name="T5" fmla="*/ 48 h 124"/>
                <a:gd name="T6" fmla="*/ 34 w 98"/>
                <a:gd name="T7" fmla="*/ 48 h 124"/>
                <a:gd name="T8" fmla="*/ 97 w 98"/>
                <a:gd name="T9" fmla="*/ 67 h 124"/>
                <a:gd name="T10" fmla="*/ 49 w 98"/>
                <a:gd name="T11" fmla="*/ 0 h 124"/>
                <a:gd name="T12" fmla="*/ 0 w 98"/>
                <a:gd name="T13" fmla="*/ 60 h 124"/>
                <a:gd name="T14" fmla="*/ 49 w 98"/>
                <a:gd name="T15" fmla="*/ 124 h 124"/>
                <a:gd name="T16" fmla="*/ 84 w 98"/>
                <a:gd name="T17" fmla="*/ 112 h 124"/>
                <a:gd name="T18" fmla="*/ 97 w 98"/>
                <a:gd name="T19" fmla="*/ 81 h 124"/>
                <a:gd name="T20" fmla="*/ 63 w 98"/>
                <a:gd name="T21" fmla="*/ 81 h 124"/>
                <a:gd name="T22" fmla="*/ 49 w 98"/>
                <a:gd name="T23" fmla="*/ 102 h 124"/>
                <a:gd name="T24" fmla="*/ 34 w 98"/>
                <a:gd name="T25" fmla="*/ 67 h 124"/>
                <a:gd name="T26" fmla="*/ 97 w 98"/>
                <a:gd name="T27" fmla="*/ 6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124">
                  <a:moveTo>
                    <a:pt x="34" y="48"/>
                  </a:moveTo>
                  <a:cubicBezTo>
                    <a:pt x="34" y="38"/>
                    <a:pt x="33" y="20"/>
                    <a:pt x="49" y="20"/>
                  </a:cubicBezTo>
                  <a:cubicBezTo>
                    <a:pt x="65" y="20"/>
                    <a:pt x="64" y="37"/>
                    <a:pt x="64" y="48"/>
                  </a:cubicBezTo>
                  <a:lnTo>
                    <a:pt x="34" y="48"/>
                  </a:lnTo>
                  <a:close/>
                  <a:moveTo>
                    <a:pt x="97" y="67"/>
                  </a:moveTo>
                  <a:cubicBezTo>
                    <a:pt x="98" y="29"/>
                    <a:pt x="93" y="0"/>
                    <a:pt x="49" y="0"/>
                  </a:cubicBezTo>
                  <a:cubicBezTo>
                    <a:pt x="5" y="0"/>
                    <a:pt x="0" y="28"/>
                    <a:pt x="0" y="60"/>
                  </a:cubicBezTo>
                  <a:cubicBezTo>
                    <a:pt x="0" y="97"/>
                    <a:pt x="6" y="124"/>
                    <a:pt x="49" y="124"/>
                  </a:cubicBezTo>
                  <a:cubicBezTo>
                    <a:pt x="64" y="124"/>
                    <a:pt x="76" y="119"/>
                    <a:pt x="84" y="112"/>
                  </a:cubicBezTo>
                  <a:cubicBezTo>
                    <a:pt x="92" y="105"/>
                    <a:pt x="96" y="94"/>
                    <a:pt x="97" y="81"/>
                  </a:cubicBezTo>
                  <a:cubicBezTo>
                    <a:pt x="63" y="81"/>
                    <a:pt x="63" y="81"/>
                    <a:pt x="63" y="81"/>
                  </a:cubicBezTo>
                  <a:cubicBezTo>
                    <a:pt x="63" y="91"/>
                    <a:pt x="61" y="102"/>
                    <a:pt x="49" y="102"/>
                  </a:cubicBezTo>
                  <a:cubicBezTo>
                    <a:pt x="34" y="102"/>
                    <a:pt x="34" y="81"/>
                    <a:pt x="34" y="67"/>
                  </a:cubicBezTo>
                  <a:lnTo>
                    <a:pt x="97" y="6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55" name="Freeform 10"/>
            <p:cNvSpPr>
              <a:spLocks/>
            </p:cNvSpPr>
            <p:nvPr/>
          </p:nvSpPr>
          <p:spPr bwMode="auto">
            <a:xfrm>
              <a:off x="7687" y="1158"/>
              <a:ext cx="98" cy="135"/>
            </a:xfrm>
            <a:custGeom>
              <a:avLst/>
              <a:gdLst>
                <a:gd name="T0" fmla="*/ 33 w 91"/>
                <a:gd name="T1" fmla="*/ 14 h 121"/>
                <a:gd name="T2" fmla="*/ 33 w 91"/>
                <a:gd name="T3" fmla="*/ 14 h 121"/>
                <a:gd name="T4" fmla="*/ 45 w 91"/>
                <a:gd name="T5" fmla="*/ 3 h 121"/>
                <a:gd name="T6" fmla="*/ 62 w 91"/>
                <a:gd name="T7" fmla="*/ 0 h 121"/>
                <a:gd name="T8" fmla="*/ 91 w 91"/>
                <a:gd name="T9" fmla="*/ 26 h 121"/>
                <a:gd name="T10" fmla="*/ 91 w 91"/>
                <a:gd name="T11" fmla="*/ 121 h 121"/>
                <a:gd name="T12" fmla="*/ 58 w 91"/>
                <a:gd name="T13" fmla="*/ 121 h 121"/>
                <a:gd name="T14" fmla="*/ 58 w 91"/>
                <a:gd name="T15" fmla="*/ 39 h 121"/>
                <a:gd name="T16" fmla="*/ 45 w 91"/>
                <a:gd name="T17" fmla="*/ 20 h 121"/>
                <a:gd name="T18" fmla="*/ 33 w 91"/>
                <a:gd name="T19" fmla="*/ 39 h 121"/>
                <a:gd name="T20" fmla="*/ 33 w 91"/>
                <a:gd name="T21" fmla="*/ 121 h 121"/>
                <a:gd name="T22" fmla="*/ 0 w 91"/>
                <a:gd name="T23" fmla="*/ 121 h 121"/>
                <a:gd name="T24" fmla="*/ 0 w 91"/>
                <a:gd name="T25" fmla="*/ 2 h 121"/>
                <a:gd name="T26" fmla="*/ 33 w 91"/>
                <a:gd name="T27" fmla="*/ 2 h 121"/>
                <a:gd name="T28" fmla="*/ 33 w 91"/>
                <a:gd name="T29" fmla="*/ 1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121">
                  <a:moveTo>
                    <a:pt x="33" y="14"/>
                  </a:moveTo>
                  <a:cubicBezTo>
                    <a:pt x="33" y="14"/>
                    <a:pt x="33" y="14"/>
                    <a:pt x="33" y="14"/>
                  </a:cubicBezTo>
                  <a:cubicBezTo>
                    <a:pt x="37" y="9"/>
                    <a:pt x="41" y="5"/>
                    <a:pt x="45" y="3"/>
                  </a:cubicBezTo>
                  <a:cubicBezTo>
                    <a:pt x="50" y="1"/>
                    <a:pt x="55" y="0"/>
                    <a:pt x="62" y="0"/>
                  </a:cubicBezTo>
                  <a:cubicBezTo>
                    <a:pt x="77" y="0"/>
                    <a:pt x="91" y="9"/>
                    <a:pt x="91" y="26"/>
                  </a:cubicBezTo>
                  <a:cubicBezTo>
                    <a:pt x="91" y="121"/>
                    <a:pt x="91" y="121"/>
                    <a:pt x="91" y="121"/>
                  </a:cubicBezTo>
                  <a:cubicBezTo>
                    <a:pt x="58" y="121"/>
                    <a:pt x="58" y="121"/>
                    <a:pt x="58" y="121"/>
                  </a:cubicBezTo>
                  <a:cubicBezTo>
                    <a:pt x="58" y="39"/>
                    <a:pt x="58" y="39"/>
                    <a:pt x="58" y="39"/>
                  </a:cubicBezTo>
                  <a:cubicBezTo>
                    <a:pt x="58" y="29"/>
                    <a:pt x="56" y="20"/>
                    <a:pt x="45" y="20"/>
                  </a:cubicBezTo>
                  <a:cubicBezTo>
                    <a:pt x="35" y="20"/>
                    <a:pt x="33" y="29"/>
                    <a:pt x="33" y="39"/>
                  </a:cubicBezTo>
                  <a:cubicBezTo>
                    <a:pt x="33" y="121"/>
                    <a:pt x="33" y="121"/>
                    <a:pt x="33" y="121"/>
                  </a:cubicBezTo>
                  <a:cubicBezTo>
                    <a:pt x="0" y="121"/>
                    <a:pt x="0" y="121"/>
                    <a:pt x="0" y="121"/>
                  </a:cubicBezTo>
                  <a:cubicBezTo>
                    <a:pt x="0" y="2"/>
                    <a:pt x="0" y="2"/>
                    <a:pt x="0" y="2"/>
                  </a:cubicBezTo>
                  <a:cubicBezTo>
                    <a:pt x="33" y="2"/>
                    <a:pt x="33" y="2"/>
                    <a:pt x="33" y="2"/>
                  </a:cubicBezTo>
                  <a:lnTo>
                    <a:pt x="33" y="1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56" name="Freeform 11"/>
            <p:cNvSpPr>
              <a:spLocks/>
            </p:cNvSpPr>
            <p:nvPr/>
          </p:nvSpPr>
          <p:spPr bwMode="auto">
            <a:xfrm>
              <a:off x="7804" y="1124"/>
              <a:ext cx="69" cy="171"/>
            </a:xfrm>
            <a:custGeom>
              <a:avLst/>
              <a:gdLst>
                <a:gd name="T0" fmla="*/ 0 w 64"/>
                <a:gd name="T1" fmla="*/ 33 h 153"/>
                <a:gd name="T2" fmla="*/ 13 w 64"/>
                <a:gd name="T3" fmla="*/ 33 h 153"/>
                <a:gd name="T4" fmla="*/ 13 w 64"/>
                <a:gd name="T5" fmla="*/ 14 h 153"/>
                <a:gd name="T6" fmla="*/ 46 w 64"/>
                <a:gd name="T7" fmla="*/ 0 h 153"/>
                <a:gd name="T8" fmla="*/ 46 w 64"/>
                <a:gd name="T9" fmla="*/ 33 h 153"/>
                <a:gd name="T10" fmla="*/ 64 w 64"/>
                <a:gd name="T11" fmla="*/ 33 h 153"/>
                <a:gd name="T12" fmla="*/ 64 w 64"/>
                <a:gd name="T13" fmla="*/ 54 h 153"/>
                <a:gd name="T14" fmla="*/ 46 w 64"/>
                <a:gd name="T15" fmla="*/ 54 h 153"/>
                <a:gd name="T16" fmla="*/ 46 w 64"/>
                <a:gd name="T17" fmla="*/ 117 h 153"/>
                <a:gd name="T18" fmla="*/ 57 w 64"/>
                <a:gd name="T19" fmla="*/ 132 h 153"/>
                <a:gd name="T20" fmla="*/ 63 w 64"/>
                <a:gd name="T21" fmla="*/ 132 h 153"/>
                <a:gd name="T22" fmla="*/ 63 w 64"/>
                <a:gd name="T23" fmla="*/ 152 h 153"/>
                <a:gd name="T24" fmla="*/ 46 w 64"/>
                <a:gd name="T25" fmla="*/ 153 h 153"/>
                <a:gd name="T26" fmla="*/ 13 w 64"/>
                <a:gd name="T27" fmla="*/ 127 h 153"/>
                <a:gd name="T28" fmla="*/ 13 w 64"/>
                <a:gd name="T29" fmla="*/ 54 h 153"/>
                <a:gd name="T30" fmla="*/ 0 w 64"/>
                <a:gd name="T31" fmla="*/ 54 h 153"/>
                <a:gd name="T32" fmla="*/ 0 w 64"/>
                <a:gd name="T33" fmla="*/ 3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153">
                  <a:moveTo>
                    <a:pt x="0" y="33"/>
                  </a:moveTo>
                  <a:cubicBezTo>
                    <a:pt x="13" y="33"/>
                    <a:pt x="13" y="33"/>
                    <a:pt x="13" y="33"/>
                  </a:cubicBezTo>
                  <a:cubicBezTo>
                    <a:pt x="13" y="14"/>
                    <a:pt x="13" y="14"/>
                    <a:pt x="13" y="14"/>
                  </a:cubicBezTo>
                  <a:cubicBezTo>
                    <a:pt x="46" y="0"/>
                    <a:pt x="46" y="0"/>
                    <a:pt x="46" y="0"/>
                  </a:cubicBezTo>
                  <a:cubicBezTo>
                    <a:pt x="46" y="33"/>
                    <a:pt x="46" y="33"/>
                    <a:pt x="46" y="33"/>
                  </a:cubicBezTo>
                  <a:cubicBezTo>
                    <a:pt x="64" y="33"/>
                    <a:pt x="64" y="33"/>
                    <a:pt x="64" y="33"/>
                  </a:cubicBezTo>
                  <a:cubicBezTo>
                    <a:pt x="64" y="54"/>
                    <a:pt x="64" y="54"/>
                    <a:pt x="64" y="54"/>
                  </a:cubicBezTo>
                  <a:cubicBezTo>
                    <a:pt x="46" y="54"/>
                    <a:pt x="46" y="54"/>
                    <a:pt x="46" y="54"/>
                  </a:cubicBezTo>
                  <a:cubicBezTo>
                    <a:pt x="46" y="117"/>
                    <a:pt x="46" y="117"/>
                    <a:pt x="46" y="117"/>
                  </a:cubicBezTo>
                  <a:cubicBezTo>
                    <a:pt x="46" y="126"/>
                    <a:pt x="46" y="132"/>
                    <a:pt x="57" y="132"/>
                  </a:cubicBezTo>
                  <a:cubicBezTo>
                    <a:pt x="59" y="132"/>
                    <a:pt x="61" y="132"/>
                    <a:pt x="63" y="132"/>
                  </a:cubicBezTo>
                  <a:cubicBezTo>
                    <a:pt x="63" y="152"/>
                    <a:pt x="63" y="152"/>
                    <a:pt x="63" y="152"/>
                  </a:cubicBezTo>
                  <a:cubicBezTo>
                    <a:pt x="58" y="153"/>
                    <a:pt x="54" y="153"/>
                    <a:pt x="46" y="153"/>
                  </a:cubicBezTo>
                  <a:cubicBezTo>
                    <a:pt x="17" y="153"/>
                    <a:pt x="13" y="134"/>
                    <a:pt x="13" y="127"/>
                  </a:cubicBezTo>
                  <a:cubicBezTo>
                    <a:pt x="13" y="54"/>
                    <a:pt x="13" y="54"/>
                    <a:pt x="13" y="54"/>
                  </a:cubicBezTo>
                  <a:cubicBezTo>
                    <a:pt x="0" y="54"/>
                    <a:pt x="0" y="54"/>
                    <a:pt x="0" y="54"/>
                  </a:cubicBezTo>
                  <a:lnTo>
                    <a:pt x="0" y="3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57" name="Freeform 12"/>
            <p:cNvSpPr>
              <a:spLocks noEditPoints="1"/>
            </p:cNvSpPr>
            <p:nvPr/>
          </p:nvSpPr>
          <p:spPr bwMode="auto">
            <a:xfrm>
              <a:off x="6507" y="922"/>
              <a:ext cx="550" cy="571"/>
            </a:xfrm>
            <a:custGeom>
              <a:avLst/>
              <a:gdLst>
                <a:gd name="T0" fmla="*/ 280 w 512"/>
                <a:gd name="T1" fmla="*/ 174 h 512"/>
                <a:gd name="T2" fmla="*/ 239 w 512"/>
                <a:gd name="T3" fmla="*/ 108 h 512"/>
                <a:gd name="T4" fmla="*/ 256 w 512"/>
                <a:gd name="T5" fmla="*/ 43 h 512"/>
                <a:gd name="T6" fmla="*/ 264 w 512"/>
                <a:gd name="T7" fmla="*/ 8 h 512"/>
                <a:gd name="T8" fmla="*/ 264 w 512"/>
                <a:gd name="T9" fmla="*/ 8 h 512"/>
                <a:gd name="T10" fmla="*/ 338 w 512"/>
                <a:gd name="T11" fmla="*/ 281 h 512"/>
                <a:gd name="T12" fmla="*/ 387 w 512"/>
                <a:gd name="T13" fmla="*/ 256 h 512"/>
                <a:gd name="T14" fmla="*/ 457 w 512"/>
                <a:gd name="T15" fmla="*/ 244 h 512"/>
                <a:gd name="T16" fmla="*/ 512 w 512"/>
                <a:gd name="T17" fmla="*/ 256 h 512"/>
                <a:gd name="T18" fmla="*/ 512 w 512"/>
                <a:gd name="T19" fmla="*/ 256 h 512"/>
                <a:gd name="T20" fmla="*/ 256 w 512"/>
                <a:gd name="T21" fmla="*/ 363 h 512"/>
                <a:gd name="T22" fmla="*/ 239 w 512"/>
                <a:gd name="T23" fmla="*/ 404 h 512"/>
                <a:gd name="T24" fmla="*/ 256 w 512"/>
                <a:gd name="T25" fmla="*/ 446 h 512"/>
                <a:gd name="T26" fmla="*/ 264 w 512"/>
                <a:gd name="T27" fmla="*/ 504 h 512"/>
                <a:gd name="T28" fmla="*/ 264 w 512"/>
                <a:gd name="T29" fmla="*/ 504 h 512"/>
                <a:gd name="T30" fmla="*/ 174 w 512"/>
                <a:gd name="T31" fmla="*/ 281 h 512"/>
                <a:gd name="T32" fmla="*/ 91 w 512"/>
                <a:gd name="T33" fmla="*/ 256 h 512"/>
                <a:gd name="T34" fmla="*/ 55 w 512"/>
                <a:gd name="T35" fmla="*/ 244 h 512"/>
                <a:gd name="T36" fmla="*/ 16 w 512"/>
                <a:gd name="T37" fmla="*/ 256 h 512"/>
                <a:gd name="T38" fmla="*/ 16 w 512"/>
                <a:gd name="T39" fmla="*/ 256 h 512"/>
                <a:gd name="T40" fmla="*/ 314 w 512"/>
                <a:gd name="T41" fmla="*/ 174 h 512"/>
                <a:gd name="T42" fmla="*/ 314 w 512"/>
                <a:gd name="T43" fmla="*/ 223 h 512"/>
                <a:gd name="T44" fmla="*/ 360 w 512"/>
                <a:gd name="T45" fmla="*/ 135 h 512"/>
                <a:gd name="T46" fmla="*/ 360 w 512"/>
                <a:gd name="T47" fmla="*/ 169 h 512"/>
                <a:gd name="T48" fmla="*/ 407 w 512"/>
                <a:gd name="T49" fmla="*/ 106 h 512"/>
                <a:gd name="T50" fmla="*/ 390 w 512"/>
                <a:gd name="T51" fmla="*/ 123 h 512"/>
                <a:gd name="T52" fmla="*/ 437 w 512"/>
                <a:gd name="T53" fmla="*/ 75 h 512"/>
                <a:gd name="T54" fmla="*/ 437 w 512"/>
                <a:gd name="T55" fmla="*/ 87 h 512"/>
                <a:gd name="T56" fmla="*/ 297 w 512"/>
                <a:gd name="T57" fmla="*/ 297 h 512"/>
                <a:gd name="T58" fmla="*/ 373 w 512"/>
                <a:gd name="T59" fmla="*/ 373 h 512"/>
                <a:gd name="T60" fmla="*/ 343 w 512"/>
                <a:gd name="T61" fmla="*/ 361 h 512"/>
                <a:gd name="T62" fmla="*/ 407 w 512"/>
                <a:gd name="T63" fmla="*/ 407 h 512"/>
                <a:gd name="T64" fmla="*/ 390 w 512"/>
                <a:gd name="T65" fmla="*/ 390 h 512"/>
                <a:gd name="T66" fmla="*/ 407 w 512"/>
                <a:gd name="T67" fmla="*/ 407 h 512"/>
                <a:gd name="T68" fmla="*/ 426 w 512"/>
                <a:gd name="T69" fmla="*/ 426 h 512"/>
                <a:gd name="T70" fmla="*/ 437 w 512"/>
                <a:gd name="T71" fmla="*/ 437 h 512"/>
                <a:gd name="T72" fmla="*/ 181 w 512"/>
                <a:gd name="T73" fmla="*/ 297 h 512"/>
                <a:gd name="T74" fmla="*/ 215 w 512"/>
                <a:gd name="T75" fmla="*/ 332 h 512"/>
                <a:gd name="T76" fmla="*/ 151 w 512"/>
                <a:gd name="T77" fmla="*/ 344 h 512"/>
                <a:gd name="T78" fmla="*/ 164 w 512"/>
                <a:gd name="T79" fmla="*/ 373 h 512"/>
                <a:gd name="T80" fmla="*/ 114 w 512"/>
                <a:gd name="T81" fmla="*/ 387 h 512"/>
                <a:gd name="T82" fmla="*/ 114 w 512"/>
                <a:gd name="T83" fmla="*/ 411 h 512"/>
                <a:gd name="T84" fmla="*/ 86 w 512"/>
                <a:gd name="T85" fmla="*/ 426 h 512"/>
                <a:gd name="T86" fmla="*/ 86 w 512"/>
                <a:gd name="T87" fmla="*/ 437 h 512"/>
                <a:gd name="T88" fmla="*/ 181 w 512"/>
                <a:gd name="T89" fmla="*/ 181 h 512"/>
                <a:gd name="T90" fmla="*/ 215 w 512"/>
                <a:gd name="T91" fmla="*/ 216 h 512"/>
                <a:gd name="T92" fmla="*/ 151 w 512"/>
                <a:gd name="T93" fmla="*/ 135 h 512"/>
                <a:gd name="T94" fmla="*/ 151 w 512"/>
                <a:gd name="T95" fmla="*/ 169 h 512"/>
                <a:gd name="T96" fmla="*/ 122 w 512"/>
                <a:gd name="T97" fmla="*/ 106 h 512"/>
                <a:gd name="T98" fmla="*/ 114 w 512"/>
                <a:gd name="T99" fmla="*/ 126 h 512"/>
                <a:gd name="T100" fmla="*/ 86 w 512"/>
                <a:gd name="T101" fmla="*/ 75 h 512"/>
                <a:gd name="T102" fmla="*/ 86 w 512"/>
                <a:gd name="T103" fmla="*/ 8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256" y="198"/>
                  </a:moveTo>
                  <a:cubicBezTo>
                    <a:pt x="243" y="198"/>
                    <a:pt x="232" y="188"/>
                    <a:pt x="232" y="174"/>
                  </a:cubicBezTo>
                  <a:cubicBezTo>
                    <a:pt x="232" y="161"/>
                    <a:pt x="243" y="150"/>
                    <a:pt x="256" y="150"/>
                  </a:cubicBezTo>
                  <a:cubicBezTo>
                    <a:pt x="269" y="150"/>
                    <a:pt x="280" y="161"/>
                    <a:pt x="280" y="174"/>
                  </a:cubicBezTo>
                  <a:cubicBezTo>
                    <a:pt x="280" y="188"/>
                    <a:pt x="269" y="198"/>
                    <a:pt x="256" y="198"/>
                  </a:cubicBezTo>
                  <a:close/>
                  <a:moveTo>
                    <a:pt x="273" y="108"/>
                  </a:moveTo>
                  <a:cubicBezTo>
                    <a:pt x="273" y="99"/>
                    <a:pt x="265" y="91"/>
                    <a:pt x="256" y="91"/>
                  </a:cubicBezTo>
                  <a:cubicBezTo>
                    <a:pt x="246" y="91"/>
                    <a:pt x="239" y="99"/>
                    <a:pt x="239" y="108"/>
                  </a:cubicBezTo>
                  <a:cubicBezTo>
                    <a:pt x="239" y="118"/>
                    <a:pt x="246" y="126"/>
                    <a:pt x="256" y="126"/>
                  </a:cubicBezTo>
                  <a:cubicBezTo>
                    <a:pt x="265" y="126"/>
                    <a:pt x="273" y="118"/>
                    <a:pt x="273" y="108"/>
                  </a:cubicBezTo>
                  <a:close/>
                  <a:moveTo>
                    <a:pt x="268" y="55"/>
                  </a:moveTo>
                  <a:cubicBezTo>
                    <a:pt x="268" y="49"/>
                    <a:pt x="263" y="43"/>
                    <a:pt x="256" y="43"/>
                  </a:cubicBezTo>
                  <a:cubicBezTo>
                    <a:pt x="249" y="43"/>
                    <a:pt x="244" y="49"/>
                    <a:pt x="244" y="55"/>
                  </a:cubicBezTo>
                  <a:cubicBezTo>
                    <a:pt x="244" y="62"/>
                    <a:pt x="249" y="67"/>
                    <a:pt x="256" y="67"/>
                  </a:cubicBezTo>
                  <a:cubicBezTo>
                    <a:pt x="263" y="67"/>
                    <a:pt x="268" y="62"/>
                    <a:pt x="268" y="55"/>
                  </a:cubicBezTo>
                  <a:close/>
                  <a:moveTo>
                    <a:pt x="264" y="8"/>
                  </a:moveTo>
                  <a:cubicBezTo>
                    <a:pt x="264" y="4"/>
                    <a:pt x="260" y="0"/>
                    <a:pt x="256" y="0"/>
                  </a:cubicBezTo>
                  <a:cubicBezTo>
                    <a:pt x="252" y="0"/>
                    <a:pt x="248" y="4"/>
                    <a:pt x="248" y="8"/>
                  </a:cubicBezTo>
                  <a:cubicBezTo>
                    <a:pt x="248" y="13"/>
                    <a:pt x="252" y="16"/>
                    <a:pt x="256" y="16"/>
                  </a:cubicBezTo>
                  <a:cubicBezTo>
                    <a:pt x="260" y="16"/>
                    <a:pt x="264" y="13"/>
                    <a:pt x="264" y="8"/>
                  </a:cubicBezTo>
                  <a:close/>
                  <a:moveTo>
                    <a:pt x="363" y="256"/>
                  </a:moveTo>
                  <a:cubicBezTo>
                    <a:pt x="363" y="243"/>
                    <a:pt x="352" y="232"/>
                    <a:pt x="338" y="232"/>
                  </a:cubicBezTo>
                  <a:cubicBezTo>
                    <a:pt x="325" y="232"/>
                    <a:pt x="314" y="243"/>
                    <a:pt x="314" y="256"/>
                  </a:cubicBezTo>
                  <a:cubicBezTo>
                    <a:pt x="314" y="270"/>
                    <a:pt x="325" y="281"/>
                    <a:pt x="338" y="281"/>
                  </a:cubicBezTo>
                  <a:cubicBezTo>
                    <a:pt x="352" y="281"/>
                    <a:pt x="363" y="270"/>
                    <a:pt x="363" y="256"/>
                  </a:cubicBezTo>
                  <a:close/>
                  <a:moveTo>
                    <a:pt x="421" y="256"/>
                  </a:moveTo>
                  <a:cubicBezTo>
                    <a:pt x="421" y="247"/>
                    <a:pt x="413" y="239"/>
                    <a:pt x="404" y="239"/>
                  </a:cubicBezTo>
                  <a:cubicBezTo>
                    <a:pt x="394" y="239"/>
                    <a:pt x="387" y="247"/>
                    <a:pt x="387" y="256"/>
                  </a:cubicBezTo>
                  <a:cubicBezTo>
                    <a:pt x="387" y="266"/>
                    <a:pt x="394" y="274"/>
                    <a:pt x="404" y="274"/>
                  </a:cubicBezTo>
                  <a:cubicBezTo>
                    <a:pt x="413" y="274"/>
                    <a:pt x="421" y="266"/>
                    <a:pt x="421" y="256"/>
                  </a:cubicBezTo>
                  <a:close/>
                  <a:moveTo>
                    <a:pt x="469" y="256"/>
                  </a:moveTo>
                  <a:cubicBezTo>
                    <a:pt x="469" y="250"/>
                    <a:pt x="464" y="244"/>
                    <a:pt x="457" y="244"/>
                  </a:cubicBezTo>
                  <a:cubicBezTo>
                    <a:pt x="451" y="244"/>
                    <a:pt x="445" y="250"/>
                    <a:pt x="445" y="256"/>
                  </a:cubicBezTo>
                  <a:cubicBezTo>
                    <a:pt x="445" y="263"/>
                    <a:pt x="451" y="268"/>
                    <a:pt x="457" y="268"/>
                  </a:cubicBezTo>
                  <a:cubicBezTo>
                    <a:pt x="464" y="268"/>
                    <a:pt x="469" y="263"/>
                    <a:pt x="469" y="256"/>
                  </a:cubicBezTo>
                  <a:close/>
                  <a:moveTo>
                    <a:pt x="512" y="256"/>
                  </a:moveTo>
                  <a:cubicBezTo>
                    <a:pt x="512" y="252"/>
                    <a:pt x="508" y="248"/>
                    <a:pt x="504" y="248"/>
                  </a:cubicBezTo>
                  <a:cubicBezTo>
                    <a:pt x="500" y="248"/>
                    <a:pt x="496" y="252"/>
                    <a:pt x="496" y="256"/>
                  </a:cubicBezTo>
                  <a:cubicBezTo>
                    <a:pt x="496" y="261"/>
                    <a:pt x="500" y="264"/>
                    <a:pt x="504" y="264"/>
                  </a:cubicBezTo>
                  <a:cubicBezTo>
                    <a:pt x="508" y="264"/>
                    <a:pt x="512" y="261"/>
                    <a:pt x="512" y="256"/>
                  </a:cubicBezTo>
                  <a:close/>
                  <a:moveTo>
                    <a:pt x="280" y="339"/>
                  </a:moveTo>
                  <a:cubicBezTo>
                    <a:pt x="280" y="325"/>
                    <a:pt x="269" y="314"/>
                    <a:pt x="256" y="314"/>
                  </a:cubicBezTo>
                  <a:cubicBezTo>
                    <a:pt x="243" y="314"/>
                    <a:pt x="232" y="325"/>
                    <a:pt x="232" y="339"/>
                  </a:cubicBezTo>
                  <a:cubicBezTo>
                    <a:pt x="232" y="352"/>
                    <a:pt x="243" y="363"/>
                    <a:pt x="256" y="363"/>
                  </a:cubicBezTo>
                  <a:cubicBezTo>
                    <a:pt x="269" y="363"/>
                    <a:pt x="280" y="352"/>
                    <a:pt x="280" y="339"/>
                  </a:cubicBezTo>
                  <a:close/>
                  <a:moveTo>
                    <a:pt x="273" y="404"/>
                  </a:moveTo>
                  <a:cubicBezTo>
                    <a:pt x="273" y="395"/>
                    <a:pt x="265" y="387"/>
                    <a:pt x="256" y="387"/>
                  </a:cubicBezTo>
                  <a:cubicBezTo>
                    <a:pt x="246" y="387"/>
                    <a:pt x="239" y="395"/>
                    <a:pt x="239" y="404"/>
                  </a:cubicBezTo>
                  <a:cubicBezTo>
                    <a:pt x="239" y="414"/>
                    <a:pt x="246" y="421"/>
                    <a:pt x="256" y="421"/>
                  </a:cubicBezTo>
                  <a:cubicBezTo>
                    <a:pt x="265" y="421"/>
                    <a:pt x="273" y="414"/>
                    <a:pt x="273" y="404"/>
                  </a:cubicBezTo>
                  <a:close/>
                  <a:moveTo>
                    <a:pt x="268" y="457"/>
                  </a:moveTo>
                  <a:cubicBezTo>
                    <a:pt x="268" y="451"/>
                    <a:pt x="263" y="446"/>
                    <a:pt x="256" y="446"/>
                  </a:cubicBezTo>
                  <a:cubicBezTo>
                    <a:pt x="249" y="446"/>
                    <a:pt x="244" y="451"/>
                    <a:pt x="244" y="457"/>
                  </a:cubicBezTo>
                  <a:cubicBezTo>
                    <a:pt x="244" y="464"/>
                    <a:pt x="249" y="469"/>
                    <a:pt x="256" y="469"/>
                  </a:cubicBezTo>
                  <a:cubicBezTo>
                    <a:pt x="263" y="469"/>
                    <a:pt x="268" y="464"/>
                    <a:pt x="268" y="457"/>
                  </a:cubicBezTo>
                  <a:close/>
                  <a:moveTo>
                    <a:pt x="264" y="504"/>
                  </a:moveTo>
                  <a:cubicBezTo>
                    <a:pt x="264" y="500"/>
                    <a:pt x="260" y="496"/>
                    <a:pt x="256" y="496"/>
                  </a:cubicBezTo>
                  <a:cubicBezTo>
                    <a:pt x="252" y="496"/>
                    <a:pt x="248" y="500"/>
                    <a:pt x="248" y="504"/>
                  </a:cubicBezTo>
                  <a:cubicBezTo>
                    <a:pt x="248" y="509"/>
                    <a:pt x="252" y="512"/>
                    <a:pt x="256" y="512"/>
                  </a:cubicBezTo>
                  <a:cubicBezTo>
                    <a:pt x="260" y="512"/>
                    <a:pt x="264" y="509"/>
                    <a:pt x="264" y="504"/>
                  </a:cubicBezTo>
                  <a:close/>
                  <a:moveTo>
                    <a:pt x="198" y="256"/>
                  </a:moveTo>
                  <a:cubicBezTo>
                    <a:pt x="198" y="243"/>
                    <a:pt x="187" y="232"/>
                    <a:pt x="174" y="232"/>
                  </a:cubicBezTo>
                  <a:cubicBezTo>
                    <a:pt x="160" y="232"/>
                    <a:pt x="149" y="243"/>
                    <a:pt x="149" y="256"/>
                  </a:cubicBezTo>
                  <a:cubicBezTo>
                    <a:pt x="149" y="270"/>
                    <a:pt x="160" y="281"/>
                    <a:pt x="174" y="281"/>
                  </a:cubicBezTo>
                  <a:cubicBezTo>
                    <a:pt x="187" y="281"/>
                    <a:pt x="198" y="270"/>
                    <a:pt x="198" y="256"/>
                  </a:cubicBezTo>
                  <a:close/>
                  <a:moveTo>
                    <a:pt x="126" y="256"/>
                  </a:moveTo>
                  <a:cubicBezTo>
                    <a:pt x="126" y="247"/>
                    <a:pt x="118" y="239"/>
                    <a:pt x="108" y="239"/>
                  </a:cubicBezTo>
                  <a:cubicBezTo>
                    <a:pt x="99" y="239"/>
                    <a:pt x="91" y="247"/>
                    <a:pt x="91" y="256"/>
                  </a:cubicBezTo>
                  <a:cubicBezTo>
                    <a:pt x="91" y="266"/>
                    <a:pt x="99" y="274"/>
                    <a:pt x="108" y="274"/>
                  </a:cubicBezTo>
                  <a:cubicBezTo>
                    <a:pt x="118" y="274"/>
                    <a:pt x="126" y="266"/>
                    <a:pt x="126" y="256"/>
                  </a:cubicBezTo>
                  <a:close/>
                  <a:moveTo>
                    <a:pt x="67" y="256"/>
                  </a:moveTo>
                  <a:cubicBezTo>
                    <a:pt x="67" y="250"/>
                    <a:pt x="62" y="244"/>
                    <a:pt x="55" y="244"/>
                  </a:cubicBezTo>
                  <a:cubicBezTo>
                    <a:pt x="48" y="244"/>
                    <a:pt x="43" y="250"/>
                    <a:pt x="43" y="256"/>
                  </a:cubicBezTo>
                  <a:cubicBezTo>
                    <a:pt x="43" y="263"/>
                    <a:pt x="48" y="268"/>
                    <a:pt x="55" y="268"/>
                  </a:cubicBezTo>
                  <a:cubicBezTo>
                    <a:pt x="62" y="268"/>
                    <a:pt x="67" y="263"/>
                    <a:pt x="67" y="256"/>
                  </a:cubicBezTo>
                  <a:close/>
                  <a:moveTo>
                    <a:pt x="16" y="256"/>
                  </a:moveTo>
                  <a:cubicBezTo>
                    <a:pt x="16" y="252"/>
                    <a:pt x="12" y="248"/>
                    <a:pt x="8" y="248"/>
                  </a:cubicBezTo>
                  <a:cubicBezTo>
                    <a:pt x="4" y="248"/>
                    <a:pt x="0" y="252"/>
                    <a:pt x="0" y="256"/>
                  </a:cubicBezTo>
                  <a:cubicBezTo>
                    <a:pt x="0" y="261"/>
                    <a:pt x="4" y="264"/>
                    <a:pt x="8" y="264"/>
                  </a:cubicBezTo>
                  <a:cubicBezTo>
                    <a:pt x="12" y="264"/>
                    <a:pt x="16" y="261"/>
                    <a:pt x="16" y="256"/>
                  </a:cubicBezTo>
                  <a:close/>
                  <a:moveTo>
                    <a:pt x="331" y="215"/>
                  </a:moveTo>
                  <a:cubicBezTo>
                    <a:pt x="336" y="211"/>
                    <a:pt x="338" y="205"/>
                    <a:pt x="338" y="198"/>
                  </a:cubicBezTo>
                  <a:cubicBezTo>
                    <a:pt x="338" y="192"/>
                    <a:pt x="336" y="186"/>
                    <a:pt x="331" y="181"/>
                  </a:cubicBezTo>
                  <a:cubicBezTo>
                    <a:pt x="327" y="176"/>
                    <a:pt x="321" y="174"/>
                    <a:pt x="314" y="174"/>
                  </a:cubicBezTo>
                  <a:cubicBezTo>
                    <a:pt x="308" y="174"/>
                    <a:pt x="301" y="176"/>
                    <a:pt x="297" y="181"/>
                  </a:cubicBezTo>
                  <a:cubicBezTo>
                    <a:pt x="292" y="186"/>
                    <a:pt x="290" y="192"/>
                    <a:pt x="290" y="198"/>
                  </a:cubicBezTo>
                  <a:cubicBezTo>
                    <a:pt x="290" y="205"/>
                    <a:pt x="292" y="211"/>
                    <a:pt x="297" y="215"/>
                  </a:cubicBezTo>
                  <a:cubicBezTo>
                    <a:pt x="301" y="220"/>
                    <a:pt x="308" y="223"/>
                    <a:pt x="314" y="223"/>
                  </a:cubicBezTo>
                  <a:cubicBezTo>
                    <a:pt x="321" y="223"/>
                    <a:pt x="327" y="220"/>
                    <a:pt x="331" y="215"/>
                  </a:cubicBezTo>
                  <a:close/>
                  <a:moveTo>
                    <a:pt x="373" y="164"/>
                  </a:moveTo>
                  <a:cubicBezTo>
                    <a:pt x="379" y="157"/>
                    <a:pt x="379" y="146"/>
                    <a:pt x="373" y="140"/>
                  </a:cubicBezTo>
                  <a:cubicBezTo>
                    <a:pt x="369" y="136"/>
                    <a:pt x="365" y="135"/>
                    <a:pt x="360" y="135"/>
                  </a:cubicBezTo>
                  <a:cubicBezTo>
                    <a:pt x="356" y="135"/>
                    <a:pt x="351" y="136"/>
                    <a:pt x="348" y="140"/>
                  </a:cubicBezTo>
                  <a:cubicBezTo>
                    <a:pt x="345" y="143"/>
                    <a:pt x="343" y="147"/>
                    <a:pt x="343" y="152"/>
                  </a:cubicBezTo>
                  <a:cubicBezTo>
                    <a:pt x="343" y="156"/>
                    <a:pt x="345" y="161"/>
                    <a:pt x="348" y="164"/>
                  </a:cubicBezTo>
                  <a:cubicBezTo>
                    <a:pt x="351" y="167"/>
                    <a:pt x="356" y="169"/>
                    <a:pt x="360" y="169"/>
                  </a:cubicBezTo>
                  <a:cubicBezTo>
                    <a:pt x="365" y="169"/>
                    <a:pt x="369" y="167"/>
                    <a:pt x="373" y="164"/>
                  </a:cubicBezTo>
                  <a:close/>
                  <a:moveTo>
                    <a:pt x="407" y="123"/>
                  </a:moveTo>
                  <a:cubicBezTo>
                    <a:pt x="409" y="120"/>
                    <a:pt x="410" y="117"/>
                    <a:pt x="410" y="114"/>
                  </a:cubicBezTo>
                  <a:cubicBezTo>
                    <a:pt x="410" y="111"/>
                    <a:pt x="409" y="108"/>
                    <a:pt x="407" y="106"/>
                  </a:cubicBezTo>
                  <a:cubicBezTo>
                    <a:pt x="404" y="103"/>
                    <a:pt x="401" y="102"/>
                    <a:pt x="398" y="102"/>
                  </a:cubicBezTo>
                  <a:cubicBezTo>
                    <a:pt x="395" y="102"/>
                    <a:pt x="392" y="103"/>
                    <a:pt x="390" y="106"/>
                  </a:cubicBezTo>
                  <a:cubicBezTo>
                    <a:pt x="387" y="108"/>
                    <a:pt x="386" y="111"/>
                    <a:pt x="386" y="114"/>
                  </a:cubicBezTo>
                  <a:cubicBezTo>
                    <a:pt x="386" y="117"/>
                    <a:pt x="387" y="120"/>
                    <a:pt x="390" y="123"/>
                  </a:cubicBezTo>
                  <a:cubicBezTo>
                    <a:pt x="392" y="125"/>
                    <a:pt x="395" y="126"/>
                    <a:pt x="398" y="126"/>
                  </a:cubicBezTo>
                  <a:cubicBezTo>
                    <a:pt x="401" y="126"/>
                    <a:pt x="404" y="125"/>
                    <a:pt x="407" y="123"/>
                  </a:cubicBezTo>
                  <a:close/>
                  <a:moveTo>
                    <a:pt x="437" y="87"/>
                  </a:moveTo>
                  <a:cubicBezTo>
                    <a:pt x="440" y="84"/>
                    <a:pt x="440" y="79"/>
                    <a:pt x="437" y="75"/>
                  </a:cubicBezTo>
                  <a:cubicBezTo>
                    <a:pt x="434" y="72"/>
                    <a:pt x="429" y="72"/>
                    <a:pt x="426" y="75"/>
                  </a:cubicBezTo>
                  <a:cubicBezTo>
                    <a:pt x="423" y="79"/>
                    <a:pt x="423" y="84"/>
                    <a:pt x="426" y="87"/>
                  </a:cubicBezTo>
                  <a:cubicBezTo>
                    <a:pt x="427" y="88"/>
                    <a:pt x="429" y="89"/>
                    <a:pt x="431" y="89"/>
                  </a:cubicBezTo>
                  <a:cubicBezTo>
                    <a:pt x="433" y="89"/>
                    <a:pt x="435" y="88"/>
                    <a:pt x="437" y="87"/>
                  </a:cubicBezTo>
                  <a:close/>
                  <a:moveTo>
                    <a:pt x="331" y="332"/>
                  </a:moveTo>
                  <a:cubicBezTo>
                    <a:pt x="341" y="322"/>
                    <a:pt x="341" y="307"/>
                    <a:pt x="331" y="297"/>
                  </a:cubicBezTo>
                  <a:cubicBezTo>
                    <a:pt x="327" y="293"/>
                    <a:pt x="321" y="290"/>
                    <a:pt x="314" y="290"/>
                  </a:cubicBezTo>
                  <a:cubicBezTo>
                    <a:pt x="308" y="290"/>
                    <a:pt x="302" y="293"/>
                    <a:pt x="297" y="297"/>
                  </a:cubicBezTo>
                  <a:cubicBezTo>
                    <a:pt x="287" y="307"/>
                    <a:pt x="287" y="322"/>
                    <a:pt x="297" y="332"/>
                  </a:cubicBezTo>
                  <a:cubicBezTo>
                    <a:pt x="302" y="336"/>
                    <a:pt x="308" y="339"/>
                    <a:pt x="314" y="339"/>
                  </a:cubicBezTo>
                  <a:cubicBezTo>
                    <a:pt x="321" y="339"/>
                    <a:pt x="327" y="336"/>
                    <a:pt x="331" y="332"/>
                  </a:cubicBezTo>
                  <a:close/>
                  <a:moveTo>
                    <a:pt x="373" y="373"/>
                  </a:moveTo>
                  <a:cubicBezTo>
                    <a:pt x="379" y="366"/>
                    <a:pt x="379" y="355"/>
                    <a:pt x="373" y="349"/>
                  </a:cubicBezTo>
                  <a:cubicBezTo>
                    <a:pt x="369" y="346"/>
                    <a:pt x="365" y="344"/>
                    <a:pt x="360" y="344"/>
                  </a:cubicBezTo>
                  <a:cubicBezTo>
                    <a:pt x="356" y="344"/>
                    <a:pt x="352" y="346"/>
                    <a:pt x="348" y="349"/>
                  </a:cubicBezTo>
                  <a:cubicBezTo>
                    <a:pt x="345" y="352"/>
                    <a:pt x="343" y="356"/>
                    <a:pt x="343" y="361"/>
                  </a:cubicBezTo>
                  <a:cubicBezTo>
                    <a:pt x="343" y="366"/>
                    <a:pt x="345" y="370"/>
                    <a:pt x="348" y="373"/>
                  </a:cubicBezTo>
                  <a:cubicBezTo>
                    <a:pt x="352" y="376"/>
                    <a:pt x="356" y="378"/>
                    <a:pt x="360" y="378"/>
                  </a:cubicBezTo>
                  <a:cubicBezTo>
                    <a:pt x="365" y="378"/>
                    <a:pt x="369" y="376"/>
                    <a:pt x="373" y="373"/>
                  </a:cubicBezTo>
                  <a:close/>
                  <a:moveTo>
                    <a:pt x="407" y="407"/>
                  </a:moveTo>
                  <a:cubicBezTo>
                    <a:pt x="409" y="405"/>
                    <a:pt x="410" y="402"/>
                    <a:pt x="410" y="399"/>
                  </a:cubicBezTo>
                  <a:cubicBezTo>
                    <a:pt x="410" y="395"/>
                    <a:pt x="409" y="392"/>
                    <a:pt x="407" y="390"/>
                  </a:cubicBezTo>
                  <a:cubicBezTo>
                    <a:pt x="404" y="388"/>
                    <a:pt x="401" y="387"/>
                    <a:pt x="398" y="387"/>
                  </a:cubicBezTo>
                  <a:cubicBezTo>
                    <a:pt x="395" y="387"/>
                    <a:pt x="392" y="388"/>
                    <a:pt x="390" y="390"/>
                  </a:cubicBezTo>
                  <a:cubicBezTo>
                    <a:pt x="388" y="392"/>
                    <a:pt x="386" y="395"/>
                    <a:pt x="386" y="399"/>
                  </a:cubicBezTo>
                  <a:cubicBezTo>
                    <a:pt x="386" y="402"/>
                    <a:pt x="387" y="405"/>
                    <a:pt x="390" y="407"/>
                  </a:cubicBezTo>
                  <a:cubicBezTo>
                    <a:pt x="392" y="409"/>
                    <a:pt x="395" y="411"/>
                    <a:pt x="398" y="411"/>
                  </a:cubicBezTo>
                  <a:cubicBezTo>
                    <a:pt x="401" y="411"/>
                    <a:pt x="404" y="409"/>
                    <a:pt x="407" y="407"/>
                  </a:cubicBezTo>
                  <a:close/>
                  <a:moveTo>
                    <a:pt x="437" y="437"/>
                  </a:moveTo>
                  <a:cubicBezTo>
                    <a:pt x="439" y="436"/>
                    <a:pt x="439" y="434"/>
                    <a:pt x="439" y="432"/>
                  </a:cubicBezTo>
                  <a:cubicBezTo>
                    <a:pt x="439" y="430"/>
                    <a:pt x="438" y="428"/>
                    <a:pt x="437" y="426"/>
                  </a:cubicBezTo>
                  <a:cubicBezTo>
                    <a:pt x="434" y="423"/>
                    <a:pt x="429" y="423"/>
                    <a:pt x="426" y="426"/>
                  </a:cubicBezTo>
                  <a:cubicBezTo>
                    <a:pt x="424" y="428"/>
                    <a:pt x="423" y="430"/>
                    <a:pt x="423" y="432"/>
                  </a:cubicBezTo>
                  <a:cubicBezTo>
                    <a:pt x="423" y="434"/>
                    <a:pt x="424" y="436"/>
                    <a:pt x="426" y="437"/>
                  </a:cubicBezTo>
                  <a:cubicBezTo>
                    <a:pt x="427" y="439"/>
                    <a:pt x="429" y="440"/>
                    <a:pt x="431" y="440"/>
                  </a:cubicBezTo>
                  <a:cubicBezTo>
                    <a:pt x="433" y="440"/>
                    <a:pt x="435" y="439"/>
                    <a:pt x="437" y="437"/>
                  </a:cubicBezTo>
                  <a:close/>
                  <a:moveTo>
                    <a:pt x="215" y="332"/>
                  </a:moveTo>
                  <a:cubicBezTo>
                    <a:pt x="224" y="322"/>
                    <a:pt x="224" y="307"/>
                    <a:pt x="215" y="297"/>
                  </a:cubicBezTo>
                  <a:cubicBezTo>
                    <a:pt x="210" y="293"/>
                    <a:pt x="204" y="290"/>
                    <a:pt x="198" y="290"/>
                  </a:cubicBezTo>
                  <a:cubicBezTo>
                    <a:pt x="191" y="290"/>
                    <a:pt x="185" y="293"/>
                    <a:pt x="181" y="297"/>
                  </a:cubicBezTo>
                  <a:cubicBezTo>
                    <a:pt x="176" y="302"/>
                    <a:pt x="173" y="308"/>
                    <a:pt x="173" y="314"/>
                  </a:cubicBezTo>
                  <a:cubicBezTo>
                    <a:pt x="173" y="321"/>
                    <a:pt x="176" y="327"/>
                    <a:pt x="181" y="332"/>
                  </a:cubicBezTo>
                  <a:cubicBezTo>
                    <a:pt x="185" y="336"/>
                    <a:pt x="191" y="339"/>
                    <a:pt x="198" y="339"/>
                  </a:cubicBezTo>
                  <a:cubicBezTo>
                    <a:pt x="204" y="339"/>
                    <a:pt x="210" y="336"/>
                    <a:pt x="215" y="332"/>
                  </a:cubicBezTo>
                  <a:close/>
                  <a:moveTo>
                    <a:pt x="164" y="373"/>
                  </a:moveTo>
                  <a:cubicBezTo>
                    <a:pt x="167" y="370"/>
                    <a:pt x="169" y="365"/>
                    <a:pt x="169" y="361"/>
                  </a:cubicBezTo>
                  <a:cubicBezTo>
                    <a:pt x="169" y="356"/>
                    <a:pt x="167" y="352"/>
                    <a:pt x="164" y="349"/>
                  </a:cubicBezTo>
                  <a:cubicBezTo>
                    <a:pt x="160" y="345"/>
                    <a:pt x="156" y="344"/>
                    <a:pt x="151" y="344"/>
                  </a:cubicBezTo>
                  <a:cubicBezTo>
                    <a:pt x="147" y="344"/>
                    <a:pt x="142" y="345"/>
                    <a:pt x="139" y="349"/>
                  </a:cubicBezTo>
                  <a:cubicBezTo>
                    <a:pt x="132" y="355"/>
                    <a:pt x="132" y="366"/>
                    <a:pt x="139" y="373"/>
                  </a:cubicBezTo>
                  <a:cubicBezTo>
                    <a:pt x="142" y="376"/>
                    <a:pt x="147" y="378"/>
                    <a:pt x="151" y="378"/>
                  </a:cubicBezTo>
                  <a:cubicBezTo>
                    <a:pt x="156" y="378"/>
                    <a:pt x="160" y="376"/>
                    <a:pt x="164" y="373"/>
                  </a:cubicBezTo>
                  <a:close/>
                  <a:moveTo>
                    <a:pt x="122" y="407"/>
                  </a:moveTo>
                  <a:cubicBezTo>
                    <a:pt x="124" y="405"/>
                    <a:pt x="126" y="402"/>
                    <a:pt x="126" y="399"/>
                  </a:cubicBezTo>
                  <a:cubicBezTo>
                    <a:pt x="126" y="395"/>
                    <a:pt x="124" y="392"/>
                    <a:pt x="122" y="390"/>
                  </a:cubicBezTo>
                  <a:cubicBezTo>
                    <a:pt x="120" y="388"/>
                    <a:pt x="117" y="387"/>
                    <a:pt x="114" y="387"/>
                  </a:cubicBezTo>
                  <a:cubicBezTo>
                    <a:pt x="110" y="387"/>
                    <a:pt x="107" y="388"/>
                    <a:pt x="105" y="390"/>
                  </a:cubicBezTo>
                  <a:cubicBezTo>
                    <a:pt x="103" y="392"/>
                    <a:pt x="102" y="395"/>
                    <a:pt x="102" y="399"/>
                  </a:cubicBezTo>
                  <a:cubicBezTo>
                    <a:pt x="102" y="402"/>
                    <a:pt x="103" y="405"/>
                    <a:pt x="105" y="407"/>
                  </a:cubicBezTo>
                  <a:cubicBezTo>
                    <a:pt x="107" y="409"/>
                    <a:pt x="110" y="411"/>
                    <a:pt x="114" y="411"/>
                  </a:cubicBezTo>
                  <a:cubicBezTo>
                    <a:pt x="117" y="411"/>
                    <a:pt x="120" y="409"/>
                    <a:pt x="122" y="407"/>
                  </a:cubicBezTo>
                  <a:close/>
                  <a:moveTo>
                    <a:pt x="86" y="437"/>
                  </a:moveTo>
                  <a:cubicBezTo>
                    <a:pt x="88" y="436"/>
                    <a:pt x="88" y="434"/>
                    <a:pt x="88" y="432"/>
                  </a:cubicBezTo>
                  <a:cubicBezTo>
                    <a:pt x="88" y="430"/>
                    <a:pt x="88" y="428"/>
                    <a:pt x="86" y="426"/>
                  </a:cubicBezTo>
                  <a:cubicBezTo>
                    <a:pt x="83" y="423"/>
                    <a:pt x="78" y="423"/>
                    <a:pt x="75" y="426"/>
                  </a:cubicBezTo>
                  <a:cubicBezTo>
                    <a:pt x="72" y="429"/>
                    <a:pt x="72" y="434"/>
                    <a:pt x="75" y="437"/>
                  </a:cubicBezTo>
                  <a:cubicBezTo>
                    <a:pt x="76" y="439"/>
                    <a:pt x="78" y="440"/>
                    <a:pt x="81" y="440"/>
                  </a:cubicBezTo>
                  <a:cubicBezTo>
                    <a:pt x="83" y="440"/>
                    <a:pt x="85" y="439"/>
                    <a:pt x="86" y="437"/>
                  </a:cubicBezTo>
                  <a:close/>
                  <a:moveTo>
                    <a:pt x="215" y="216"/>
                  </a:moveTo>
                  <a:cubicBezTo>
                    <a:pt x="225" y="206"/>
                    <a:pt x="225" y="191"/>
                    <a:pt x="215" y="181"/>
                  </a:cubicBezTo>
                  <a:cubicBezTo>
                    <a:pt x="210" y="176"/>
                    <a:pt x="204" y="174"/>
                    <a:pt x="198" y="174"/>
                  </a:cubicBezTo>
                  <a:cubicBezTo>
                    <a:pt x="191" y="174"/>
                    <a:pt x="185" y="176"/>
                    <a:pt x="181" y="181"/>
                  </a:cubicBezTo>
                  <a:cubicBezTo>
                    <a:pt x="176" y="186"/>
                    <a:pt x="174" y="192"/>
                    <a:pt x="174" y="198"/>
                  </a:cubicBezTo>
                  <a:cubicBezTo>
                    <a:pt x="174" y="205"/>
                    <a:pt x="176" y="211"/>
                    <a:pt x="181" y="216"/>
                  </a:cubicBezTo>
                  <a:cubicBezTo>
                    <a:pt x="185" y="220"/>
                    <a:pt x="191" y="223"/>
                    <a:pt x="198" y="223"/>
                  </a:cubicBezTo>
                  <a:cubicBezTo>
                    <a:pt x="204" y="223"/>
                    <a:pt x="210" y="220"/>
                    <a:pt x="215" y="216"/>
                  </a:cubicBezTo>
                  <a:close/>
                  <a:moveTo>
                    <a:pt x="164" y="164"/>
                  </a:moveTo>
                  <a:cubicBezTo>
                    <a:pt x="167" y="161"/>
                    <a:pt x="169" y="157"/>
                    <a:pt x="169" y="152"/>
                  </a:cubicBezTo>
                  <a:cubicBezTo>
                    <a:pt x="169" y="147"/>
                    <a:pt x="167" y="143"/>
                    <a:pt x="164" y="140"/>
                  </a:cubicBezTo>
                  <a:cubicBezTo>
                    <a:pt x="160" y="137"/>
                    <a:pt x="156" y="135"/>
                    <a:pt x="151" y="135"/>
                  </a:cubicBezTo>
                  <a:cubicBezTo>
                    <a:pt x="147" y="135"/>
                    <a:pt x="143" y="137"/>
                    <a:pt x="139" y="140"/>
                  </a:cubicBezTo>
                  <a:cubicBezTo>
                    <a:pt x="136" y="143"/>
                    <a:pt x="134" y="147"/>
                    <a:pt x="134" y="152"/>
                  </a:cubicBezTo>
                  <a:cubicBezTo>
                    <a:pt x="134" y="157"/>
                    <a:pt x="136" y="161"/>
                    <a:pt x="139" y="164"/>
                  </a:cubicBezTo>
                  <a:cubicBezTo>
                    <a:pt x="143" y="167"/>
                    <a:pt x="147" y="169"/>
                    <a:pt x="151" y="169"/>
                  </a:cubicBezTo>
                  <a:cubicBezTo>
                    <a:pt x="156" y="169"/>
                    <a:pt x="160" y="167"/>
                    <a:pt x="164" y="164"/>
                  </a:cubicBezTo>
                  <a:close/>
                  <a:moveTo>
                    <a:pt x="122" y="123"/>
                  </a:moveTo>
                  <a:cubicBezTo>
                    <a:pt x="125" y="120"/>
                    <a:pt x="126" y="117"/>
                    <a:pt x="126" y="114"/>
                  </a:cubicBezTo>
                  <a:cubicBezTo>
                    <a:pt x="126" y="111"/>
                    <a:pt x="124" y="108"/>
                    <a:pt x="122" y="106"/>
                  </a:cubicBezTo>
                  <a:cubicBezTo>
                    <a:pt x="120" y="104"/>
                    <a:pt x="117" y="102"/>
                    <a:pt x="114" y="102"/>
                  </a:cubicBezTo>
                  <a:cubicBezTo>
                    <a:pt x="111" y="102"/>
                    <a:pt x="108" y="104"/>
                    <a:pt x="105" y="106"/>
                  </a:cubicBezTo>
                  <a:cubicBezTo>
                    <a:pt x="101" y="110"/>
                    <a:pt x="101" y="118"/>
                    <a:pt x="105" y="123"/>
                  </a:cubicBezTo>
                  <a:cubicBezTo>
                    <a:pt x="108" y="125"/>
                    <a:pt x="111" y="126"/>
                    <a:pt x="114" y="126"/>
                  </a:cubicBezTo>
                  <a:cubicBezTo>
                    <a:pt x="117" y="126"/>
                    <a:pt x="120" y="125"/>
                    <a:pt x="122" y="123"/>
                  </a:cubicBezTo>
                  <a:close/>
                  <a:moveTo>
                    <a:pt x="86" y="87"/>
                  </a:moveTo>
                  <a:cubicBezTo>
                    <a:pt x="88" y="85"/>
                    <a:pt x="89" y="83"/>
                    <a:pt x="89" y="81"/>
                  </a:cubicBezTo>
                  <a:cubicBezTo>
                    <a:pt x="89" y="79"/>
                    <a:pt x="88" y="77"/>
                    <a:pt x="86" y="75"/>
                  </a:cubicBezTo>
                  <a:cubicBezTo>
                    <a:pt x="83" y="72"/>
                    <a:pt x="78" y="72"/>
                    <a:pt x="75" y="76"/>
                  </a:cubicBezTo>
                  <a:cubicBezTo>
                    <a:pt x="72" y="79"/>
                    <a:pt x="72" y="84"/>
                    <a:pt x="75" y="87"/>
                  </a:cubicBezTo>
                  <a:cubicBezTo>
                    <a:pt x="77" y="88"/>
                    <a:pt x="79" y="89"/>
                    <a:pt x="81" y="89"/>
                  </a:cubicBezTo>
                  <a:cubicBezTo>
                    <a:pt x="83" y="89"/>
                    <a:pt x="85" y="88"/>
                    <a:pt x="86"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58" name="Freeform 13"/>
            <p:cNvSpPr>
              <a:spLocks noEditPoints="1"/>
            </p:cNvSpPr>
            <p:nvPr/>
          </p:nvSpPr>
          <p:spPr bwMode="auto">
            <a:xfrm>
              <a:off x="7128" y="1493"/>
              <a:ext cx="745" cy="96"/>
            </a:xfrm>
            <a:custGeom>
              <a:avLst/>
              <a:gdLst>
                <a:gd name="T0" fmla="*/ 20 w 693"/>
                <a:gd name="T1" fmla="*/ 85 h 86"/>
                <a:gd name="T2" fmla="*/ 48 w 693"/>
                <a:gd name="T3" fmla="*/ 0 h 86"/>
                <a:gd name="T4" fmla="*/ 60 w 693"/>
                <a:gd name="T5" fmla="*/ 35 h 86"/>
                <a:gd name="T6" fmla="*/ 47 w 693"/>
                <a:gd name="T7" fmla="*/ 34 h 86"/>
                <a:gd name="T8" fmla="*/ 71 w 693"/>
                <a:gd name="T9" fmla="*/ 25 h 86"/>
                <a:gd name="T10" fmla="*/ 112 w 693"/>
                <a:gd name="T11" fmla="*/ 78 h 86"/>
                <a:gd name="T12" fmla="*/ 88 w 693"/>
                <a:gd name="T13" fmla="*/ 26 h 86"/>
                <a:gd name="T14" fmla="*/ 112 w 693"/>
                <a:gd name="T15" fmla="*/ 67 h 86"/>
                <a:gd name="T16" fmla="*/ 158 w 693"/>
                <a:gd name="T17" fmla="*/ 42 h 86"/>
                <a:gd name="T18" fmla="*/ 149 w 693"/>
                <a:gd name="T19" fmla="*/ 51 h 86"/>
                <a:gd name="T20" fmla="*/ 148 w 693"/>
                <a:gd name="T21" fmla="*/ 86 h 86"/>
                <a:gd name="T22" fmla="*/ 148 w 693"/>
                <a:gd name="T23" fmla="*/ 81 h 86"/>
                <a:gd name="T24" fmla="*/ 134 w 693"/>
                <a:gd name="T25" fmla="*/ 50 h 86"/>
                <a:gd name="T26" fmla="*/ 157 w 693"/>
                <a:gd name="T27" fmla="*/ 26 h 86"/>
                <a:gd name="T28" fmla="*/ 192 w 693"/>
                <a:gd name="T29" fmla="*/ 86 h 86"/>
                <a:gd name="T30" fmla="*/ 171 w 693"/>
                <a:gd name="T31" fmla="*/ 26 h 86"/>
                <a:gd name="T32" fmla="*/ 187 w 693"/>
                <a:gd name="T33" fmla="*/ 26 h 86"/>
                <a:gd name="T34" fmla="*/ 187 w 693"/>
                <a:gd name="T35" fmla="*/ 75 h 86"/>
                <a:gd name="T36" fmla="*/ 247 w 693"/>
                <a:gd name="T37" fmla="*/ 58 h 86"/>
                <a:gd name="T38" fmla="*/ 246 w 693"/>
                <a:gd name="T39" fmla="*/ 67 h 86"/>
                <a:gd name="T40" fmla="*/ 205 w 693"/>
                <a:gd name="T41" fmla="*/ 55 h 86"/>
                <a:gd name="T42" fmla="*/ 239 w 693"/>
                <a:gd name="T43" fmla="*/ 53 h 86"/>
                <a:gd name="T44" fmla="*/ 239 w 693"/>
                <a:gd name="T45" fmla="*/ 53 h 86"/>
                <a:gd name="T46" fmla="*/ 257 w 693"/>
                <a:gd name="T47" fmla="*/ 57 h 86"/>
                <a:gd name="T48" fmla="*/ 298 w 693"/>
                <a:gd name="T49" fmla="*/ 0 h 86"/>
                <a:gd name="T50" fmla="*/ 290 w 693"/>
                <a:gd name="T51" fmla="*/ 55 h 86"/>
                <a:gd name="T52" fmla="*/ 264 w 693"/>
                <a:gd name="T53" fmla="*/ 57 h 86"/>
                <a:gd name="T54" fmla="*/ 389 w 693"/>
                <a:gd name="T55" fmla="*/ 85 h 86"/>
                <a:gd name="T56" fmla="*/ 334 w 693"/>
                <a:gd name="T57" fmla="*/ 85 h 86"/>
                <a:gd name="T58" fmla="*/ 381 w 693"/>
                <a:gd name="T59" fmla="*/ 56 h 86"/>
                <a:gd name="T60" fmla="*/ 443 w 693"/>
                <a:gd name="T61" fmla="*/ 85 h 86"/>
                <a:gd name="T62" fmla="*/ 416 w 693"/>
                <a:gd name="T63" fmla="*/ 35 h 86"/>
                <a:gd name="T64" fmla="*/ 405 w 693"/>
                <a:gd name="T65" fmla="*/ 26 h 86"/>
                <a:gd name="T66" fmla="*/ 443 w 693"/>
                <a:gd name="T67" fmla="*/ 43 h 86"/>
                <a:gd name="T68" fmla="*/ 462 w 693"/>
                <a:gd name="T69" fmla="*/ 39 h 86"/>
                <a:gd name="T70" fmla="*/ 490 w 693"/>
                <a:gd name="T71" fmla="*/ 71 h 86"/>
                <a:gd name="T72" fmla="*/ 454 w 693"/>
                <a:gd name="T73" fmla="*/ 68 h 86"/>
                <a:gd name="T74" fmla="*/ 480 w 693"/>
                <a:gd name="T75" fmla="*/ 65 h 86"/>
                <a:gd name="T76" fmla="*/ 459 w 693"/>
                <a:gd name="T77" fmla="*/ 29 h 86"/>
                <a:gd name="T78" fmla="*/ 481 w 693"/>
                <a:gd name="T79" fmla="*/ 42 h 86"/>
                <a:gd name="T80" fmla="*/ 533 w 693"/>
                <a:gd name="T81" fmla="*/ 33 h 86"/>
                <a:gd name="T82" fmla="*/ 502 w 693"/>
                <a:gd name="T83" fmla="*/ 26 h 86"/>
                <a:gd name="T84" fmla="*/ 551 w 693"/>
                <a:gd name="T85" fmla="*/ 78 h 86"/>
                <a:gd name="T86" fmla="*/ 583 w 693"/>
                <a:gd name="T87" fmla="*/ 58 h 86"/>
                <a:gd name="T88" fmla="*/ 611 w 693"/>
                <a:gd name="T89" fmla="*/ 81 h 86"/>
                <a:gd name="T90" fmla="*/ 597 w 693"/>
                <a:gd name="T91" fmla="*/ 25 h 86"/>
                <a:gd name="T92" fmla="*/ 597 w 693"/>
                <a:gd name="T93" fmla="*/ 31 h 86"/>
                <a:gd name="T94" fmla="*/ 653 w 693"/>
                <a:gd name="T95" fmla="*/ 33 h 86"/>
                <a:gd name="T96" fmla="*/ 637 w 693"/>
                <a:gd name="T97" fmla="*/ 85 h 86"/>
                <a:gd name="T98" fmla="*/ 635 w 693"/>
                <a:gd name="T99" fmla="*/ 26 h 86"/>
                <a:gd name="T100" fmla="*/ 685 w 693"/>
                <a:gd name="T101" fmla="*/ 42 h 86"/>
                <a:gd name="T102" fmla="*/ 676 w 693"/>
                <a:gd name="T103" fmla="*/ 51 h 86"/>
                <a:gd name="T104" fmla="*/ 675 w 693"/>
                <a:gd name="T105" fmla="*/ 86 h 86"/>
                <a:gd name="T106" fmla="*/ 675 w 693"/>
                <a:gd name="T107" fmla="*/ 81 h 86"/>
                <a:gd name="T108" fmla="*/ 661 w 693"/>
                <a:gd name="T109" fmla="*/ 50 h 86"/>
                <a:gd name="T110" fmla="*/ 684 w 693"/>
                <a:gd name="T111" fmla="*/ 2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3" h="86">
                  <a:moveTo>
                    <a:pt x="48" y="6"/>
                  </a:moveTo>
                  <a:cubicBezTo>
                    <a:pt x="28" y="6"/>
                    <a:pt x="28" y="6"/>
                    <a:pt x="28" y="6"/>
                  </a:cubicBezTo>
                  <a:cubicBezTo>
                    <a:pt x="28" y="85"/>
                    <a:pt x="28" y="85"/>
                    <a:pt x="28" y="85"/>
                  </a:cubicBezTo>
                  <a:cubicBezTo>
                    <a:pt x="20" y="85"/>
                    <a:pt x="20" y="85"/>
                    <a:pt x="20" y="85"/>
                  </a:cubicBezTo>
                  <a:cubicBezTo>
                    <a:pt x="20" y="6"/>
                    <a:pt x="20" y="6"/>
                    <a:pt x="20" y="6"/>
                  </a:cubicBezTo>
                  <a:cubicBezTo>
                    <a:pt x="0" y="6"/>
                    <a:pt x="0" y="6"/>
                    <a:pt x="0" y="6"/>
                  </a:cubicBezTo>
                  <a:cubicBezTo>
                    <a:pt x="0" y="0"/>
                    <a:pt x="0" y="0"/>
                    <a:pt x="0" y="0"/>
                  </a:cubicBezTo>
                  <a:cubicBezTo>
                    <a:pt x="48" y="0"/>
                    <a:pt x="48" y="0"/>
                    <a:pt x="48" y="0"/>
                  </a:cubicBezTo>
                  <a:lnTo>
                    <a:pt x="48" y="6"/>
                  </a:lnTo>
                  <a:close/>
                  <a:moveTo>
                    <a:pt x="71" y="33"/>
                  </a:moveTo>
                  <a:cubicBezTo>
                    <a:pt x="69" y="33"/>
                    <a:pt x="69" y="33"/>
                    <a:pt x="69" y="33"/>
                  </a:cubicBezTo>
                  <a:cubicBezTo>
                    <a:pt x="65" y="33"/>
                    <a:pt x="62" y="34"/>
                    <a:pt x="60" y="35"/>
                  </a:cubicBezTo>
                  <a:cubicBezTo>
                    <a:pt x="57" y="37"/>
                    <a:pt x="55" y="42"/>
                    <a:pt x="55" y="47"/>
                  </a:cubicBezTo>
                  <a:cubicBezTo>
                    <a:pt x="55" y="85"/>
                    <a:pt x="55" y="85"/>
                    <a:pt x="55" y="85"/>
                  </a:cubicBezTo>
                  <a:cubicBezTo>
                    <a:pt x="47" y="85"/>
                    <a:pt x="47" y="85"/>
                    <a:pt x="47" y="85"/>
                  </a:cubicBezTo>
                  <a:cubicBezTo>
                    <a:pt x="47" y="34"/>
                    <a:pt x="47" y="34"/>
                    <a:pt x="47" y="34"/>
                  </a:cubicBezTo>
                  <a:cubicBezTo>
                    <a:pt x="47" y="33"/>
                    <a:pt x="47" y="30"/>
                    <a:pt x="47" y="26"/>
                  </a:cubicBezTo>
                  <a:cubicBezTo>
                    <a:pt x="53" y="26"/>
                    <a:pt x="53" y="26"/>
                    <a:pt x="53" y="26"/>
                  </a:cubicBezTo>
                  <a:cubicBezTo>
                    <a:pt x="54" y="29"/>
                    <a:pt x="54" y="32"/>
                    <a:pt x="54" y="35"/>
                  </a:cubicBezTo>
                  <a:cubicBezTo>
                    <a:pt x="57" y="28"/>
                    <a:pt x="63" y="25"/>
                    <a:pt x="71" y="25"/>
                  </a:cubicBezTo>
                  <a:lnTo>
                    <a:pt x="71" y="33"/>
                  </a:lnTo>
                  <a:close/>
                  <a:moveTo>
                    <a:pt x="119" y="85"/>
                  </a:moveTo>
                  <a:cubicBezTo>
                    <a:pt x="112" y="85"/>
                    <a:pt x="112" y="85"/>
                    <a:pt x="112" y="85"/>
                  </a:cubicBezTo>
                  <a:cubicBezTo>
                    <a:pt x="112" y="78"/>
                    <a:pt x="112" y="78"/>
                    <a:pt x="112" y="78"/>
                  </a:cubicBezTo>
                  <a:cubicBezTo>
                    <a:pt x="108" y="84"/>
                    <a:pt x="104" y="86"/>
                    <a:pt x="98" y="86"/>
                  </a:cubicBezTo>
                  <a:cubicBezTo>
                    <a:pt x="87" y="86"/>
                    <a:pt x="81" y="80"/>
                    <a:pt x="81" y="69"/>
                  </a:cubicBezTo>
                  <a:cubicBezTo>
                    <a:pt x="81" y="26"/>
                    <a:pt x="81" y="26"/>
                    <a:pt x="81" y="26"/>
                  </a:cubicBezTo>
                  <a:cubicBezTo>
                    <a:pt x="88" y="26"/>
                    <a:pt x="88" y="26"/>
                    <a:pt x="88" y="26"/>
                  </a:cubicBezTo>
                  <a:cubicBezTo>
                    <a:pt x="88" y="68"/>
                    <a:pt x="88" y="68"/>
                    <a:pt x="88" y="68"/>
                  </a:cubicBezTo>
                  <a:cubicBezTo>
                    <a:pt x="88" y="77"/>
                    <a:pt x="92" y="81"/>
                    <a:pt x="100" y="81"/>
                  </a:cubicBezTo>
                  <a:cubicBezTo>
                    <a:pt x="103" y="81"/>
                    <a:pt x="106" y="79"/>
                    <a:pt x="108" y="77"/>
                  </a:cubicBezTo>
                  <a:cubicBezTo>
                    <a:pt x="111" y="74"/>
                    <a:pt x="112" y="71"/>
                    <a:pt x="112" y="67"/>
                  </a:cubicBezTo>
                  <a:cubicBezTo>
                    <a:pt x="112" y="26"/>
                    <a:pt x="112" y="26"/>
                    <a:pt x="112" y="26"/>
                  </a:cubicBezTo>
                  <a:cubicBezTo>
                    <a:pt x="119" y="26"/>
                    <a:pt x="119" y="26"/>
                    <a:pt x="119" y="26"/>
                  </a:cubicBezTo>
                  <a:lnTo>
                    <a:pt x="119" y="85"/>
                  </a:lnTo>
                  <a:close/>
                  <a:moveTo>
                    <a:pt x="158" y="42"/>
                  </a:moveTo>
                  <a:cubicBezTo>
                    <a:pt x="157" y="35"/>
                    <a:pt x="154" y="31"/>
                    <a:pt x="148" y="31"/>
                  </a:cubicBezTo>
                  <a:cubicBezTo>
                    <a:pt x="142" y="31"/>
                    <a:pt x="138" y="34"/>
                    <a:pt x="138" y="39"/>
                  </a:cubicBezTo>
                  <a:cubicBezTo>
                    <a:pt x="138" y="42"/>
                    <a:pt x="139" y="44"/>
                    <a:pt x="140" y="45"/>
                  </a:cubicBezTo>
                  <a:cubicBezTo>
                    <a:pt x="142" y="47"/>
                    <a:pt x="144" y="49"/>
                    <a:pt x="149" y="51"/>
                  </a:cubicBezTo>
                  <a:cubicBezTo>
                    <a:pt x="156" y="55"/>
                    <a:pt x="161" y="58"/>
                    <a:pt x="163" y="61"/>
                  </a:cubicBezTo>
                  <a:cubicBezTo>
                    <a:pt x="165" y="64"/>
                    <a:pt x="166" y="67"/>
                    <a:pt x="166" y="71"/>
                  </a:cubicBezTo>
                  <a:cubicBezTo>
                    <a:pt x="166" y="76"/>
                    <a:pt x="164" y="79"/>
                    <a:pt x="161" y="82"/>
                  </a:cubicBezTo>
                  <a:cubicBezTo>
                    <a:pt x="158" y="85"/>
                    <a:pt x="154" y="86"/>
                    <a:pt x="148" y="86"/>
                  </a:cubicBezTo>
                  <a:cubicBezTo>
                    <a:pt x="136" y="86"/>
                    <a:pt x="130" y="81"/>
                    <a:pt x="130" y="68"/>
                  </a:cubicBezTo>
                  <a:cubicBezTo>
                    <a:pt x="130" y="68"/>
                    <a:pt x="130" y="68"/>
                    <a:pt x="130" y="68"/>
                  </a:cubicBezTo>
                  <a:cubicBezTo>
                    <a:pt x="137" y="68"/>
                    <a:pt x="137" y="68"/>
                    <a:pt x="137" y="68"/>
                  </a:cubicBezTo>
                  <a:cubicBezTo>
                    <a:pt x="137" y="77"/>
                    <a:pt x="141" y="81"/>
                    <a:pt x="148" y="81"/>
                  </a:cubicBezTo>
                  <a:cubicBezTo>
                    <a:pt x="154" y="81"/>
                    <a:pt x="158" y="77"/>
                    <a:pt x="158" y="71"/>
                  </a:cubicBezTo>
                  <a:cubicBezTo>
                    <a:pt x="158" y="69"/>
                    <a:pt x="158" y="66"/>
                    <a:pt x="156" y="65"/>
                  </a:cubicBezTo>
                  <a:cubicBezTo>
                    <a:pt x="155" y="63"/>
                    <a:pt x="152" y="61"/>
                    <a:pt x="147" y="58"/>
                  </a:cubicBezTo>
                  <a:cubicBezTo>
                    <a:pt x="140" y="55"/>
                    <a:pt x="136" y="52"/>
                    <a:pt x="134" y="50"/>
                  </a:cubicBezTo>
                  <a:cubicBezTo>
                    <a:pt x="132" y="47"/>
                    <a:pt x="131" y="44"/>
                    <a:pt x="131" y="40"/>
                  </a:cubicBezTo>
                  <a:cubicBezTo>
                    <a:pt x="131" y="36"/>
                    <a:pt x="132" y="32"/>
                    <a:pt x="136" y="29"/>
                  </a:cubicBezTo>
                  <a:cubicBezTo>
                    <a:pt x="139" y="27"/>
                    <a:pt x="143" y="25"/>
                    <a:pt x="148" y="25"/>
                  </a:cubicBezTo>
                  <a:cubicBezTo>
                    <a:pt x="152" y="25"/>
                    <a:pt x="155" y="26"/>
                    <a:pt x="157" y="26"/>
                  </a:cubicBezTo>
                  <a:cubicBezTo>
                    <a:pt x="162" y="28"/>
                    <a:pt x="165" y="32"/>
                    <a:pt x="165" y="42"/>
                  </a:cubicBezTo>
                  <a:lnTo>
                    <a:pt x="158" y="42"/>
                  </a:lnTo>
                  <a:close/>
                  <a:moveTo>
                    <a:pt x="199" y="86"/>
                  </a:moveTo>
                  <a:cubicBezTo>
                    <a:pt x="196" y="86"/>
                    <a:pt x="193" y="86"/>
                    <a:pt x="192" y="86"/>
                  </a:cubicBezTo>
                  <a:cubicBezTo>
                    <a:pt x="184" y="86"/>
                    <a:pt x="180" y="83"/>
                    <a:pt x="180" y="78"/>
                  </a:cubicBezTo>
                  <a:cubicBezTo>
                    <a:pt x="180" y="32"/>
                    <a:pt x="180" y="32"/>
                    <a:pt x="180" y="32"/>
                  </a:cubicBezTo>
                  <a:cubicBezTo>
                    <a:pt x="171" y="32"/>
                    <a:pt x="171" y="32"/>
                    <a:pt x="171" y="32"/>
                  </a:cubicBezTo>
                  <a:cubicBezTo>
                    <a:pt x="171" y="26"/>
                    <a:pt x="171" y="26"/>
                    <a:pt x="171" y="26"/>
                  </a:cubicBezTo>
                  <a:cubicBezTo>
                    <a:pt x="180" y="26"/>
                    <a:pt x="180" y="26"/>
                    <a:pt x="180" y="26"/>
                  </a:cubicBezTo>
                  <a:cubicBezTo>
                    <a:pt x="180" y="16"/>
                    <a:pt x="180" y="16"/>
                    <a:pt x="180" y="16"/>
                  </a:cubicBezTo>
                  <a:cubicBezTo>
                    <a:pt x="187" y="14"/>
                    <a:pt x="187" y="14"/>
                    <a:pt x="187" y="14"/>
                  </a:cubicBezTo>
                  <a:cubicBezTo>
                    <a:pt x="187" y="26"/>
                    <a:pt x="187" y="26"/>
                    <a:pt x="187" y="26"/>
                  </a:cubicBezTo>
                  <a:cubicBezTo>
                    <a:pt x="197" y="26"/>
                    <a:pt x="197" y="26"/>
                    <a:pt x="197" y="26"/>
                  </a:cubicBezTo>
                  <a:cubicBezTo>
                    <a:pt x="197" y="32"/>
                    <a:pt x="197" y="32"/>
                    <a:pt x="197" y="32"/>
                  </a:cubicBezTo>
                  <a:cubicBezTo>
                    <a:pt x="187" y="32"/>
                    <a:pt x="187" y="32"/>
                    <a:pt x="187" y="32"/>
                  </a:cubicBezTo>
                  <a:cubicBezTo>
                    <a:pt x="187" y="75"/>
                    <a:pt x="187" y="75"/>
                    <a:pt x="187" y="75"/>
                  </a:cubicBezTo>
                  <a:cubicBezTo>
                    <a:pt x="187" y="79"/>
                    <a:pt x="189" y="81"/>
                    <a:pt x="194" y="81"/>
                  </a:cubicBezTo>
                  <a:cubicBezTo>
                    <a:pt x="196" y="81"/>
                    <a:pt x="197" y="81"/>
                    <a:pt x="199" y="81"/>
                  </a:cubicBezTo>
                  <a:lnTo>
                    <a:pt x="199" y="86"/>
                  </a:lnTo>
                  <a:close/>
                  <a:moveTo>
                    <a:pt x="247" y="58"/>
                  </a:moveTo>
                  <a:cubicBezTo>
                    <a:pt x="213" y="58"/>
                    <a:pt x="213" y="58"/>
                    <a:pt x="213" y="58"/>
                  </a:cubicBezTo>
                  <a:cubicBezTo>
                    <a:pt x="213" y="73"/>
                    <a:pt x="217" y="81"/>
                    <a:pt x="227" y="81"/>
                  </a:cubicBezTo>
                  <a:cubicBezTo>
                    <a:pt x="234" y="81"/>
                    <a:pt x="239" y="75"/>
                    <a:pt x="239" y="67"/>
                  </a:cubicBezTo>
                  <a:cubicBezTo>
                    <a:pt x="246" y="67"/>
                    <a:pt x="246" y="67"/>
                    <a:pt x="246" y="67"/>
                  </a:cubicBezTo>
                  <a:cubicBezTo>
                    <a:pt x="246" y="73"/>
                    <a:pt x="244" y="77"/>
                    <a:pt x="241" y="81"/>
                  </a:cubicBezTo>
                  <a:cubicBezTo>
                    <a:pt x="237" y="85"/>
                    <a:pt x="233" y="86"/>
                    <a:pt x="227" y="86"/>
                  </a:cubicBezTo>
                  <a:cubicBezTo>
                    <a:pt x="219" y="86"/>
                    <a:pt x="214" y="84"/>
                    <a:pt x="210" y="79"/>
                  </a:cubicBezTo>
                  <a:cubicBezTo>
                    <a:pt x="207" y="74"/>
                    <a:pt x="205" y="66"/>
                    <a:pt x="205" y="55"/>
                  </a:cubicBezTo>
                  <a:cubicBezTo>
                    <a:pt x="205" y="35"/>
                    <a:pt x="211" y="25"/>
                    <a:pt x="226" y="25"/>
                  </a:cubicBezTo>
                  <a:cubicBezTo>
                    <a:pt x="240" y="25"/>
                    <a:pt x="247" y="34"/>
                    <a:pt x="247" y="51"/>
                  </a:cubicBezTo>
                  <a:lnTo>
                    <a:pt x="247" y="58"/>
                  </a:lnTo>
                  <a:close/>
                  <a:moveTo>
                    <a:pt x="239" y="53"/>
                  </a:moveTo>
                  <a:cubicBezTo>
                    <a:pt x="239" y="38"/>
                    <a:pt x="235" y="31"/>
                    <a:pt x="226" y="31"/>
                  </a:cubicBezTo>
                  <a:cubicBezTo>
                    <a:pt x="221" y="31"/>
                    <a:pt x="218" y="33"/>
                    <a:pt x="216" y="37"/>
                  </a:cubicBezTo>
                  <a:cubicBezTo>
                    <a:pt x="214" y="40"/>
                    <a:pt x="213" y="46"/>
                    <a:pt x="213" y="53"/>
                  </a:cubicBezTo>
                  <a:lnTo>
                    <a:pt x="239" y="53"/>
                  </a:lnTo>
                  <a:close/>
                  <a:moveTo>
                    <a:pt x="291" y="85"/>
                  </a:moveTo>
                  <a:cubicBezTo>
                    <a:pt x="291" y="84"/>
                    <a:pt x="290" y="81"/>
                    <a:pt x="290" y="78"/>
                  </a:cubicBezTo>
                  <a:cubicBezTo>
                    <a:pt x="287" y="84"/>
                    <a:pt x="282" y="86"/>
                    <a:pt x="275" y="86"/>
                  </a:cubicBezTo>
                  <a:cubicBezTo>
                    <a:pt x="263" y="86"/>
                    <a:pt x="257" y="77"/>
                    <a:pt x="257" y="57"/>
                  </a:cubicBezTo>
                  <a:cubicBezTo>
                    <a:pt x="257" y="35"/>
                    <a:pt x="263" y="25"/>
                    <a:pt x="276" y="25"/>
                  </a:cubicBezTo>
                  <a:cubicBezTo>
                    <a:pt x="282" y="25"/>
                    <a:pt x="287" y="28"/>
                    <a:pt x="290" y="33"/>
                  </a:cubicBezTo>
                  <a:cubicBezTo>
                    <a:pt x="290" y="0"/>
                    <a:pt x="290" y="0"/>
                    <a:pt x="290" y="0"/>
                  </a:cubicBezTo>
                  <a:cubicBezTo>
                    <a:pt x="298" y="0"/>
                    <a:pt x="298" y="0"/>
                    <a:pt x="298" y="0"/>
                  </a:cubicBezTo>
                  <a:cubicBezTo>
                    <a:pt x="298" y="75"/>
                    <a:pt x="298" y="75"/>
                    <a:pt x="298" y="75"/>
                  </a:cubicBezTo>
                  <a:cubicBezTo>
                    <a:pt x="298" y="79"/>
                    <a:pt x="298" y="82"/>
                    <a:pt x="298" y="85"/>
                  </a:cubicBezTo>
                  <a:lnTo>
                    <a:pt x="291" y="85"/>
                  </a:lnTo>
                  <a:close/>
                  <a:moveTo>
                    <a:pt x="290" y="55"/>
                  </a:moveTo>
                  <a:cubicBezTo>
                    <a:pt x="290" y="48"/>
                    <a:pt x="289" y="42"/>
                    <a:pt x="288" y="38"/>
                  </a:cubicBezTo>
                  <a:cubicBezTo>
                    <a:pt x="286" y="33"/>
                    <a:pt x="283" y="31"/>
                    <a:pt x="277" y="31"/>
                  </a:cubicBezTo>
                  <a:cubicBezTo>
                    <a:pt x="273" y="31"/>
                    <a:pt x="270" y="33"/>
                    <a:pt x="267" y="37"/>
                  </a:cubicBezTo>
                  <a:cubicBezTo>
                    <a:pt x="265" y="40"/>
                    <a:pt x="264" y="47"/>
                    <a:pt x="264" y="57"/>
                  </a:cubicBezTo>
                  <a:cubicBezTo>
                    <a:pt x="264" y="73"/>
                    <a:pt x="268" y="81"/>
                    <a:pt x="277" y="81"/>
                  </a:cubicBezTo>
                  <a:cubicBezTo>
                    <a:pt x="286" y="81"/>
                    <a:pt x="290" y="72"/>
                    <a:pt x="290" y="55"/>
                  </a:cubicBezTo>
                  <a:close/>
                  <a:moveTo>
                    <a:pt x="398" y="85"/>
                  </a:moveTo>
                  <a:cubicBezTo>
                    <a:pt x="389" y="85"/>
                    <a:pt x="389" y="85"/>
                    <a:pt x="389" y="85"/>
                  </a:cubicBezTo>
                  <a:cubicBezTo>
                    <a:pt x="383" y="63"/>
                    <a:pt x="383" y="63"/>
                    <a:pt x="383" y="63"/>
                  </a:cubicBezTo>
                  <a:cubicBezTo>
                    <a:pt x="348" y="63"/>
                    <a:pt x="348" y="63"/>
                    <a:pt x="348" y="63"/>
                  </a:cubicBezTo>
                  <a:cubicBezTo>
                    <a:pt x="342" y="85"/>
                    <a:pt x="342" y="85"/>
                    <a:pt x="342" y="85"/>
                  </a:cubicBezTo>
                  <a:cubicBezTo>
                    <a:pt x="334" y="85"/>
                    <a:pt x="334" y="85"/>
                    <a:pt x="334" y="85"/>
                  </a:cubicBezTo>
                  <a:cubicBezTo>
                    <a:pt x="361" y="0"/>
                    <a:pt x="361" y="0"/>
                    <a:pt x="361" y="0"/>
                  </a:cubicBezTo>
                  <a:cubicBezTo>
                    <a:pt x="371" y="0"/>
                    <a:pt x="371" y="0"/>
                    <a:pt x="371" y="0"/>
                  </a:cubicBezTo>
                  <a:lnTo>
                    <a:pt x="398" y="85"/>
                  </a:lnTo>
                  <a:close/>
                  <a:moveTo>
                    <a:pt x="381" y="56"/>
                  </a:moveTo>
                  <a:cubicBezTo>
                    <a:pt x="366" y="5"/>
                    <a:pt x="366" y="5"/>
                    <a:pt x="366" y="5"/>
                  </a:cubicBezTo>
                  <a:cubicBezTo>
                    <a:pt x="350" y="56"/>
                    <a:pt x="350" y="56"/>
                    <a:pt x="350" y="56"/>
                  </a:cubicBezTo>
                  <a:lnTo>
                    <a:pt x="381" y="56"/>
                  </a:lnTo>
                  <a:close/>
                  <a:moveTo>
                    <a:pt x="443" y="85"/>
                  </a:moveTo>
                  <a:cubicBezTo>
                    <a:pt x="436" y="85"/>
                    <a:pt x="436" y="85"/>
                    <a:pt x="436" y="85"/>
                  </a:cubicBezTo>
                  <a:cubicBezTo>
                    <a:pt x="436" y="43"/>
                    <a:pt x="436" y="43"/>
                    <a:pt x="436" y="43"/>
                  </a:cubicBezTo>
                  <a:cubicBezTo>
                    <a:pt x="436" y="35"/>
                    <a:pt x="432" y="31"/>
                    <a:pt x="424" y="31"/>
                  </a:cubicBezTo>
                  <a:cubicBezTo>
                    <a:pt x="421" y="31"/>
                    <a:pt x="418" y="32"/>
                    <a:pt x="416" y="35"/>
                  </a:cubicBezTo>
                  <a:cubicBezTo>
                    <a:pt x="413" y="37"/>
                    <a:pt x="412" y="41"/>
                    <a:pt x="412" y="45"/>
                  </a:cubicBezTo>
                  <a:cubicBezTo>
                    <a:pt x="412" y="85"/>
                    <a:pt x="412" y="85"/>
                    <a:pt x="412" y="85"/>
                  </a:cubicBezTo>
                  <a:cubicBezTo>
                    <a:pt x="405" y="85"/>
                    <a:pt x="405" y="85"/>
                    <a:pt x="405" y="85"/>
                  </a:cubicBezTo>
                  <a:cubicBezTo>
                    <a:pt x="405" y="26"/>
                    <a:pt x="405" y="26"/>
                    <a:pt x="405" y="26"/>
                  </a:cubicBezTo>
                  <a:cubicBezTo>
                    <a:pt x="412" y="26"/>
                    <a:pt x="412" y="26"/>
                    <a:pt x="412" y="26"/>
                  </a:cubicBezTo>
                  <a:cubicBezTo>
                    <a:pt x="412" y="33"/>
                    <a:pt x="412" y="33"/>
                    <a:pt x="412" y="33"/>
                  </a:cubicBezTo>
                  <a:cubicBezTo>
                    <a:pt x="415" y="28"/>
                    <a:pt x="420" y="25"/>
                    <a:pt x="426" y="25"/>
                  </a:cubicBezTo>
                  <a:cubicBezTo>
                    <a:pt x="437" y="25"/>
                    <a:pt x="443" y="32"/>
                    <a:pt x="443" y="43"/>
                  </a:cubicBezTo>
                  <a:lnTo>
                    <a:pt x="443" y="85"/>
                  </a:lnTo>
                  <a:close/>
                  <a:moveTo>
                    <a:pt x="481" y="42"/>
                  </a:moveTo>
                  <a:cubicBezTo>
                    <a:pt x="481" y="35"/>
                    <a:pt x="478" y="31"/>
                    <a:pt x="472" y="31"/>
                  </a:cubicBezTo>
                  <a:cubicBezTo>
                    <a:pt x="466" y="31"/>
                    <a:pt x="462" y="34"/>
                    <a:pt x="462" y="39"/>
                  </a:cubicBezTo>
                  <a:cubicBezTo>
                    <a:pt x="462" y="42"/>
                    <a:pt x="463" y="44"/>
                    <a:pt x="464" y="45"/>
                  </a:cubicBezTo>
                  <a:cubicBezTo>
                    <a:pt x="465" y="47"/>
                    <a:pt x="468" y="49"/>
                    <a:pt x="473" y="51"/>
                  </a:cubicBezTo>
                  <a:cubicBezTo>
                    <a:pt x="480" y="55"/>
                    <a:pt x="484" y="58"/>
                    <a:pt x="486" y="61"/>
                  </a:cubicBezTo>
                  <a:cubicBezTo>
                    <a:pt x="488" y="64"/>
                    <a:pt x="490" y="67"/>
                    <a:pt x="490" y="71"/>
                  </a:cubicBezTo>
                  <a:cubicBezTo>
                    <a:pt x="490" y="76"/>
                    <a:pt x="488" y="79"/>
                    <a:pt x="485" y="82"/>
                  </a:cubicBezTo>
                  <a:cubicBezTo>
                    <a:pt x="481" y="85"/>
                    <a:pt x="477" y="86"/>
                    <a:pt x="472" y="86"/>
                  </a:cubicBezTo>
                  <a:cubicBezTo>
                    <a:pt x="460" y="86"/>
                    <a:pt x="454" y="81"/>
                    <a:pt x="454" y="68"/>
                  </a:cubicBezTo>
                  <a:cubicBezTo>
                    <a:pt x="454" y="68"/>
                    <a:pt x="454" y="68"/>
                    <a:pt x="454" y="68"/>
                  </a:cubicBezTo>
                  <a:cubicBezTo>
                    <a:pt x="461" y="68"/>
                    <a:pt x="461" y="68"/>
                    <a:pt x="461" y="68"/>
                  </a:cubicBezTo>
                  <a:cubicBezTo>
                    <a:pt x="461" y="77"/>
                    <a:pt x="465" y="81"/>
                    <a:pt x="472" y="81"/>
                  </a:cubicBezTo>
                  <a:cubicBezTo>
                    <a:pt x="478" y="81"/>
                    <a:pt x="482" y="77"/>
                    <a:pt x="482" y="71"/>
                  </a:cubicBezTo>
                  <a:cubicBezTo>
                    <a:pt x="482" y="69"/>
                    <a:pt x="481" y="66"/>
                    <a:pt x="480" y="65"/>
                  </a:cubicBezTo>
                  <a:cubicBezTo>
                    <a:pt x="479" y="63"/>
                    <a:pt x="475" y="61"/>
                    <a:pt x="470" y="58"/>
                  </a:cubicBezTo>
                  <a:cubicBezTo>
                    <a:pt x="464" y="55"/>
                    <a:pt x="460" y="52"/>
                    <a:pt x="458" y="50"/>
                  </a:cubicBezTo>
                  <a:cubicBezTo>
                    <a:pt x="456" y="47"/>
                    <a:pt x="455" y="44"/>
                    <a:pt x="455" y="40"/>
                  </a:cubicBezTo>
                  <a:cubicBezTo>
                    <a:pt x="455" y="36"/>
                    <a:pt x="456" y="32"/>
                    <a:pt x="459" y="29"/>
                  </a:cubicBezTo>
                  <a:cubicBezTo>
                    <a:pt x="463" y="27"/>
                    <a:pt x="467" y="25"/>
                    <a:pt x="472" y="25"/>
                  </a:cubicBezTo>
                  <a:cubicBezTo>
                    <a:pt x="475" y="25"/>
                    <a:pt x="478" y="26"/>
                    <a:pt x="481" y="26"/>
                  </a:cubicBezTo>
                  <a:cubicBezTo>
                    <a:pt x="485" y="28"/>
                    <a:pt x="489" y="32"/>
                    <a:pt x="489" y="42"/>
                  </a:cubicBezTo>
                  <a:lnTo>
                    <a:pt x="481" y="42"/>
                  </a:lnTo>
                  <a:close/>
                  <a:moveTo>
                    <a:pt x="572" y="26"/>
                  </a:moveTo>
                  <a:cubicBezTo>
                    <a:pt x="555" y="85"/>
                    <a:pt x="555" y="85"/>
                    <a:pt x="555" y="85"/>
                  </a:cubicBezTo>
                  <a:cubicBezTo>
                    <a:pt x="546" y="85"/>
                    <a:pt x="546" y="85"/>
                    <a:pt x="546" y="85"/>
                  </a:cubicBezTo>
                  <a:cubicBezTo>
                    <a:pt x="538" y="56"/>
                    <a:pt x="533" y="38"/>
                    <a:pt x="533" y="33"/>
                  </a:cubicBezTo>
                  <a:cubicBezTo>
                    <a:pt x="531" y="40"/>
                    <a:pt x="527" y="57"/>
                    <a:pt x="519" y="85"/>
                  </a:cubicBezTo>
                  <a:cubicBezTo>
                    <a:pt x="510" y="85"/>
                    <a:pt x="510" y="85"/>
                    <a:pt x="510" y="85"/>
                  </a:cubicBezTo>
                  <a:cubicBezTo>
                    <a:pt x="495" y="26"/>
                    <a:pt x="495" y="26"/>
                    <a:pt x="495" y="26"/>
                  </a:cubicBezTo>
                  <a:cubicBezTo>
                    <a:pt x="502" y="26"/>
                    <a:pt x="502" y="26"/>
                    <a:pt x="502" y="26"/>
                  </a:cubicBezTo>
                  <a:cubicBezTo>
                    <a:pt x="515" y="78"/>
                    <a:pt x="515" y="78"/>
                    <a:pt x="515" y="78"/>
                  </a:cubicBezTo>
                  <a:cubicBezTo>
                    <a:pt x="528" y="26"/>
                    <a:pt x="528" y="26"/>
                    <a:pt x="528" y="26"/>
                  </a:cubicBezTo>
                  <a:cubicBezTo>
                    <a:pt x="538" y="26"/>
                    <a:pt x="538" y="26"/>
                    <a:pt x="538" y="26"/>
                  </a:cubicBezTo>
                  <a:cubicBezTo>
                    <a:pt x="551" y="78"/>
                    <a:pt x="551" y="78"/>
                    <a:pt x="551" y="78"/>
                  </a:cubicBezTo>
                  <a:cubicBezTo>
                    <a:pt x="565" y="26"/>
                    <a:pt x="565" y="26"/>
                    <a:pt x="565" y="26"/>
                  </a:cubicBezTo>
                  <a:lnTo>
                    <a:pt x="572" y="26"/>
                  </a:lnTo>
                  <a:close/>
                  <a:moveTo>
                    <a:pt x="617" y="58"/>
                  </a:moveTo>
                  <a:cubicBezTo>
                    <a:pt x="583" y="58"/>
                    <a:pt x="583" y="58"/>
                    <a:pt x="583" y="58"/>
                  </a:cubicBezTo>
                  <a:cubicBezTo>
                    <a:pt x="583" y="73"/>
                    <a:pt x="588" y="81"/>
                    <a:pt x="597" y="81"/>
                  </a:cubicBezTo>
                  <a:cubicBezTo>
                    <a:pt x="605" y="81"/>
                    <a:pt x="609" y="75"/>
                    <a:pt x="610" y="67"/>
                  </a:cubicBezTo>
                  <a:cubicBezTo>
                    <a:pt x="617" y="67"/>
                    <a:pt x="617" y="67"/>
                    <a:pt x="617" y="67"/>
                  </a:cubicBezTo>
                  <a:cubicBezTo>
                    <a:pt x="617" y="73"/>
                    <a:pt x="615" y="77"/>
                    <a:pt x="611" y="81"/>
                  </a:cubicBezTo>
                  <a:cubicBezTo>
                    <a:pt x="608" y="85"/>
                    <a:pt x="603" y="86"/>
                    <a:pt x="597" y="86"/>
                  </a:cubicBezTo>
                  <a:cubicBezTo>
                    <a:pt x="590" y="86"/>
                    <a:pt x="584" y="84"/>
                    <a:pt x="581" y="79"/>
                  </a:cubicBezTo>
                  <a:cubicBezTo>
                    <a:pt x="577" y="74"/>
                    <a:pt x="576" y="66"/>
                    <a:pt x="576" y="55"/>
                  </a:cubicBezTo>
                  <a:cubicBezTo>
                    <a:pt x="576" y="35"/>
                    <a:pt x="582" y="25"/>
                    <a:pt x="597" y="25"/>
                  </a:cubicBezTo>
                  <a:cubicBezTo>
                    <a:pt x="610" y="25"/>
                    <a:pt x="617" y="34"/>
                    <a:pt x="617" y="51"/>
                  </a:cubicBezTo>
                  <a:lnTo>
                    <a:pt x="617" y="58"/>
                  </a:lnTo>
                  <a:close/>
                  <a:moveTo>
                    <a:pt x="610" y="53"/>
                  </a:moveTo>
                  <a:cubicBezTo>
                    <a:pt x="610" y="38"/>
                    <a:pt x="606" y="31"/>
                    <a:pt x="597" y="31"/>
                  </a:cubicBezTo>
                  <a:cubicBezTo>
                    <a:pt x="592" y="31"/>
                    <a:pt x="588" y="33"/>
                    <a:pt x="586" y="37"/>
                  </a:cubicBezTo>
                  <a:cubicBezTo>
                    <a:pt x="584" y="40"/>
                    <a:pt x="583" y="46"/>
                    <a:pt x="583" y="53"/>
                  </a:cubicBezTo>
                  <a:lnTo>
                    <a:pt x="610" y="53"/>
                  </a:lnTo>
                  <a:close/>
                  <a:moveTo>
                    <a:pt x="653" y="33"/>
                  </a:moveTo>
                  <a:cubicBezTo>
                    <a:pt x="651" y="33"/>
                    <a:pt x="651" y="33"/>
                    <a:pt x="651" y="33"/>
                  </a:cubicBezTo>
                  <a:cubicBezTo>
                    <a:pt x="647" y="33"/>
                    <a:pt x="644" y="34"/>
                    <a:pt x="642" y="35"/>
                  </a:cubicBezTo>
                  <a:cubicBezTo>
                    <a:pt x="639" y="37"/>
                    <a:pt x="637" y="42"/>
                    <a:pt x="637" y="47"/>
                  </a:cubicBezTo>
                  <a:cubicBezTo>
                    <a:pt x="637" y="85"/>
                    <a:pt x="637" y="85"/>
                    <a:pt x="637" y="85"/>
                  </a:cubicBezTo>
                  <a:cubicBezTo>
                    <a:pt x="629" y="85"/>
                    <a:pt x="629" y="85"/>
                    <a:pt x="629" y="85"/>
                  </a:cubicBezTo>
                  <a:cubicBezTo>
                    <a:pt x="629" y="34"/>
                    <a:pt x="629" y="34"/>
                    <a:pt x="629" y="34"/>
                  </a:cubicBezTo>
                  <a:cubicBezTo>
                    <a:pt x="629" y="33"/>
                    <a:pt x="629" y="30"/>
                    <a:pt x="629" y="26"/>
                  </a:cubicBezTo>
                  <a:cubicBezTo>
                    <a:pt x="635" y="26"/>
                    <a:pt x="635" y="26"/>
                    <a:pt x="635" y="26"/>
                  </a:cubicBezTo>
                  <a:cubicBezTo>
                    <a:pt x="636" y="29"/>
                    <a:pt x="636" y="32"/>
                    <a:pt x="636" y="35"/>
                  </a:cubicBezTo>
                  <a:cubicBezTo>
                    <a:pt x="639" y="28"/>
                    <a:pt x="645" y="25"/>
                    <a:pt x="653" y="25"/>
                  </a:cubicBezTo>
                  <a:lnTo>
                    <a:pt x="653" y="33"/>
                  </a:lnTo>
                  <a:close/>
                  <a:moveTo>
                    <a:pt x="685" y="42"/>
                  </a:moveTo>
                  <a:cubicBezTo>
                    <a:pt x="685" y="35"/>
                    <a:pt x="681" y="31"/>
                    <a:pt x="675" y="31"/>
                  </a:cubicBezTo>
                  <a:cubicBezTo>
                    <a:pt x="670" y="31"/>
                    <a:pt x="666" y="34"/>
                    <a:pt x="666" y="39"/>
                  </a:cubicBezTo>
                  <a:cubicBezTo>
                    <a:pt x="666" y="42"/>
                    <a:pt x="666" y="44"/>
                    <a:pt x="667" y="45"/>
                  </a:cubicBezTo>
                  <a:cubicBezTo>
                    <a:pt x="669" y="47"/>
                    <a:pt x="672" y="49"/>
                    <a:pt x="676" y="51"/>
                  </a:cubicBezTo>
                  <a:cubicBezTo>
                    <a:pt x="683" y="55"/>
                    <a:pt x="688" y="58"/>
                    <a:pt x="690" y="61"/>
                  </a:cubicBezTo>
                  <a:cubicBezTo>
                    <a:pt x="692" y="64"/>
                    <a:pt x="693" y="67"/>
                    <a:pt x="693" y="71"/>
                  </a:cubicBezTo>
                  <a:cubicBezTo>
                    <a:pt x="693" y="76"/>
                    <a:pt x="691" y="79"/>
                    <a:pt x="688" y="82"/>
                  </a:cubicBezTo>
                  <a:cubicBezTo>
                    <a:pt x="685" y="85"/>
                    <a:pt x="681" y="86"/>
                    <a:pt x="675" y="86"/>
                  </a:cubicBezTo>
                  <a:cubicBezTo>
                    <a:pt x="663" y="86"/>
                    <a:pt x="657" y="81"/>
                    <a:pt x="657" y="68"/>
                  </a:cubicBezTo>
                  <a:cubicBezTo>
                    <a:pt x="657" y="68"/>
                    <a:pt x="657" y="68"/>
                    <a:pt x="657" y="68"/>
                  </a:cubicBezTo>
                  <a:cubicBezTo>
                    <a:pt x="665" y="68"/>
                    <a:pt x="665" y="68"/>
                    <a:pt x="665" y="68"/>
                  </a:cubicBezTo>
                  <a:cubicBezTo>
                    <a:pt x="665" y="77"/>
                    <a:pt x="668" y="81"/>
                    <a:pt x="675" y="81"/>
                  </a:cubicBezTo>
                  <a:cubicBezTo>
                    <a:pt x="681" y="81"/>
                    <a:pt x="686" y="77"/>
                    <a:pt x="686" y="71"/>
                  </a:cubicBezTo>
                  <a:cubicBezTo>
                    <a:pt x="686" y="69"/>
                    <a:pt x="685" y="66"/>
                    <a:pt x="683" y="65"/>
                  </a:cubicBezTo>
                  <a:cubicBezTo>
                    <a:pt x="682" y="63"/>
                    <a:pt x="679" y="61"/>
                    <a:pt x="674" y="58"/>
                  </a:cubicBezTo>
                  <a:cubicBezTo>
                    <a:pt x="668" y="55"/>
                    <a:pt x="663" y="52"/>
                    <a:pt x="661" y="50"/>
                  </a:cubicBezTo>
                  <a:cubicBezTo>
                    <a:pt x="659" y="47"/>
                    <a:pt x="658" y="44"/>
                    <a:pt x="658" y="40"/>
                  </a:cubicBezTo>
                  <a:cubicBezTo>
                    <a:pt x="658" y="36"/>
                    <a:pt x="660" y="32"/>
                    <a:pt x="663" y="29"/>
                  </a:cubicBezTo>
                  <a:cubicBezTo>
                    <a:pt x="666" y="27"/>
                    <a:pt x="670" y="25"/>
                    <a:pt x="675" y="25"/>
                  </a:cubicBezTo>
                  <a:cubicBezTo>
                    <a:pt x="679" y="25"/>
                    <a:pt x="682" y="26"/>
                    <a:pt x="684" y="26"/>
                  </a:cubicBezTo>
                  <a:cubicBezTo>
                    <a:pt x="689" y="28"/>
                    <a:pt x="692" y="32"/>
                    <a:pt x="692" y="42"/>
                  </a:cubicBezTo>
                  <a:lnTo>
                    <a:pt x="685" y="4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grpSp>
    </p:spTree>
    <p:extLst>
      <p:ext uri="{BB962C8B-B14F-4D97-AF65-F5344CB8AC3E}">
        <p14:creationId xmlns:p14="http://schemas.microsoft.com/office/powerpoint/2010/main" val="1445655498"/>
      </p:ext>
    </p:extLst>
  </p:cSld>
  <p:clrMapOvr>
    <a:masterClrMapping/>
  </p:clrMapOvr>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Agilent 4:3 Title">
    <p:spTree>
      <p:nvGrpSpPr>
        <p:cNvPr id="1" name=""/>
        <p:cNvGrpSpPr/>
        <p:nvPr/>
      </p:nvGrpSpPr>
      <p:grpSpPr>
        <a:xfrm>
          <a:off x="0" y="0"/>
          <a:ext cx="0" cy="0"/>
          <a:chOff x="0" y="0"/>
          <a:chExt cx="0" cy="0"/>
        </a:xfrm>
      </p:grpSpPr>
      <p:sp>
        <p:nvSpPr>
          <p:cNvPr id="23" name="Rectangle 22"/>
          <p:cNvSpPr/>
          <p:nvPr/>
        </p:nvSpPr>
        <p:spPr>
          <a:xfrm>
            <a:off x="5939119" y="-1"/>
            <a:ext cx="465877" cy="68729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24" name="Rectangle 23"/>
          <p:cNvSpPr/>
          <p:nvPr/>
        </p:nvSpPr>
        <p:spPr>
          <a:xfrm>
            <a:off x="-1" y="-1"/>
            <a:ext cx="5939119" cy="68729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Arial" panose="020B0604020202020204" pitchFamily="34" charset="0"/>
            </a:endParaRPr>
          </a:p>
        </p:txBody>
      </p:sp>
      <p:sp>
        <p:nvSpPr>
          <p:cNvPr id="25" name="Rectangle 24"/>
          <p:cNvSpPr/>
          <p:nvPr/>
        </p:nvSpPr>
        <p:spPr>
          <a:xfrm>
            <a:off x="7548060" y="-1"/>
            <a:ext cx="1595940" cy="68729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latin typeface="Arial" panose="020B0604020202020204" pitchFamily="34" charset="0"/>
            </a:endParaRPr>
          </a:p>
        </p:txBody>
      </p:sp>
      <p:sp>
        <p:nvSpPr>
          <p:cNvPr id="26" name="Rectangle 25"/>
          <p:cNvSpPr/>
          <p:nvPr/>
        </p:nvSpPr>
        <p:spPr>
          <a:xfrm>
            <a:off x="6404996" y="-1"/>
            <a:ext cx="1143065" cy="68729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2" name="Title 1"/>
          <p:cNvSpPr>
            <a:spLocks noGrp="1"/>
          </p:cNvSpPr>
          <p:nvPr>
            <p:ph type="ctrTitle" hasCustomPrompt="1"/>
          </p:nvPr>
        </p:nvSpPr>
        <p:spPr bwMode="white">
          <a:xfrm>
            <a:off x="357079" y="527903"/>
            <a:ext cx="5357954" cy="1867756"/>
          </a:xfrm>
        </p:spPr>
        <p:txBody>
          <a:bodyPr lIns="0" tIns="0" rIns="0" bIns="0" anchor="b" anchorCtr="0">
            <a:normAutofit/>
          </a:bodyPr>
          <a:lstStyle>
            <a:lvl1pPr algn="l">
              <a:defRPr sz="2800" b="0" i="0">
                <a:solidFill>
                  <a:schemeClr val="bg1"/>
                </a:solidFill>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bwMode="white">
          <a:xfrm>
            <a:off x="357079" y="4115773"/>
            <a:ext cx="5357954" cy="1137771"/>
          </a:xfrm>
        </p:spPr>
        <p:txBody>
          <a:bodyPr lIns="0" tIns="0" rIns="0" bIns="0" anchor="t" anchorCtr="0">
            <a:normAutofit/>
          </a:bodyPr>
          <a:lstStyle>
            <a:lvl1pPr marL="0" indent="0" algn="l">
              <a:spcBef>
                <a:spcPts val="225"/>
              </a:spcBef>
              <a:buNone/>
              <a:defRPr sz="1800">
                <a:solidFill>
                  <a:schemeClr val="bg1"/>
                </a:solidFill>
                <a:latin typeface="Arial" panose="020B0604020202020204" pitchFamily="34" charset="0"/>
                <a:ea typeface="Roboto" pitchFamily="2"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bwMode="gray">
          <a:xfrm>
            <a:off x="822960" y="6621625"/>
            <a:ext cx="795528" cy="118872"/>
          </a:xfrm>
        </p:spPr>
        <p:txBody>
          <a:bodyPr/>
          <a:lstStyle>
            <a:lvl1pPr algn="l">
              <a:defRPr sz="700">
                <a:solidFill>
                  <a:schemeClr val="bg1"/>
                </a:solidFill>
              </a:defRPr>
            </a:lvl1pPr>
          </a:lstStyle>
          <a:p>
            <a:r>
              <a:rPr lang="en-US"/>
              <a:t>April 2016</a:t>
            </a:r>
            <a:endParaRPr lang="en-US" dirty="0"/>
          </a:p>
        </p:txBody>
      </p:sp>
      <p:sp>
        <p:nvSpPr>
          <p:cNvPr id="5" name="Footer Placeholder 4"/>
          <p:cNvSpPr>
            <a:spLocks noGrp="1"/>
          </p:cNvSpPr>
          <p:nvPr>
            <p:ph type="ftr" sz="quarter" idx="11"/>
          </p:nvPr>
        </p:nvSpPr>
        <p:spPr bwMode="gray">
          <a:xfrm>
            <a:off x="1961388" y="6621625"/>
            <a:ext cx="3703320" cy="118872"/>
          </a:xfrm>
        </p:spPr>
        <p:txBody>
          <a:bodyPr/>
          <a:lstStyle>
            <a:lvl1pPr algn="l">
              <a:defRPr sz="700">
                <a:solidFill>
                  <a:schemeClr val="bg1"/>
                </a:solidFill>
              </a:defRPr>
            </a:lvl1pPr>
          </a:lstStyle>
          <a:p>
            <a:r>
              <a:rPr lang="en-US"/>
              <a:t>Company Profile</a:t>
            </a:r>
            <a:endParaRPr lang="en-US" dirty="0"/>
          </a:p>
        </p:txBody>
      </p:sp>
      <p:sp>
        <p:nvSpPr>
          <p:cNvPr id="6" name="Slide Number Placeholder 5"/>
          <p:cNvSpPr>
            <a:spLocks noGrp="1"/>
          </p:cNvSpPr>
          <p:nvPr>
            <p:ph type="sldNum" sz="quarter" idx="12"/>
          </p:nvPr>
        </p:nvSpPr>
        <p:spPr bwMode="gray">
          <a:xfrm>
            <a:off x="377190" y="6621625"/>
            <a:ext cx="397764" cy="118872"/>
          </a:xfrm>
        </p:spPr>
        <p:txBody>
          <a:bodyPr/>
          <a:lstStyle>
            <a:lvl1pPr>
              <a:defRPr sz="700" b="1" i="0">
                <a:solidFill>
                  <a:schemeClr val="bg1"/>
                </a:solidFill>
                <a:latin typeface="Arial" panose="020B0604020202020204" pitchFamily="34" charset="0"/>
                <a:ea typeface="Roboto" pitchFamily="2" charset="0"/>
                <a:cs typeface="Arial" panose="020B0604020202020204" pitchFamily="34" charset="0"/>
              </a:defRPr>
            </a:lvl1pPr>
          </a:lstStyle>
          <a:p>
            <a:fld id="{CBD803B2-A378-42BD-B5EC-F7748F169FE0}" type="slidenum">
              <a:rPr lang="en-US" smtClean="0"/>
              <a:pPr/>
              <a:t>‹#›</a:t>
            </a:fld>
            <a:endParaRPr lang="en-US" dirty="0"/>
          </a:p>
        </p:txBody>
      </p:sp>
      <p:sp>
        <p:nvSpPr>
          <p:cNvPr id="8" name="Text Placeholder 7"/>
          <p:cNvSpPr>
            <a:spLocks noGrp="1"/>
          </p:cNvSpPr>
          <p:nvPr>
            <p:ph type="body" sz="quarter" idx="13"/>
          </p:nvPr>
        </p:nvSpPr>
        <p:spPr bwMode="gray">
          <a:xfrm>
            <a:off x="357188" y="2612108"/>
            <a:ext cx="5357813" cy="811212"/>
          </a:xfrm>
        </p:spPr>
        <p:txBody>
          <a:bodyPr>
            <a:normAutofit/>
          </a:bodyPr>
          <a:lstStyle>
            <a:lvl1pPr>
              <a:spcBef>
                <a:spcPts val="600"/>
              </a:spcBef>
              <a:defRPr sz="2100">
                <a:solidFill>
                  <a:schemeClr val="bg2"/>
                </a:solidFill>
                <a:latin typeface="Arial" panose="020B0604020202020204" pitchFamily="34" charset="0"/>
                <a:ea typeface="Roboto Light" panose="02000000000000000000" pitchFamily="2" charset="0"/>
                <a:cs typeface="Arial" panose="020B0604020202020204" pitchFamily="34" charset="0"/>
              </a:defRPr>
            </a:lvl1pPr>
            <a:lvl2pPr marL="0" indent="0">
              <a:buNone/>
              <a:defRPr>
                <a:solidFill>
                  <a:schemeClr val="bg2"/>
                </a:solidFill>
                <a:latin typeface="Roboto Light" panose="02000000000000000000" pitchFamily="2" charset="0"/>
                <a:ea typeface="Roboto Light" panose="02000000000000000000" pitchFamily="2" charset="0"/>
                <a:cs typeface="Roboto Light" panose="02000000000000000000" pitchFamily="2" charset="0"/>
              </a:defRPr>
            </a:lvl2pPr>
            <a:lvl3pPr>
              <a:defRPr>
                <a:latin typeface="Roboto Light" panose="02000000000000000000" pitchFamily="2" charset="0"/>
                <a:ea typeface="Roboto Light" panose="02000000000000000000" pitchFamily="2" charset="0"/>
                <a:cs typeface="Roboto Light" panose="02000000000000000000" pitchFamily="2" charset="0"/>
              </a:defRPr>
            </a:lvl3pPr>
            <a:lvl4pPr>
              <a:defRPr>
                <a:latin typeface="Roboto Light" panose="02000000000000000000" pitchFamily="2" charset="0"/>
                <a:ea typeface="Roboto Light" panose="02000000000000000000" pitchFamily="2" charset="0"/>
                <a:cs typeface="Roboto Light" panose="02000000000000000000" pitchFamily="2" charset="0"/>
              </a:defRPr>
            </a:lvl4pPr>
            <a:lvl5pPr>
              <a:defRPr>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a:t>Edit Master text styles</a:t>
            </a:r>
          </a:p>
        </p:txBody>
      </p:sp>
      <p:grpSp>
        <p:nvGrpSpPr>
          <p:cNvPr id="30" name="Group 4"/>
          <p:cNvGrpSpPr>
            <a:grpSpLocks noChangeAspect="1"/>
          </p:cNvGrpSpPr>
          <p:nvPr/>
        </p:nvGrpSpPr>
        <p:grpSpPr bwMode="auto">
          <a:xfrm>
            <a:off x="7782384" y="333490"/>
            <a:ext cx="1126113" cy="548640"/>
            <a:chOff x="6507" y="922"/>
            <a:chExt cx="1367" cy="666"/>
          </a:xfrm>
        </p:grpSpPr>
        <p:sp>
          <p:nvSpPr>
            <p:cNvPr id="31" name="AutoShape 3"/>
            <p:cNvSpPr>
              <a:spLocks noChangeAspect="1" noChangeArrowheads="1" noTextEdit="1"/>
            </p:cNvSpPr>
            <p:nvPr/>
          </p:nvSpPr>
          <p:spPr bwMode="auto">
            <a:xfrm>
              <a:off x="6507" y="922"/>
              <a:ext cx="1367" cy="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32" name="Freeform 5"/>
            <p:cNvSpPr>
              <a:spLocks noEditPoints="1"/>
            </p:cNvSpPr>
            <p:nvPr/>
          </p:nvSpPr>
          <p:spPr bwMode="auto">
            <a:xfrm>
              <a:off x="7127" y="1104"/>
              <a:ext cx="151" cy="189"/>
            </a:xfrm>
            <a:custGeom>
              <a:avLst/>
              <a:gdLst>
                <a:gd name="T0" fmla="*/ 92 w 151"/>
                <a:gd name="T1" fmla="*/ 118 h 189"/>
                <a:gd name="T2" fmla="*/ 56 w 151"/>
                <a:gd name="T3" fmla="*/ 118 h 189"/>
                <a:gd name="T4" fmla="*/ 73 w 151"/>
                <a:gd name="T5" fmla="*/ 37 h 189"/>
                <a:gd name="T6" fmla="*/ 74 w 151"/>
                <a:gd name="T7" fmla="*/ 37 h 189"/>
                <a:gd name="T8" fmla="*/ 92 w 151"/>
                <a:gd name="T9" fmla="*/ 118 h 189"/>
                <a:gd name="T10" fmla="*/ 38 w 151"/>
                <a:gd name="T11" fmla="*/ 189 h 189"/>
                <a:gd name="T12" fmla="*/ 48 w 151"/>
                <a:gd name="T13" fmla="*/ 148 h 189"/>
                <a:gd name="T14" fmla="*/ 101 w 151"/>
                <a:gd name="T15" fmla="*/ 148 h 189"/>
                <a:gd name="T16" fmla="*/ 111 w 151"/>
                <a:gd name="T17" fmla="*/ 189 h 189"/>
                <a:gd name="T18" fmla="*/ 151 w 151"/>
                <a:gd name="T19" fmla="*/ 189 h 189"/>
                <a:gd name="T20" fmla="*/ 101 w 151"/>
                <a:gd name="T21" fmla="*/ 0 h 189"/>
                <a:gd name="T22" fmla="*/ 51 w 151"/>
                <a:gd name="T23" fmla="*/ 0 h 189"/>
                <a:gd name="T24" fmla="*/ 0 w 151"/>
                <a:gd name="T25" fmla="*/ 189 h 189"/>
                <a:gd name="T26" fmla="*/ 38 w 151"/>
                <a:gd name="T27"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 h="189">
                  <a:moveTo>
                    <a:pt x="92" y="118"/>
                  </a:moveTo>
                  <a:lnTo>
                    <a:pt x="56" y="118"/>
                  </a:lnTo>
                  <a:lnTo>
                    <a:pt x="73" y="37"/>
                  </a:lnTo>
                  <a:lnTo>
                    <a:pt x="74" y="37"/>
                  </a:lnTo>
                  <a:lnTo>
                    <a:pt x="92" y="118"/>
                  </a:lnTo>
                  <a:close/>
                  <a:moveTo>
                    <a:pt x="38" y="189"/>
                  </a:moveTo>
                  <a:lnTo>
                    <a:pt x="48" y="148"/>
                  </a:lnTo>
                  <a:lnTo>
                    <a:pt x="101" y="148"/>
                  </a:lnTo>
                  <a:lnTo>
                    <a:pt x="111" y="189"/>
                  </a:lnTo>
                  <a:lnTo>
                    <a:pt x="151" y="189"/>
                  </a:lnTo>
                  <a:lnTo>
                    <a:pt x="101" y="0"/>
                  </a:lnTo>
                  <a:lnTo>
                    <a:pt x="51" y="0"/>
                  </a:lnTo>
                  <a:lnTo>
                    <a:pt x="0" y="189"/>
                  </a:lnTo>
                  <a:lnTo>
                    <a:pt x="38" y="18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33" name="Freeform 6"/>
            <p:cNvSpPr>
              <a:spLocks noEditPoints="1"/>
            </p:cNvSpPr>
            <p:nvPr/>
          </p:nvSpPr>
          <p:spPr bwMode="auto">
            <a:xfrm>
              <a:off x="7289" y="1158"/>
              <a:ext cx="103" cy="187"/>
            </a:xfrm>
            <a:custGeom>
              <a:avLst/>
              <a:gdLst>
                <a:gd name="T0" fmla="*/ 34 w 96"/>
                <a:gd name="T1" fmla="*/ 65 h 167"/>
                <a:gd name="T2" fmla="*/ 49 w 96"/>
                <a:gd name="T3" fmla="*/ 20 h 167"/>
                <a:gd name="T4" fmla="*/ 62 w 96"/>
                <a:gd name="T5" fmla="*/ 61 h 167"/>
                <a:gd name="T6" fmla="*/ 49 w 96"/>
                <a:gd name="T7" fmla="*/ 99 h 167"/>
                <a:gd name="T8" fmla="*/ 34 w 96"/>
                <a:gd name="T9" fmla="*/ 65 h 167"/>
                <a:gd name="T10" fmla="*/ 64 w 96"/>
                <a:gd name="T11" fmla="*/ 2 h 167"/>
                <a:gd name="T12" fmla="*/ 64 w 96"/>
                <a:gd name="T13" fmla="*/ 16 h 167"/>
                <a:gd name="T14" fmla="*/ 63 w 96"/>
                <a:gd name="T15" fmla="*/ 16 h 167"/>
                <a:gd name="T16" fmla="*/ 37 w 96"/>
                <a:gd name="T17" fmla="*/ 0 h 167"/>
                <a:gd name="T18" fmla="*/ 2 w 96"/>
                <a:gd name="T19" fmla="*/ 59 h 167"/>
                <a:gd name="T20" fmla="*/ 37 w 96"/>
                <a:gd name="T21" fmla="*/ 120 h 167"/>
                <a:gd name="T22" fmla="*/ 62 w 96"/>
                <a:gd name="T23" fmla="*/ 106 h 167"/>
                <a:gd name="T24" fmla="*/ 62 w 96"/>
                <a:gd name="T25" fmla="*/ 106 h 167"/>
                <a:gd name="T26" fmla="*/ 62 w 96"/>
                <a:gd name="T27" fmla="*/ 129 h 167"/>
                <a:gd name="T28" fmla="*/ 50 w 96"/>
                <a:gd name="T29" fmla="*/ 148 h 167"/>
                <a:gd name="T30" fmla="*/ 39 w 96"/>
                <a:gd name="T31" fmla="*/ 144 h 167"/>
                <a:gd name="T32" fmla="*/ 36 w 96"/>
                <a:gd name="T33" fmla="*/ 132 h 167"/>
                <a:gd name="T34" fmla="*/ 4 w 96"/>
                <a:gd name="T35" fmla="*/ 132 h 167"/>
                <a:gd name="T36" fmla="*/ 50 w 96"/>
                <a:gd name="T37" fmla="*/ 167 h 167"/>
                <a:gd name="T38" fmla="*/ 95 w 96"/>
                <a:gd name="T39" fmla="*/ 126 h 167"/>
                <a:gd name="T40" fmla="*/ 95 w 96"/>
                <a:gd name="T41" fmla="*/ 2 h 167"/>
                <a:gd name="T42" fmla="*/ 64 w 96"/>
                <a:gd name="T43"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167">
                  <a:moveTo>
                    <a:pt x="34" y="65"/>
                  </a:moveTo>
                  <a:cubicBezTo>
                    <a:pt x="34" y="29"/>
                    <a:pt x="36" y="20"/>
                    <a:pt x="49" y="20"/>
                  </a:cubicBezTo>
                  <a:cubicBezTo>
                    <a:pt x="61" y="20"/>
                    <a:pt x="62" y="35"/>
                    <a:pt x="62" y="61"/>
                  </a:cubicBezTo>
                  <a:cubicBezTo>
                    <a:pt x="62" y="87"/>
                    <a:pt x="61" y="99"/>
                    <a:pt x="49" y="99"/>
                  </a:cubicBezTo>
                  <a:cubicBezTo>
                    <a:pt x="33" y="99"/>
                    <a:pt x="34" y="77"/>
                    <a:pt x="34" y="65"/>
                  </a:cubicBezTo>
                  <a:close/>
                  <a:moveTo>
                    <a:pt x="64" y="2"/>
                  </a:moveTo>
                  <a:cubicBezTo>
                    <a:pt x="64" y="16"/>
                    <a:pt x="64" y="16"/>
                    <a:pt x="64" y="16"/>
                  </a:cubicBezTo>
                  <a:cubicBezTo>
                    <a:pt x="63" y="16"/>
                    <a:pt x="63" y="16"/>
                    <a:pt x="63" y="16"/>
                  </a:cubicBezTo>
                  <a:cubicBezTo>
                    <a:pt x="59" y="5"/>
                    <a:pt x="49" y="0"/>
                    <a:pt x="37" y="0"/>
                  </a:cubicBezTo>
                  <a:cubicBezTo>
                    <a:pt x="2" y="0"/>
                    <a:pt x="2" y="33"/>
                    <a:pt x="2" y="59"/>
                  </a:cubicBezTo>
                  <a:cubicBezTo>
                    <a:pt x="2" y="86"/>
                    <a:pt x="0" y="120"/>
                    <a:pt x="37" y="120"/>
                  </a:cubicBezTo>
                  <a:cubicBezTo>
                    <a:pt x="47" y="120"/>
                    <a:pt x="57" y="115"/>
                    <a:pt x="62" y="106"/>
                  </a:cubicBezTo>
                  <a:cubicBezTo>
                    <a:pt x="62" y="106"/>
                    <a:pt x="62" y="106"/>
                    <a:pt x="62" y="106"/>
                  </a:cubicBezTo>
                  <a:cubicBezTo>
                    <a:pt x="62" y="129"/>
                    <a:pt x="62" y="129"/>
                    <a:pt x="62" y="129"/>
                  </a:cubicBezTo>
                  <a:cubicBezTo>
                    <a:pt x="62" y="141"/>
                    <a:pt x="58" y="148"/>
                    <a:pt x="50" y="148"/>
                  </a:cubicBezTo>
                  <a:cubicBezTo>
                    <a:pt x="45" y="148"/>
                    <a:pt x="41" y="147"/>
                    <a:pt x="39" y="144"/>
                  </a:cubicBezTo>
                  <a:cubicBezTo>
                    <a:pt x="37" y="141"/>
                    <a:pt x="36" y="137"/>
                    <a:pt x="36" y="132"/>
                  </a:cubicBezTo>
                  <a:cubicBezTo>
                    <a:pt x="4" y="132"/>
                    <a:pt x="4" y="132"/>
                    <a:pt x="4" y="132"/>
                  </a:cubicBezTo>
                  <a:cubicBezTo>
                    <a:pt x="4" y="161"/>
                    <a:pt x="26" y="167"/>
                    <a:pt x="50" y="167"/>
                  </a:cubicBezTo>
                  <a:cubicBezTo>
                    <a:pt x="96" y="167"/>
                    <a:pt x="95" y="134"/>
                    <a:pt x="95" y="126"/>
                  </a:cubicBezTo>
                  <a:cubicBezTo>
                    <a:pt x="95" y="2"/>
                    <a:pt x="95" y="2"/>
                    <a:pt x="95" y="2"/>
                  </a:cubicBezTo>
                  <a:lnTo>
                    <a:pt x="64" y="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34" name="Freeform 7"/>
            <p:cNvSpPr>
              <a:spLocks noEditPoints="1"/>
            </p:cNvSpPr>
            <p:nvPr/>
          </p:nvSpPr>
          <p:spPr bwMode="auto">
            <a:xfrm>
              <a:off x="7424" y="1104"/>
              <a:ext cx="35" cy="189"/>
            </a:xfrm>
            <a:custGeom>
              <a:avLst/>
              <a:gdLst>
                <a:gd name="T0" fmla="*/ 35 w 35"/>
                <a:gd name="T1" fmla="*/ 189 h 189"/>
                <a:gd name="T2" fmla="*/ 18 w 35"/>
                <a:gd name="T3" fmla="*/ 189 h 189"/>
                <a:gd name="T4" fmla="*/ 0 w 35"/>
                <a:gd name="T5" fmla="*/ 189 h 189"/>
                <a:gd name="T6" fmla="*/ 0 w 35"/>
                <a:gd name="T7" fmla="*/ 124 h 189"/>
                <a:gd name="T8" fmla="*/ 0 w 35"/>
                <a:gd name="T9" fmla="*/ 57 h 189"/>
                <a:gd name="T10" fmla="*/ 18 w 35"/>
                <a:gd name="T11" fmla="*/ 57 h 189"/>
                <a:gd name="T12" fmla="*/ 35 w 35"/>
                <a:gd name="T13" fmla="*/ 57 h 189"/>
                <a:gd name="T14" fmla="*/ 35 w 35"/>
                <a:gd name="T15" fmla="*/ 124 h 189"/>
                <a:gd name="T16" fmla="*/ 35 w 35"/>
                <a:gd name="T17" fmla="*/ 189 h 189"/>
                <a:gd name="T18" fmla="*/ 35 w 35"/>
                <a:gd name="T19" fmla="*/ 0 h 189"/>
                <a:gd name="T20" fmla="*/ 35 w 35"/>
                <a:gd name="T21" fmla="*/ 14 h 189"/>
                <a:gd name="T22" fmla="*/ 35 w 35"/>
                <a:gd name="T23" fmla="*/ 29 h 189"/>
                <a:gd name="T24" fmla="*/ 18 w 35"/>
                <a:gd name="T25" fmla="*/ 29 h 189"/>
                <a:gd name="T26" fmla="*/ 0 w 35"/>
                <a:gd name="T27" fmla="*/ 29 h 189"/>
                <a:gd name="T28" fmla="*/ 0 w 35"/>
                <a:gd name="T29" fmla="*/ 14 h 189"/>
                <a:gd name="T30" fmla="*/ 0 w 35"/>
                <a:gd name="T31" fmla="*/ 0 h 189"/>
                <a:gd name="T32" fmla="*/ 18 w 35"/>
                <a:gd name="T33" fmla="*/ 0 h 189"/>
                <a:gd name="T34" fmla="*/ 35 w 35"/>
                <a:gd name="T3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189">
                  <a:moveTo>
                    <a:pt x="35" y="189"/>
                  </a:moveTo>
                  <a:lnTo>
                    <a:pt x="18" y="189"/>
                  </a:lnTo>
                  <a:lnTo>
                    <a:pt x="0" y="189"/>
                  </a:lnTo>
                  <a:lnTo>
                    <a:pt x="0" y="124"/>
                  </a:lnTo>
                  <a:lnTo>
                    <a:pt x="0" y="57"/>
                  </a:lnTo>
                  <a:lnTo>
                    <a:pt x="18" y="57"/>
                  </a:lnTo>
                  <a:lnTo>
                    <a:pt x="35" y="57"/>
                  </a:lnTo>
                  <a:lnTo>
                    <a:pt x="35" y="124"/>
                  </a:lnTo>
                  <a:lnTo>
                    <a:pt x="35" y="189"/>
                  </a:lnTo>
                  <a:close/>
                  <a:moveTo>
                    <a:pt x="35" y="0"/>
                  </a:moveTo>
                  <a:lnTo>
                    <a:pt x="35" y="14"/>
                  </a:lnTo>
                  <a:lnTo>
                    <a:pt x="35" y="29"/>
                  </a:lnTo>
                  <a:lnTo>
                    <a:pt x="18" y="29"/>
                  </a:lnTo>
                  <a:lnTo>
                    <a:pt x="0" y="29"/>
                  </a:lnTo>
                  <a:lnTo>
                    <a:pt x="0" y="14"/>
                  </a:lnTo>
                  <a:lnTo>
                    <a:pt x="0" y="0"/>
                  </a:lnTo>
                  <a:lnTo>
                    <a:pt x="18" y="0"/>
                  </a:lnTo>
                  <a:lnTo>
                    <a:pt x="35"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35" name="Freeform 8"/>
            <p:cNvSpPr>
              <a:spLocks/>
            </p:cNvSpPr>
            <p:nvPr/>
          </p:nvSpPr>
          <p:spPr bwMode="auto">
            <a:xfrm>
              <a:off x="7495" y="1104"/>
              <a:ext cx="35" cy="189"/>
            </a:xfrm>
            <a:custGeom>
              <a:avLst/>
              <a:gdLst>
                <a:gd name="T0" fmla="*/ 35 w 35"/>
                <a:gd name="T1" fmla="*/ 0 h 189"/>
                <a:gd name="T2" fmla="*/ 35 w 35"/>
                <a:gd name="T3" fmla="*/ 95 h 189"/>
                <a:gd name="T4" fmla="*/ 35 w 35"/>
                <a:gd name="T5" fmla="*/ 189 h 189"/>
                <a:gd name="T6" fmla="*/ 17 w 35"/>
                <a:gd name="T7" fmla="*/ 189 h 189"/>
                <a:gd name="T8" fmla="*/ 0 w 35"/>
                <a:gd name="T9" fmla="*/ 189 h 189"/>
                <a:gd name="T10" fmla="*/ 0 w 35"/>
                <a:gd name="T11" fmla="*/ 95 h 189"/>
                <a:gd name="T12" fmla="*/ 0 w 35"/>
                <a:gd name="T13" fmla="*/ 0 h 189"/>
                <a:gd name="T14" fmla="*/ 17 w 35"/>
                <a:gd name="T15" fmla="*/ 0 h 189"/>
                <a:gd name="T16" fmla="*/ 35 w 35"/>
                <a:gd name="T1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189">
                  <a:moveTo>
                    <a:pt x="35" y="0"/>
                  </a:moveTo>
                  <a:lnTo>
                    <a:pt x="35" y="95"/>
                  </a:lnTo>
                  <a:lnTo>
                    <a:pt x="35" y="189"/>
                  </a:lnTo>
                  <a:lnTo>
                    <a:pt x="17" y="189"/>
                  </a:lnTo>
                  <a:lnTo>
                    <a:pt x="0" y="189"/>
                  </a:lnTo>
                  <a:lnTo>
                    <a:pt x="0" y="95"/>
                  </a:lnTo>
                  <a:lnTo>
                    <a:pt x="0" y="0"/>
                  </a:lnTo>
                  <a:lnTo>
                    <a:pt x="17" y="0"/>
                  </a:lnTo>
                  <a:lnTo>
                    <a:pt x="35"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36" name="Freeform 9"/>
            <p:cNvSpPr>
              <a:spLocks noEditPoints="1"/>
            </p:cNvSpPr>
            <p:nvPr/>
          </p:nvSpPr>
          <p:spPr bwMode="auto">
            <a:xfrm>
              <a:off x="7557" y="1158"/>
              <a:ext cx="105" cy="139"/>
            </a:xfrm>
            <a:custGeom>
              <a:avLst/>
              <a:gdLst>
                <a:gd name="T0" fmla="*/ 34 w 98"/>
                <a:gd name="T1" fmla="*/ 48 h 124"/>
                <a:gd name="T2" fmla="*/ 49 w 98"/>
                <a:gd name="T3" fmla="*/ 20 h 124"/>
                <a:gd name="T4" fmla="*/ 64 w 98"/>
                <a:gd name="T5" fmla="*/ 48 h 124"/>
                <a:gd name="T6" fmla="*/ 34 w 98"/>
                <a:gd name="T7" fmla="*/ 48 h 124"/>
                <a:gd name="T8" fmla="*/ 97 w 98"/>
                <a:gd name="T9" fmla="*/ 67 h 124"/>
                <a:gd name="T10" fmla="*/ 49 w 98"/>
                <a:gd name="T11" fmla="*/ 0 h 124"/>
                <a:gd name="T12" fmla="*/ 0 w 98"/>
                <a:gd name="T13" fmla="*/ 60 h 124"/>
                <a:gd name="T14" fmla="*/ 49 w 98"/>
                <a:gd name="T15" fmla="*/ 124 h 124"/>
                <a:gd name="T16" fmla="*/ 84 w 98"/>
                <a:gd name="T17" fmla="*/ 112 h 124"/>
                <a:gd name="T18" fmla="*/ 97 w 98"/>
                <a:gd name="T19" fmla="*/ 81 h 124"/>
                <a:gd name="T20" fmla="*/ 63 w 98"/>
                <a:gd name="T21" fmla="*/ 81 h 124"/>
                <a:gd name="T22" fmla="*/ 49 w 98"/>
                <a:gd name="T23" fmla="*/ 102 h 124"/>
                <a:gd name="T24" fmla="*/ 34 w 98"/>
                <a:gd name="T25" fmla="*/ 67 h 124"/>
                <a:gd name="T26" fmla="*/ 97 w 98"/>
                <a:gd name="T27" fmla="*/ 6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124">
                  <a:moveTo>
                    <a:pt x="34" y="48"/>
                  </a:moveTo>
                  <a:cubicBezTo>
                    <a:pt x="34" y="38"/>
                    <a:pt x="33" y="20"/>
                    <a:pt x="49" y="20"/>
                  </a:cubicBezTo>
                  <a:cubicBezTo>
                    <a:pt x="65" y="20"/>
                    <a:pt x="64" y="37"/>
                    <a:pt x="64" y="48"/>
                  </a:cubicBezTo>
                  <a:lnTo>
                    <a:pt x="34" y="48"/>
                  </a:lnTo>
                  <a:close/>
                  <a:moveTo>
                    <a:pt x="97" y="67"/>
                  </a:moveTo>
                  <a:cubicBezTo>
                    <a:pt x="98" y="29"/>
                    <a:pt x="93" y="0"/>
                    <a:pt x="49" y="0"/>
                  </a:cubicBezTo>
                  <a:cubicBezTo>
                    <a:pt x="5" y="0"/>
                    <a:pt x="0" y="28"/>
                    <a:pt x="0" y="60"/>
                  </a:cubicBezTo>
                  <a:cubicBezTo>
                    <a:pt x="0" y="97"/>
                    <a:pt x="6" y="124"/>
                    <a:pt x="49" y="124"/>
                  </a:cubicBezTo>
                  <a:cubicBezTo>
                    <a:pt x="64" y="124"/>
                    <a:pt x="76" y="119"/>
                    <a:pt x="84" y="112"/>
                  </a:cubicBezTo>
                  <a:cubicBezTo>
                    <a:pt x="92" y="105"/>
                    <a:pt x="96" y="94"/>
                    <a:pt x="97" y="81"/>
                  </a:cubicBezTo>
                  <a:cubicBezTo>
                    <a:pt x="63" y="81"/>
                    <a:pt x="63" y="81"/>
                    <a:pt x="63" y="81"/>
                  </a:cubicBezTo>
                  <a:cubicBezTo>
                    <a:pt x="63" y="91"/>
                    <a:pt x="61" y="102"/>
                    <a:pt x="49" y="102"/>
                  </a:cubicBezTo>
                  <a:cubicBezTo>
                    <a:pt x="34" y="102"/>
                    <a:pt x="34" y="81"/>
                    <a:pt x="34" y="67"/>
                  </a:cubicBezTo>
                  <a:lnTo>
                    <a:pt x="97" y="6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37" name="Freeform 10"/>
            <p:cNvSpPr>
              <a:spLocks/>
            </p:cNvSpPr>
            <p:nvPr/>
          </p:nvSpPr>
          <p:spPr bwMode="auto">
            <a:xfrm>
              <a:off x="7687" y="1158"/>
              <a:ext cx="98" cy="135"/>
            </a:xfrm>
            <a:custGeom>
              <a:avLst/>
              <a:gdLst>
                <a:gd name="T0" fmla="*/ 33 w 91"/>
                <a:gd name="T1" fmla="*/ 14 h 121"/>
                <a:gd name="T2" fmla="*/ 33 w 91"/>
                <a:gd name="T3" fmla="*/ 14 h 121"/>
                <a:gd name="T4" fmla="*/ 45 w 91"/>
                <a:gd name="T5" fmla="*/ 3 h 121"/>
                <a:gd name="T6" fmla="*/ 62 w 91"/>
                <a:gd name="T7" fmla="*/ 0 h 121"/>
                <a:gd name="T8" fmla="*/ 91 w 91"/>
                <a:gd name="T9" fmla="*/ 26 h 121"/>
                <a:gd name="T10" fmla="*/ 91 w 91"/>
                <a:gd name="T11" fmla="*/ 121 h 121"/>
                <a:gd name="T12" fmla="*/ 58 w 91"/>
                <a:gd name="T13" fmla="*/ 121 h 121"/>
                <a:gd name="T14" fmla="*/ 58 w 91"/>
                <a:gd name="T15" fmla="*/ 39 h 121"/>
                <a:gd name="T16" fmla="*/ 45 w 91"/>
                <a:gd name="T17" fmla="*/ 20 h 121"/>
                <a:gd name="T18" fmla="*/ 33 w 91"/>
                <a:gd name="T19" fmla="*/ 39 h 121"/>
                <a:gd name="T20" fmla="*/ 33 w 91"/>
                <a:gd name="T21" fmla="*/ 121 h 121"/>
                <a:gd name="T22" fmla="*/ 0 w 91"/>
                <a:gd name="T23" fmla="*/ 121 h 121"/>
                <a:gd name="T24" fmla="*/ 0 w 91"/>
                <a:gd name="T25" fmla="*/ 2 h 121"/>
                <a:gd name="T26" fmla="*/ 33 w 91"/>
                <a:gd name="T27" fmla="*/ 2 h 121"/>
                <a:gd name="T28" fmla="*/ 33 w 91"/>
                <a:gd name="T29" fmla="*/ 1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121">
                  <a:moveTo>
                    <a:pt x="33" y="14"/>
                  </a:moveTo>
                  <a:cubicBezTo>
                    <a:pt x="33" y="14"/>
                    <a:pt x="33" y="14"/>
                    <a:pt x="33" y="14"/>
                  </a:cubicBezTo>
                  <a:cubicBezTo>
                    <a:pt x="37" y="9"/>
                    <a:pt x="41" y="5"/>
                    <a:pt x="45" y="3"/>
                  </a:cubicBezTo>
                  <a:cubicBezTo>
                    <a:pt x="50" y="1"/>
                    <a:pt x="55" y="0"/>
                    <a:pt x="62" y="0"/>
                  </a:cubicBezTo>
                  <a:cubicBezTo>
                    <a:pt x="77" y="0"/>
                    <a:pt x="91" y="9"/>
                    <a:pt x="91" y="26"/>
                  </a:cubicBezTo>
                  <a:cubicBezTo>
                    <a:pt x="91" y="121"/>
                    <a:pt x="91" y="121"/>
                    <a:pt x="91" y="121"/>
                  </a:cubicBezTo>
                  <a:cubicBezTo>
                    <a:pt x="58" y="121"/>
                    <a:pt x="58" y="121"/>
                    <a:pt x="58" y="121"/>
                  </a:cubicBezTo>
                  <a:cubicBezTo>
                    <a:pt x="58" y="39"/>
                    <a:pt x="58" y="39"/>
                    <a:pt x="58" y="39"/>
                  </a:cubicBezTo>
                  <a:cubicBezTo>
                    <a:pt x="58" y="29"/>
                    <a:pt x="56" y="20"/>
                    <a:pt x="45" y="20"/>
                  </a:cubicBezTo>
                  <a:cubicBezTo>
                    <a:pt x="35" y="20"/>
                    <a:pt x="33" y="29"/>
                    <a:pt x="33" y="39"/>
                  </a:cubicBezTo>
                  <a:cubicBezTo>
                    <a:pt x="33" y="121"/>
                    <a:pt x="33" y="121"/>
                    <a:pt x="33" y="121"/>
                  </a:cubicBezTo>
                  <a:cubicBezTo>
                    <a:pt x="0" y="121"/>
                    <a:pt x="0" y="121"/>
                    <a:pt x="0" y="121"/>
                  </a:cubicBezTo>
                  <a:cubicBezTo>
                    <a:pt x="0" y="2"/>
                    <a:pt x="0" y="2"/>
                    <a:pt x="0" y="2"/>
                  </a:cubicBezTo>
                  <a:cubicBezTo>
                    <a:pt x="33" y="2"/>
                    <a:pt x="33" y="2"/>
                    <a:pt x="33" y="2"/>
                  </a:cubicBezTo>
                  <a:lnTo>
                    <a:pt x="33" y="1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38" name="Freeform 11"/>
            <p:cNvSpPr>
              <a:spLocks/>
            </p:cNvSpPr>
            <p:nvPr/>
          </p:nvSpPr>
          <p:spPr bwMode="auto">
            <a:xfrm>
              <a:off x="7804" y="1124"/>
              <a:ext cx="69" cy="171"/>
            </a:xfrm>
            <a:custGeom>
              <a:avLst/>
              <a:gdLst>
                <a:gd name="T0" fmla="*/ 0 w 64"/>
                <a:gd name="T1" fmla="*/ 33 h 153"/>
                <a:gd name="T2" fmla="*/ 13 w 64"/>
                <a:gd name="T3" fmla="*/ 33 h 153"/>
                <a:gd name="T4" fmla="*/ 13 w 64"/>
                <a:gd name="T5" fmla="*/ 14 h 153"/>
                <a:gd name="T6" fmla="*/ 46 w 64"/>
                <a:gd name="T7" fmla="*/ 0 h 153"/>
                <a:gd name="T8" fmla="*/ 46 w 64"/>
                <a:gd name="T9" fmla="*/ 33 h 153"/>
                <a:gd name="T10" fmla="*/ 64 w 64"/>
                <a:gd name="T11" fmla="*/ 33 h 153"/>
                <a:gd name="T12" fmla="*/ 64 w 64"/>
                <a:gd name="T13" fmla="*/ 54 h 153"/>
                <a:gd name="T14" fmla="*/ 46 w 64"/>
                <a:gd name="T15" fmla="*/ 54 h 153"/>
                <a:gd name="T16" fmla="*/ 46 w 64"/>
                <a:gd name="T17" fmla="*/ 117 h 153"/>
                <a:gd name="T18" fmla="*/ 57 w 64"/>
                <a:gd name="T19" fmla="*/ 132 h 153"/>
                <a:gd name="T20" fmla="*/ 63 w 64"/>
                <a:gd name="T21" fmla="*/ 132 h 153"/>
                <a:gd name="T22" fmla="*/ 63 w 64"/>
                <a:gd name="T23" fmla="*/ 152 h 153"/>
                <a:gd name="T24" fmla="*/ 46 w 64"/>
                <a:gd name="T25" fmla="*/ 153 h 153"/>
                <a:gd name="T26" fmla="*/ 13 w 64"/>
                <a:gd name="T27" fmla="*/ 127 h 153"/>
                <a:gd name="T28" fmla="*/ 13 w 64"/>
                <a:gd name="T29" fmla="*/ 54 h 153"/>
                <a:gd name="T30" fmla="*/ 0 w 64"/>
                <a:gd name="T31" fmla="*/ 54 h 153"/>
                <a:gd name="T32" fmla="*/ 0 w 64"/>
                <a:gd name="T33" fmla="*/ 3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153">
                  <a:moveTo>
                    <a:pt x="0" y="33"/>
                  </a:moveTo>
                  <a:cubicBezTo>
                    <a:pt x="13" y="33"/>
                    <a:pt x="13" y="33"/>
                    <a:pt x="13" y="33"/>
                  </a:cubicBezTo>
                  <a:cubicBezTo>
                    <a:pt x="13" y="14"/>
                    <a:pt x="13" y="14"/>
                    <a:pt x="13" y="14"/>
                  </a:cubicBezTo>
                  <a:cubicBezTo>
                    <a:pt x="46" y="0"/>
                    <a:pt x="46" y="0"/>
                    <a:pt x="46" y="0"/>
                  </a:cubicBezTo>
                  <a:cubicBezTo>
                    <a:pt x="46" y="33"/>
                    <a:pt x="46" y="33"/>
                    <a:pt x="46" y="33"/>
                  </a:cubicBezTo>
                  <a:cubicBezTo>
                    <a:pt x="64" y="33"/>
                    <a:pt x="64" y="33"/>
                    <a:pt x="64" y="33"/>
                  </a:cubicBezTo>
                  <a:cubicBezTo>
                    <a:pt x="64" y="54"/>
                    <a:pt x="64" y="54"/>
                    <a:pt x="64" y="54"/>
                  </a:cubicBezTo>
                  <a:cubicBezTo>
                    <a:pt x="46" y="54"/>
                    <a:pt x="46" y="54"/>
                    <a:pt x="46" y="54"/>
                  </a:cubicBezTo>
                  <a:cubicBezTo>
                    <a:pt x="46" y="117"/>
                    <a:pt x="46" y="117"/>
                    <a:pt x="46" y="117"/>
                  </a:cubicBezTo>
                  <a:cubicBezTo>
                    <a:pt x="46" y="126"/>
                    <a:pt x="46" y="132"/>
                    <a:pt x="57" y="132"/>
                  </a:cubicBezTo>
                  <a:cubicBezTo>
                    <a:pt x="59" y="132"/>
                    <a:pt x="61" y="132"/>
                    <a:pt x="63" y="132"/>
                  </a:cubicBezTo>
                  <a:cubicBezTo>
                    <a:pt x="63" y="152"/>
                    <a:pt x="63" y="152"/>
                    <a:pt x="63" y="152"/>
                  </a:cubicBezTo>
                  <a:cubicBezTo>
                    <a:pt x="58" y="153"/>
                    <a:pt x="54" y="153"/>
                    <a:pt x="46" y="153"/>
                  </a:cubicBezTo>
                  <a:cubicBezTo>
                    <a:pt x="17" y="153"/>
                    <a:pt x="13" y="134"/>
                    <a:pt x="13" y="127"/>
                  </a:cubicBezTo>
                  <a:cubicBezTo>
                    <a:pt x="13" y="54"/>
                    <a:pt x="13" y="54"/>
                    <a:pt x="13" y="54"/>
                  </a:cubicBezTo>
                  <a:cubicBezTo>
                    <a:pt x="0" y="54"/>
                    <a:pt x="0" y="54"/>
                    <a:pt x="0" y="54"/>
                  </a:cubicBezTo>
                  <a:lnTo>
                    <a:pt x="0" y="3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39" name="Freeform 12"/>
            <p:cNvSpPr>
              <a:spLocks noEditPoints="1"/>
            </p:cNvSpPr>
            <p:nvPr/>
          </p:nvSpPr>
          <p:spPr bwMode="auto">
            <a:xfrm>
              <a:off x="6507" y="922"/>
              <a:ext cx="550" cy="571"/>
            </a:xfrm>
            <a:custGeom>
              <a:avLst/>
              <a:gdLst>
                <a:gd name="T0" fmla="*/ 280 w 512"/>
                <a:gd name="T1" fmla="*/ 174 h 512"/>
                <a:gd name="T2" fmla="*/ 239 w 512"/>
                <a:gd name="T3" fmla="*/ 108 h 512"/>
                <a:gd name="T4" fmla="*/ 256 w 512"/>
                <a:gd name="T5" fmla="*/ 43 h 512"/>
                <a:gd name="T6" fmla="*/ 264 w 512"/>
                <a:gd name="T7" fmla="*/ 8 h 512"/>
                <a:gd name="T8" fmla="*/ 264 w 512"/>
                <a:gd name="T9" fmla="*/ 8 h 512"/>
                <a:gd name="T10" fmla="*/ 338 w 512"/>
                <a:gd name="T11" fmla="*/ 281 h 512"/>
                <a:gd name="T12" fmla="*/ 387 w 512"/>
                <a:gd name="T13" fmla="*/ 256 h 512"/>
                <a:gd name="T14" fmla="*/ 457 w 512"/>
                <a:gd name="T15" fmla="*/ 244 h 512"/>
                <a:gd name="T16" fmla="*/ 512 w 512"/>
                <a:gd name="T17" fmla="*/ 256 h 512"/>
                <a:gd name="T18" fmla="*/ 512 w 512"/>
                <a:gd name="T19" fmla="*/ 256 h 512"/>
                <a:gd name="T20" fmla="*/ 256 w 512"/>
                <a:gd name="T21" fmla="*/ 363 h 512"/>
                <a:gd name="T22" fmla="*/ 239 w 512"/>
                <a:gd name="T23" fmla="*/ 404 h 512"/>
                <a:gd name="T24" fmla="*/ 256 w 512"/>
                <a:gd name="T25" fmla="*/ 446 h 512"/>
                <a:gd name="T26" fmla="*/ 264 w 512"/>
                <a:gd name="T27" fmla="*/ 504 h 512"/>
                <a:gd name="T28" fmla="*/ 264 w 512"/>
                <a:gd name="T29" fmla="*/ 504 h 512"/>
                <a:gd name="T30" fmla="*/ 174 w 512"/>
                <a:gd name="T31" fmla="*/ 281 h 512"/>
                <a:gd name="T32" fmla="*/ 91 w 512"/>
                <a:gd name="T33" fmla="*/ 256 h 512"/>
                <a:gd name="T34" fmla="*/ 55 w 512"/>
                <a:gd name="T35" fmla="*/ 244 h 512"/>
                <a:gd name="T36" fmla="*/ 16 w 512"/>
                <a:gd name="T37" fmla="*/ 256 h 512"/>
                <a:gd name="T38" fmla="*/ 16 w 512"/>
                <a:gd name="T39" fmla="*/ 256 h 512"/>
                <a:gd name="T40" fmla="*/ 314 w 512"/>
                <a:gd name="T41" fmla="*/ 174 h 512"/>
                <a:gd name="T42" fmla="*/ 314 w 512"/>
                <a:gd name="T43" fmla="*/ 223 h 512"/>
                <a:gd name="T44" fmla="*/ 360 w 512"/>
                <a:gd name="T45" fmla="*/ 135 h 512"/>
                <a:gd name="T46" fmla="*/ 360 w 512"/>
                <a:gd name="T47" fmla="*/ 169 h 512"/>
                <a:gd name="T48" fmla="*/ 407 w 512"/>
                <a:gd name="T49" fmla="*/ 106 h 512"/>
                <a:gd name="T50" fmla="*/ 390 w 512"/>
                <a:gd name="T51" fmla="*/ 123 h 512"/>
                <a:gd name="T52" fmla="*/ 437 w 512"/>
                <a:gd name="T53" fmla="*/ 75 h 512"/>
                <a:gd name="T54" fmla="*/ 437 w 512"/>
                <a:gd name="T55" fmla="*/ 87 h 512"/>
                <a:gd name="T56" fmla="*/ 297 w 512"/>
                <a:gd name="T57" fmla="*/ 297 h 512"/>
                <a:gd name="T58" fmla="*/ 373 w 512"/>
                <a:gd name="T59" fmla="*/ 373 h 512"/>
                <a:gd name="T60" fmla="*/ 343 w 512"/>
                <a:gd name="T61" fmla="*/ 361 h 512"/>
                <a:gd name="T62" fmla="*/ 407 w 512"/>
                <a:gd name="T63" fmla="*/ 407 h 512"/>
                <a:gd name="T64" fmla="*/ 390 w 512"/>
                <a:gd name="T65" fmla="*/ 390 h 512"/>
                <a:gd name="T66" fmla="*/ 407 w 512"/>
                <a:gd name="T67" fmla="*/ 407 h 512"/>
                <a:gd name="T68" fmla="*/ 426 w 512"/>
                <a:gd name="T69" fmla="*/ 426 h 512"/>
                <a:gd name="T70" fmla="*/ 437 w 512"/>
                <a:gd name="T71" fmla="*/ 437 h 512"/>
                <a:gd name="T72" fmla="*/ 181 w 512"/>
                <a:gd name="T73" fmla="*/ 297 h 512"/>
                <a:gd name="T74" fmla="*/ 215 w 512"/>
                <a:gd name="T75" fmla="*/ 332 h 512"/>
                <a:gd name="T76" fmla="*/ 151 w 512"/>
                <a:gd name="T77" fmla="*/ 344 h 512"/>
                <a:gd name="T78" fmla="*/ 164 w 512"/>
                <a:gd name="T79" fmla="*/ 373 h 512"/>
                <a:gd name="T80" fmla="*/ 114 w 512"/>
                <a:gd name="T81" fmla="*/ 387 h 512"/>
                <a:gd name="T82" fmla="*/ 114 w 512"/>
                <a:gd name="T83" fmla="*/ 411 h 512"/>
                <a:gd name="T84" fmla="*/ 86 w 512"/>
                <a:gd name="T85" fmla="*/ 426 h 512"/>
                <a:gd name="T86" fmla="*/ 86 w 512"/>
                <a:gd name="T87" fmla="*/ 437 h 512"/>
                <a:gd name="T88" fmla="*/ 181 w 512"/>
                <a:gd name="T89" fmla="*/ 181 h 512"/>
                <a:gd name="T90" fmla="*/ 215 w 512"/>
                <a:gd name="T91" fmla="*/ 216 h 512"/>
                <a:gd name="T92" fmla="*/ 151 w 512"/>
                <a:gd name="T93" fmla="*/ 135 h 512"/>
                <a:gd name="T94" fmla="*/ 151 w 512"/>
                <a:gd name="T95" fmla="*/ 169 h 512"/>
                <a:gd name="T96" fmla="*/ 122 w 512"/>
                <a:gd name="T97" fmla="*/ 106 h 512"/>
                <a:gd name="T98" fmla="*/ 114 w 512"/>
                <a:gd name="T99" fmla="*/ 126 h 512"/>
                <a:gd name="T100" fmla="*/ 86 w 512"/>
                <a:gd name="T101" fmla="*/ 75 h 512"/>
                <a:gd name="T102" fmla="*/ 86 w 512"/>
                <a:gd name="T103" fmla="*/ 8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256" y="198"/>
                  </a:moveTo>
                  <a:cubicBezTo>
                    <a:pt x="243" y="198"/>
                    <a:pt x="232" y="188"/>
                    <a:pt x="232" y="174"/>
                  </a:cubicBezTo>
                  <a:cubicBezTo>
                    <a:pt x="232" y="161"/>
                    <a:pt x="243" y="150"/>
                    <a:pt x="256" y="150"/>
                  </a:cubicBezTo>
                  <a:cubicBezTo>
                    <a:pt x="269" y="150"/>
                    <a:pt x="280" y="161"/>
                    <a:pt x="280" y="174"/>
                  </a:cubicBezTo>
                  <a:cubicBezTo>
                    <a:pt x="280" y="188"/>
                    <a:pt x="269" y="198"/>
                    <a:pt x="256" y="198"/>
                  </a:cubicBezTo>
                  <a:close/>
                  <a:moveTo>
                    <a:pt x="273" y="108"/>
                  </a:moveTo>
                  <a:cubicBezTo>
                    <a:pt x="273" y="99"/>
                    <a:pt x="265" y="91"/>
                    <a:pt x="256" y="91"/>
                  </a:cubicBezTo>
                  <a:cubicBezTo>
                    <a:pt x="246" y="91"/>
                    <a:pt x="239" y="99"/>
                    <a:pt x="239" y="108"/>
                  </a:cubicBezTo>
                  <a:cubicBezTo>
                    <a:pt x="239" y="118"/>
                    <a:pt x="246" y="126"/>
                    <a:pt x="256" y="126"/>
                  </a:cubicBezTo>
                  <a:cubicBezTo>
                    <a:pt x="265" y="126"/>
                    <a:pt x="273" y="118"/>
                    <a:pt x="273" y="108"/>
                  </a:cubicBezTo>
                  <a:close/>
                  <a:moveTo>
                    <a:pt x="268" y="55"/>
                  </a:moveTo>
                  <a:cubicBezTo>
                    <a:pt x="268" y="49"/>
                    <a:pt x="263" y="43"/>
                    <a:pt x="256" y="43"/>
                  </a:cubicBezTo>
                  <a:cubicBezTo>
                    <a:pt x="249" y="43"/>
                    <a:pt x="244" y="49"/>
                    <a:pt x="244" y="55"/>
                  </a:cubicBezTo>
                  <a:cubicBezTo>
                    <a:pt x="244" y="62"/>
                    <a:pt x="249" y="67"/>
                    <a:pt x="256" y="67"/>
                  </a:cubicBezTo>
                  <a:cubicBezTo>
                    <a:pt x="263" y="67"/>
                    <a:pt x="268" y="62"/>
                    <a:pt x="268" y="55"/>
                  </a:cubicBezTo>
                  <a:close/>
                  <a:moveTo>
                    <a:pt x="264" y="8"/>
                  </a:moveTo>
                  <a:cubicBezTo>
                    <a:pt x="264" y="4"/>
                    <a:pt x="260" y="0"/>
                    <a:pt x="256" y="0"/>
                  </a:cubicBezTo>
                  <a:cubicBezTo>
                    <a:pt x="252" y="0"/>
                    <a:pt x="248" y="4"/>
                    <a:pt x="248" y="8"/>
                  </a:cubicBezTo>
                  <a:cubicBezTo>
                    <a:pt x="248" y="13"/>
                    <a:pt x="252" y="16"/>
                    <a:pt x="256" y="16"/>
                  </a:cubicBezTo>
                  <a:cubicBezTo>
                    <a:pt x="260" y="16"/>
                    <a:pt x="264" y="13"/>
                    <a:pt x="264" y="8"/>
                  </a:cubicBezTo>
                  <a:close/>
                  <a:moveTo>
                    <a:pt x="363" y="256"/>
                  </a:moveTo>
                  <a:cubicBezTo>
                    <a:pt x="363" y="243"/>
                    <a:pt x="352" y="232"/>
                    <a:pt x="338" y="232"/>
                  </a:cubicBezTo>
                  <a:cubicBezTo>
                    <a:pt x="325" y="232"/>
                    <a:pt x="314" y="243"/>
                    <a:pt x="314" y="256"/>
                  </a:cubicBezTo>
                  <a:cubicBezTo>
                    <a:pt x="314" y="270"/>
                    <a:pt x="325" y="281"/>
                    <a:pt x="338" y="281"/>
                  </a:cubicBezTo>
                  <a:cubicBezTo>
                    <a:pt x="352" y="281"/>
                    <a:pt x="363" y="270"/>
                    <a:pt x="363" y="256"/>
                  </a:cubicBezTo>
                  <a:close/>
                  <a:moveTo>
                    <a:pt x="421" y="256"/>
                  </a:moveTo>
                  <a:cubicBezTo>
                    <a:pt x="421" y="247"/>
                    <a:pt x="413" y="239"/>
                    <a:pt x="404" y="239"/>
                  </a:cubicBezTo>
                  <a:cubicBezTo>
                    <a:pt x="394" y="239"/>
                    <a:pt x="387" y="247"/>
                    <a:pt x="387" y="256"/>
                  </a:cubicBezTo>
                  <a:cubicBezTo>
                    <a:pt x="387" y="266"/>
                    <a:pt x="394" y="274"/>
                    <a:pt x="404" y="274"/>
                  </a:cubicBezTo>
                  <a:cubicBezTo>
                    <a:pt x="413" y="274"/>
                    <a:pt x="421" y="266"/>
                    <a:pt x="421" y="256"/>
                  </a:cubicBezTo>
                  <a:close/>
                  <a:moveTo>
                    <a:pt x="469" y="256"/>
                  </a:moveTo>
                  <a:cubicBezTo>
                    <a:pt x="469" y="250"/>
                    <a:pt x="464" y="244"/>
                    <a:pt x="457" y="244"/>
                  </a:cubicBezTo>
                  <a:cubicBezTo>
                    <a:pt x="451" y="244"/>
                    <a:pt x="445" y="250"/>
                    <a:pt x="445" y="256"/>
                  </a:cubicBezTo>
                  <a:cubicBezTo>
                    <a:pt x="445" y="263"/>
                    <a:pt x="451" y="268"/>
                    <a:pt x="457" y="268"/>
                  </a:cubicBezTo>
                  <a:cubicBezTo>
                    <a:pt x="464" y="268"/>
                    <a:pt x="469" y="263"/>
                    <a:pt x="469" y="256"/>
                  </a:cubicBezTo>
                  <a:close/>
                  <a:moveTo>
                    <a:pt x="512" y="256"/>
                  </a:moveTo>
                  <a:cubicBezTo>
                    <a:pt x="512" y="252"/>
                    <a:pt x="508" y="248"/>
                    <a:pt x="504" y="248"/>
                  </a:cubicBezTo>
                  <a:cubicBezTo>
                    <a:pt x="500" y="248"/>
                    <a:pt x="496" y="252"/>
                    <a:pt x="496" y="256"/>
                  </a:cubicBezTo>
                  <a:cubicBezTo>
                    <a:pt x="496" y="261"/>
                    <a:pt x="500" y="264"/>
                    <a:pt x="504" y="264"/>
                  </a:cubicBezTo>
                  <a:cubicBezTo>
                    <a:pt x="508" y="264"/>
                    <a:pt x="512" y="261"/>
                    <a:pt x="512" y="256"/>
                  </a:cubicBezTo>
                  <a:close/>
                  <a:moveTo>
                    <a:pt x="280" y="339"/>
                  </a:moveTo>
                  <a:cubicBezTo>
                    <a:pt x="280" y="325"/>
                    <a:pt x="269" y="314"/>
                    <a:pt x="256" y="314"/>
                  </a:cubicBezTo>
                  <a:cubicBezTo>
                    <a:pt x="243" y="314"/>
                    <a:pt x="232" y="325"/>
                    <a:pt x="232" y="339"/>
                  </a:cubicBezTo>
                  <a:cubicBezTo>
                    <a:pt x="232" y="352"/>
                    <a:pt x="243" y="363"/>
                    <a:pt x="256" y="363"/>
                  </a:cubicBezTo>
                  <a:cubicBezTo>
                    <a:pt x="269" y="363"/>
                    <a:pt x="280" y="352"/>
                    <a:pt x="280" y="339"/>
                  </a:cubicBezTo>
                  <a:close/>
                  <a:moveTo>
                    <a:pt x="273" y="404"/>
                  </a:moveTo>
                  <a:cubicBezTo>
                    <a:pt x="273" y="395"/>
                    <a:pt x="265" y="387"/>
                    <a:pt x="256" y="387"/>
                  </a:cubicBezTo>
                  <a:cubicBezTo>
                    <a:pt x="246" y="387"/>
                    <a:pt x="239" y="395"/>
                    <a:pt x="239" y="404"/>
                  </a:cubicBezTo>
                  <a:cubicBezTo>
                    <a:pt x="239" y="414"/>
                    <a:pt x="246" y="421"/>
                    <a:pt x="256" y="421"/>
                  </a:cubicBezTo>
                  <a:cubicBezTo>
                    <a:pt x="265" y="421"/>
                    <a:pt x="273" y="414"/>
                    <a:pt x="273" y="404"/>
                  </a:cubicBezTo>
                  <a:close/>
                  <a:moveTo>
                    <a:pt x="268" y="457"/>
                  </a:moveTo>
                  <a:cubicBezTo>
                    <a:pt x="268" y="451"/>
                    <a:pt x="263" y="446"/>
                    <a:pt x="256" y="446"/>
                  </a:cubicBezTo>
                  <a:cubicBezTo>
                    <a:pt x="249" y="446"/>
                    <a:pt x="244" y="451"/>
                    <a:pt x="244" y="457"/>
                  </a:cubicBezTo>
                  <a:cubicBezTo>
                    <a:pt x="244" y="464"/>
                    <a:pt x="249" y="469"/>
                    <a:pt x="256" y="469"/>
                  </a:cubicBezTo>
                  <a:cubicBezTo>
                    <a:pt x="263" y="469"/>
                    <a:pt x="268" y="464"/>
                    <a:pt x="268" y="457"/>
                  </a:cubicBezTo>
                  <a:close/>
                  <a:moveTo>
                    <a:pt x="264" y="504"/>
                  </a:moveTo>
                  <a:cubicBezTo>
                    <a:pt x="264" y="500"/>
                    <a:pt x="260" y="496"/>
                    <a:pt x="256" y="496"/>
                  </a:cubicBezTo>
                  <a:cubicBezTo>
                    <a:pt x="252" y="496"/>
                    <a:pt x="248" y="500"/>
                    <a:pt x="248" y="504"/>
                  </a:cubicBezTo>
                  <a:cubicBezTo>
                    <a:pt x="248" y="509"/>
                    <a:pt x="252" y="512"/>
                    <a:pt x="256" y="512"/>
                  </a:cubicBezTo>
                  <a:cubicBezTo>
                    <a:pt x="260" y="512"/>
                    <a:pt x="264" y="509"/>
                    <a:pt x="264" y="504"/>
                  </a:cubicBezTo>
                  <a:close/>
                  <a:moveTo>
                    <a:pt x="198" y="256"/>
                  </a:moveTo>
                  <a:cubicBezTo>
                    <a:pt x="198" y="243"/>
                    <a:pt x="187" y="232"/>
                    <a:pt x="174" y="232"/>
                  </a:cubicBezTo>
                  <a:cubicBezTo>
                    <a:pt x="160" y="232"/>
                    <a:pt x="149" y="243"/>
                    <a:pt x="149" y="256"/>
                  </a:cubicBezTo>
                  <a:cubicBezTo>
                    <a:pt x="149" y="270"/>
                    <a:pt x="160" y="281"/>
                    <a:pt x="174" y="281"/>
                  </a:cubicBezTo>
                  <a:cubicBezTo>
                    <a:pt x="187" y="281"/>
                    <a:pt x="198" y="270"/>
                    <a:pt x="198" y="256"/>
                  </a:cubicBezTo>
                  <a:close/>
                  <a:moveTo>
                    <a:pt x="126" y="256"/>
                  </a:moveTo>
                  <a:cubicBezTo>
                    <a:pt x="126" y="247"/>
                    <a:pt x="118" y="239"/>
                    <a:pt x="108" y="239"/>
                  </a:cubicBezTo>
                  <a:cubicBezTo>
                    <a:pt x="99" y="239"/>
                    <a:pt x="91" y="247"/>
                    <a:pt x="91" y="256"/>
                  </a:cubicBezTo>
                  <a:cubicBezTo>
                    <a:pt x="91" y="266"/>
                    <a:pt x="99" y="274"/>
                    <a:pt x="108" y="274"/>
                  </a:cubicBezTo>
                  <a:cubicBezTo>
                    <a:pt x="118" y="274"/>
                    <a:pt x="126" y="266"/>
                    <a:pt x="126" y="256"/>
                  </a:cubicBezTo>
                  <a:close/>
                  <a:moveTo>
                    <a:pt x="67" y="256"/>
                  </a:moveTo>
                  <a:cubicBezTo>
                    <a:pt x="67" y="250"/>
                    <a:pt x="62" y="244"/>
                    <a:pt x="55" y="244"/>
                  </a:cubicBezTo>
                  <a:cubicBezTo>
                    <a:pt x="48" y="244"/>
                    <a:pt x="43" y="250"/>
                    <a:pt x="43" y="256"/>
                  </a:cubicBezTo>
                  <a:cubicBezTo>
                    <a:pt x="43" y="263"/>
                    <a:pt x="48" y="268"/>
                    <a:pt x="55" y="268"/>
                  </a:cubicBezTo>
                  <a:cubicBezTo>
                    <a:pt x="62" y="268"/>
                    <a:pt x="67" y="263"/>
                    <a:pt x="67" y="256"/>
                  </a:cubicBezTo>
                  <a:close/>
                  <a:moveTo>
                    <a:pt x="16" y="256"/>
                  </a:moveTo>
                  <a:cubicBezTo>
                    <a:pt x="16" y="252"/>
                    <a:pt x="12" y="248"/>
                    <a:pt x="8" y="248"/>
                  </a:cubicBezTo>
                  <a:cubicBezTo>
                    <a:pt x="4" y="248"/>
                    <a:pt x="0" y="252"/>
                    <a:pt x="0" y="256"/>
                  </a:cubicBezTo>
                  <a:cubicBezTo>
                    <a:pt x="0" y="261"/>
                    <a:pt x="4" y="264"/>
                    <a:pt x="8" y="264"/>
                  </a:cubicBezTo>
                  <a:cubicBezTo>
                    <a:pt x="12" y="264"/>
                    <a:pt x="16" y="261"/>
                    <a:pt x="16" y="256"/>
                  </a:cubicBezTo>
                  <a:close/>
                  <a:moveTo>
                    <a:pt x="331" y="215"/>
                  </a:moveTo>
                  <a:cubicBezTo>
                    <a:pt x="336" y="211"/>
                    <a:pt x="338" y="205"/>
                    <a:pt x="338" y="198"/>
                  </a:cubicBezTo>
                  <a:cubicBezTo>
                    <a:pt x="338" y="192"/>
                    <a:pt x="336" y="186"/>
                    <a:pt x="331" y="181"/>
                  </a:cubicBezTo>
                  <a:cubicBezTo>
                    <a:pt x="327" y="176"/>
                    <a:pt x="321" y="174"/>
                    <a:pt x="314" y="174"/>
                  </a:cubicBezTo>
                  <a:cubicBezTo>
                    <a:pt x="308" y="174"/>
                    <a:pt x="301" y="176"/>
                    <a:pt x="297" y="181"/>
                  </a:cubicBezTo>
                  <a:cubicBezTo>
                    <a:pt x="292" y="186"/>
                    <a:pt x="290" y="192"/>
                    <a:pt x="290" y="198"/>
                  </a:cubicBezTo>
                  <a:cubicBezTo>
                    <a:pt x="290" y="205"/>
                    <a:pt x="292" y="211"/>
                    <a:pt x="297" y="215"/>
                  </a:cubicBezTo>
                  <a:cubicBezTo>
                    <a:pt x="301" y="220"/>
                    <a:pt x="308" y="223"/>
                    <a:pt x="314" y="223"/>
                  </a:cubicBezTo>
                  <a:cubicBezTo>
                    <a:pt x="321" y="223"/>
                    <a:pt x="327" y="220"/>
                    <a:pt x="331" y="215"/>
                  </a:cubicBezTo>
                  <a:close/>
                  <a:moveTo>
                    <a:pt x="373" y="164"/>
                  </a:moveTo>
                  <a:cubicBezTo>
                    <a:pt x="379" y="157"/>
                    <a:pt x="379" y="146"/>
                    <a:pt x="373" y="140"/>
                  </a:cubicBezTo>
                  <a:cubicBezTo>
                    <a:pt x="369" y="136"/>
                    <a:pt x="365" y="135"/>
                    <a:pt x="360" y="135"/>
                  </a:cubicBezTo>
                  <a:cubicBezTo>
                    <a:pt x="356" y="135"/>
                    <a:pt x="351" y="136"/>
                    <a:pt x="348" y="140"/>
                  </a:cubicBezTo>
                  <a:cubicBezTo>
                    <a:pt x="345" y="143"/>
                    <a:pt x="343" y="147"/>
                    <a:pt x="343" y="152"/>
                  </a:cubicBezTo>
                  <a:cubicBezTo>
                    <a:pt x="343" y="156"/>
                    <a:pt x="345" y="161"/>
                    <a:pt x="348" y="164"/>
                  </a:cubicBezTo>
                  <a:cubicBezTo>
                    <a:pt x="351" y="167"/>
                    <a:pt x="356" y="169"/>
                    <a:pt x="360" y="169"/>
                  </a:cubicBezTo>
                  <a:cubicBezTo>
                    <a:pt x="365" y="169"/>
                    <a:pt x="369" y="167"/>
                    <a:pt x="373" y="164"/>
                  </a:cubicBezTo>
                  <a:close/>
                  <a:moveTo>
                    <a:pt x="407" y="123"/>
                  </a:moveTo>
                  <a:cubicBezTo>
                    <a:pt x="409" y="120"/>
                    <a:pt x="410" y="117"/>
                    <a:pt x="410" y="114"/>
                  </a:cubicBezTo>
                  <a:cubicBezTo>
                    <a:pt x="410" y="111"/>
                    <a:pt x="409" y="108"/>
                    <a:pt x="407" y="106"/>
                  </a:cubicBezTo>
                  <a:cubicBezTo>
                    <a:pt x="404" y="103"/>
                    <a:pt x="401" y="102"/>
                    <a:pt x="398" y="102"/>
                  </a:cubicBezTo>
                  <a:cubicBezTo>
                    <a:pt x="395" y="102"/>
                    <a:pt x="392" y="103"/>
                    <a:pt x="390" y="106"/>
                  </a:cubicBezTo>
                  <a:cubicBezTo>
                    <a:pt x="387" y="108"/>
                    <a:pt x="386" y="111"/>
                    <a:pt x="386" y="114"/>
                  </a:cubicBezTo>
                  <a:cubicBezTo>
                    <a:pt x="386" y="117"/>
                    <a:pt x="387" y="120"/>
                    <a:pt x="390" y="123"/>
                  </a:cubicBezTo>
                  <a:cubicBezTo>
                    <a:pt x="392" y="125"/>
                    <a:pt x="395" y="126"/>
                    <a:pt x="398" y="126"/>
                  </a:cubicBezTo>
                  <a:cubicBezTo>
                    <a:pt x="401" y="126"/>
                    <a:pt x="404" y="125"/>
                    <a:pt x="407" y="123"/>
                  </a:cubicBezTo>
                  <a:close/>
                  <a:moveTo>
                    <a:pt x="437" y="87"/>
                  </a:moveTo>
                  <a:cubicBezTo>
                    <a:pt x="440" y="84"/>
                    <a:pt x="440" y="79"/>
                    <a:pt x="437" y="75"/>
                  </a:cubicBezTo>
                  <a:cubicBezTo>
                    <a:pt x="434" y="72"/>
                    <a:pt x="429" y="72"/>
                    <a:pt x="426" y="75"/>
                  </a:cubicBezTo>
                  <a:cubicBezTo>
                    <a:pt x="423" y="79"/>
                    <a:pt x="423" y="84"/>
                    <a:pt x="426" y="87"/>
                  </a:cubicBezTo>
                  <a:cubicBezTo>
                    <a:pt x="427" y="88"/>
                    <a:pt x="429" y="89"/>
                    <a:pt x="431" y="89"/>
                  </a:cubicBezTo>
                  <a:cubicBezTo>
                    <a:pt x="433" y="89"/>
                    <a:pt x="435" y="88"/>
                    <a:pt x="437" y="87"/>
                  </a:cubicBezTo>
                  <a:close/>
                  <a:moveTo>
                    <a:pt x="331" y="332"/>
                  </a:moveTo>
                  <a:cubicBezTo>
                    <a:pt x="341" y="322"/>
                    <a:pt x="341" y="307"/>
                    <a:pt x="331" y="297"/>
                  </a:cubicBezTo>
                  <a:cubicBezTo>
                    <a:pt x="327" y="293"/>
                    <a:pt x="321" y="290"/>
                    <a:pt x="314" y="290"/>
                  </a:cubicBezTo>
                  <a:cubicBezTo>
                    <a:pt x="308" y="290"/>
                    <a:pt x="302" y="293"/>
                    <a:pt x="297" y="297"/>
                  </a:cubicBezTo>
                  <a:cubicBezTo>
                    <a:pt x="287" y="307"/>
                    <a:pt x="287" y="322"/>
                    <a:pt x="297" y="332"/>
                  </a:cubicBezTo>
                  <a:cubicBezTo>
                    <a:pt x="302" y="336"/>
                    <a:pt x="308" y="339"/>
                    <a:pt x="314" y="339"/>
                  </a:cubicBezTo>
                  <a:cubicBezTo>
                    <a:pt x="321" y="339"/>
                    <a:pt x="327" y="336"/>
                    <a:pt x="331" y="332"/>
                  </a:cubicBezTo>
                  <a:close/>
                  <a:moveTo>
                    <a:pt x="373" y="373"/>
                  </a:moveTo>
                  <a:cubicBezTo>
                    <a:pt x="379" y="366"/>
                    <a:pt x="379" y="355"/>
                    <a:pt x="373" y="349"/>
                  </a:cubicBezTo>
                  <a:cubicBezTo>
                    <a:pt x="369" y="346"/>
                    <a:pt x="365" y="344"/>
                    <a:pt x="360" y="344"/>
                  </a:cubicBezTo>
                  <a:cubicBezTo>
                    <a:pt x="356" y="344"/>
                    <a:pt x="352" y="346"/>
                    <a:pt x="348" y="349"/>
                  </a:cubicBezTo>
                  <a:cubicBezTo>
                    <a:pt x="345" y="352"/>
                    <a:pt x="343" y="356"/>
                    <a:pt x="343" y="361"/>
                  </a:cubicBezTo>
                  <a:cubicBezTo>
                    <a:pt x="343" y="366"/>
                    <a:pt x="345" y="370"/>
                    <a:pt x="348" y="373"/>
                  </a:cubicBezTo>
                  <a:cubicBezTo>
                    <a:pt x="352" y="376"/>
                    <a:pt x="356" y="378"/>
                    <a:pt x="360" y="378"/>
                  </a:cubicBezTo>
                  <a:cubicBezTo>
                    <a:pt x="365" y="378"/>
                    <a:pt x="369" y="376"/>
                    <a:pt x="373" y="373"/>
                  </a:cubicBezTo>
                  <a:close/>
                  <a:moveTo>
                    <a:pt x="407" y="407"/>
                  </a:moveTo>
                  <a:cubicBezTo>
                    <a:pt x="409" y="405"/>
                    <a:pt x="410" y="402"/>
                    <a:pt x="410" y="399"/>
                  </a:cubicBezTo>
                  <a:cubicBezTo>
                    <a:pt x="410" y="395"/>
                    <a:pt x="409" y="392"/>
                    <a:pt x="407" y="390"/>
                  </a:cubicBezTo>
                  <a:cubicBezTo>
                    <a:pt x="404" y="388"/>
                    <a:pt x="401" y="387"/>
                    <a:pt x="398" y="387"/>
                  </a:cubicBezTo>
                  <a:cubicBezTo>
                    <a:pt x="395" y="387"/>
                    <a:pt x="392" y="388"/>
                    <a:pt x="390" y="390"/>
                  </a:cubicBezTo>
                  <a:cubicBezTo>
                    <a:pt x="388" y="392"/>
                    <a:pt x="386" y="395"/>
                    <a:pt x="386" y="399"/>
                  </a:cubicBezTo>
                  <a:cubicBezTo>
                    <a:pt x="386" y="402"/>
                    <a:pt x="387" y="405"/>
                    <a:pt x="390" y="407"/>
                  </a:cubicBezTo>
                  <a:cubicBezTo>
                    <a:pt x="392" y="409"/>
                    <a:pt x="395" y="411"/>
                    <a:pt x="398" y="411"/>
                  </a:cubicBezTo>
                  <a:cubicBezTo>
                    <a:pt x="401" y="411"/>
                    <a:pt x="404" y="409"/>
                    <a:pt x="407" y="407"/>
                  </a:cubicBezTo>
                  <a:close/>
                  <a:moveTo>
                    <a:pt x="437" y="437"/>
                  </a:moveTo>
                  <a:cubicBezTo>
                    <a:pt x="439" y="436"/>
                    <a:pt x="439" y="434"/>
                    <a:pt x="439" y="432"/>
                  </a:cubicBezTo>
                  <a:cubicBezTo>
                    <a:pt x="439" y="430"/>
                    <a:pt x="438" y="428"/>
                    <a:pt x="437" y="426"/>
                  </a:cubicBezTo>
                  <a:cubicBezTo>
                    <a:pt x="434" y="423"/>
                    <a:pt x="429" y="423"/>
                    <a:pt x="426" y="426"/>
                  </a:cubicBezTo>
                  <a:cubicBezTo>
                    <a:pt x="424" y="428"/>
                    <a:pt x="423" y="430"/>
                    <a:pt x="423" y="432"/>
                  </a:cubicBezTo>
                  <a:cubicBezTo>
                    <a:pt x="423" y="434"/>
                    <a:pt x="424" y="436"/>
                    <a:pt x="426" y="437"/>
                  </a:cubicBezTo>
                  <a:cubicBezTo>
                    <a:pt x="427" y="439"/>
                    <a:pt x="429" y="440"/>
                    <a:pt x="431" y="440"/>
                  </a:cubicBezTo>
                  <a:cubicBezTo>
                    <a:pt x="433" y="440"/>
                    <a:pt x="435" y="439"/>
                    <a:pt x="437" y="437"/>
                  </a:cubicBezTo>
                  <a:close/>
                  <a:moveTo>
                    <a:pt x="215" y="332"/>
                  </a:moveTo>
                  <a:cubicBezTo>
                    <a:pt x="224" y="322"/>
                    <a:pt x="224" y="307"/>
                    <a:pt x="215" y="297"/>
                  </a:cubicBezTo>
                  <a:cubicBezTo>
                    <a:pt x="210" y="293"/>
                    <a:pt x="204" y="290"/>
                    <a:pt x="198" y="290"/>
                  </a:cubicBezTo>
                  <a:cubicBezTo>
                    <a:pt x="191" y="290"/>
                    <a:pt x="185" y="293"/>
                    <a:pt x="181" y="297"/>
                  </a:cubicBezTo>
                  <a:cubicBezTo>
                    <a:pt x="176" y="302"/>
                    <a:pt x="173" y="308"/>
                    <a:pt x="173" y="314"/>
                  </a:cubicBezTo>
                  <a:cubicBezTo>
                    <a:pt x="173" y="321"/>
                    <a:pt x="176" y="327"/>
                    <a:pt x="181" y="332"/>
                  </a:cubicBezTo>
                  <a:cubicBezTo>
                    <a:pt x="185" y="336"/>
                    <a:pt x="191" y="339"/>
                    <a:pt x="198" y="339"/>
                  </a:cubicBezTo>
                  <a:cubicBezTo>
                    <a:pt x="204" y="339"/>
                    <a:pt x="210" y="336"/>
                    <a:pt x="215" y="332"/>
                  </a:cubicBezTo>
                  <a:close/>
                  <a:moveTo>
                    <a:pt x="164" y="373"/>
                  </a:moveTo>
                  <a:cubicBezTo>
                    <a:pt x="167" y="370"/>
                    <a:pt x="169" y="365"/>
                    <a:pt x="169" y="361"/>
                  </a:cubicBezTo>
                  <a:cubicBezTo>
                    <a:pt x="169" y="356"/>
                    <a:pt x="167" y="352"/>
                    <a:pt x="164" y="349"/>
                  </a:cubicBezTo>
                  <a:cubicBezTo>
                    <a:pt x="160" y="345"/>
                    <a:pt x="156" y="344"/>
                    <a:pt x="151" y="344"/>
                  </a:cubicBezTo>
                  <a:cubicBezTo>
                    <a:pt x="147" y="344"/>
                    <a:pt x="142" y="345"/>
                    <a:pt x="139" y="349"/>
                  </a:cubicBezTo>
                  <a:cubicBezTo>
                    <a:pt x="132" y="355"/>
                    <a:pt x="132" y="366"/>
                    <a:pt x="139" y="373"/>
                  </a:cubicBezTo>
                  <a:cubicBezTo>
                    <a:pt x="142" y="376"/>
                    <a:pt x="147" y="378"/>
                    <a:pt x="151" y="378"/>
                  </a:cubicBezTo>
                  <a:cubicBezTo>
                    <a:pt x="156" y="378"/>
                    <a:pt x="160" y="376"/>
                    <a:pt x="164" y="373"/>
                  </a:cubicBezTo>
                  <a:close/>
                  <a:moveTo>
                    <a:pt x="122" y="407"/>
                  </a:moveTo>
                  <a:cubicBezTo>
                    <a:pt x="124" y="405"/>
                    <a:pt x="126" y="402"/>
                    <a:pt x="126" y="399"/>
                  </a:cubicBezTo>
                  <a:cubicBezTo>
                    <a:pt x="126" y="395"/>
                    <a:pt x="124" y="392"/>
                    <a:pt x="122" y="390"/>
                  </a:cubicBezTo>
                  <a:cubicBezTo>
                    <a:pt x="120" y="388"/>
                    <a:pt x="117" y="387"/>
                    <a:pt x="114" y="387"/>
                  </a:cubicBezTo>
                  <a:cubicBezTo>
                    <a:pt x="110" y="387"/>
                    <a:pt x="107" y="388"/>
                    <a:pt x="105" y="390"/>
                  </a:cubicBezTo>
                  <a:cubicBezTo>
                    <a:pt x="103" y="392"/>
                    <a:pt x="102" y="395"/>
                    <a:pt x="102" y="399"/>
                  </a:cubicBezTo>
                  <a:cubicBezTo>
                    <a:pt x="102" y="402"/>
                    <a:pt x="103" y="405"/>
                    <a:pt x="105" y="407"/>
                  </a:cubicBezTo>
                  <a:cubicBezTo>
                    <a:pt x="107" y="409"/>
                    <a:pt x="110" y="411"/>
                    <a:pt x="114" y="411"/>
                  </a:cubicBezTo>
                  <a:cubicBezTo>
                    <a:pt x="117" y="411"/>
                    <a:pt x="120" y="409"/>
                    <a:pt x="122" y="407"/>
                  </a:cubicBezTo>
                  <a:close/>
                  <a:moveTo>
                    <a:pt x="86" y="437"/>
                  </a:moveTo>
                  <a:cubicBezTo>
                    <a:pt x="88" y="436"/>
                    <a:pt x="88" y="434"/>
                    <a:pt x="88" y="432"/>
                  </a:cubicBezTo>
                  <a:cubicBezTo>
                    <a:pt x="88" y="430"/>
                    <a:pt x="88" y="428"/>
                    <a:pt x="86" y="426"/>
                  </a:cubicBezTo>
                  <a:cubicBezTo>
                    <a:pt x="83" y="423"/>
                    <a:pt x="78" y="423"/>
                    <a:pt x="75" y="426"/>
                  </a:cubicBezTo>
                  <a:cubicBezTo>
                    <a:pt x="72" y="429"/>
                    <a:pt x="72" y="434"/>
                    <a:pt x="75" y="437"/>
                  </a:cubicBezTo>
                  <a:cubicBezTo>
                    <a:pt x="76" y="439"/>
                    <a:pt x="78" y="440"/>
                    <a:pt x="81" y="440"/>
                  </a:cubicBezTo>
                  <a:cubicBezTo>
                    <a:pt x="83" y="440"/>
                    <a:pt x="85" y="439"/>
                    <a:pt x="86" y="437"/>
                  </a:cubicBezTo>
                  <a:close/>
                  <a:moveTo>
                    <a:pt x="215" y="216"/>
                  </a:moveTo>
                  <a:cubicBezTo>
                    <a:pt x="225" y="206"/>
                    <a:pt x="225" y="191"/>
                    <a:pt x="215" y="181"/>
                  </a:cubicBezTo>
                  <a:cubicBezTo>
                    <a:pt x="210" y="176"/>
                    <a:pt x="204" y="174"/>
                    <a:pt x="198" y="174"/>
                  </a:cubicBezTo>
                  <a:cubicBezTo>
                    <a:pt x="191" y="174"/>
                    <a:pt x="185" y="176"/>
                    <a:pt x="181" y="181"/>
                  </a:cubicBezTo>
                  <a:cubicBezTo>
                    <a:pt x="176" y="186"/>
                    <a:pt x="174" y="192"/>
                    <a:pt x="174" y="198"/>
                  </a:cubicBezTo>
                  <a:cubicBezTo>
                    <a:pt x="174" y="205"/>
                    <a:pt x="176" y="211"/>
                    <a:pt x="181" y="216"/>
                  </a:cubicBezTo>
                  <a:cubicBezTo>
                    <a:pt x="185" y="220"/>
                    <a:pt x="191" y="223"/>
                    <a:pt x="198" y="223"/>
                  </a:cubicBezTo>
                  <a:cubicBezTo>
                    <a:pt x="204" y="223"/>
                    <a:pt x="210" y="220"/>
                    <a:pt x="215" y="216"/>
                  </a:cubicBezTo>
                  <a:close/>
                  <a:moveTo>
                    <a:pt x="164" y="164"/>
                  </a:moveTo>
                  <a:cubicBezTo>
                    <a:pt x="167" y="161"/>
                    <a:pt x="169" y="157"/>
                    <a:pt x="169" y="152"/>
                  </a:cubicBezTo>
                  <a:cubicBezTo>
                    <a:pt x="169" y="147"/>
                    <a:pt x="167" y="143"/>
                    <a:pt x="164" y="140"/>
                  </a:cubicBezTo>
                  <a:cubicBezTo>
                    <a:pt x="160" y="137"/>
                    <a:pt x="156" y="135"/>
                    <a:pt x="151" y="135"/>
                  </a:cubicBezTo>
                  <a:cubicBezTo>
                    <a:pt x="147" y="135"/>
                    <a:pt x="143" y="137"/>
                    <a:pt x="139" y="140"/>
                  </a:cubicBezTo>
                  <a:cubicBezTo>
                    <a:pt x="136" y="143"/>
                    <a:pt x="134" y="147"/>
                    <a:pt x="134" y="152"/>
                  </a:cubicBezTo>
                  <a:cubicBezTo>
                    <a:pt x="134" y="157"/>
                    <a:pt x="136" y="161"/>
                    <a:pt x="139" y="164"/>
                  </a:cubicBezTo>
                  <a:cubicBezTo>
                    <a:pt x="143" y="167"/>
                    <a:pt x="147" y="169"/>
                    <a:pt x="151" y="169"/>
                  </a:cubicBezTo>
                  <a:cubicBezTo>
                    <a:pt x="156" y="169"/>
                    <a:pt x="160" y="167"/>
                    <a:pt x="164" y="164"/>
                  </a:cubicBezTo>
                  <a:close/>
                  <a:moveTo>
                    <a:pt x="122" y="123"/>
                  </a:moveTo>
                  <a:cubicBezTo>
                    <a:pt x="125" y="120"/>
                    <a:pt x="126" y="117"/>
                    <a:pt x="126" y="114"/>
                  </a:cubicBezTo>
                  <a:cubicBezTo>
                    <a:pt x="126" y="111"/>
                    <a:pt x="124" y="108"/>
                    <a:pt x="122" y="106"/>
                  </a:cubicBezTo>
                  <a:cubicBezTo>
                    <a:pt x="120" y="104"/>
                    <a:pt x="117" y="102"/>
                    <a:pt x="114" y="102"/>
                  </a:cubicBezTo>
                  <a:cubicBezTo>
                    <a:pt x="111" y="102"/>
                    <a:pt x="108" y="104"/>
                    <a:pt x="105" y="106"/>
                  </a:cubicBezTo>
                  <a:cubicBezTo>
                    <a:pt x="101" y="110"/>
                    <a:pt x="101" y="118"/>
                    <a:pt x="105" y="123"/>
                  </a:cubicBezTo>
                  <a:cubicBezTo>
                    <a:pt x="108" y="125"/>
                    <a:pt x="111" y="126"/>
                    <a:pt x="114" y="126"/>
                  </a:cubicBezTo>
                  <a:cubicBezTo>
                    <a:pt x="117" y="126"/>
                    <a:pt x="120" y="125"/>
                    <a:pt x="122" y="123"/>
                  </a:cubicBezTo>
                  <a:close/>
                  <a:moveTo>
                    <a:pt x="86" y="87"/>
                  </a:moveTo>
                  <a:cubicBezTo>
                    <a:pt x="88" y="85"/>
                    <a:pt x="89" y="83"/>
                    <a:pt x="89" y="81"/>
                  </a:cubicBezTo>
                  <a:cubicBezTo>
                    <a:pt x="89" y="79"/>
                    <a:pt x="88" y="77"/>
                    <a:pt x="86" y="75"/>
                  </a:cubicBezTo>
                  <a:cubicBezTo>
                    <a:pt x="83" y="72"/>
                    <a:pt x="78" y="72"/>
                    <a:pt x="75" y="76"/>
                  </a:cubicBezTo>
                  <a:cubicBezTo>
                    <a:pt x="72" y="79"/>
                    <a:pt x="72" y="84"/>
                    <a:pt x="75" y="87"/>
                  </a:cubicBezTo>
                  <a:cubicBezTo>
                    <a:pt x="77" y="88"/>
                    <a:pt x="79" y="89"/>
                    <a:pt x="81" y="89"/>
                  </a:cubicBezTo>
                  <a:cubicBezTo>
                    <a:pt x="83" y="89"/>
                    <a:pt x="85" y="88"/>
                    <a:pt x="86"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40" name="Freeform 13"/>
            <p:cNvSpPr>
              <a:spLocks noEditPoints="1"/>
            </p:cNvSpPr>
            <p:nvPr/>
          </p:nvSpPr>
          <p:spPr bwMode="auto">
            <a:xfrm>
              <a:off x="7128" y="1493"/>
              <a:ext cx="745" cy="96"/>
            </a:xfrm>
            <a:custGeom>
              <a:avLst/>
              <a:gdLst>
                <a:gd name="T0" fmla="*/ 20 w 693"/>
                <a:gd name="T1" fmla="*/ 85 h 86"/>
                <a:gd name="T2" fmla="*/ 48 w 693"/>
                <a:gd name="T3" fmla="*/ 0 h 86"/>
                <a:gd name="T4" fmla="*/ 60 w 693"/>
                <a:gd name="T5" fmla="*/ 35 h 86"/>
                <a:gd name="T6" fmla="*/ 47 w 693"/>
                <a:gd name="T7" fmla="*/ 34 h 86"/>
                <a:gd name="T8" fmla="*/ 71 w 693"/>
                <a:gd name="T9" fmla="*/ 25 h 86"/>
                <a:gd name="T10" fmla="*/ 112 w 693"/>
                <a:gd name="T11" fmla="*/ 78 h 86"/>
                <a:gd name="T12" fmla="*/ 88 w 693"/>
                <a:gd name="T13" fmla="*/ 26 h 86"/>
                <a:gd name="T14" fmla="*/ 112 w 693"/>
                <a:gd name="T15" fmla="*/ 67 h 86"/>
                <a:gd name="T16" fmla="*/ 158 w 693"/>
                <a:gd name="T17" fmla="*/ 42 h 86"/>
                <a:gd name="T18" fmla="*/ 149 w 693"/>
                <a:gd name="T19" fmla="*/ 51 h 86"/>
                <a:gd name="T20" fmla="*/ 148 w 693"/>
                <a:gd name="T21" fmla="*/ 86 h 86"/>
                <a:gd name="T22" fmla="*/ 148 w 693"/>
                <a:gd name="T23" fmla="*/ 81 h 86"/>
                <a:gd name="T24" fmla="*/ 134 w 693"/>
                <a:gd name="T25" fmla="*/ 50 h 86"/>
                <a:gd name="T26" fmla="*/ 157 w 693"/>
                <a:gd name="T27" fmla="*/ 26 h 86"/>
                <a:gd name="T28" fmla="*/ 192 w 693"/>
                <a:gd name="T29" fmla="*/ 86 h 86"/>
                <a:gd name="T30" fmla="*/ 171 w 693"/>
                <a:gd name="T31" fmla="*/ 26 h 86"/>
                <a:gd name="T32" fmla="*/ 187 w 693"/>
                <a:gd name="T33" fmla="*/ 26 h 86"/>
                <a:gd name="T34" fmla="*/ 187 w 693"/>
                <a:gd name="T35" fmla="*/ 75 h 86"/>
                <a:gd name="T36" fmla="*/ 247 w 693"/>
                <a:gd name="T37" fmla="*/ 58 h 86"/>
                <a:gd name="T38" fmla="*/ 246 w 693"/>
                <a:gd name="T39" fmla="*/ 67 h 86"/>
                <a:gd name="T40" fmla="*/ 205 w 693"/>
                <a:gd name="T41" fmla="*/ 55 h 86"/>
                <a:gd name="T42" fmla="*/ 239 w 693"/>
                <a:gd name="T43" fmla="*/ 53 h 86"/>
                <a:gd name="T44" fmla="*/ 239 w 693"/>
                <a:gd name="T45" fmla="*/ 53 h 86"/>
                <a:gd name="T46" fmla="*/ 257 w 693"/>
                <a:gd name="T47" fmla="*/ 57 h 86"/>
                <a:gd name="T48" fmla="*/ 298 w 693"/>
                <a:gd name="T49" fmla="*/ 0 h 86"/>
                <a:gd name="T50" fmla="*/ 290 w 693"/>
                <a:gd name="T51" fmla="*/ 55 h 86"/>
                <a:gd name="T52" fmla="*/ 264 w 693"/>
                <a:gd name="T53" fmla="*/ 57 h 86"/>
                <a:gd name="T54" fmla="*/ 389 w 693"/>
                <a:gd name="T55" fmla="*/ 85 h 86"/>
                <a:gd name="T56" fmla="*/ 334 w 693"/>
                <a:gd name="T57" fmla="*/ 85 h 86"/>
                <a:gd name="T58" fmla="*/ 381 w 693"/>
                <a:gd name="T59" fmla="*/ 56 h 86"/>
                <a:gd name="T60" fmla="*/ 443 w 693"/>
                <a:gd name="T61" fmla="*/ 85 h 86"/>
                <a:gd name="T62" fmla="*/ 416 w 693"/>
                <a:gd name="T63" fmla="*/ 35 h 86"/>
                <a:gd name="T64" fmla="*/ 405 w 693"/>
                <a:gd name="T65" fmla="*/ 26 h 86"/>
                <a:gd name="T66" fmla="*/ 443 w 693"/>
                <a:gd name="T67" fmla="*/ 43 h 86"/>
                <a:gd name="T68" fmla="*/ 462 w 693"/>
                <a:gd name="T69" fmla="*/ 39 h 86"/>
                <a:gd name="T70" fmla="*/ 490 w 693"/>
                <a:gd name="T71" fmla="*/ 71 h 86"/>
                <a:gd name="T72" fmla="*/ 454 w 693"/>
                <a:gd name="T73" fmla="*/ 68 h 86"/>
                <a:gd name="T74" fmla="*/ 480 w 693"/>
                <a:gd name="T75" fmla="*/ 65 h 86"/>
                <a:gd name="T76" fmla="*/ 459 w 693"/>
                <a:gd name="T77" fmla="*/ 29 h 86"/>
                <a:gd name="T78" fmla="*/ 481 w 693"/>
                <a:gd name="T79" fmla="*/ 42 h 86"/>
                <a:gd name="T80" fmla="*/ 533 w 693"/>
                <a:gd name="T81" fmla="*/ 33 h 86"/>
                <a:gd name="T82" fmla="*/ 502 w 693"/>
                <a:gd name="T83" fmla="*/ 26 h 86"/>
                <a:gd name="T84" fmla="*/ 551 w 693"/>
                <a:gd name="T85" fmla="*/ 78 h 86"/>
                <a:gd name="T86" fmla="*/ 583 w 693"/>
                <a:gd name="T87" fmla="*/ 58 h 86"/>
                <a:gd name="T88" fmla="*/ 611 w 693"/>
                <a:gd name="T89" fmla="*/ 81 h 86"/>
                <a:gd name="T90" fmla="*/ 597 w 693"/>
                <a:gd name="T91" fmla="*/ 25 h 86"/>
                <a:gd name="T92" fmla="*/ 597 w 693"/>
                <a:gd name="T93" fmla="*/ 31 h 86"/>
                <a:gd name="T94" fmla="*/ 653 w 693"/>
                <a:gd name="T95" fmla="*/ 33 h 86"/>
                <a:gd name="T96" fmla="*/ 637 w 693"/>
                <a:gd name="T97" fmla="*/ 85 h 86"/>
                <a:gd name="T98" fmla="*/ 635 w 693"/>
                <a:gd name="T99" fmla="*/ 26 h 86"/>
                <a:gd name="T100" fmla="*/ 685 w 693"/>
                <a:gd name="T101" fmla="*/ 42 h 86"/>
                <a:gd name="T102" fmla="*/ 676 w 693"/>
                <a:gd name="T103" fmla="*/ 51 h 86"/>
                <a:gd name="T104" fmla="*/ 675 w 693"/>
                <a:gd name="T105" fmla="*/ 86 h 86"/>
                <a:gd name="T106" fmla="*/ 675 w 693"/>
                <a:gd name="T107" fmla="*/ 81 h 86"/>
                <a:gd name="T108" fmla="*/ 661 w 693"/>
                <a:gd name="T109" fmla="*/ 50 h 86"/>
                <a:gd name="T110" fmla="*/ 684 w 693"/>
                <a:gd name="T111" fmla="*/ 2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3" h="86">
                  <a:moveTo>
                    <a:pt x="48" y="6"/>
                  </a:moveTo>
                  <a:cubicBezTo>
                    <a:pt x="28" y="6"/>
                    <a:pt x="28" y="6"/>
                    <a:pt x="28" y="6"/>
                  </a:cubicBezTo>
                  <a:cubicBezTo>
                    <a:pt x="28" y="85"/>
                    <a:pt x="28" y="85"/>
                    <a:pt x="28" y="85"/>
                  </a:cubicBezTo>
                  <a:cubicBezTo>
                    <a:pt x="20" y="85"/>
                    <a:pt x="20" y="85"/>
                    <a:pt x="20" y="85"/>
                  </a:cubicBezTo>
                  <a:cubicBezTo>
                    <a:pt x="20" y="6"/>
                    <a:pt x="20" y="6"/>
                    <a:pt x="20" y="6"/>
                  </a:cubicBezTo>
                  <a:cubicBezTo>
                    <a:pt x="0" y="6"/>
                    <a:pt x="0" y="6"/>
                    <a:pt x="0" y="6"/>
                  </a:cubicBezTo>
                  <a:cubicBezTo>
                    <a:pt x="0" y="0"/>
                    <a:pt x="0" y="0"/>
                    <a:pt x="0" y="0"/>
                  </a:cubicBezTo>
                  <a:cubicBezTo>
                    <a:pt x="48" y="0"/>
                    <a:pt x="48" y="0"/>
                    <a:pt x="48" y="0"/>
                  </a:cubicBezTo>
                  <a:lnTo>
                    <a:pt x="48" y="6"/>
                  </a:lnTo>
                  <a:close/>
                  <a:moveTo>
                    <a:pt x="71" y="33"/>
                  </a:moveTo>
                  <a:cubicBezTo>
                    <a:pt x="69" y="33"/>
                    <a:pt x="69" y="33"/>
                    <a:pt x="69" y="33"/>
                  </a:cubicBezTo>
                  <a:cubicBezTo>
                    <a:pt x="65" y="33"/>
                    <a:pt x="62" y="34"/>
                    <a:pt x="60" y="35"/>
                  </a:cubicBezTo>
                  <a:cubicBezTo>
                    <a:pt x="57" y="37"/>
                    <a:pt x="55" y="42"/>
                    <a:pt x="55" y="47"/>
                  </a:cubicBezTo>
                  <a:cubicBezTo>
                    <a:pt x="55" y="85"/>
                    <a:pt x="55" y="85"/>
                    <a:pt x="55" y="85"/>
                  </a:cubicBezTo>
                  <a:cubicBezTo>
                    <a:pt x="47" y="85"/>
                    <a:pt x="47" y="85"/>
                    <a:pt x="47" y="85"/>
                  </a:cubicBezTo>
                  <a:cubicBezTo>
                    <a:pt x="47" y="34"/>
                    <a:pt x="47" y="34"/>
                    <a:pt x="47" y="34"/>
                  </a:cubicBezTo>
                  <a:cubicBezTo>
                    <a:pt x="47" y="33"/>
                    <a:pt x="47" y="30"/>
                    <a:pt x="47" y="26"/>
                  </a:cubicBezTo>
                  <a:cubicBezTo>
                    <a:pt x="53" y="26"/>
                    <a:pt x="53" y="26"/>
                    <a:pt x="53" y="26"/>
                  </a:cubicBezTo>
                  <a:cubicBezTo>
                    <a:pt x="54" y="29"/>
                    <a:pt x="54" y="32"/>
                    <a:pt x="54" y="35"/>
                  </a:cubicBezTo>
                  <a:cubicBezTo>
                    <a:pt x="57" y="28"/>
                    <a:pt x="63" y="25"/>
                    <a:pt x="71" y="25"/>
                  </a:cubicBezTo>
                  <a:lnTo>
                    <a:pt x="71" y="33"/>
                  </a:lnTo>
                  <a:close/>
                  <a:moveTo>
                    <a:pt x="119" y="85"/>
                  </a:moveTo>
                  <a:cubicBezTo>
                    <a:pt x="112" y="85"/>
                    <a:pt x="112" y="85"/>
                    <a:pt x="112" y="85"/>
                  </a:cubicBezTo>
                  <a:cubicBezTo>
                    <a:pt x="112" y="78"/>
                    <a:pt x="112" y="78"/>
                    <a:pt x="112" y="78"/>
                  </a:cubicBezTo>
                  <a:cubicBezTo>
                    <a:pt x="108" y="84"/>
                    <a:pt x="104" y="86"/>
                    <a:pt x="98" y="86"/>
                  </a:cubicBezTo>
                  <a:cubicBezTo>
                    <a:pt x="87" y="86"/>
                    <a:pt x="81" y="80"/>
                    <a:pt x="81" y="69"/>
                  </a:cubicBezTo>
                  <a:cubicBezTo>
                    <a:pt x="81" y="26"/>
                    <a:pt x="81" y="26"/>
                    <a:pt x="81" y="26"/>
                  </a:cubicBezTo>
                  <a:cubicBezTo>
                    <a:pt x="88" y="26"/>
                    <a:pt x="88" y="26"/>
                    <a:pt x="88" y="26"/>
                  </a:cubicBezTo>
                  <a:cubicBezTo>
                    <a:pt x="88" y="68"/>
                    <a:pt x="88" y="68"/>
                    <a:pt x="88" y="68"/>
                  </a:cubicBezTo>
                  <a:cubicBezTo>
                    <a:pt x="88" y="77"/>
                    <a:pt x="92" y="81"/>
                    <a:pt x="100" y="81"/>
                  </a:cubicBezTo>
                  <a:cubicBezTo>
                    <a:pt x="103" y="81"/>
                    <a:pt x="106" y="79"/>
                    <a:pt x="108" y="77"/>
                  </a:cubicBezTo>
                  <a:cubicBezTo>
                    <a:pt x="111" y="74"/>
                    <a:pt x="112" y="71"/>
                    <a:pt x="112" y="67"/>
                  </a:cubicBezTo>
                  <a:cubicBezTo>
                    <a:pt x="112" y="26"/>
                    <a:pt x="112" y="26"/>
                    <a:pt x="112" y="26"/>
                  </a:cubicBezTo>
                  <a:cubicBezTo>
                    <a:pt x="119" y="26"/>
                    <a:pt x="119" y="26"/>
                    <a:pt x="119" y="26"/>
                  </a:cubicBezTo>
                  <a:lnTo>
                    <a:pt x="119" y="85"/>
                  </a:lnTo>
                  <a:close/>
                  <a:moveTo>
                    <a:pt x="158" y="42"/>
                  </a:moveTo>
                  <a:cubicBezTo>
                    <a:pt x="157" y="35"/>
                    <a:pt x="154" y="31"/>
                    <a:pt x="148" y="31"/>
                  </a:cubicBezTo>
                  <a:cubicBezTo>
                    <a:pt x="142" y="31"/>
                    <a:pt x="138" y="34"/>
                    <a:pt x="138" y="39"/>
                  </a:cubicBezTo>
                  <a:cubicBezTo>
                    <a:pt x="138" y="42"/>
                    <a:pt x="139" y="44"/>
                    <a:pt x="140" y="45"/>
                  </a:cubicBezTo>
                  <a:cubicBezTo>
                    <a:pt x="142" y="47"/>
                    <a:pt x="144" y="49"/>
                    <a:pt x="149" y="51"/>
                  </a:cubicBezTo>
                  <a:cubicBezTo>
                    <a:pt x="156" y="55"/>
                    <a:pt x="161" y="58"/>
                    <a:pt x="163" y="61"/>
                  </a:cubicBezTo>
                  <a:cubicBezTo>
                    <a:pt x="165" y="64"/>
                    <a:pt x="166" y="67"/>
                    <a:pt x="166" y="71"/>
                  </a:cubicBezTo>
                  <a:cubicBezTo>
                    <a:pt x="166" y="76"/>
                    <a:pt x="164" y="79"/>
                    <a:pt x="161" y="82"/>
                  </a:cubicBezTo>
                  <a:cubicBezTo>
                    <a:pt x="158" y="85"/>
                    <a:pt x="154" y="86"/>
                    <a:pt x="148" y="86"/>
                  </a:cubicBezTo>
                  <a:cubicBezTo>
                    <a:pt x="136" y="86"/>
                    <a:pt x="130" y="81"/>
                    <a:pt x="130" y="68"/>
                  </a:cubicBezTo>
                  <a:cubicBezTo>
                    <a:pt x="130" y="68"/>
                    <a:pt x="130" y="68"/>
                    <a:pt x="130" y="68"/>
                  </a:cubicBezTo>
                  <a:cubicBezTo>
                    <a:pt x="137" y="68"/>
                    <a:pt x="137" y="68"/>
                    <a:pt x="137" y="68"/>
                  </a:cubicBezTo>
                  <a:cubicBezTo>
                    <a:pt x="137" y="77"/>
                    <a:pt x="141" y="81"/>
                    <a:pt x="148" y="81"/>
                  </a:cubicBezTo>
                  <a:cubicBezTo>
                    <a:pt x="154" y="81"/>
                    <a:pt x="158" y="77"/>
                    <a:pt x="158" y="71"/>
                  </a:cubicBezTo>
                  <a:cubicBezTo>
                    <a:pt x="158" y="69"/>
                    <a:pt x="158" y="66"/>
                    <a:pt x="156" y="65"/>
                  </a:cubicBezTo>
                  <a:cubicBezTo>
                    <a:pt x="155" y="63"/>
                    <a:pt x="152" y="61"/>
                    <a:pt x="147" y="58"/>
                  </a:cubicBezTo>
                  <a:cubicBezTo>
                    <a:pt x="140" y="55"/>
                    <a:pt x="136" y="52"/>
                    <a:pt x="134" y="50"/>
                  </a:cubicBezTo>
                  <a:cubicBezTo>
                    <a:pt x="132" y="47"/>
                    <a:pt x="131" y="44"/>
                    <a:pt x="131" y="40"/>
                  </a:cubicBezTo>
                  <a:cubicBezTo>
                    <a:pt x="131" y="36"/>
                    <a:pt x="132" y="32"/>
                    <a:pt x="136" y="29"/>
                  </a:cubicBezTo>
                  <a:cubicBezTo>
                    <a:pt x="139" y="27"/>
                    <a:pt x="143" y="25"/>
                    <a:pt x="148" y="25"/>
                  </a:cubicBezTo>
                  <a:cubicBezTo>
                    <a:pt x="152" y="25"/>
                    <a:pt x="155" y="26"/>
                    <a:pt x="157" y="26"/>
                  </a:cubicBezTo>
                  <a:cubicBezTo>
                    <a:pt x="162" y="28"/>
                    <a:pt x="165" y="32"/>
                    <a:pt x="165" y="42"/>
                  </a:cubicBezTo>
                  <a:lnTo>
                    <a:pt x="158" y="42"/>
                  </a:lnTo>
                  <a:close/>
                  <a:moveTo>
                    <a:pt x="199" y="86"/>
                  </a:moveTo>
                  <a:cubicBezTo>
                    <a:pt x="196" y="86"/>
                    <a:pt x="193" y="86"/>
                    <a:pt x="192" y="86"/>
                  </a:cubicBezTo>
                  <a:cubicBezTo>
                    <a:pt x="184" y="86"/>
                    <a:pt x="180" y="83"/>
                    <a:pt x="180" y="78"/>
                  </a:cubicBezTo>
                  <a:cubicBezTo>
                    <a:pt x="180" y="32"/>
                    <a:pt x="180" y="32"/>
                    <a:pt x="180" y="32"/>
                  </a:cubicBezTo>
                  <a:cubicBezTo>
                    <a:pt x="171" y="32"/>
                    <a:pt x="171" y="32"/>
                    <a:pt x="171" y="32"/>
                  </a:cubicBezTo>
                  <a:cubicBezTo>
                    <a:pt x="171" y="26"/>
                    <a:pt x="171" y="26"/>
                    <a:pt x="171" y="26"/>
                  </a:cubicBezTo>
                  <a:cubicBezTo>
                    <a:pt x="180" y="26"/>
                    <a:pt x="180" y="26"/>
                    <a:pt x="180" y="26"/>
                  </a:cubicBezTo>
                  <a:cubicBezTo>
                    <a:pt x="180" y="16"/>
                    <a:pt x="180" y="16"/>
                    <a:pt x="180" y="16"/>
                  </a:cubicBezTo>
                  <a:cubicBezTo>
                    <a:pt x="187" y="14"/>
                    <a:pt x="187" y="14"/>
                    <a:pt x="187" y="14"/>
                  </a:cubicBezTo>
                  <a:cubicBezTo>
                    <a:pt x="187" y="26"/>
                    <a:pt x="187" y="26"/>
                    <a:pt x="187" y="26"/>
                  </a:cubicBezTo>
                  <a:cubicBezTo>
                    <a:pt x="197" y="26"/>
                    <a:pt x="197" y="26"/>
                    <a:pt x="197" y="26"/>
                  </a:cubicBezTo>
                  <a:cubicBezTo>
                    <a:pt x="197" y="32"/>
                    <a:pt x="197" y="32"/>
                    <a:pt x="197" y="32"/>
                  </a:cubicBezTo>
                  <a:cubicBezTo>
                    <a:pt x="187" y="32"/>
                    <a:pt x="187" y="32"/>
                    <a:pt x="187" y="32"/>
                  </a:cubicBezTo>
                  <a:cubicBezTo>
                    <a:pt x="187" y="75"/>
                    <a:pt x="187" y="75"/>
                    <a:pt x="187" y="75"/>
                  </a:cubicBezTo>
                  <a:cubicBezTo>
                    <a:pt x="187" y="79"/>
                    <a:pt x="189" y="81"/>
                    <a:pt x="194" y="81"/>
                  </a:cubicBezTo>
                  <a:cubicBezTo>
                    <a:pt x="196" y="81"/>
                    <a:pt x="197" y="81"/>
                    <a:pt x="199" y="81"/>
                  </a:cubicBezTo>
                  <a:lnTo>
                    <a:pt x="199" y="86"/>
                  </a:lnTo>
                  <a:close/>
                  <a:moveTo>
                    <a:pt x="247" y="58"/>
                  </a:moveTo>
                  <a:cubicBezTo>
                    <a:pt x="213" y="58"/>
                    <a:pt x="213" y="58"/>
                    <a:pt x="213" y="58"/>
                  </a:cubicBezTo>
                  <a:cubicBezTo>
                    <a:pt x="213" y="73"/>
                    <a:pt x="217" y="81"/>
                    <a:pt x="227" y="81"/>
                  </a:cubicBezTo>
                  <a:cubicBezTo>
                    <a:pt x="234" y="81"/>
                    <a:pt x="239" y="75"/>
                    <a:pt x="239" y="67"/>
                  </a:cubicBezTo>
                  <a:cubicBezTo>
                    <a:pt x="246" y="67"/>
                    <a:pt x="246" y="67"/>
                    <a:pt x="246" y="67"/>
                  </a:cubicBezTo>
                  <a:cubicBezTo>
                    <a:pt x="246" y="73"/>
                    <a:pt x="244" y="77"/>
                    <a:pt x="241" y="81"/>
                  </a:cubicBezTo>
                  <a:cubicBezTo>
                    <a:pt x="237" y="85"/>
                    <a:pt x="233" y="86"/>
                    <a:pt x="227" y="86"/>
                  </a:cubicBezTo>
                  <a:cubicBezTo>
                    <a:pt x="219" y="86"/>
                    <a:pt x="214" y="84"/>
                    <a:pt x="210" y="79"/>
                  </a:cubicBezTo>
                  <a:cubicBezTo>
                    <a:pt x="207" y="74"/>
                    <a:pt x="205" y="66"/>
                    <a:pt x="205" y="55"/>
                  </a:cubicBezTo>
                  <a:cubicBezTo>
                    <a:pt x="205" y="35"/>
                    <a:pt x="211" y="25"/>
                    <a:pt x="226" y="25"/>
                  </a:cubicBezTo>
                  <a:cubicBezTo>
                    <a:pt x="240" y="25"/>
                    <a:pt x="247" y="34"/>
                    <a:pt x="247" y="51"/>
                  </a:cubicBezTo>
                  <a:lnTo>
                    <a:pt x="247" y="58"/>
                  </a:lnTo>
                  <a:close/>
                  <a:moveTo>
                    <a:pt x="239" y="53"/>
                  </a:moveTo>
                  <a:cubicBezTo>
                    <a:pt x="239" y="38"/>
                    <a:pt x="235" y="31"/>
                    <a:pt x="226" y="31"/>
                  </a:cubicBezTo>
                  <a:cubicBezTo>
                    <a:pt x="221" y="31"/>
                    <a:pt x="218" y="33"/>
                    <a:pt x="216" y="37"/>
                  </a:cubicBezTo>
                  <a:cubicBezTo>
                    <a:pt x="214" y="40"/>
                    <a:pt x="213" y="46"/>
                    <a:pt x="213" y="53"/>
                  </a:cubicBezTo>
                  <a:lnTo>
                    <a:pt x="239" y="53"/>
                  </a:lnTo>
                  <a:close/>
                  <a:moveTo>
                    <a:pt x="291" y="85"/>
                  </a:moveTo>
                  <a:cubicBezTo>
                    <a:pt x="291" y="84"/>
                    <a:pt x="290" y="81"/>
                    <a:pt x="290" y="78"/>
                  </a:cubicBezTo>
                  <a:cubicBezTo>
                    <a:pt x="287" y="84"/>
                    <a:pt x="282" y="86"/>
                    <a:pt x="275" y="86"/>
                  </a:cubicBezTo>
                  <a:cubicBezTo>
                    <a:pt x="263" y="86"/>
                    <a:pt x="257" y="77"/>
                    <a:pt x="257" y="57"/>
                  </a:cubicBezTo>
                  <a:cubicBezTo>
                    <a:pt x="257" y="35"/>
                    <a:pt x="263" y="25"/>
                    <a:pt x="276" y="25"/>
                  </a:cubicBezTo>
                  <a:cubicBezTo>
                    <a:pt x="282" y="25"/>
                    <a:pt x="287" y="28"/>
                    <a:pt x="290" y="33"/>
                  </a:cubicBezTo>
                  <a:cubicBezTo>
                    <a:pt x="290" y="0"/>
                    <a:pt x="290" y="0"/>
                    <a:pt x="290" y="0"/>
                  </a:cubicBezTo>
                  <a:cubicBezTo>
                    <a:pt x="298" y="0"/>
                    <a:pt x="298" y="0"/>
                    <a:pt x="298" y="0"/>
                  </a:cubicBezTo>
                  <a:cubicBezTo>
                    <a:pt x="298" y="75"/>
                    <a:pt x="298" y="75"/>
                    <a:pt x="298" y="75"/>
                  </a:cubicBezTo>
                  <a:cubicBezTo>
                    <a:pt x="298" y="79"/>
                    <a:pt x="298" y="82"/>
                    <a:pt x="298" y="85"/>
                  </a:cubicBezTo>
                  <a:lnTo>
                    <a:pt x="291" y="85"/>
                  </a:lnTo>
                  <a:close/>
                  <a:moveTo>
                    <a:pt x="290" y="55"/>
                  </a:moveTo>
                  <a:cubicBezTo>
                    <a:pt x="290" y="48"/>
                    <a:pt x="289" y="42"/>
                    <a:pt x="288" y="38"/>
                  </a:cubicBezTo>
                  <a:cubicBezTo>
                    <a:pt x="286" y="33"/>
                    <a:pt x="283" y="31"/>
                    <a:pt x="277" y="31"/>
                  </a:cubicBezTo>
                  <a:cubicBezTo>
                    <a:pt x="273" y="31"/>
                    <a:pt x="270" y="33"/>
                    <a:pt x="267" y="37"/>
                  </a:cubicBezTo>
                  <a:cubicBezTo>
                    <a:pt x="265" y="40"/>
                    <a:pt x="264" y="47"/>
                    <a:pt x="264" y="57"/>
                  </a:cubicBezTo>
                  <a:cubicBezTo>
                    <a:pt x="264" y="73"/>
                    <a:pt x="268" y="81"/>
                    <a:pt x="277" y="81"/>
                  </a:cubicBezTo>
                  <a:cubicBezTo>
                    <a:pt x="286" y="81"/>
                    <a:pt x="290" y="72"/>
                    <a:pt x="290" y="55"/>
                  </a:cubicBezTo>
                  <a:close/>
                  <a:moveTo>
                    <a:pt x="398" y="85"/>
                  </a:moveTo>
                  <a:cubicBezTo>
                    <a:pt x="389" y="85"/>
                    <a:pt x="389" y="85"/>
                    <a:pt x="389" y="85"/>
                  </a:cubicBezTo>
                  <a:cubicBezTo>
                    <a:pt x="383" y="63"/>
                    <a:pt x="383" y="63"/>
                    <a:pt x="383" y="63"/>
                  </a:cubicBezTo>
                  <a:cubicBezTo>
                    <a:pt x="348" y="63"/>
                    <a:pt x="348" y="63"/>
                    <a:pt x="348" y="63"/>
                  </a:cubicBezTo>
                  <a:cubicBezTo>
                    <a:pt x="342" y="85"/>
                    <a:pt x="342" y="85"/>
                    <a:pt x="342" y="85"/>
                  </a:cubicBezTo>
                  <a:cubicBezTo>
                    <a:pt x="334" y="85"/>
                    <a:pt x="334" y="85"/>
                    <a:pt x="334" y="85"/>
                  </a:cubicBezTo>
                  <a:cubicBezTo>
                    <a:pt x="361" y="0"/>
                    <a:pt x="361" y="0"/>
                    <a:pt x="361" y="0"/>
                  </a:cubicBezTo>
                  <a:cubicBezTo>
                    <a:pt x="371" y="0"/>
                    <a:pt x="371" y="0"/>
                    <a:pt x="371" y="0"/>
                  </a:cubicBezTo>
                  <a:lnTo>
                    <a:pt x="398" y="85"/>
                  </a:lnTo>
                  <a:close/>
                  <a:moveTo>
                    <a:pt x="381" y="56"/>
                  </a:moveTo>
                  <a:cubicBezTo>
                    <a:pt x="366" y="5"/>
                    <a:pt x="366" y="5"/>
                    <a:pt x="366" y="5"/>
                  </a:cubicBezTo>
                  <a:cubicBezTo>
                    <a:pt x="350" y="56"/>
                    <a:pt x="350" y="56"/>
                    <a:pt x="350" y="56"/>
                  </a:cubicBezTo>
                  <a:lnTo>
                    <a:pt x="381" y="56"/>
                  </a:lnTo>
                  <a:close/>
                  <a:moveTo>
                    <a:pt x="443" y="85"/>
                  </a:moveTo>
                  <a:cubicBezTo>
                    <a:pt x="436" y="85"/>
                    <a:pt x="436" y="85"/>
                    <a:pt x="436" y="85"/>
                  </a:cubicBezTo>
                  <a:cubicBezTo>
                    <a:pt x="436" y="43"/>
                    <a:pt x="436" y="43"/>
                    <a:pt x="436" y="43"/>
                  </a:cubicBezTo>
                  <a:cubicBezTo>
                    <a:pt x="436" y="35"/>
                    <a:pt x="432" y="31"/>
                    <a:pt x="424" y="31"/>
                  </a:cubicBezTo>
                  <a:cubicBezTo>
                    <a:pt x="421" y="31"/>
                    <a:pt x="418" y="32"/>
                    <a:pt x="416" y="35"/>
                  </a:cubicBezTo>
                  <a:cubicBezTo>
                    <a:pt x="413" y="37"/>
                    <a:pt x="412" y="41"/>
                    <a:pt x="412" y="45"/>
                  </a:cubicBezTo>
                  <a:cubicBezTo>
                    <a:pt x="412" y="85"/>
                    <a:pt x="412" y="85"/>
                    <a:pt x="412" y="85"/>
                  </a:cubicBezTo>
                  <a:cubicBezTo>
                    <a:pt x="405" y="85"/>
                    <a:pt x="405" y="85"/>
                    <a:pt x="405" y="85"/>
                  </a:cubicBezTo>
                  <a:cubicBezTo>
                    <a:pt x="405" y="26"/>
                    <a:pt x="405" y="26"/>
                    <a:pt x="405" y="26"/>
                  </a:cubicBezTo>
                  <a:cubicBezTo>
                    <a:pt x="412" y="26"/>
                    <a:pt x="412" y="26"/>
                    <a:pt x="412" y="26"/>
                  </a:cubicBezTo>
                  <a:cubicBezTo>
                    <a:pt x="412" y="33"/>
                    <a:pt x="412" y="33"/>
                    <a:pt x="412" y="33"/>
                  </a:cubicBezTo>
                  <a:cubicBezTo>
                    <a:pt x="415" y="28"/>
                    <a:pt x="420" y="25"/>
                    <a:pt x="426" y="25"/>
                  </a:cubicBezTo>
                  <a:cubicBezTo>
                    <a:pt x="437" y="25"/>
                    <a:pt x="443" y="32"/>
                    <a:pt x="443" y="43"/>
                  </a:cubicBezTo>
                  <a:lnTo>
                    <a:pt x="443" y="85"/>
                  </a:lnTo>
                  <a:close/>
                  <a:moveTo>
                    <a:pt x="481" y="42"/>
                  </a:moveTo>
                  <a:cubicBezTo>
                    <a:pt x="481" y="35"/>
                    <a:pt x="478" y="31"/>
                    <a:pt x="472" y="31"/>
                  </a:cubicBezTo>
                  <a:cubicBezTo>
                    <a:pt x="466" y="31"/>
                    <a:pt x="462" y="34"/>
                    <a:pt x="462" y="39"/>
                  </a:cubicBezTo>
                  <a:cubicBezTo>
                    <a:pt x="462" y="42"/>
                    <a:pt x="463" y="44"/>
                    <a:pt x="464" y="45"/>
                  </a:cubicBezTo>
                  <a:cubicBezTo>
                    <a:pt x="465" y="47"/>
                    <a:pt x="468" y="49"/>
                    <a:pt x="473" y="51"/>
                  </a:cubicBezTo>
                  <a:cubicBezTo>
                    <a:pt x="480" y="55"/>
                    <a:pt x="484" y="58"/>
                    <a:pt x="486" y="61"/>
                  </a:cubicBezTo>
                  <a:cubicBezTo>
                    <a:pt x="488" y="64"/>
                    <a:pt x="490" y="67"/>
                    <a:pt x="490" y="71"/>
                  </a:cubicBezTo>
                  <a:cubicBezTo>
                    <a:pt x="490" y="76"/>
                    <a:pt x="488" y="79"/>
                    <a:pt x="485" y="82"/>
                  </a:cubicBezTo>
                  <a:cubicBezTo>
                    <a:pt x="481" y="85"/>
                    <a:pt x="477" y="86"/>
                    <a:pt x="472" y="86"/>
                  </a:cubicBezTo>
                  <a:cubicBezTo>
                    <a:pt x="460" y="86"/>
                    <a:pt x="454" y="81"/>
                    <a:pt x="454" y="68"/>
                  </a:cubicBezTo>
                  <a:cubicBezTo>
                    <a:pt x="454" y="68"/>
                    <a:pt x="454" y="68"/>
                    <a:pt x="454" y="68"/>
                  </a:cubicBezTo>
                  <a:cubicBezTo>
                    <a:pt x="461" y="68"/>
                    <a:pt x="461" y="68"/>
                    <a:pt x="461" y="68"/>
                  </a:cubicBezTo>
                  <a:cubicBezTo>
                    <a:pt x="461" y="77"/>
                    <a:pt x="465" y="81"/>
                    <a:pt x="472" y="81"/>
                  </a:cubicBezTo>
                  <a:cubicBezTo>
                    <a:pt x="478" y="81"/>
                    <a:pt x="482" y="77"/>
                    <a:pt x="482" y="71"/>
                  </a:cubicBezTo>
                  <a:cubicBezTo>
                    <a:pt x="482" y="69"/>
                    <a:pt x="481" y="66"/>
                    <a:pt x="480" y="65"/>
                  </a:cubicBezTo>
                  <a:cubicBezTo>
                    <a:pt x="479" y="63"/>
                    <a:pt x="475" y="61"/>
                    <a:pt x="470" y="58"/>
                  </a:cubicBezTo>
                  <a:cubicBezTo>
                    <a:pt x="464" y="55"/>
                    <a:pt x="460" y="52"/>
                    <a:pt x="458" y="50"/>
                  </a:cubicBezTo>
                  <a:cubicBezTo>
                    <a:pt x="456" y="47"/>
                    <a:pt x="455" y="44"/>
                    <a:pt x="455" y="40"/>
                  </a:cubicBezTo>
                  <a:cubicBezTo>
                    <a:pt x="455" y="36"/>
                    <a:pt x="456" y="32"/>
                    <a:pt x="459" y="29"/>
                  </a:cubicBezTo>
                  <a:cubicBezTo>
                    <a:pt x="463" y="27"/>
                    <a:pt x="467" y="25"/>
                    <a:pt x="472" y="25"/>
                  </a:cubicBezTo>
                  <a:cubicBezTo>
                    <a:pt x="475" y="25"/>
                    <a:pt x="478" y="26"/>
                    <a:pt x="481" y="26"/>
                  </a:cubicBezTo>
                  <a:cubicBezTo>
                    <a:pt x="485" y="28"/>
                    <a:pt x="489" y="32"/>
                    <a:pt x="489" y="42"/>
                  </a:cubicBezTo>
                  <a:lnTo>
                    <a:pt x="481" y="42"/>
                  </a:lnTo>
                  <a:close/>
                  <a:moveTo>
                    <a:pt x="572" y="26"/>
                  </a:moveTo>
                  <a:cubicBezTo>
                    <a:pt x="555" y="85"/>
                    <a:pt x="555" y="85"/>
                    <a:pt x="555" y="85"/>
                  </a:cubicBezTo>
                  <a:cubicBezTo>
                    <a:pt x="546" y="85"/>
                    <a:pt x="546" y="85"/>
                    <a:pt x="546" y="85"/>
                  </a:cubicBezTo>
                  <a:cubicBezTo>
                    <a:pt x="538" y="56"/>
                    <a:pt x="533" y="38"/>
                    <a:pt x="533" y="33"/>
                  </a:cubicBezTo>
                  <a:cubicBezTo>
                    <a:pt x="531" y="40"/>
                    <a:pt x="527" y="57"/>
                    <a:pt x="519" y="85"/>
                  </a:cubicBezTo>
                  <a:cubicBezTo>
                    <a:pt x="510" y="85"/>
                    <a:pt x="510" y="85"/>
                    <a:pt x="510" y="85"/>
                  </a:cubicBezTo>
                  <a:cubicBezTo>
                    <a:pt x="495" y="26"/>
                    <a:pt x="495" y="26"/>
                    <a:pt x="495" y="26"/>
                  </a:cubicBezTo>
                  <a:cubicBezTo>
                    <a:pt x="502" y="26"/>
                    <a:pt x="502" y="26"/>
                    <a:pt x="502" y="26"/>
                  </a:cubicBezTo>
                  <a:cubicBezTo>
                    <a:pt x="515" y="78"/>
                    <a:pt x="515" y="78"/>
                    <a:pt x="515" y="78"/>
                  </a:cubicBezTo>
                  <a:cubicBezTo>
                    <a:pt x="528" y="26"/>
                    <a:pt x="528" y="26"/>
                    <a:pt x="528" y="26"/>
                  </a:cubicBezTo>
                  <a:cubicBezTo>
                    <a:pt x="538" y="26"/>
                    <a:pt x="538" y="26"/>
                    <a:pt x="538" y="26"/>
                  </a:cubicBezTo>
                  <a:cubicBezTo>
                    <a:pt x="551" y="78"/>
                    <a:pt x="551" y="78"/>
                    <a:pt x="551" y="78"/>
                  </a:cubicBezTo>
                  <a:cubicBezTo>
                    <a:pt x="565" y="26"/>
                    <a:pt x="565" y="26"/>
                    <a:pt x="565" y="26"/>
                  </a:cubicBezTo>
                  <a:lnTo>
                    <a:pt x="572" y="26"/>
                  </a:lnTo>
                  <a:close/>
                  <a:moveTo>
                    <a:pt x="617" y="58"/>
                  </a:moveTo>
                  <a:cubicBezTo>
                    <a:pt x="583" y="58"/>
                    <a:pt x="583" y="58"/>
                    <a:pt x="583" y="58"/>
                  </a:cubicBezTo>
                  <a:cubicBezTo>
                    <a:pt x="583" y="73"/>
                    <a:pt x="588" y="81"/>
                    <a:pt x="597" y="81"/>
                  </a:cubicBezTo>
                  <a:cubicBezTo>
                    <a:pt x="605" y="81"/>
                    <a:pt x="609" y="75"/>
                    <a:pt x="610" y="67"/>
                  </a:cubicBezTo>
                  <a:cubicBezTo>
                    <a:pt x="617" y="67"/>
                    <a:pt x="617" y="67"/>
                    <a:pt x="617" y="67"/>
                  </a:cubicBezTo>
                  <a:cubicBezTo>
                    <a:pt x="617" y="73"/>
                    <a:pt x="615" y="77"/>
                    <a:pt x="611" y="81"/>
                  </a:cubicBezTo>
                  <a:cubicBezTo>
                    <a:pt x="608" y="85"/>
                    <a:pt x="603" y="86"/>
                    <a:pt x="597" y="86"/>
                  </a:cubicBezTo>
                  <a:cubicBezTo>
                    <a:pt x="590" y="86"/>
                    <a:pt x="584" y="84"/>
                    <a:pt x="581" y="79"/>
                  </a:cubicBezTo>
                  <a:cubicBezTo>
                    <a:pt x="577" y="74"/>
                    <a:pt x="576" y="66"/>
                    <a:pt x="576" y="55"/>
                  </a:cubicBezTo>
                  <a:cubicBezTo>
                    <a:pt x="576" y="35"/>
                    <a:pt x="582" y="25"/>
                    <a:pt x="597" y="25"/>
                  </a:cubicBezTo>
                  <a:cubicBezTo>
                    <a:pt x="610" y="25"/>
                    <a:pt x="617" y="34"/>
                    <a:pt x="617" y="51"/>
                  </a:cubicBezTo>
                  <a:lnTo>
                    <a:pt x="617" y="58"/>
                  </a:lnTo>
                  <a:close/>
                  <a:moveTo>
                    <a:pt x="610" y="53"/>
                  </a:moveTo>
                  <a:cubicBezTo>
                    <a:pt x="610" y="38"/>
                    <a:pt x="606" y="31"/>
                    <a:pt x="597" y="31"/>
                  </a:cubicBezTo>
                  <a:cubicBezTo>
                    <a:pt x="592" y="31"/>
                    <a:pt x="588" y="33"/>
                    <a:pt x="586" y="37"/>
                  </a:cubicBezTo>
                  <a:cubicBezTo>
                    <a:pt x="584" y="40"/>
                    <a:pt x="583" y="46"/>
                    <a:pt x="583" y="53"/>
                  </a:cubicBezTo>
                  <a:lnTo>
                    <a:pt x="610" y="53"/>
                  </a:lnTo>
                  <a:close/>
                  <a:moveTo>
                    <a:pt x="653" y="33"/>
                  </a:moveTo>
                  <a:cubicBezTo>
                    <a:pt x="651" y="33"/>
                    <a:pt x="651" y="33"/>
                    <a:pt x="651" y="33"/>
                  </a:cubicBezTo>
                  <a:cubicBezTo>
                    <a:pt x="647" y="33"/>
                    <a:pt x="644" y="34"/>
                    <a:pt x="642" y="35"/>
                  </a:cubicBezTo>
                  <a:cubicBezTo>
                    <a:pt x="639" y="37"/>
                    <a:pt x="637" y="42"/>
                    <a:pt x="637" y="47"/>
                  </a:cubicBezTo>
                  <a:cubicBezTo>
                    <a:pt x="637" y="85"/>
                    <a:pt x="637" y="85"/>
                    <a:pt x="637" y="85"/>
                  </a:cubicBezTo>
                  <a:cubicBezTo>
                    <a:pt x="629" y="85"/>
                    <a:pt x="629" y="85"/>
                    <a:pt x="629" y="85"/>
                  </a:cubicBezTo>
                  <a:cubicBezTo>
                    <a:pt x="629" y="34"/>
                    <a:pt x="629" y="34"/>
                    <a:pt x="629" y="34"/>
                  </a:cubicBezTo>
                  <a:cubicBezTo>
                    <a:pt x="629" y="33"/>
                    <a:pt x="629" y="30"/>
                    <a:pt x="629" y="26"/>
                  </a:cubicBezTo>
                  <a:cubicBezTo>
                    <a:pt x="635" y="26"/>
                    <a:pt x="635" y="26"/>
                    <a:pt x="635" y="26"/>
                  </a:cubicBezTo>
                  <a:cubicBezTo>
                    <a:pt x="636" y="29"/>
                    <a:pt x="636" y="32"/>
                    <a:pt x="636" y="35"/>
                  </a:cubicBezTo>
                  <a:cubicBezTo>
                    <a:pt x="639" y="28"/>
                    <a:pt x="645" y="25"/>
                    <a:pt x="653" y="25"/>
                  </a:cubicBezTo>
                  <a:lnTo>
                    <a:pt x="653" y="33"/>
                  </a:lnTo>
                  <a:close/>
                  <a:moveTo>
                    <a:pt x="685" y="42"/>
                  </a:moveTo>
                  <a:cubicBezTo>
                    <a:pt x="685" y="35"/>
                    <a:pt x="681" y="31"/>
                    <a:pt x="675" y="31"/>
                  </a:cubicBezTo>
                  <a:cubicBezTo>
                    <a:pt x="670" y="31"/>
                    <a:pt x="666" y="34"/>
                    <a:pt x="666" y="39"/>
                  </a:cubicBezTo>
                  <a:cubicBezTo>
                    <a:pt x="666" y="42"/>
                    <a:pt x="666" y="44"/>
                    <a:pt x="667" y="45"/>
                  </a:cubicBezTo>
                  <a:cubicBezTo>
                    <a:pt x="669" y="47"/>
                    <a:pt x="672" y="49"/>
                    <a:pt x="676" y="51"/>
                  </a:cubicBezTo>
                  <a:cubicBezTo>
                    <a:pt x="683" y="55"/>
                    <a:pt x="688" y="58"/>
                    <a:pt x="690" y="61"/>
                  </a:cubicBezTo>
                  <a:cubicBezTo>
                    <a:pt x="692" y="64"/>
                    <a:pt x="693" y="67"/>
                    <a:pt x="693" y="71"/>
                  </a:cubicBezTo>
                  <a:cubicBezTo>
                    <a:pt x="693" y="76"/>
                    <a:pt x="691" y="79"/>
                    <a:pt x="688" y="82"/>
                  </a:cubicBezTo>
                  <a:cubicBezTo>
                    <a:pt x="685" y="85"/>
                    <a:pt x="681" y="86"/>
                    <a:pt x="675" y="86"/>
                  </a:cubicBezTo>
                  <a:cubicBezTo>
                    <a:pt x="663" y="86"/>
                    <a:pt x="657" y="81"/>
                    <a:pt x="657" y="68"/>
                  </a:cubicBezTo>
                  <a:cubicBezTo>
                    <a:pt x="657" y="68"/>
                    <a:pt x="657" y="68"/>
                    <a:pt x="657" y="68"/>
                  </a:cubicBezTo>
                  <a:cubicBezTo>
                    <a:pt x="665" y="68"/>
                    <a:pt x="665" y="68"/>
                    <a:pt x="665" y="68"/>
                  </a:cubicBezTo>
                  <a:cubicBezTo>
                    <a:pt x="665" y="77"/>
                    <a:pt x="668" y="81"/>
                    <a:pt x="675" y="81"/>
                  </a:cubicBezTo>
                  <a:cubicBezTo>
                    <a:pt x="681" y="81"/>
                    <a:pt x="686" y="77"/>
                    <a:pt x="686" y="71"/>
                  </a:cubicBezTo>
                  <a:cubicBezTo>
                    <a:pt x="686" y="69"/>
                    <a:pt x="685" y="66"/>
                    <a:pt x="683" y="65"/>
                  </a:cubicBezTo>
                  <a:cubicBezTo>
                    <a:pt x="682" y="63"/>
                    <a:pt x="679" y="61"/>
                    <a:pt x="674" y="58"/>
                  </a:cubicBezTo>
                  <a:cubicBezTo>
                    <a:pt x="668" y="55"/>
                    <a:pt x="663" y="52"/>
                    <a:pt x="661" y="50"/>
                  </a:cubicBezTo>
                  <a:cubicBezTo>
                    <a:pt x="659" y="47"/>
                    <a:pt x="658" y="44"/>
                    <a:pt x="658" y="40"/>
                  </a:cubicBezTo>
                  <a:cubicBezTo>
                    <a:pt x="658" y="36"/>
                    <a:pt x="660" y="32"/>
                    <a:pt x="663" y="29"/>
                  </a:cubicBezTo>
                  <a:cubicBezTo>
                    <a:pt x="666" y="27"/>
                    <a:pt x="670" y="25"/>
                    <a:pt x="675" y="25"/>
                  </a:cubicBezTo>
                  <a:cubicBezTo>
                    <a:pt x="679" y="25"/>
                    <a:pt x="682" y="26"/>
                    <a:pt x="684" y="26"/>
                  </a:cubicBezTo>
                  <a:cubicBezTo>
                    <a:pt x="689" y="28"/>
                    <a:pt x="692" y="32"/>
                    <a:pt x="692" y="42"/>
                  </a:cubicBezTo>
                  <a:lnTo>
                    <a:pt x="685" y="4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grpSp>
    </p:spTree>
    <p:extLst>
      <p:ext uri="{BB962C8B-B14F-4D97-AF65-F5344CB8AC3E}">
        <p14:creationId xmlns:p14="http://schemas.microsoft.com/office/powerpoint/2010/main" val="1942339981"/>
      </p:ext>
    </p:extLst>
  </p:cSld>
  <p:clrMapOvr>
    <a:masterClrMapping/>
  </p:clrMapOvr>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Agilent 4:3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190" y="246890"/>
            <a:ext cx="8398948" cy="926767"/>
          </a:xfrm>
        </p:spPr>
        <p:txBody>
          <a:bodyPr anchor="t" anchorCtr="0">
            <a:normAutofit/>
          </a:bodyPr>
          <a:lstStyle>
            <a:lvl1pPr>
              <a:defRPr sz="2800" b="0" i="0">
                <a:latin typeface="Arial" panose="020B0604020202020204" pitchFamily="34" charset="0"/>
                <a:ea typeface="Roboto Medium" panose="02000000000000000000" pitchFamily="2"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77190" y="1289304"/>
            <a:ext cx="8398948" cy="4672584"/>
          </a:xfrm>
        </p:spPr>
        <p:txBody>
          <a:bodyPr/>
          <a:lstStyle>
            <a:lvl1pPr>
              <a:defRPr sz="2100">
                <a:latin typeface="Arial" panose="020B0604020202020204" pitchFamily="34" charset="0"/>
              </a:defRPr>
            </a:lvl1pPr>
            <a:lvl2pPr marL="137160" indent="-137160">
              <a:defRPr sz="1900">
                <a:latin typeface="Arial" panose="020B0604020202020204" pitchFamily="34" charset="0"/>
              </a:defRPr>
            </a:lvl2pPr>
            <a:lvl3pPr marL="346075" indent="-157163">
              <a:defRPr sz="1700">
                <a:latin typeface="Arial" panose="020B0604020202020204" pitchFamily="34" charset="0"/>
              </a:defRPr>
            </a:lvl3pPr>
            <a:lvl4pPr marL="470297" indent="-126206">
              <a:defRPr sz="1700">
                <a:latin typeface="Arial" panose="020B0604020202020204" pitchFamily="34" charset="0"/>
              </a:defRPr>
            </a:lvl4pPr>
            <a:lvl5pPr marL="627063" indent="-136525">
              <a:defRPr sz="1500">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0" y="6616700"/>
            <a:ext cx="795528" cy="118872"/>
          </a:xfrm>
        </p:spPr>
        <p:txBody>
          <a:bodyPr/>
          <a:lstStyle>
            <a:lvl1pPr algn="l">
              <a:defRPr sz="700">
                <a:solidFill>
                  <a:schemeClr val="bg1"/>
                </a:solidFill>
              </a:defRPr>
            </a:lvl1pPr>
          </a:lstStyle>
          <a:p>
            <a:r>
              <a:rPr lang="en-US"/>
              <a:t>April 2016</a:t>
            </a:r>
            <a:endParaRPr lang="en-US" dirty="0"/>
          </a:p>
        </p:txBody>
      </p:sp>
      <p:sp>
        <p:nvSpPr>
          <p:cNvPr id="5" name="Footer Placeholder 4"/>
          <p:cNvSpPr>
            <a:spLocks noGrp="1"/>
          </p:cNvSpPr>
          <p:nvPr>
            <p:ph type="ftr" sz="quarter" idx="11"/>
          </p:nvPr>
        </p:nvSpPr>
        <p:spPr>
          <a:xfrm>
            <a:off x="1961388" y="6619947"/>
            <a:ext cx="4046220" cy="118872"/>
          </a:xfrm>
        </p:spPr>
        <p:txBody>
          <a:bodyPr/>
          <a:lstStyle>
            <a:lvl1pPr algn="l">
              <a:defRPr sz="700">
                <a:solidFill>
                  <a:schemeClr val="bg1"/>
                </a:solidFill>
              </a:defRPr>
            </a:lvl1pPr>
          </a:lstStyle>
          <a:p>
            <a:r>
              <a:rPr lang="en-US"/>
              <a:t>Company Profile</a:t>
            </a:r>
            <a:endParaRPr lang="en-US" dirty="0"/>
          </a:p>
        </p:txBody>
      </p:sp>
      <p:sp>
        <p:nvSpPr>
          <p:cNvPr id="6" name="Slide Number Placeholder 5"/>
          <p:cNvSpPr>
            <a:spLocks noGrp="1"/>
          </p:cNvSpPr>
          <p:nvPr>
            <p:ph type="sldNum" sz="quarter" idx="12"/>
          </p:nvPr>
        </p:nvSpPr>
        <p:spPr>
          <a:xfrm>
            <a:off x="377190" y="6620256"/>
            <a:ext cx="397764" cy="118872"/>
          </a:xfrm>
        </p:spPr>
        <p:txBody>
          <a:bodyPr/>
          <a:lstStyle>
            <a:lvl1pPr>
              <a:defRPr sz="700"/>
            </a:lvl1pPr>
          </a:lstStyle>
          <a:p>
            <a:fld id="{CBD803B2-A378-42BD-B5EC-F7748F169FE0}" type="slidenum">
              <a:rPr lang="en-US" smtClean="0"/>
              <a:pPr/>
              <a:t>‹#›</a:t>
            </a:fld>
            <a:endParaRPr lang="en-US" dirty="0"/>
          </a:p>
        </p:txBody>
      </p:sp>
    </p:spTree>
    <p:extLst>
      <p:ext uri="{BB962C8B-B14F-4D97-AF65-F5344CB8AC3E}">
        <p14:creationId xmlns:p14="http://schemas.microsoft.com/office/powerpoint/2010/main" val="186145677"/>
      </p:ext>
    </p:extLst>
  </p:cSld>
  <p:clrMapOvr>
    <a:masterClrMapping/>
  </p:clrMapOvr>
  <p:hf hdr="0" ftr="0" dt="0"/>
  <p:extLst mod="1">
    <p:ext uri="{DCECCB84-F9BA-43D5-87BE-67443E8EF086}">
      <p15:sldGuideLst xmlns:p15="http://schemas.microsoft.com/office/powerpoint/2012/main">
        <p15:guide id="3" orient="horz" pos="2160">
          <p15:clr>
            <a:srgbClr val="FBAE40"/>
          </p15:clr>
        </p15:guide>
        <p15:guide id="4" pos="288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Agilent 4:3 Content Sub">
    <p:spTree>
      <p:nvGrpSpPr>
        <p:cNvPr id="1" name=""/>
        <p:cNvGrpSpPr/>
        <p:nvPr/>
      </p:nvGrpSpPr>
      <p:grpSpPr>
        <a:xfrm>
          <a:off x="0" y="0"/>
          <a:ext cx="0" cy="0"/>
          <a:chOff x="0" y="0"/>
          <a:chExt cx="0" cy="0"/>
        </a:xfrm>
      </p:grpSpPr>
      <p:sp>
        <p:nvSpPr>
          <p:cNvPr id="3" name="Content Placeholder 2"/>
          <p:cNvSpPr>
            <a:spLocks noGrp="1"/>
          </p:cNvSpPr>
          <p:nvPr>
            <p:ph idx="1"/>
          </p:nvPr>
        </p:nvSpPr>
        <p:spPr>
          <a:xfrm>
            <a:off x="377190" y="1289304"/>
            <a:ext cx="8398948" cy="4672584"/>
          </a:xfrm>
        </p:spPr>
        <p:txBody>
          <a:bodyPr/>
          <a:lstStyle>
            <a:lvl1pPr>
              <a:defRPr sz="2100">
                <a:latin typeface="Arial" panose="020B0604020202020204" pitchFamily="34" charset="0"/>
              </a:defRPr>
            </a:lvl1pPr>
            <a:lvl2pPr marL="137160" indent="-137160">
              <a:defRPr sz="1900">
                <a:latin typeface="Arial" panose="020B0604020202020204" pitchFamily="34" charset="0"/>
              </a:defRPr>
            </a:lvl2pPr>
            <a:lvl3pPr marL="346075" indent="-157163">
              <a:defRPr sz="1700">
                <a:latin typeface="Arial" panose="020B0604020202020204" pitchFamily="34" charset="0"/>
              </a:defRPr>
            </a:lvl3pPr>
            <a:lvl4pPr marL="470297" indent="-125016">
              <a:defRPr sz="1700">
                <a:latin typeface="Arial" panose="020B0604020202020204" pitchFamily="34" charset="0"/>
              </a:defRPr>
            </a:lvl4pPr>
            <a:lvl5pPr marL="627063" indent="-136525">
              <a:defRPr sz="1500">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0" y="6616700"/>
            <a:ext cx="795528" cy="118872"/>
          </a:xfrm>
        </p:spPr>
        <p:txBody>
          <a:bodyPr/>
          <a:lstStyle>
            <a:lvl1pPr algn="l">
              <a:defRPr sz="700">
                <a:solidFill>
                  <a:schemeClr val="bg1"/>
                </a:solidFill>
              </a:defRPr>
            </a:lvl1pPr>
          </a:lstStyle>
          <a:p>
            <a:r>
              <a:rPr lang="en-US"/>
              <a:t>April 2016</a:t>
            </a:r>
            <a:endParaRPr lang="en-US" dirty="0"/>
          </a:p>
        </p:txBody>
      </p:sp>
      <p:sp>
        <p:nvSpPr>
          <p:cNvPr id="5" name="Footer Placeholder 4"/>
          <p:cNvSpPr>
            <a:spLocks noGrp="1"/>
          </p:cNvSpPr>
          <p:nvPr>
            <p:ph type="ftr" sz="quarter" idx="11"/>
          </p:nvPr>
        </p:nvSpPr>
        <p:spPr>
          <a:xfrm>
            <a:off x="1961388" y="6619947"/>
            <a:ext cx="4046220" cy="118872"/>
          </a:xfrm>
        </p:spPr>
        <p:txBody>
          <a:bodyPr/>
          <a:lstStyle>
            <a:lvl1pPr algn="l">
              <a:defRPr sz="700">
                <a:solidFill>
                  <a:schemeClr val="bg1"/>
                </a:solidFill>
              </a:defRPr>
            </a:lvl1pPr>
          </a:lstStyle>
          <a:p>
            <a:r>
              <a:rPr lang="en-US"/>
              <a:t>Company Profile</a:t>
            </a:r>
            <a:endParaRPr lang="en-US" dirty="0"/>
          </a:p>
        </p:txBody>
      </p:sp>
      <p:sp>
        <p:nvSpPr>
          <p:cNvPr id="6" name="Slide Number Placeholder 5"/>
          <p:cNvSpPr>
            <a:spLocks noGrp="1"/>
          </p:cNvSpPr>
          <p:nvPr>
            <p:ph type="sldNum" sz="quarter" idx="12"/>
          </p:nvPr>
        </p:nvSpPr>
        <p:spPr>
          <a:xfrm>
            <a:off x="377190" y="6620256"/>
            <a:ext cx="397764" cy="118872"/>
          </a:xfrm>
        </p:spPr>
        <p:txBody>
          <a:bodyPr/>
          <a:lstStyle>
            <a:lvl1pPr>
              <a:defRPr sz="700"/>
            </a:lvl1pPr>
          </a:lstStyle>
          <a:p>
            <a:fld id="{CBD803B2-A378-42BD-B5EC-F7748F169FE0}" type="slidenum">
              <a:rPr lang="en-US" smtClean="0"/>
              <a:pPr/>
              <a:t>‹#›</a:t>
            </a:fld>
            <a:endParaRPr lang="en-US" dirty="0"/>
          </a:p>
        </p:txBody>
      </p:sp>
      <p:sp>
        <p:nvSpPr>
          <p:cNvPr id="59" name="Text Placeholder 58"/>
          <p:cNvSpPr>
            <a:spLocks noGrp="1"/>
          </p:cNvSpPr>
          <p:nvPr>
            <p:ph type="body" sz="quarter" idx="13" hasCustomPrompt="1"/>
          </p:nvPr>
        </p:nvSpPr>
        <p:spPr>
          <a:xfrm>
            <a:off x="377429" y="731520"/>
            <a:ext cx="8398713" cy="390099"/>
          </a:xfrm>
        </p:spPr>
        <p:txBody>
          <a:bodyPr>
            <a:normAutofit/>
          </a:bodyPr>
          <a:lstStyle>
            <a:lvl1pPr>
              <a:defRPr sz="2400">
                <a:solidFill>
                  <a:schemeClr val="tx2"/>
                </a:solidFill>
                <a:latin typeface="Arial" panose="020B0604020202020204" pitchFamily="34" charset="0"/>
                <a:ea typeface="Roboto" pitchFamily="2" charset="0"/>
              </a:defRPr>
            </a:lvl1pPr>
            <a:lvl2pPr marL="0" indent="0">
              <a:buNone/>
              <a:defRPr>
                <a:solidFill>
                  <a:schemeClr val="accent1"/>
                </a:solidFill>
                <a:latin typeface="Roboto" pitchFamily="2" charset="0"/>
                <a:ea typeface="Roboto" pitchFamily="2" charset="0"/>
              </a:defRPr>
            </a:lvl2pPr>
          </a:lstStyle>
          <a:p>
            <a:pPr lvl="0"/>
            <a:r>
              <a:rPr lang="en-US" dirty="0"/>
              <a:t>Subhead goes here</a:t>
            </a:r>
          </a:p>
        </p:txBody>
      </p:sp>
      <p:sp>
        <p:nvSpPr>
          <p:cNvPr id="9" name="Title 1"/>
          <p:cNvSpPr>
            <a:spLocks noGrp="1"/>
          </p:cNvSpPr>
          <p:nvPr>
            <p:ph type="title" hasCustomPrompt="1"/>
          </p:nvPr>
        </p:nvSpPr>
        <p:spPr>
          <a:xfrm>
            <a:off x="377190" y="246888"/>
            <a:ext cx="8398948" cy="484632"/>
          </a:xfrm>
        </p:spPr>
        <p:txBody>
          <a:bodyPr anchor="t" anchorCtr="0">
            <a:normAutofit/>
          </a:bodyPr>
          <a:lstStyle>
            <a:lvl1pPr>
              <a:defRPr sz="2800" b="0" i="0">
                <a:latin typeface="Arial" panose="020B0604020202020204" pitchFamily="34" charset="0"/>
                <a:ea typeface="Roboto Medium" panose="02000000000000000000"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021187769"/>
      </p:ext>
    </p:extLst>
  </p:cSld>
  <p:clrMapOvr>
    <a:masterClrMapping/>
  </p:clrMapOvr>
  <p:hf hdr="0" ftr="0" dt="0"/>
  <p:extLst mod="1">
    <p:ext uri="{DCECCB84-F9BA-43D5-87BE-67443E8EF086}">
      <p15:sldGuideLst xmlns:p15="http://schemas.microsoft.com/office/powerpoint/2012/main">
        <p15:guide id="3" orient="horz" pos="2160">
          <p15:clr>
            <a:srgbClr val="FBAE40"/>
          </p15:clr>
        </p15:guide>
        <p15:guide id="4" pos="288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Agilent 4:3 Title Only">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22960" y="6616700"/>
            <a:ext cx="795528" cy="118872"/>
          </a:xfrm>
        </p:spPr>
        <p:txBody>
          <a:bodyPr/>
          <a:lstStyle>
            <a:lvl1pPr algn="l">
              <a:defRPr sz="700">
                <a:solidFill>
                  <a:schemeClr val="bg1"/>
                </a:solidFill>
              </a:defRPr>
            </a:lvl1pPr>
          </a:lstStyle>
          <a:p>
            <a:r>
              <a:rPr lang="en-US"/>
              <a:t>April 2016</a:t>
            </a:r>
            <a:endParaRPr lang="en-US" dirty="0"/>
          </a:p>
        </p:txBody>
      </p:sp>
      <p:sp>
        <p:nvSpPr>
          <p:cNvPr id="5" name="Footer Placeholder 4"/>
          <p:cNvSpPr>
            <a:spLocks noGrp="1"/>
          </p:cNvSpPr>
          <p:nvPr>
            <p:ph type="ftr" sz="quarter" idx="11"/>
          </p:nvPr>
        </p:nvSpPr>
        <p:spPr>
          <a:xfrm>
            <a:off x="1961388" y="6619947"/>
            <a:ext cx="4046220" cy="118872"/>
          </a:xfrm>
        </p:spPr>
        <p:txBody>
          <a:bodyPr/>
          <a:lstStyle>
            <a:lvl1pPr algn="l">
              <a:defRPr sz="700">
                <a:solidFill>
                  <a:schemeClr val="bg1"/>
                </a:solidFill>
              </a:defRPr>
            </a:lvl1pPr>
          </a:lstStyle>
          <a:p>
            <a:r>
              <a:rPr lang="en-US"/>
              <a:t>Company Profile</a:t>
            </a:r>
            <a:endParaRPr lang="en-US" dirty="0"/>
          </a:p>
        </p:txBody>
      </p:sp>
      <p:sp>
        <p:nvSpPr>
          <p:cNvPr id="6" name="Slide Number Placeholder 5"/>
          <p:cNvSpPr>
            <a:spLocks noGrp="1"/>
          </p:cNvSpPr>
          <p:nvPr>
            <p:ph type="sldNum" sz="quarter" idx="12"/>
          </p:nvPr>
        </p:nvSpPr>
        <p:spPr>
          <a:xfrm>
            <a:off x="377190" y="6620256"/>
            <a:ext cx="397764" cy="118872"/>
          </a:xfrm>
        </p:spPr>
        <p:txBody>
          <a:bodyPr/>
          <a:lstStyle>
            <a:lvl1pPr>
              <a:defRPr sz="700"/>
            </a:lvl1pPr>
          </a:lstStyle>
          <a:p>
            <a:fld id="{CBD803B2-A378-42BD-B5EC-F7748F169FE0}" type="slidenum">
              <a:rPr lang="en-US" smtClean="0"/>
              <a:pPr/>
              <a:t>‹#›</a:t>
            </a:fld>
            <a:endParaRPr lang="en-US" dirty="0"/>
          </a:p>
        </p:txBody>
      </p:sp>
      <p:sp>
        <p:nvSpPr>
          <p:cNvPr id="9" name="Title 1"/>
          <p:cNvSpPr>
            <a:spLocks noGrp="1"/>
          </p:cNvSpPr>
          <p:nvPr>
            <p:ph type="title" hasCustomPrompt="1"/>
          </p:nvPr>
        </p:nvSpPr>
        <p:spPr>
          <a:xfrm>
            <a:off x="377190" y="246888"/>
            <a:ext cx="8398948" cy="923544"/>
          </a:xfrm>
        </p:spPr>
        <p:txBody>
          <a:bodyPr anchor="t" anchorCtr="0">
            <a:normAutofit/>
          </a:bodyPr>
          <a:lstStyle>
            <a:lvl1pPr>
              <a:defRPr sz="2800" b="0" i="0">
                <a:latin typeface="Arial" panose="020B0604020202020204" pitchFamily="34" charset="0"/>
                <a:ea typeface="Roboto Medium" panose="02000000000000000000"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78318971"/>
      </p:ext>
    </p:extLst>
  </p:cSld>
  <p:clrMapOvr>
    <a:masterClrMapping/>
  </p:clrMapOvr>
  <p:hf hdr="0" ftr="0" dt="0"/>
  <p:extLst mod="1">
    <p:ext uri="{DCECCB84-F9BA-43D5-87BE-67443E8EF086}">
      <p15:sldGuideLst xmlns:p15="http://schemas.microsoft.com/office/powerpoint/2012/main">
        <p15:guide id="3" orient="horz" pos="2160">
          <p15:clr>
            <a:srgbClr val="FBAE40"/>
          </p15:clr>
        </p15:guide>
        <p15:guide id="4" pos="288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Agilent 4:3 Title Sub Only">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22960" y="6616700"/>
            <a:ext cx="795528" cy="118872"/>
          </a:xfrm>
        </p:spPr>
        <p:txBody>
          <a:bodyPr/>
          <a:lstStyle>
            <a:lvl1pPr algn="l">
              <a:defRPr sz="700">
                <a:solidFill>
                  <a:schemeClr val="bg1"/>
                </a:solidFill>
              </a:defRPr>
            </a:lvl1pPr>
          </a:lstStyle>
          <a:p>
            <a:r>
              <a:rPr lang="en-US"/>
              <a:t>April 2016</a:t>
            </a:r>
            <a:endParaRPr lang="en-US" dirty="0"/>
          </a:p>
        </p:txBody>
      </p:sp>
      <p:sp>
        <p:nvSpPr>
          <p:cNvPr id="5" name="Footer Placeholder 4"/>
          <p:cNvSpPr>
            <a:spLocks noGrp="1"/>
          </p:cNvSpPr>
          <p:nvPr>
            <p:ph type="ftr" sz="quarter" idx="11"/>
          </p:nvPr>
        </p:nvSpPr>
        <p:spPr>
          <a:xfrm>
            <a:off x="1961388" y="6619947"/>
            <a:ext cx="4046220" cy="118872"/>
          </a:xfrm>
        </p:spPr>
        <p:txBody>
          <a:bodyPr/>
          <a:lstStyle>
            <a:lvl1pPr algn="l">
              <a:defRPr sz="700">
                <a:solidFill>
                  <a:schemeClr val="bg1"/>
                </a:solidFill>
              </a:defRPr>
            </a:lvl1pPr>
          </a:lstStyle>
          <a:p>
            <a:r>
              <a:rPr lang="en-US"/>
              <a:t>Company Profile</a:t>
            </a:r>
            <a:endParaRPr lang="en-US" dirty="0"/>
          </a:p>
        </p:txBody>
      </p:sp>
      <p:sp>
        <p:nvSpPr>
          <p:cNvPr id="6" name="Slide Number Placeholder 5"/>
          <p:cNvSpPr>
            <a:spLocks noGrp="1"/>
          </p:cNvSpPr>
          <p:nvPr>
            <p:ph type="sldNum" sz="quarter" idx="12"/>
          </p:nvPr>
        </p:nvSpPr>
        <p:spPr>
          <a:xfrm>
            <a:off x="377190" y="6620256"/>
            <a:ext cx="397764" cy="118872"/>
          </a:xfrm>
        </p:spPr>
        <p:txBody>
          <a:bodyPr/>
          <a:lstStyle>
            <a:lvl1pPr>
              <a:defRPr sz="700"/>
            </a:lvl1pPr>
          </a:lstStyle>
          <a:p>
            <a:fld id="{CBD803B2-A378-42BD-B5EC-F7748F169FE0}" type="slidenum">
              <a:rPr lang="en-US" smtClean="0"/>
              <a:pPr/>
              <a:t>‹#›</a:t>
            </a:fld>
            <a:endParaRPr lang="en-US" dirty="0"/>
          </a:p>
        </p:txBody>
      </p:sp>
      <p:sp>
        <p:nvSpPr>
          <p:cNvPr id="59" name="Text Placeholder 58"/>
          <p:cNvSpPr>
            <a:spLocks noGrp="1"/>
          </p:cNvSpPr>
          <p:nvPr>
            <p:ph type="body" sz="quarter" idx="13" hasCustomPrompt="1"/>
          </p:nvPr>
        </p:nvSpPr>
        <p:spPr>
          <a:xfrm>
            <a:off x="377429" y="759402"/>
            <a:ext cx="8398713" cy="390099"/>
          </a:xfrm>
        </p:spPr>
        <p:txBody>
          <a:bodyPr>
            <a:normAutofit/>
          </a:bodyPr>
          <a:lstStyle>
            <a:lvl1pPr>
              <a:defRPr sz="2400">
                <a:solidFill>
                  <a:schemeClr val="tx2"/>
                </a:solidFill>
                <a:latin typeface="Arial" panose="020B0604020202020204" pitchFamily="34" charset="0"/>
                <a:ea typeface="Roboto" pitchFamily="2" charset="0"/>
              </a:defRPr>
            </a:lvl1pPr>
            <a:lvl2pPr>
              <a:defRPr sz="2400">
                <a:solidFill>
                  <a:schemeClr val="tx2"/>
                </a:solidFill>
                <a:latin typeface="Arial" panose="020B0604020202020204" pitchFamily="34" charset="0"/>
                <a:ea typeface="Roboto" pitchFamily="2" charset="0"/>
              </a:defRPr>
            </a:lvl2pPr>
          </a:lstStyle>
          <a:p>
            <a:pPr lvl="0"/>
            <a:r>
              <a:rPr lang="en-US" dirty="0"/>
              <a:t>Subhead goes here</a:t>
            </a:r>
          </a:p>
          <a:p>
            <a:pPr lvl="1"/>
            <a:endParaRPr lang="en-US" dirty="0"/>
          </a:p>
        </p:txBody>
      </p:sp>
      <p:sp>
        <p:nvSpPr>
          <p:cNvPr id="9" name="Title 1"/>
          <p:cNvSpPr>
            <a:spLocks noGrp="1"/>
          </p:cNvSpPr>
          <p:nvPr>
            <p:ph type="title" hasCustomPrompt="1"/>
          </p:nvPr>
        </p:nvSpPr>
        <p:spPr>
          <a:xfrm>
            <a:off x="377190" y="246888"/>
            <a:ext cx="8398948" cy="484632"/>
          </a:xfrm>
        </p:spPr>
        <p:txBody>
          <a:bodyPr anchor="t" anchorCtr="0">
            <a:normAutofit/>
          </a:bodyPr>
          <a:lstStyle>
            <a:lvl1pPr>
              <a:defRPr sz="2800" b="0" i="0">
                <a:latin typeface="Arial" panose="020B0604020202020204" pitchFamily="34" charset="0"/>
                <a:ea typeface="Roboto Medium" panose="02000000000000000000"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489830781"/>
      </p:ext>
    </p:extLst>
  </p:cSld>
  <p:clrMapOvr>
    <a:masterClrMapping/>
  </p:clrMapOvr>
  <p:hf hdr="0" ftr="0" dt="0"/>
  <p:extLst mod="1">
    <p:ext uri="{DCECCB84-F9BA-43D5-87BE-67443E8EF086}">
      <p15:sldGuideLst xmlns:p15="http://schemas.microsoft.com/office/powerpoint/2012/main">
        <p15:guide id="3" orient="horz" pos="2160">
          <p15:clr>
            <a:srgbClr val="FBAE40"/>
          </p15:clr>
        </p15:guide>
        <p15:guide id="4" pos="288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Agilent 4:3 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22960" y="6616700"/>
            <a:ext cx="795528" cy="118872"/>
          </a:xfrm>
        </p:spPr>
        <p:txBody>
          <a:bodyPr/>
          <a:lstStyle>
            <a:lvl1pPr algn="l">
              <a:defRPr sz="700">
                <a:solidFill>
                  <a:schemeClr val="bg1"/>
                </a:solidFill>
              </a:defRPr>
            </a:lvl1pPr>
          </a:lstStyle>
          <a:p>
            <a:r>
              <a:rPr lang="en-US"/>
              <a:t>April 2016</a:t>
            </a:r>
            <a:endParaRPr lang="en-US" dirty="0"/>
          </a:p>
        </p:txBody>
      </p:sp>
      <p:sp>
        <p:nvSpPr>
          <p:cNvPr id="5" name="Footer Placeholder 4"/>
          <p:cNvSpPr>
            <a:spLocks noGrp="1"/>
          </p:cNvSpPr>
          <p:nvPr>
            <p:ph type="ftr" sz="quarter" idx="11"/>
          </p:nvPr>
        </p:nvSpPr>
        <p:spPr>
          <a:xfrm>
            <a:off x="1961388" y="6619947"/>
            <a:ext cx="4046220" cy="118872"/>
          </a:xfrm>
        </p:spPr>
        <p:txBody>
          <a:bodyPr/>
          <a:lstStyle>
            <a:lvl1pPr algn="l">
              <a:defRPr sz="700">
                <a:solidFill>
                  <a:schemeClr val="bg1"/>
                </a:solidFill>
              </a:defRPr>
            </a:lvl1pPr>
          </a:lstStyle>
          <a:p>
            <a:r>
              <a:rPr lang="en-US"/>
              <a:t>Company Profile</a:t>
            </a:r>
            <a:endParaRPr lang="en-US" dirty="0"/>
          </a:p>
        </p:txBody>
      </p:sp>
      <p:sp>
        <p:nvSpPr>
          <p:cNvPr id="6" name="Slide Number Placeholder 5"/>
          <p:cNvSpPr>
            <a:spLocks noGrp="1"/>
          </p:cNvSpPr>
          <p:nvPr>
            <p:ph type="sldNum" sz="quarter" idx="12"/>
          </p:nvPr>
        </p:nvSpPr>
        <p:spPr>
          <a:xfrm>
            <a:off x="377190" y="6620256"/>
            <a:ext cx="397764" cy="118872"/>
          </a:xfrm>
        </p:spPr>
        <p:txBody>
          <a:bodyPr/>
          <a:lstStyle>
            <a:lvl1pPr>
              <a:defRPr sz="700"/>
            </a:lvl1pPr>
          </a:lstStyle>
          <a:p>
            <a:fld id="{CBD803B2-A378-42BD-B5EC-F7748F169FE0}" type="slidenum">
              <a:rPr lang="en-US" smtClean="0"/>
              <a:pPr/>
              <a:t>‹#›</a:t>
            </a:fld>
            <a:endParaRPr lang="en-US" dirty="0"/>
          </a:p>
        </p:txBody>
      </p:sp>
    </p:spTree>
    <p:extLst>
      <p:ext uri="{BB962C8B-B14F-4D97-AF65-F5344CB8AC3E}">
        <p14:creationId xmlns:p14="http://schemas.microsoft.com/office/powerpoint/2010/main" val="3070756511"/>
      </p:ext>
    </p:extLst>
  </p:cSld>
  <p:clrMapOvr>
    <a:masterClrMapping/>
  </p:clrMapOvr>
  <p:hf hdr="0" ftr="0" dt="0"/>
  <p:extLst mod="1">
    <p:ext uri="{DCECCB84-F9BA-43D5-87BE-67443E8EF086}">
      <p15:sldGuideLst xmlns:p15="http://schemas.microsoft.com/office/powerpoint/2012/main">
        <p15:guide id="3" orient="horz" pos="2160">
          <p15:clr>
            <a:srgbClr val="FBAE40"/>
          </p15:clr>
        </p15:guide>
        <p15:guide id="4"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Agilent 4x3 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800"/>
            <a:ext cx="1971675" cy="58721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8600" y="304800"/>
            <a:ext cx="6200775" cy="5872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April 2016</a:t>
            </a:r>
          </a:p>
        </p:txBody>
      </p:sp>
      <p:sp>
        <p:nvSpPr>
          <p:cNvPr id="5" name="Footer Placeholder 4"/>
          <p:cNvSpPr>
            <a:spLocks noGrp="1"/>
          </p:cNvSpPr>
          <p:nvPr>
            <p:ph type="ftr" sz="quarter" idx="11"/>
          </p:nvPr>
        </p:nvSpPr>
        <p:spPr/>
        <p:txBody>
          <a:bodyPr/>
          <a:lstStyle/>
          <a:p>
            <a:r>
              <a:rPr lang="en-US"/>
              <a:t>Company Profile</a:t>
            </a:r>
            <a:endParaRPr lang="en-US" dirty="0"/>
          </a:p>
        </p:txBody>
      </p:sp>
      <p:sp>
        <p:nvSpPr>
          <p:cNvPr id="6" name="Slide Number Placeholder 5"/>
          <p:cNvSpPr>
            <a:spLocks noGrp="1"/>
          </p:cNvSpPr>
          <p:nvPr>
            <p:ph type="sldNum" sz="quarter" idx="12"/>
          </p:nvPr>
        </p:nvSpPr>
        <p:spPr/>
        <p:txBody>
          <a:bodyPr/>
          <a:lstStyle/>
          <a:p>
            <a:fld id="{3969F854-F447-4CCF-9255-9A1E8DF091B8}" type="slidenum">
              <a:rPr lang="en-US" smtClean="0"/>
              <a:t>‹#›</a:t>
            </a:fld>
            <a:endParaRPr lang="en-US"/>
          </a:p>
        </p:txBody>
      </p:sp>
    </p:spTree>
    <p:extLst>
      <p:ext uri="{BB962C8B-B14F-4D97-AF65-F5344CB8AC3E}">
        <p14:creationId xmlns:p14="http://schemas.microsoft.com/office/powerpoint/2010/main" val="314269727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Agilent 4:3 Divider">
    <p:bg>
      <p:bgPr>
        <a:solidFill>
          <a:schemeClr val="bg1"/>
        </a:solidFill>
        <a:effectLst/>
      </p:bgPr>
    </p:bg>
    <p:spTree>
      <p:nvGrpSpPr>
        <p:cNvPr id="1" name=""/>
        <p:cNvGrpSpPr/>
        <p:nvPr/>
      </p:nvGrpSpPr>
      <p:grpSpPr>
        <a:xfrm>
          <a:off x="0" y="0"/>
          <a:ext cx="0" cy="0"/>
          <a:chOff x="0" y="0"/>
          <a:chExt cx="0" cy="0"/>
        </a:xfrm>
      </p:grpSpPr>
      <p:sp>
        <p:nvSpPr>
          <p:cNvPr id="15" name="Rectangle 14"/>
          <p:cNvSpPr/>
          <p:nvPr/>
        </p:nvSpPr>
        <p:spPr>
          <a:xfrm>
            <a:off x="2743629" y="2752035"/>
            <a:ext cx="228598" cy="373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latin typeface="Arial" panose="020B0604020202020204" pitchFamily="34" charset="0"/>
            </a:endParaRPr>
          </a:p>
        </p:txBody>
      </p:sp>
      <p:sp>
        <p:nvSpPr>
          <p:cNvPr id="18" name="Rectangle 17"/>
          <p:cNvSpPr/>
          <p:nvPr/>
        </p:nvSpPr>
        <p:spPr>
          <a:xfrm>
            <a:off x="3647116" y="2752035"/>
            <a:ext cx="5268285" cy="3733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latin typeface="Arial" panose="020B0604020202020204" pitchFamily="34" charset="0"/>
            </a:endParaRPr>
          </a:p>
        </p:txBody>
      </p:sp>
      <p:sp>
        <p:nvSpPr>
          <p:cNvPr id="17" name="Rectangle 16"/>
          <p:cNvSpPr/>
          <p:nvPr/>
        </p:nvSpPr>
        <p:spPr>
          <a:xfrm>
            <a:off x="-2" y="2752035"/>
            <a:ext cx="2747943" cy="3733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latin typeface="Arial" panose="020B0604020202020204" pitchFamily="34" charset="0"/>
            </a:endParaRPr>
          </a:p>
        </p:txBody>
      </p:sp>
      <p:sp>
        <p:nvSpPr>
          <p:cNvPr id="2" name="Title 1"/>
          <p:cNvSpPr>
            <a:spLocks noGrp="1"/>
          </p:cNvSpPr>
          <p:nvPr>
            <p:ph type="title" hasCustomPrompt="1"/>
          </p:nvPr>
        </p:nvSpPr>
        <p:spPr>
          <a:xfrm>
            <a:off x="363825" y="386501"/>
            <a:ext cx="8399176" cy="1362075"/>
          </a:xfrm>
        </p:spPr>
        <p:txBody>
          <a:bodyPr anchor="b" anchorCtr="0">
            <a:noAutofit/>
          </a:bodyPr>
          <a:lstStyle>
            <a:lvl1pPr>
              <a:defRPr sz="2800" b="0" cap="none"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363825" y="1748574"/>
            <a:ext cx="8399176" cy="861496"/>
          </a:xfrm>
        </p:spPr>
        <p:txBody>
          <a:bodyPr>
            <a:normAutofit/>
          </a:bodyPr>
          <a:lstStyle>
            <a:lvl1pPr marL="0" indent="0">
              <a:buNone/>
              <a:defRPr sz="2600">
                <a:solidFill>
                  <a:schemeClr val="tx1"/>
                </a:solidFill>
                <a:latin typeface="Arial" panose="020B0604020202020204" pitchFamily="34" charset="0"/>
                <a:ea typeface="Roboto Light" panose="02000000000000000000" pitchFamily="2"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bwMode="gray">
          <a:xfrm>
            <a:off x="822960" y="6621625"/>
            <a:ext cx="795528" cy="118872"/>
          </a:xfrm>
        </p:spPr>
        <p:txBody>
          <a:bodyPr/>
          <a:lstStyle>
            <a:lvl1pPr algn="l">
              <a:defRPr sz="700">
                <a:solidFill>
                  <a:schemeClr val="tx2"/>
                </a:solidFill>
              </a:defRPr>
            </a:lvl1pPr>
          </a:lstStyle>
          <a:p>
            <a:r>
              <a:rPr lang="en-US"/>
              <a:t>April 2016</a:t>
            </a:r>
            <a:endParaRPr lang="en-US" dirty="0"/>
          </a:p>
        </p:txBody>
      </p:sp>
      <p:sp>
        <p:nvSpPr>
          <p:cNvPr id="5" name="Footer Placeholder 4"/>
          <p:cNvSpPr>
            <a:spLocks noGrp="1"/>
          </p:cNvSpPr>
          <p:nvPr>
            <p:ph type="ftr" sz="quarter" idx="11"/>
          </p:nvPr>
        </p:nvSpPr>
        <p:spPr bwMode="gray">
          <a:xfrm>
            <a:off x="1961388" y="6621625"/>
            <a:ext cx="3909060" cy="118872"/>
          </a:xfrm>
        </p:spPr>
        <p:txBody>
          <a:bodyPr/>
          <a:lstStyle>
            <a:lvl1pPr algn="l">
              <a:defRPr sz="700">
                <a:solidFill>
                  <a:schemeClr val="tx2"/>
                </a:solidFill>
              </a:defRPr>
            </a:lvl1pPr>
          </a:lstStyle>
          <a:p>
            <a:r>
              <a:rPr lang="en-US"/>
              <a:t>Company Profile</a:t>
            </a:r>
            <a:endParaRPr lang="en-US" dirty="0"/>
          </a:p>
        </p:txBody>
      </p:sp>
      <p:sp>
        <p:nvSpPr>
          <p:cNvPr id="6" name="Slide Number Placeholder 5"/>
          <p:cNvSpPr>
            <a:spLocks noGrp="1"/>
          </p:cNvSpPr>
          <p:nvPr>
            <p:ph type="sldNum" sz="quarter" idx="12"/>
          </p:nvPr>
        </p:nvSpPr>
        <p:spPr bwMode="gray">
          <a:xfrm>
            <a:off x="377190" y="6621625"/>
            <a:ext cx="397764" cy="118872"/>
          </a:xfrm>
        </p:spPr>
        <p:txBody>
          <a:bodyPr/>
          <a:lstStyle>
            <a:lvl1pPr>
              <a:defRPr sz="700" b="1" i="0">
                <a:solidFill>
                  <a:schemeClr val="tx2"/>
                </a:solidFill>
                <a:latin typeface="Arial" panose="020B0604020202020204" pitchFamily="34" charset="0"/>
                <a:ea typeface="Roboto" pitchFamily="2" charset="0"/>
                <a:cs typeface="Arial" panose="020B0604020202020204" pitchFamily="34" charset="0"/>
              </a:defRPr>
            </a:lvl1pPr>
          </a:lstStyle>
          <a:p>
            <a:fld id="{CBD803B2-A378-42BD-B5EC-F7748F169FE0}" type="slidenum">
              <a:rPr lang="en-US" smtClean="0"/>
              <a:pPr/>
              <a:t>‹#›</a:t>
            </a:fld>
            <a:endParaRPr lang="en-US" dirty="0"/>
          </a:p>
        </p:txBody>
      </p:sp>
      <p:sp>
        <p:nvSpPr>
          <p:cNvPr id="19" name="Rectangle 18"/>
          <p:cNvSpPr/>
          <p:nvPr/>
        </p:nvSpPr>
        <p:spPr>
          <a:xfrm>
            <a:off x="8915401" y="2752035"/>
            <a:ext cx="228599" cy="373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latin typeface="Arial" panose="020B0604020202020204" pitchFamily="34" charset="0"/>
            </a:endParaRPr>
          </a:p>
        </p:txBody>
      </p:sp>
      <p:sp>
        <p:nvSpPr>
          <p:cNvPr id="31" name="Rectangle 30"/>
          <p:cNvSpPr/>
          <p:nvPr/>
        </p:nvSpPr>
        <p:spPr>
          <a:xfrm>
            <a:off x="2972227" y="2752035"/>
            <a:ext cx="674888" cy="37334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latin typeface="Arial" panose="020B0604020202020204" pitchFamily="34" charset="0"/>
            </a:endParaRPr>
          </a:p>
        </p:txBody>
      </p:sp>
      <p:sp>
        <p:nvSpPr>
          <p:cNvPr id="30" name="AutoShape 3"/>
          <p:cNvSpPr>
            <a:spLocks noChangeAspect="1" noChangeArrowheads="1" noTextEdit="1"/>
          </p:cNvSpPr>
          <p:nvPr/>
        </p:nvSpPr>
        <p:spPr bwMode="auto">
          <a:xfrm>
            <a:off x="5624228" y="532273"/>
            <a:ext cx="1628775" cy="909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Arial" panose="020B0604020202020204" pitchFamily="34" charset="0"/>
            </a:endParaRPr>
          </a:p>
        </p:txBody>
      </p:sp>
      <p:grpSp>
        <p:nvGrpSpPr>
          <p:cNvPr id="28" name="Group 27"/>
          <p:cNvGrpSpPr/>
          <p:nvPr/>
        </p:nvGrpSpPr>
        <p:grpSpPr>
          <a:xfrm>
            <a:off x="8280347" y="6536967"/>
            <a:ext cx="682186" cy="285450"/>
            <a:chOff x="11078804" y="6536967"/>
            <a:chExt cx="682186" cy="285450"/>
          </a:xfrm>
        </p:grpSpPr>
        <p:sp>
          <p:nvSpPr>
            <p:cNvPr id="29" name="Freeform 5"/>
            <p:cNvSpPr>
              <a:spLocks noEditPoints="1"/>
            </p:cNvSpPr>
            <p:nvPr/>
          </p:nvSpPr>
          <p:spPr bwMode="auto">
            <a:xfrm>
              <a:off x="11388208" y="6627792"/>
              <a:ext cx="75355" cy="94817"/>
            </a:xfrm>
            <a:custGeom>
              <a:avLst/>
              <a:gdLst>
                <a:gd name="T0" fmla="*/ 93 w 151"/>
                <a:gd name="T1" fmla="*/ 118 h 190"/>
                <a:gd name="T2" fmla="*/ 56 w 151"/>
                <a:gd name="T3" fmla="*/ 118 h 190"/>
                <a:gd name="T4" fmla="*/ 74 w 151"/>
                <a:gd name="T5" fmla="*/ 37 h 190"/>
                <a:gd name="T6" fmla="*/ 75 w 151"/>
                <a:gd name="T7" fmla="*/ 37 h 190"/>
                <a:gd name="T8" fmla="*/ 93 w 151"/>
                <a:gd name="T9" fmla="*/ 118 h 190"/>
                <a:gd name="T10" fmla="*/ 38 w 151"/>
                <a:gd name="T11" fmla="*/ 190 h 190"/>
                <a:gd name="T12" fmla="*/ 49 w 151"/>
                <a:gd name="T13" fmla="*/ 149 h 190"/>
                <a:gd name="T14" fmla="*/ 102 w 151"/>
                <a:gd name="T15" fmla="*/ 149 h 190"/>
                <a:gd name="T16" fmla="*/ 111 w 151"/>
                <a:gd name="T17" fmla="*/ 190 h 190"/>
                <a:gd name="T18" fmla="*/ 151 w 151"/>
                <a:gd name="T19" fmla="*/ 190 h 190"/>
                <a:gd name="T20" fmla="*/ 102 w 151"/>
                <a:gd name="T21" fmla="*/ 0 h 190"/>
                <a:gd name="T22" fmla="*/ 51 w 151"/>
                <a:gd name="T23" fmla="*/ 0 h 190"/>
                <a:gd name="T24" fmla="*/ 0 w 151"/>
                <a:gd name="T25" fmla="*/ 190 h 190"/>
                <a:gd name="T26" fmla="*/ 38 w 151"/>
                <a:gd name="T27"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 h="190">
                  <a:moveTo>
                    <a:pt x="93" y="118"/>
                  </a:moveTo>
                  <a:lnTo>
                    <a:pt x="56" y="118"/>
                  </a:lnTo>
                  <a:lnTo>
                    <a:pt x="74" y="37"/>
                  </a:lnTo>
                  <a:lnTo>
                    <a:pt x="75" y="37"/>
                  </a:lnTo>
                  <a:lnTo>
                    <a:pt x="93" y="118"/>
                  </a:lnTo>
                  <a:close/>
                  <a:moveTo>
                    <a:pt x="38" y="190"/>
                  </a:moveTo>
                  <a:lnTo>
                    <a:pt x="49" y="149"/>
                  </a:lnTo>
                  <a:lnTo>
                    <a:pt x="102" y="149"/>
                  </a:lnTo>
                  <a:lnTo>
                    <a:pt x="111" y="190"/>
                  </a:lnTo>
                  <a:lnTo>
                    <a:pt x="151" y="190"/>
                  </a:lnTo>
                  <a:lnTo>
                    <a:pt x="102" y="0"/>
                  </a:lnTo>
                  <a:lnTo>
                    <a:pt x="51" y="0"/>
                  </a:lnTo>
                  <a:lnTo>
                    <a:pt x="0" y="190"/>
                  </a:lnTo>
                  <a:lnTo>
                    <a:pt x="38" y="190"/>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32" name="Freeform 6"/>
            <p:cNvSpPr>
              <a:spLocks noEditPoints="1"/>
            </p:cNvSpPr>
            <p:nvPr/>
          </p:nvSpPr>
          <p:spPr bwMode="auto">
            <a:xfrm>
              <a:off x="11469551" y="6655239"/>
              <a:ext cx="51401" cy="92821"/>
            </a:xfrm>
            <a:custGeom>
              <a:avLst/>
              <a:gdLst>
                <a:gd name="T0" fmla="*/ 34 w 96"/>
                <a:gd name="T1" fmla="*/ 65 h 167"/>
                <a:gd name="T2" fmla="*/ 49 w 96"/>
                <a:gd name="T3" fmla="*/ 20 h 167"/>
                <a:gd name="T4" fmla="*/ 62 w 96"/>
                <a:gd name="T5" fmla="*/ 61 h 167"/>
                <a:gd name="T6" fmla="*/ 49 w 96"/>
                <a:gd name="T7" fmla="*/ 99 h 167"/>
                <a:gd name="T8" fmla="*/ 34 w 96"/>
                <a:gd name="T9" fmla="*/ 65 h 167"/>
                <a:gd name="T10" fmla="*/ 64 w 96"/>
                <a:gd name="T11" fmla="*/ 2 h 167"/>
                <a:gd name="T12" fmla="*/ 64 w 96"/>
                <a:gd name="T13" fmla="*/ 16 h 167"/>
                <a:gd name="T14" fmla="*/ 63 w 96"/>
                <a:gd name="T15" fmla="*/ 16 h 167"/>
                <a:gd name="T16" fmla="*/ 37 w 96"/>
                <a:gd name="T17" fmla="*/ 0 h 167"/>
                <a:gd name="T18" fmla="*/ 2 w 96"/>
                <a:gd name="T19" fmla="*/ 59 h 167"/>
                <a:gd name="T20" fmla="*/ 37 w 96"/>
                <a:gd name="T21" fmla="*/ 120 h 167"/>
                <a:gd name="T22" fmla="*/ 62 w 96"/>
                <a:gd name="T23" fmla="*/ 106 h 167"/>
                <a:gd name="T24" fmla="*/ 62 w 96"/>
                <a:gd name="T25" fmla="*/ 106 h 167"/>
                <a:gd name="T26" fmla="*/ 62 w 96"/>
                <a:gd name="T27" fmla="*/ 129 h 167"/>
                <a:gd name="T28" fmla="*/ 50 w 96"/>
                <a:gd name="T29" fmla="*/ 148 h 167"/>
                <a:gd name="T30" fmla="*/ 39 w 96"/>
                <a:gd name="T31" fmla="*/ 144 h 167"/>
                <a:gd name="T32" fmla="*/ 36 w 96"/>
                <a:gd name="T33" fmla="*/ 132 h 167"/>
                <a:gd name="T34" fmla="*/ 4 w 96"/>
                <a:gd name="T35" fmla="*/ 132 h 167"/>
                <a:gd name="T36" fmla="*/ 50 w 96"/>
                <a:gd name="T37" fmla="*/ 167 h 167"/>
                <a:gd name="T38" fmla="*/ 95 w 96"/>
                <a:gd name="T39" fmla="*/ 126 h 167"/>
                <a:gd name="T40" fmla="*/ 95 w 96"/>
                <a:gd name="T41" fmla="*/ 2 h 167"/>
                <a:gd name="T42" fmla="*/ 64 w 96"/>
                <a:gd name="T43"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167">
                  <a:moveTo>
                    <a:pt x="34" y="65"/>
                  </a:moveTo>
                  <a:cubicBezTo>
                    <a:pt x="34" y="29"/>
                    <a:pt x="36" y="20"/>
                    <a:pt x="49" y="20"/>
                  </a:cubicBezTo>
                  <a:cubicBezTo>
                    <a:pt x="61" y="20"/>
                    <a:pt x="62" y="35"/>
                    <a:pt x="62" y="61"/>
                  </a:cubicBezTo>
                  <a:cubicBezTo>
                    <a:pt x="62" y="87"/>
                    <a:pt x="61" y="99"/>
                    <a:pt x="49" y="99"/>
                  </a:cubicBezTo>
                  <a:cubicBezTo>
                    <a:pt x="33" y="99"/>
                    <a:pt x="34" y="77"/>
                    <a:pt x="34" y="65"/>
                  </a:cubicBezTo>
                  <a:close/>
                  <a:moveTo>
                    <a:pt x="64" y="2"/>
                  </a:moveTo>
                  <a:cubicBezTo>
                    <a:pt x="64" y="16"/>
                    <a:pt x="64" y="16"/>
                    <a:pt x="64" y="16"/>
                  </a:cubicBezTo>
                  <a:cubicBezTo>
                    <a:pt x="63" y="16"/>
                    <a:pt x="63" y="16"/>
                    <a:pt x="63" y="16"/>
                  </a:cubicBezTo>
                  <a:cubicBezTo>
                    <a:pt x="59" y="5"/>
                    <a:pt x="49" y="0"/>
                    <a:pt x="37" y="0"/>
                  </a:cubicBezTo>
                  <a:cubicBezTo>
                    <a:pt x="2" y="0"/>
                    <a:pt x="2" y="33"/>
                    <a:pt x="2" y="59"/>
                  </a:cubicBezTo>
                  <a:cubicBezTo>
                    <a:pt x="2" y="86"/>
                    <a:pt x="0" y="120"/>
                    <a:pt x="37" y="120"/>
                  </a:cubicBezTo>
                  <a:cubicBezTo>
                    <a:pt x="47" y="120"/>
                    <a:pt x="57" y="115"/>
                    <a:pt x="62" y="106"/>
                  </a:cubicBezTo>
                  <a:cubicBezTo>
                    <a:pt x="62" y="106"/>
                    <a:pt x="62" y="106"/>
                    <a:pt x="62" y="106"/>
                  </a:cubicBezTo>
                  <a:cubicBezTo>
                    <a:pt x="62" y="129"/>
                    <a:pt x="62" y="129"/>
                    <a:pt x="62" y="129"/>
                  </a:cubicBezTo>
                  <a:cubicBezTo>
                    <a:pt x="62" y="141"/>
                    <a:pt x="58" y="148"/>
                    <a:pt x="50" y="148"/>
                  </a:cubicBezTo>
                  <a:cubicBezTo>
                    <a:pt x="45" y="148"/>
                    <a:pt x="41" y="147"/>
                    <a:pt x="39" y="144"/>
                  </a:cubicBezTo>
                  <a:cubicBezTo>
                    <a:pt x="37" y="141"/>
                    <a:pt x="36" y="137"/>
                    <a:pt x="36" y="132"/>
                  </a:cubicBezTo>
                  <a:cubicBezTo>
                    <a:pt x="4" y="132"/>
                    <a:pt x="4" y="132"/>
                    <a:pt x="4" y="132"/>
                  </a:cubicBezTo>
                  <a:cubicBezTo>
                    <a:pt x="4" y="161"/>
                    <a:pt x="26" y="167"/>
                    <a:pt x="50" y="167"/>
                  </a:cubicBezTo>
                  <a:cubicBezTo>
                    <a:pt x="96" y="167"/>
                    <a:pt x="95" y="134"/>
                    <a:pt x="95" y="126"/>
                  </a:cubicBezTo>
                  <a:cubicBezTo>
                    <a:pt x="95" y="2"/>
                    <a:pt x="95" y="2"/>
                    <a:pt x="95" y="2"/>
                  </a:cubicBezTo>
                  <a:lnTo>
                    <a:pt x="64" y="2"/>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33" name="Freeform 7"/>
            <p:cNvSpPr>
              <a:spLocks noEditPoints="1"/>
            </p:cNvSpPr>
            <p:nvPr/>
          </p:nvSpPr>
          <p:spPr bwMode="auto">
            <a:xfrm>
              <a:off x="11536423" y="6627792"/>
              <a:ext cx="17965" cy="94817"/>
            </a:xfrm>
            <a:custGeom>
              <a:avLst/>
              <a:gdLst>
                <a:gd name="T0" fmla="*/ 36 w 36"/>
                <a:gd name="T1" fmla="*/ 190 h 190"/>
                <a:gd name="T2" fmla="*/ 19 w 36"/>
                <a:gd name="T3" fmla="*/ 190 h 190"/>
                <a:gd name="T4" fmla="*/ 0 w 36"/>
                <a:gd name="T5" fmla="*/ 190 h 190"/>
                <a:gd name="T6" fmla="*/ 0 w 36"/>
                <a:gd name="T7" fmla="*/ 124 h 190"/>
                <a:gd name="T8" fmla="*/ 0 w 36"/>
                <a:gd name="T9" fmla="*/ 57 h 190"/>
                <a:gd name="T10" fmla="*/ 19 w 36"/>
                <a:gd name="T11" fmla="*/ 57 h 190"/>
                <a:gd name="T12" fmla="*/ 36 w 36"/>
                <a:gd name="T13" fmla="*/ 57 h 190"/>
                <a:gd name="T14" fmla="*/ 36 w 36"/>
                <a:gd name="T15" fmla="*/ 124 h 190"/>
                <a:gd name="T16" fmla="*/ 36 w 36"/>
                <a:gd name="T17" fmla="*/ 190 h 190"/>
                <a:gd name="T18" fmla="*/ 36 w 36"/>
                <a:gd name="T19" fmla="*/ 0 h 190"/>
                <a:gd name="T20" fmla="*/ 36 w 36"/>
                <a:gd name="T21" fmla="*/ 15 h 190"/>
                <a:gd name="T22" fmla="*/ 36 w 36"/>
                <a:gd name="T23" fmla="*/ 29 h 190"/>
                <a:gd name="T24" fmla="*/ 19 w 36"/>
                <a:gd name="T25" fmla="*/ 29 h 190"/>
                <a:gd name="T26" fmla="*/ 0 w 36"/>
                <a:gd name="T27" fmla="*/ 29 h 190"/>
                <a:gd name="T28" fmla="*/ 0 w 36"/>
                <a:gd name="T29" fmla="*/ 15 h 190"/>
                <a:gd name="T30" fmla="*/ 0 w 36"/>
                <a:gd name="T31" fmla="*/ 0 h 190"/>
                <a:gd name="T32" fmla="*/ 19 w 36"/>
                <a:gd name="T33" fmla="*/ 0 h 190"/>
                <a:gd name="T34" fmla="*/ 36 w 36"/>
                <a:gd name="T35"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190">
                  <a:moveTo>
                    <a:pt x="36" y="190"/>
                  </a:moveTo>
                  <a:lnTo>
                    <a:pt x="19" y="190"/>
                  </a:lnTo>
                  <a:lnTo>
                    <a:pt x="0" y="190"/>
                  </a:lnTo>
                  <a:lnTo>
                    <a:pt x="0" y="124"/>
                  </a:lnTo>
                  <a:lnTo>
                    <a:pt x="0" y="57"/>
                  </a:lnTo>
                  <a:lnTo>
                    <a:pt x="19" y="57"/>
                  </a:lnTo>
                  <a:lnTo>
                    <a:pt x="36" y="57"/>
                  </a:lnTo>
                  <a:lnTo>
                    <a:pt x="36" y="124"/>
                  </a:lnTo>
                  <a:lnTo>
                    <a:pt x="36" y="190"/>
                  </a:lnTo>
                  <a:close/>
                  <a:moveTo>
                    <a:pt x="36" y="0"/>
                  </a:moveTo>
                  <a:lnTo>
                    <a:pt x="36" y="15"/>
                  </a:lnTo>
                  <a:lnTo>
                    <a:pt x="36" y="29"/>
                  </a:lnTo>
                  <a:lnTo>
                    <a:pt x="19" y="29"/>
                  </a:lnTo>
                  <a:lnTo>
                    <a:pt x="0" y="29"/>
                  </a:lnTo>
                  <a:lnTo>
                    <a:pt x="0" y="15"/>
                  </a:lnTo>
                  <a:lnTo>
                    <a:pt x="0" y="0"/>
                  </a:lnTo>
                  <a:lnTo>
                    <a:pt x="19" y="0"/>
                  </a:lnTo>
                  <a:lnTo>
                    <a:pt x="36" y="0"/>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34" name="Freeform 8"/>
            <p:cNvSpPr>
              <a:spLocks/>
            </p:cNvSpPr>
            <p:nvPr/>
          </p:nvSpPr>
          <p:spPr bwMode="auto">
            <a:xfrm>
              <a:off x="11571854" y="6627792"/>
              <a:ext cx="17965" cy="94817"/>
            </a:xfrm>
            <a:custGeom>
              <a:avLst/>
              <a:gdLst>
                <a:gd name="T0" fmla="*/ 36 w 36"/>
                <a:gd name="T1" fmla="*/ 0 h 190"/>
                <a:gd name="T2" fmla="*/ 36 w 36"/>
                <a:gd name="T3" fmla="*/ 95 h 190"/>
                <a:gd name="T4" fmla="*/ 36 w 36"/>
                <a:gd name="T5" fmla="*/ 190 h 190"/>
                <a:gd name="T6" fmla="*/ 18 w 36"/>
                <a:gd name="T7" fmla="*/ 190 h 190"/>
                <a:gd name="T8" fmla="*/ 0 w 36"/>
                <a:gd name="T9" fmla="*/ 190 h 190"/>
                <a:gd name="T10" fmla="*/ 0 w 36"/>
                <a:gd name="T11" fmla="*/ 95 h 190"/>
                <a:gd name="T12" fmla="*/ 0 w 36"/>
                <a:gd name="T13" fmla="*/ 0 h 190"/>
                <a:gd name="T14" fmla="*/ 18 w 36"/>
                <a:gd name="T15" fmla="*/ 0 h 190"/>
                <a:gd name="T16" fmla="*/ 36 w 36"/>
                <a:gd name="T17"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90">
                  <a:moveTo>
                    <a:pt x="36" y="0"/>
                  </a:moveTo>
                  <a:lnTo>
                    <a:pt x="36" y="95"/>
                  </a:lnTo>
                  <a:lnTo>
                    <a:pt x="36" y="190"/>
                  </a:lnTo>
                  <a:lnTo>
                    <a:pt x="18" y="190"/>
                  </a:lnTo>
                  <a:lnTo>
                    <a:pt x="0" y="190"/>
                  </a:lnTo>
                  <a:lnTo>
                    <a:pt x="0" y="95"/>
                  </a:lnTo>
                  <a:lnTo>
                    <a:pt x="0" y="0"/>
                  </a:lnTo>
                  <a:lnTo>
                    <a:pt x="18" y="0"/>
                  </a:lnTo>
                  <a:lnTo>
                    <a:pt x="36" y="0"/>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35" name="Freeform 9"/>
            <p:cNvSpPr>
              <a:spLocks noEditPoints="1"/>
            </p:cNvSpPr>
            <p:nvPr/>
          </p:nvSpPr>
          <p:spPr bwMode="auto">
            <a:xfrm>
              <a:off x="11603294" y="6655239"/>
              <a:ext cx="52399" cy="68867"/>
            </a:xfrm>
            <a:custGeom>
              <a:avLst/>
              <a:gdLst>
                <a:gd name="T0" fmla="*/ 34 w 98"/>
                <a:gd name="T1" fmla="*/ 48 h 124"/>
                <a:gd name="T2" fmla="*/ 49 w 98"/>
                <a:gd name="T3" fmla="*/ 20 h 124"/>
                <a:gd name="T4" fmla="*/ 64 w 98"/>
                <a:gd name="T5" fmla="*/ 48 h 124"/>
                <a:gd name="T6" fmla="*/ 34 w 98"/>
                <a:gd name="T7" fmla="*/ 48 h 124"/>
                <a:gd name="T8" fmla="*/ 97 w 98"/>
                <a:gd name="T9" fmla="*/ 67 h 124"/>
                <a:gd name="T10" fmla="*/ 49 w 98"/>
                <a:gd name="T11" fmla="*/ 0 h 124"/>
                <a:gd name="T12" fmla="*/ 0 w 98"/>
                <a:gd name="T13" fmla="*/ 60 h 124"/>
                <a:gd name="T14" fmla="*/ 49 w 98"/>
                <a:gd name="T15" fmla="*/ 124 h 124"/>
                <a:gd name="T16" fmla="*/ 84 w 98"/>
                <a:gd name="T17" fmla="*/ 112 h 124"/>
                <a:gd name="T18" fmla="*/ 97 w 98"/>
                <a:gd name="T19" fmla="*/ 81 h 124"/>
                <a:gd name="T20" fmla="*/ 63 w 98"/>
                <a:gd name="T21" fmla="*/ 81 h 124"/>
                <a:gd name="T22" fmla="*/ 49 w 98"/>
                <a:gd name="T23" fmla="*/ 102 h 124"/>
                <a:gd name="T24" fmla="*/ 34 w 98"/>
                <a:gd name="T25" fmla="*/ 67 h 124"/>
                <a:gd name="T26" fmla="*/ 97 w 98"/>
                <a:gd name="T27" fmla="*/ 6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124">
                  <a:moveTo>
                    <a:pt x="34" y="48"/>
                  </a:moveTo>
                  <a:cubicBezTo>
                    <a:pt x="34" y="38"/>
                    <a:pt x="33" y="20"/>
                    <a:pt x="49" y="20"/>
                  </a:cubicBezTo>
                  <a:cubicBezTo>
                    <a:pt x="65" y="20"/>
                    <a:pt x="64" y="37"/>
                    <a:pt x="64" y="48"/>
                  </a:cubicBezTo>
                  <a:lnTo>
                    <a:pt x="34" y="48"/>
                  </a:lnTo>
                  <a:close/>
                  <a:moveTo>
                    <a:pt x="97" y="67"/>
                  </a:moveTo>
                  <a:cubicBezTo>
                    <a:pt x="98" y="29"/>
                    <a:pt x="93" y="0"/>
                    <a:pt x="49" y="0"/>
                  </a:cubicBezTo>
                  <a:cubicBezTo>
                    <a:pt x="5" y="0"/>
                    <a:pt x="0" y="28"/>
                    <a:pt x="0" y="60"/>
                  </a:cubicBezTo>
                  <a:cubicBezTo>
                    <a:pt x="0" y="97"/>
                    <a:pt x="6" y="124"/>
                    <a:pt x="49" y="124"/>
                  </a:cubicBezTo>
                  <a:cubicBezTo>
                    <a:pt x="64" y="124"/>
                    <a:pt x="76" y="119"/>
                    <a:pt x="84" y="112"/>
                  </a:cubicBezTo>
                  <a:cubicBezTo>
                    <a:pt x="92" y="105"/>
                    <a:pt x="96" y="94"/>
                    <a:pt x="97" y="81"/>
                  </a:cubicBezTo>
                  <a:cubicBezTo>
                    <a:pt x="63" y="81"/>
                    <a:pt x="63" y="81"/>
                    <a:pt x="63" y="81"/>
                  </a:cubicBezTo>
                  <a:cubicBezTo>
                    <a:pt x="63" y="91"/>
                    <a:pt x="61" y="102"/>
                    <a:pt x="49" y="102"/>
                  </a:cubicBezTo>
                  <a:cubicBezTo>
                    <a:pt x="34" y="102"/>
                    <a:pt x="34" y="81"/>
                    <a:pt x="34" y="67"/>
                  </a:cubicBezTo>
                  <a:lnTo>
                    <a:pt x="97" y="67"/>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36" name="Freeform 10"/>
            <p:cNvSpPr>
              <a:spLocks/>
            </p:cNvSpPr>
            <p:nvPr/>
          </p:nvSpPr>
          <p:spPr bwMode="auto">
            <a:xfrm>
              <a:off x="11668169" y="6655239"/>
              <a:ext cx="48906" cy="67370"/>
            </a:xfrm>
            <a:custGeom>
              <a:avLst/>
              <a:gdLst>
                <a:gd name="T0" fmla="*/ 33 w 91"/>
                <a:gd name="T1" fmla="*/ 14 h 121"/>
                <a:gd name="T2" fmla="*/ 33 w 91"/>
                <a:gd name="T3" fmla="*/ 14 h 121"/>
                <a:gd name="T4" fmla="*/ 45 w 91"/>
                <a:gd name="T5" fmla="*/ 3 h 121"/>
                <a:gd name="T6" fmla="*/ 62 w 91"/>
                <a:gd name="T7" fmla="*/ 0 h 121"/>
                <a:gd name="T8" fmla="*/ 91 w 91"/>
                <a:gd name="T9" fmla="*/ 26 h 121"/>
                <a:gd name="T10" fmla="*/ 91 w 91"/>
                <a:gd name="T11" fmla="*/ 121 h 121"/>
                <a:gd name="T12" fmla="*/ 58 w 91"/>
                <a:gd name="T13" fmla="*/ 121 h 121"/>
                <a:gd name="T14" fmla="*/ 58 w 91"/>
                <a:gd name="T15" fmla="*/ 39 h 121"/>
                <a:gd name="T16" fmla="*/ 45 w 91"/>
                <a:gd name="T17" fmla="*/ 20 h 121"/>
                <a:gd name="T18" fmla="*/ 33 w 91"/>
                <a:gd name="T19" fmla="*/ 39 h 121"/>
                <a:gd name="T20" fmla="*/ 33 w 91"/>
                <a:gd name="T21" fmla="*/ 121 h 121"/>
                <a:gd name="T22" fmla="*/ 0 w 91"/>
                <a:gd name="T23" fmla="*/ 121 h 121"/>
                <a:gd name="T24" fmla="*/ 0 w 91"/>
                <a:gd name="T25" fmla="*/ 2 h 121"/>
                <a:gd name="T26" fmla="*/ 33 w 91"/>
                <a:gd name="T27" fmla="*/ 2 h 121"/>
                <a:gd name="T28" fmla="*/ 33 w 91"/>
                <a:gd name="T29" fmla="*/ 1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121">
                  <a:moveTo>
                    <a:pt x="33" y="14"/>
                  </a:moveTo>
                  <a:cubicBezTo>
                    <a:pt x="33" y="14"/>
                    <a:pt x="33" y="14"/>
                    <a:pt x="33" y="14"/>
                  </a:cubicBezTo>
                  <a:cubicBezTo>
                    <a:pt x="37" y="9"/>
                    <a:pt x="41" y="5"/>
                    <a:pt x="45" y="3"/>
                  </a:cubicBezTo>
                  <a:cubicBezTo>
                    <a:pt x="50" y="1"/>
                    <a:pt x="55" y="0"/>
                    <a:pt x="62" y="0"/>
                  </a:cubicBezTo>
                  <a:cubicBezTo>
                    <a:pt x="77" y="0"/>
                    <a:pt x="91" y="9"/>
                    <a:pt x="91" y="26"/>
                  </a:cubicBezTo>
                  <a:cubicBezTo>
                    <a:pt x="91" y="121"/>
                    <a:pt x="91" y="121"/>
                    <a:pt x="91" y="121"/>
                  </a:cubicBezTo>
                  <a:cubicBezTo>
                    <a:pt x="58" y="121"/>
                    <a:pt x="58" y="121"/>
                    <a:pt x="58" y="121"/>
                  </a:cubicBezTo>
                  <a:cubicBezTo>
                    <a:pt x="58" y="39"/>
                    <a:pt x="58" y="39"/>
                    <a:pt x="58" y="39"/>
                  </a:cubicBezTo>
                  <a:cubicBezTo>
                    <a:pt x="58" y="29"/>
                    <a:pt x="56" y="20"/>
                    <a:pt x="45" y="20"/>
                  </a:cubicBezTo>
                  <a:cubicBezTo>
                    <a:pt x="35" y="20"/>
                    <a:pt x="33" y="29"/>
                    <a:pt x="33" y="39"/>
                  </a:cubicBezTo>
                  <a:cubicBezTo>
                    <a:pt x="33" y="121"/>
                    <a:pt x="33" y="121"/>
                    <a:pt x="33" y="121"/>
                  </a:cubicBezTo>
                  <a:cubicBezTo>
                    <a:pt x="0" y="121"/>
                    <a:pt x="0" y="121"/>
                    <a:pt x="0" y="121"/>
                  </a:cubicBezTo>
                  <a:cubicBezTo>
                    <a:pt x="0" y="2"/>
                    <a:pt x="0" y="2"/>
                    <a:pt x="0" y="2"/>
                  </a:cubicBezTo>
                  <a:cubicBezTo>
                    <a:pt x="33" y="2"/>
                    <a:pt x="33" y="2"/>
                    <a:pt x="33" y="2"/>
                  </a:cubicBezTo>
                  <a:lnTo>
                    <a:pt x="33" y="14"/>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37" name="Freeform 11"/>
            <p:cNvSpPr>
              <a:spLocks/>
            </p:cNvSpPr>
            <p:nvPr/>
          </p:nvSpPr>
          <p:spPr bwMode="auto">
            <a:xfrm>
              <a:off x="11726556" y="6637773"/>
              <a:ext cx="34434" cy="85336"/>
            </a:xfrm>
            <a:custGeom>
              <a:avLst/>
              <a:gdLst>
                <a:gd name="T0" fmla="*/ 0 w 64"/>
                <a:gd name="T1" fmla="*/ 33 h 153"/>
                <a:gd name="T2" fmla="*/ 13 w 64"/>
                <a:gd name="T3" fmla="*/ 33 h 153"/>
                <a:gd name="T4" fmla="*/ 13 w 64"/>
                <a:gd name="T5" fmla="*/ 14 h 153"/>
                <a:gd name="T6" fmla="*/ 46 w 64"/>
                <a:gd name="T7" fmla="*/ 0 h 153"/>
                <a:gd name="T8" fmla="*/ 46 w 64"/>
                <a:gd name="T9" fmla="*/ 33 h 153"/>
                <a:gd name="T10" fmla="*/ 64 w 64"/>
                <a:gd name="T11" fmla="*/ 33 h 153"/>
                <a:gd name="T12" fmla="*/ 64 w 64"/>
                <a:gd name="T13" fmla="*/ 54 h 153"/>
                <a:gd name="T14" fmla="*/ 46 w 64"/>
                <a:gd name="T15" fmla="*/ 54 h 153"/>
                <a:gd name="T16" fmla="*/ 46 w 64"/>
                <a:gd name="T17" fmla="*/ 117 h 153"/>
                <a:gd name="T18" fmla="*/ 57 w 64"/>
                <a:gd name="T19" fmla="*/ 132 h 153"/>
                <a:gd name="T20" fmla="*/ 63 w 64"/>
                <a:gd name="T21" fmla="*/ 132 h 153"/>
                <a:gd name="T22" fmla="*/ 63 w 64"/>
                <a:gd name="T23" fmla="*/ 152 h 153"/>
                <a:gd name="T24" fmla="*/ 46 w 64"/>
                <a:gd name="T25" fmla="*/ 153 h 153"/>
                <a:gd name="T26" fmla="*/ 13 w 64"/>
                <a:gd name="T27" fmla="*/ 127 h 153"/>
                <a:gd name="T28" fmla="*/ 13 w 64"/>
                <a:gd name="T29" fmla="*/ 54 h 153"/>
                <a:gd name="T30" fmla="*/ 0 w 64"/>
                <a:gd name="T31" fmla="*/ 54 h 153"/>
                <a:gd name="T32" fmla="*/ 0 w 64"/>
                <a:gd name="T33" fmla="*/ 3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153">
                  <a:moveTo>
                    <a:pt x="0" y="33"/>
                  </a:moveTo>
                  <a:cubicBezTo>
                    <a:pt x="13" y="33"/>
                    <a:pt x="13" y="33"/>
                    <a:pt x="13" y="33"/>
                  </a:cubicBezTo>
                  <a:cubicBezTo>
                    <a:pt x="13" y="14"/>
                    <a:pt x="13" y="14"/>
                    <a:pt x="13" y="14"/>
                  </a:cubicBezTo>
                  <a:cubicBezTo>
                    <a:pt x="46" y="0"/>
                    <a:pt x="46" y="0"/>
                    <a:pt x="46" y="0"/>
                  </a:cubicBezTo>
                  <a:cubicBezTo>
                    <a:pt x="46" y="33"/>
                    <a:pt x="46" y="33"/>
                    <a:pt x="46" y="33"/>
                  </a:cubicBezTo>
                  <a:cubicBezTo>
                    <a:pt x="64" y="33"/>
                    <a:pt x="64" y="33"/>
                    <a:pt x="64" y="33"/>
                  </a:cubicBezTo>
                  <a:cubicBezTo>
                    <a:pt x="64" y="54"/>
                    <a:pt x="64" y="54"/>
                    <a:pt x="64" y="54"/>
                  </a:cubicBezTo>
                  <a:cubicBezTo>
                    <a:pt x="46" y="54"/>
                    <a:pt x="46" y="54"/>
                    <a:pt x="46" y="54"/>
                  </a:cubicBezTo>
                  <a:cubicBezTo>
                    <a:pt x="46" y="117"/>
                    <a:pt x="46" y="117"/>
                    <a:pt x="46" y="117"/>
                  </a:cubicBezTo>
                  <a:cubicBezTo>
                    <a:pt x="46" y="126"/>
                    <a:pt x="46" y="132"/>
                    <a:pt x="57" y="132"/>
                  </a:cubicBezTo>
                  <a:cubicBezTo>
                    <a:pt x="59" y="132"/>
                    <a:pt x="61" y="132"/>
                    <a:pt x="63" y="132"/>
                  </a:cubicBezTo>
                  <a:cubicBezTo>
                    <a:pt x="63" y="152"/>
                    <a:pt x="63" y="152"/>
                    <a:pt x="63" y="152"/>
                  </a:cubicBezTo>
                  <a:cubicBezTo>
                    <a:pt x="58" y="153"/>
                    <a:pt x="54" y="153"/>
                    <a:pt x="46" y="153"/>
                  </a:cubicBezTo>
                  <a:cubicBezTo>
                    <a:pt x="17" y="153"/>
                    <a:pt x="13" y="134"/>
                    <a:pt x="13" y="127"/>
                  </a:cubicBezTo>
                  <a:cubicBezTo>
                    <a:pt x="13" y="54"/>
                    <a:pt x="13" y="54"/>
                    <a:pt x="13" y="54"/>
                  </a:cubicBezTo>
                  <a:cubicBezTo>
                    <a:pt x="0" y="54"/>
                    <a:pt x="0" y="54"/>
                    <a:pt x="0" y="54"/>
                  </a:cubicBezTo>
                  <a:lnTo>
                    <a:pt x="0" y="33"/>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38" name="Freeform 12"/>
            <p:cNvSpPr>
              <a:spLocks noEditPoints="1"/>
            </p:cNvSpPr>
            <p:nvPr/>
          </p:nvSpPr>
          <p:spPr bwMode="auto">
            <a:xfrm>
              <a:off x="11078804" y="6536967"/>
              <a:ext cx="274970" cy="285450"/>
            </a:xfrm>
            <a:custGeom>
              <a:avLst/>
              <a:gdLst>
                <a:gd name="T0" fmla="*/ 280 w 512"/>
                <a:gd name="T1" fmla="*/ 174 h 512"/>
                <a:gd name="T2" fmla="*/ 239 w 512"/>
                <a:gd name="T3" fmla="*/ 108 h 512"/>
                <a:gd name="T4" fmla="*/ 256 w 512"/>
                <a:gd name="T5" fmla="*/ 43 h 512"/>
                <a:gd name="T6" fmla="*/ 264 w 512"/>
                <a:gd name="T7" fmla="*/ 8 h 512"/>
                <a:gd name="T8" fmla="*/ 264 w 512"/>
                <a:gd name="T9" fmla="*/ 8 h 512"/>
                <a:gd name="T10" fmla="*/ 338 w 512"/>
                <a:gd name="T11" fmla="*/ 281 h 512"/>
                <a:gd name="T12" fmla="*/ 387 w 512"/>
                <a:gd name="T13" fmla="*/ 256 h 512"/>
                <a:gd name="T14" fmla="*/ 457 w 512"/>
                <a:gd name="T15" fmla="*/ 244 h 512"/>
                <a:gd name="T16" fmla="*/ 512 w 512"/>
                <a:gd name="T17" fmla="*/ 256 h 512"/>
                <a:gd name="T18" fmla="*/ 512 w 512"/>
                <a:gd name="T19" fmla="*/ 256 h 512"/>
                <a:gd name="T20" fmla="*/ 256 w 512"/>
                <a:gd name="T21" fmla="*/ 363 h 512"/>
                <a:gd name="T22" fmla="*/ 239 w 512"/>
                <a:gd name="T23" fmla="*/ 404 h 512"/>
                <a:gd name="T24" fmla="*/ 256 w 512"/>
                <a:gd name="T25" fmla="*/ 446 h 512"/>
                <a:gd name="T26" fmla="*/ 264 w 512"/>
                <a:gd name="T27" fmla="*/ 504 h 512"/>
                <a:gd name="T28" fmla="*/ 264 w 512"/>
                <a:gd name="T29" fmla="*/ 504 h 512"/>
                <a:gd name="T30" fmla="*/ 174 w 512"/>
                <a:gd name="T31" fmla="*/ 281 h 512"/>
                <a:gd name="T32" fmla="*/ 91 w 512"/>
                <a:gd name="T33" fmla="*/ 256 h 512"/>
                <a:gd name="T34" fmla="*/ 55 w 512"/>
                <a:gd name="T35" fmla="*/ 244 h 512"/>
                <a:gd name="T36" fmla="*/ 16 w 512"/>
                <a:gd name="T37" fmla="*/ 256 h 512"/>
                <a:gd name="T38" fmla="*/ 16 w 512"/>
                <a:gd name="T39" fmla="*/ 256 h 512"/>
                <a:gd name="T40" fmla="*/ 314 w 512"/>
                <a:gd name="T41" fmla="*/ 174 h 512"/>
                <a:gd name="T42" fmla="*/ 314 w 512"/>
                <a:gd name="T43" fmla="*/ 223 h 512"/>
                <a:gd name="T44" fmla="*/ 360 w 512"/>
                <a:gd name="T45" fmla="*/ 135 h 512"/>
                <a:gd name="T46" fmla="*/ 360 w 512"/>
                <a:gd name="T47" fmla="*/ 169 h 512"/>
                <a:gd name="T48" fmla="*/ 407 w 512"/>
                <a:gd name="T49" fmla="*/ 106 h 512"/>
                <a:gd name="T50" fmla="*/ 390 w 512"/>
                <a:gd name="T51" fmla="*/ 123 h 512"/>
                <a:gd name="T52" fmla="*/ 437 w 512"/>
                <a:gd name="T53" fmla="*/ 75 h 512"/>
                <a:gd name="T54" fmla="*/ 437 w 512"/>
                <a:gd name="T55" fmla="*/ 87 h 512"/>
                <a:gd name="T56" fmla="*/ 297 w 512"/>
                <a:gd name="T57" fmla="*/ 297 h 512"/>
                <a:gd name="T58" fmla="*/ 373 w 512"/>
                <a:gd name="T59" fmla="*/ 373 h 512"/>
                <a:gd name="T60" fmla="*/ 343 w 512"/>
                <a:gd name="T61" fmla="*/ 361 h 512"/>
                <a:gd name="T62" fmla="*/ 407 w 512"/>
                <a:gd name="T63" fmla="*/ 407 h 512"/>
                <a:gd name="T64" fmla="*/ 390 w 512"/>
                <a:gd name="T65" fmla="*/ 390 h 512"/>
                <a:gd name="T66" fmla="*/ 407 w 512"/>
                <a:gd name="T67" fmla="*/ 407 h 512"/>
                <a:gd name="T68" fmla="*/ 426 w 512"/>
                <a:gd name="T69" fmla="*/ 426 h 512"/>
                <a:gd name="T70" fmla="*/ 437 w 512"/>
                <a:gd name="T71" fmla="*/ 437 h 512"/>
                <a:gd name="T72" fmla="*/ 181 w 512"/>
                <a:gd name="T73" fmla="*/ 297 h 512"/>
                <a:gd name="T74" fmla="*/ 215 w 512"/>
                <a:gd name="T75" fmla="*/ 332 h 512"/>
                <a:gd name="T76" fmla="*/ 151 w 512"/>
                <a:gd name="T77" fmla="*/ 344 h 512"/>
                <a:gd name="T78" fmla="*/ 164 w 512"/>
                <a:gd name="T79" fmla="*/ 373 h 512"/>
                <a:gd name="T80" fmla="*/ 114 w 512"/>
                <a:gd name="T81" fmla="*/ 387 h 512"/>
                <a:gd name="T82" fmla="*/ 114 w 512"/>
                <a:gd name="T83" fmla="*/ 411 h 512"/>
                <a:gd name="T84" fmla="*/ 86 w 512"/>
                <a:gd name="T85" fmla="*/ 426 h 512"/>
                <a:gd name="T86" fmla="*/ 86 w 512"/>
                <a:gd name="T87" fmla="*/ 437 h 512"/>
                <a:gd name="T88" fmla="*/ 181 w 512"/>
                <a:gd name="T89" fmla="*/ 181 h 512"/>
                <a:gd name="T90" fmla="*/ 215 w 512"/>
                <a:gd name="T91" fmla="*/ 216 h 512"/>
                <a:gd name="T92" fmla="*/ 151 w 512"/>
                <a:gd name="T93" fmla="*/ 135 h 512"/>
                <a:gd name="T94" fmla="*/ 151 w 512"/>
                <a:gd name="T95" fmla="*/ 169 h 512"/>
                <a:gd name="T96" fmla="*/ 122 w 512"/>
                <a:gd name="T97" fmla="*/ 106 h 512"/>
                <a:gd name="T98" fmla="*/ 114 w 512"/>
                <a:gd name="T99" fmla="*/ 126 h 512"/>
                <a:gd name="T100" fmla="*/ 86 w 512"/>
                <a:gd name="T101" fmla="*/ 75 h 512"/>
                <a:gd name="T102" fmla="*/ 86 w 512"/>
                <a:gd name="T103" fmla="*/ 8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256" y="198"/>
                  </a:moveTo>
                  <a:cubicBezTo>
                    <a:pt x="243" y="198"/>
                    <a:pt x="232" y="188"/>
                    <a:pt x="232" y="174"/>
                  </a:cubicBezTo>
                  <a:cubicBezTo>
                    <a:pt x="232" y="161"/>
                    <a:pt x="243" y="150"/>
                    <a:pt x="256" y="150"/>
                  </a:cubicBezTo>
                  <a:cubicBezTo>
                    <a:pt x="269" y="150"/>
                    <a:pt x="280" y="161"/>
                    <a:pt x="280" y="174"/>
                  </a:cubicBezTo>
                  <a:cubicBezTo>
                    <a:pt x="280" y="188"/>
                    <a:pt x="269" y="198"/>
                    <a:pt x="256" y="198"/>
                  </a:cubicBezTo>
                  <a:close/>
                  <a:moveTo>
                    <a:pt x="273" y="108"/>
                  </a:moveTo>
                  <a:cubicBezTo>
                    <a:pt x="273" y="99"/>
                    <a:pt x="265" y="91"/>
                    <a:pt x="256" y="91"/>
                  </a:cubicBezTo>
                  <a:cubicBezTo>
                    <a:pt x="246" y="91"/>
                    <a:pt x="239" y="99"/>
                    <a:pt x="239" y="108"/>
                  </a:cubicBezTo>
                  <a:cubicBezTo>
                    <a:pt x="239" y="118"/>
                    <a:pt x="246" y="126"/>
                    <a:pt x="256" y="126"/>
                  </a:cubicBezTo>
                  <a:cubicBezTo>
                    <a:pt x="265" y="126"/>
                    <a:pt x="273" y="118"/>
                    <a:pt x="273" y="108"/>
                  </a:cubicBezTo>
                  <a:close/>
                  <a:moveTo>
                    <a:pt x="268" y="55"/>
                  </a:moveTo>
                  <a:cubicBezTo>
                    <a:pt x="268" y="49"/>
                    <a:pt x="263" y="43"/>
                    <a:pt x="256" y="43"/>
                  </a:cubicBezTo>
                  <a:cubicBezTo>
                    <a:pt x="249" y="43"/>
                    <a:pt x="244" y="49"/>
                    <a:pt x="244" y="55"/>
                  </a:cubicBezTo>
                  <a:cubicBezTo>
                    <a:pt x="244" y="62"/>
                    <a:pt x="249" y="67"/>
                    <a:pt x="256" y="67"/>
                  </a:cubicBezTo>
                  <a:cubicBezTo>
                    <a:pt x="263" y="67"/>
                    <a:pt x="268" y="62"/>
                    <a:pt x="268" y="55"/>
                  </a:cubicBezTo>
                  <a:close/>
                  <a:moveTo>
                    <a:pt x="264" y="8"/>
                  </a:moveTo>
                  <a:cubicBezTo>
                    <a:pt x="264" y="4"/>
                    <a:pt x="260" y="0"/>
                    <a:pt x="256" y="0"/>
                  </a:cubicBezTo>
                  <a:cubicBezTo>
                    <a:pt x="252" y="0"/>
                    <a:pt x="248" y="4"/>
                    <a:pt x="248" y="8"/>
                  </a:cubicBezTo>
                  <a:cubicBezTo>
                    <a:pt x="248" y="13"/>
                    <a:pt x="252" y="16"/>
                    <a:pt x="256" y="16"/>
                  </a:cubicBezTo>
                  <a:cubicBezTo>
                    <a:pt x="260" y="16"/>
                    <a:pt x="264" y="13"/>
                    <a:pt x="264" y="8"/>
                  </a:cubicBezTo>
                  <a:close/>
                  <a:moveTo>
                    <a:pt x="363" y="256"/>
                  </a:moveTo>
                  <a:cubicBezTo>
                    <a:pt x="363" y="243"/>
                    <a:pt x="352" y="232"/>
                    <a:pt x="338" y="232"/>
                  </a:cubicBezTo>
                  <a:cubicBezTo>
                    <a:pt x="325" y="232"/>
                    <a:pt x="314" y="243"/>
                    <a:pt x="314" y="256"/>
                  </a:cubicBezTo>
                  <a:cubicBezTo>
                    <a:pt x="314" y="270"/>
                    <a:pt x="325" y="281"/>
                    <a:pt x="338" y="281"/>
                  </a:cubicBezTo>
                  <a:cubicBezTo>
                    <a:pt x="352" y="281"/>
                    <a:pt x="363" y="270"/>
                    <a:pt x="363" y="256"/>
                  </a:cubicBezTo>
                  <a:close/>
                  <a:moveTo>
                    <a:pt x="421" y="256"/>
                  </a:moveTo>
                  <a:cubicBezTo>
                    <a:pt x="421" y="247"/>
                    <a:pt x="413" y="239"/>
                    <a:pt x="404" y="239"/>
                  </a:cubicBezTo>
                  <a:cubicBezTo>
                    <a:pt x="394" y="239"/>
                    <a:pt x="387" y="247"/>
                    <a:pt x="387" y="256"/>
                  </a:cubicBezTo>
                  <a:cubicBezTo>
                    <a:pt x="387" y="266"/>
                    <a:pt x="394" y="274"/>
                    <a:pt x="404" y="274"/>
                  </a:cubicBezTo>
                  <a:cubicBezTo>
                    <a:pt x="413" y="274"/>
                    <a:pt x="421" y="266"/>
                    <a:pt x="421" y="256"/>
                  </a:cubicBezTo>
                  <a:close/>
                  <a:moveTo>
                    <a:pt x="469" y="256"/>
                  </a:moveTo>
                  <a:cubicBezTo>
                    <a:pt x="469" y="250"/>
                    <a:pt x="464" y="244"/>
                    <a:pt x="457" y="244"/>
                  </a:cubicBezTo>
                  <a:cubicBezTo>
                    <a:pt x="451" y="244"/>
                    <a:pt x="445" y="250"/>
                    <a:pt x="445" y="256"/>
                  </a:cubicBezTo>
                  <a:cubicBezTo>
                    <a:pt x="445" y="263"/>
                    <a:pt x="451" y="268"/>
                    <a:pt x="457" y="268"/>
                  </a:cubicBezTo>
                  <a:cubicBezTo>
                    <a:pt x="464" y="268"/>
                    <a:pt x="469" y="263"/>
                    <a:pt x="469" y="256"/>
                  </a:cubicBezTo>
                  <a:close/>
                  <a:moveTo>
                    <a:pt x="512" y="256"/>
                  </a:moveTo>
                  <a:cubicBezTo>
                    <a:pt x="512" y="252"/>
                    <a:pt x="508" y="248"/>
                    <a:pt x="504" y="248"/>
                  </a:cubicBezTo>
                  <a:cubicBezTo>
                    <a:pt x="500" y="248"/>
                    <a:pt x="496" y="252"/>
                    <a:pt x="496" y="256"/>
                  </a:cubicBezTo>
                  <a:cubicBezTo>
                    <a:pt x="496" y="261"/>
                    <a:pt x="500" y="264"/>
                    <a:pt x="504" y="264"/>
                  </a:cubicBezTo>
                  <a:cubicBezTo>
                    <a:pt x="508" y="264"/>
                    <a:pt x="512" y="261"/>
                    <a:pt x="512" y="256"/>
                  </a:cubicBezTo>
                  <a:close/>
                  <a:moveTo>
                    <a:pt x="280" y="339"/>
                  </a:moveTo>
                  <a:cubicBezTo>
                    <a:pt x="280" y="325"/>
                    <a:pt x="269" y="314"/>
                    <a:pt x="256" y="314"/>
                  </a:cubicBezTo>
                  <a:cubicBezTo>
                    <a:pt x="243" y="314"/>
                    <a:pt x="232" y="325"/>
                    <a:pt x="232" y="339"/>
                  </a:cubicBezTo>
                  <a:cubicBezTo>
                    <a:pt x="232" y="352"/>
                    <a:pt x="243" y="363"/>
                    <a:pt x="256" y="363"/>
                  </a:cubicBezTo>
                  <a:cubicBezTo>
                    <a:pt x="269" y="363"/>
                    <a:pt x="280" y="352"/>
                    <a:pt x="280" y="339"/>
                  </a:cubicBezTo>
                  <a:close/>
                  <a:moveTo>
                    <a:pt x="273" y="404"/>
                  </a:moveTo>
                  <a:cubicBezTo>
                    <a:pt x="273" y="395"/>
                    <a:pt x="265" y="387"/>
                    <a:pt x="256" y="387"/>
                  </a:cubicBezTo>
                  <a:cubicBezTo>
                    <a:pt x="246" y="387"/>
                    <a:pt x="239" y="395"/>
                    <a:pt x="239" y="404"/>
                  </a:cubicBezTo>
                  <a:cubicBezTo>
                    <a:pt x="239" y="414"/>
                    <a:pt x="246" y="421"/>
                    <a:pt x="256" y="421"/>
                  </a:cubicBezTo>
                  <a:cubicBezTo>
                    <a:pt x="265" y="421"/>
                    <a:pt x="273" y="414"/>
                    <a:pt x="273" y="404"/>
                  </a:cubicBezTo>
                  <a:close/>
                  <a:moveTo>
                    <a:pt x="268" y="457"/>
                  </a:moveTo>
                  <a:cubicBezTo>
                    <a:pt x="268" y="451"/>
                    <a:pt x="263" y="446"/>
                    <a:pt x="256" y="446"/>
                  </a:cubicBezTo>
                  <a:cubicBezTo>
                    <a:pt x="249" y="446"/>
                    <a:pt x="244" y="451"/>
                    <a:pt x="244" y="457"/>
                  </a:cubicBezTo>
                  <a:cubicBezTo>
                    <a:pt x="244" y="464"/>
                    <a:pt x="249" y="469"/>
                    <a:pt x="256" y="469"/>
                  </a:cubicBezTo>
                  <a:cubicBezTo>
                    <a:pt x="263" y="469"/>
                    <a:pt x="268" y="464"/>
                    <a:pt x="268" y="457"/>
                  </a:cubicBezTo>
                  <a:close/>
                  <a:moveTo>
                    <a:pt x="264" y="504"/>
                  </a:moveTo>
                  <a:cubicBezTo>
                    <a:pt x="264" y="500"/>
                    <a:pt x="260" y="496"/>
                    <a:pt x="256" y="496"/>
                  </a:cubicBezTo>
                  <a:cubicBezTo>
                    <a:pt x="252" y="496"/>
                    <a:pt x="248" y="500"/>
                    <a:pt x="248" y="504"/>
                  </a:cubicBezTo>
                  <a:cubicBezTo>
                    <a:pt x="248" y="509"/>
                    <a:pt x="252" y="512"/>
                    <a:pt x="256" y="512"/>
                  </a:cubicBezTo>
                  <a:cubicBezTo>
                    <a:pt x="260" y="512"/>
                    <a:pt x="264" y="509"/>
                    <a:pt x="264" y="504"/>
                  </a:cubicBezTo>
                  <a:close/>
                  <a:moveTo>
                    <a:pt x="198" y="256"/>
                  </a:moveTo>
                  <a:cubicBezTo>
                    <a:pt x="198" y="243"/>
                    <a:pt x="187" y="232"/>
                    <a:pt x="174" y="232"/>
                  </a:cubicBezTo>
                  <a:cubicBezTo>
                    <a:pt x="160" y="232"/>
                    <a:pt x="149" y="243"/>
                    <a:pt x="149" y="256"/>
                  </a:cubicBezTo>
                  <a:cubicBezTo>
                    <a:pt x="149" y="270"/>
                    <a:pt x="160" y="281"/>
                    <a:pt x="174" y="281"/>
                  </a:cubicBezTo>
                  <a:cubicBezTo>
                    <a:pt x="187" y="281"/>
                    <a:pt x="198" y="270"/>
                    <a:pt x="198" y="256"/>
                  </a:cubicBezTo>
                  <a:close/>
                  <a:moveTo>
                    <a:pt x="126" y="256"/>
                  </a:moveTo>
                  <a:cubicBezTo>
                    <a:pt x="126" y="247"/>
                    <a:pt x="118" y="239"/>
                    <a:pt x="108" y="239"/>
                  </a:cubicBezTo>
                  <a:cubicBezTo>
                    <a:pt x="99" y="239"/>
                    <a:pt x="91" y="247"/>
                    <a:pt x="91" y="256"/>
                  </a:cubicBezTo>
                  <a:cubicBezTo>
                    <a:pt x="91" y="266"/>
                    <a:pt x="99" y="274"/>
                    <a:pt x="108" y="274"/>
                  </a:cubicBezTo>
                  <a:cubicBezTo>
                    <a:pt x="118" y="274"/>
                    <a:pt x="126" y="266"/>
                    <a:pt x="126" y="256"/>
                  </a:cubicBezTo>
                  <a:close/>
                  <a:moveTo>
                    <a:pt x="67" y="256"/>
                  </a:moveTo>
                  <a:cubicBezTo>
                    <a:pt x="67" y="250"/>
                    <a:pt x="62" y="244"/>
                    <a:pt x="55" y="244"/>
                  </a:cubicBezTo>
                  <a:cubicBezTo>
                    <a:pt x="48" y="244"/>
                    <a:pt x="43" y="250"/>
                    <a:pt x="43" y="256"/>
                  </a:cubicBezTo>
                  <a:cubicBezTo>
                    <a:pt x="43" y="263"/>
                    <a:pt x="48" y="268"/>
                    <a:pt x="55" y="268"/>
                  </a:cubicBezTo>
                  <a:cubicBezTo>
                    <a:pt x="62" y="268"/>
                    <a:pt x="67" y="263"/>
                    <a:pt x="67" y="256"/>
                  </a:cubicBezTo>
                  <a:close/>
                  <a:moveTo>
                    <a:pt x="16" y="256"/>
                  </a:moveTo>
                  <a:cubicBezTo>
                    <a:pt x="16" y="252"/>
                    <a:pt x="12" y="248"/>
                    <a:pt x="8" y="248"/>
                  </a:cubicBezTo>
                  <a:cubicBezTo>
                    <a:pt x="4" y="248"/>
                    <a:pt x="0" y="252"/>
                    <a:pt x="0" y="256"/>
                  </a:cubicBezTo>
                  <a:cubicBezTo>
                    <a:pt x="0" y="261"/>
                    <a:pt x="4" y="264"/>
                    <a:pt x="8" y="264"/>
                  </a:cubicBezTo>
                  <a:cubicBezTo>
                    <a:pt x="12" y="264"/>
                    <a:pt x="16" y="261"/>
                    <a:pt x="16" y="256"/>
                  </a:cubicBezTo>
                  <a:close/>
                  <a:moveTo>
                    <a:pt x="331" y="215"/>
                  </a:moveTo>
                  <a:cubicBezTo>
                    <a:pt x="336" y="211"/>
                    <a:pt x="338" y="205"/>
                    <a:pt x="338" y="198"/>
                  </a:cubicBezTo>
                  <a:cubicBezTo>
                    <a:pt x="338" y="192"/>
                    <a:pt x="336" y="186"/>
                    <a:pt x="331" y="181"/>
                  </a:cubicBezTo>
                  <a:cubicBezTo>
                    <a:pt x="327" y="176"/>
                    <a:pt x="321" y="174"/>
                    <a:pt x="314" y="174"/>
                  </a:cubicBezTo>
                  <a:cubicBezTo>
                    <a:pt x="308" y="174"/>
                    <a:pt x="301" y="176"/>
                    <a:pt x="297" y="181"/>
                  </a:cubicBezTo>
                  <a:cubicBezTo>
                    <a:pt x="292" y="186"/>
                    <a:pt x="290" y="192"/>
                    <a:pt x="290" y="198"/>
                  </a:cubicBezTo>
                  <a:cubicBezTo>
                    <a:pt x="290" y="205"/>
                    <a:pt x="292" y="211"/>
                    <a:pt x="297" y="215"/>
                  </a:cubicBezTo>
                  <a:cubicBezTo>
                    <a:pt x="301" y="220"/>
                    <a:pt x="308" y="223"/>
                    <a:pt x="314" y="223"/>
                  </a:cubicBezTo>
                  <a:cubicBezTo>
                    <a:pt x="321" y="223"/>
                    <a:pt x="327" y="220"/>
                    <a:pt x="331" y="215"/>
                  </a:cubicBezTo>
                  <a:close/>
                  <a:moveTo>
                    <a:pt x="373" y="164"/>
                  </a:moveTo>
                  <a:cubicBezTo>
                    <a:pt x="379" y="157"/>
                    <a:pt x="379" y="146"/>
                    <a:pt x="373" y="140"/>
                  </a:cubicBezTo>
                  <a:cubicBezTo>
                    <a:pt x="369" y="136"/>
                    <a:pt x="365" y="135"/>
                    <a:pt x="360" y="135"/>
                  </a:cubicBezTo>
                  <a:cubicBezTo>
                    <a:pt x="356" y="135"/>
                    <a:pt x="351" y="136"/>
                    <a:pt x="348" y="140"/>
                  </a:cubicBezTo>
                  <a:cubicBezTo>
                    <a:pt x="345" y="143"/>
                    <a:pt x="343" y="147"/>
                    <a:pt x="343" y="152"/>
                  </a:cubicBezTo>
                  <a:cubicBezTo>
                    <a:pt x="343" y="156"/>
                    <a:pt x="345" y="161"/>
                    <a:pt x="348" y="164"/>
                  </a:cubicBezTo>
                  <a:cubicBezTo>
                    <a:pt x="351" y="167"/>
                    <a:pt x="356" y="169"/>
                    <a:pt x="360" y="169"/>
                  </a:cubicBezTo>
                  <a:cubicBezTo>
                    <a:pt x="365" y="169"/>
                    <a:pt x="369" y="167"/>
                    <a:pt x="373" y="164"/>
                  </a:cubicBezTo>
                  <a:close/>
                  <a:moveTo>
                    <a:pt x="407" y="123"/>
                  </a:moveTo>
                  <a:cubicBezTo>
                    <a:pt x="409" y="120"/>
                    <a:pt x="410" y="117"/>
                    <a:pt x="410" y="114"/>
                  </a:cubicBezTo>
                  <a:cubicBezTo>
                    <a:pt x="410" y="111"/>
                    <a:pt x="409" y="108"/>
                    <a:pt x="407" y="106"/>
                  </a:cubicBezTo>
                  <a:cubicBezTo>
                    <a:pt x="404" y="103"/>
                    <a:pt x="401" y="102"/>
                    <a:pt x="398" y="102"/>
                  </a:cubicBezTo>
                  <a:cubicBezTo>
                    <a:pt x="395" y="102"/>
                    <a:pt x="392" y="103"/>
                    <a:pt x="390" y="106"/>
                  </a:cubicBezTo>
                  <a:cubicBezTo>
                    <a:pt x="387" y="108"/>
                    <a:pt x="386" y="111"/>
                    <a:pt x="386" y="114"/>
                  </a:cubicBezTo>
                  <a:cubicBezTo>
                    <a:pt x="386" y="117"/>
                    <a:pt x="387" y="120"/>
                    <a:pt x="390" y="123"/>
                  </a:cubicBezTo>
                  <a:cubicBezTo>
                    <a:pt x="392" y="125"/>
                    <a:pt x="395" y="126"/>
                    <a:pt x="398" y="126"/>
                  </a:cubicBezTo>
                  <a:cubicBezTo>
                    <a:pt x="401" y="126"/>
                    <a:pt x="404" y="125"/>
                    <a:pt x="407" y="123"/>
                  </a:cubicBezTo>
                  <a:close/>
                  <a:moveTo>
                    <a:pt x="437" y="87"/>
                  </a:moveTo>
                  <a:cubicBezTo>
                    <a:pt x="440" y="84"/>
                    <a:pt x="440" y="79"/>
                    <a:pt x="437" y="75"/>
                  </a:cubicBezTo>
                  <a:cubicBezTo>
                    <a:pt x="434" y="72"/>
                    <a:pt x="429" y="72"/>
                    <a:pt x="426" y="75"/>
                  </a:cubicBezTo>
                  <a:cubicBezTo>
                    <a:pt x="423" y="79"/>
                    <a:pt x="423" y="84"/>
                    <a:pt x="426" y="87"/>
                  </a:cubicBezTo>
                  <a:cubicBezTo>
                    <a:pt x="427" y="88"/>
                    <a:pt x="429" y="89"/>
                    <a:pt x="431" y="89"/>
                  </a:cubicBezTo>
                  <a:cubicBezTo>
                    <a:pt x="433" y="89"/>
                    <a:pt x="435" y="88"/>
                    <a:pt x="437" y="87"/>
                  </a:cubicBezTo>
                  <a:close/>
                  <a:moveTo>
                    <a:pt x="331" y="332"/>
                  </a:moveTo>
                  <a:cubicBezTo>
                    <a:pt x="341" y="322"/>
                    <a:pt x="341" y="307"/>
                    <a:pt x="331" y="297"/>
                  </a:cubicBezTo>
                  <a:cubicBezTo>
                    <a:pt x="327" y="293"/>
                    <a:pt x="321" y="290"/>
                    <a:pt x="314" y="290"/>
                  </a:cubicBezTo>
                  <a:cubicBezTo>
                    <a:pt x="308" y="290"/>
                    <a:pt x="302" y="293"/>
                    <a:pt x="297" y="297"/>
                  </a:cubicBezTo>
                  <a:cubicBezTo>
                    <a:pt x="287" y="307"/>
                    <a:pt x="287" y="322"/>
                    <a:pt x="297" y="332"/>
                  </a:cubicBezTo>
                  <a:cubicBezTo>
                    <a:pt x="302" y="336"/>
                    <a:pt x="308" y="339"/>
                    <a:pt x="314" y="339"/>
                  </a:cubicBezTo>
                  <a:cubicBezTo>
                    <a:pt x="321" y="339"/>
                    <a:pt x="327" y="336"/>
                    <a:pt x="331" y="332"/>
                  </a:cubicBezTo>
                  <a:close/>
                  <a:moveTo>
                    <a:pt x="373" y="373"/>
                  </a:moveTo>
                  <a:cubicBezTo>
                    <a:pt x="379" y="366"/>
                    <a:pt x="379" y="355"/>
                    <a:pt x="373" y="349"/>
                  </a:cubicBezTo>
                  <a:cubicBezTo>
                    <a:pt x="369" y="346"/>
                    <a:pt x="365" y="344"/>
                    <a:pt x="360" y="344"/>
                  </a:cubicBezTo>
                  <a:cubicBezTo>
                    <a:pt x="356" y="344"/>
                    <a:pt x="352" y="346"/>
                    <a:pt x="348" y="349"/>
                  </a:cubicBezTo>
                  <a:cubicBezTo>
                    <a:pt x="345" y="352"/>
                    <a:pt x="343" y="356"/>
                    <a:pt x="343" y="361"/>
                  </a:cubicBezTo>
                  <a:cubicBezTo>
                    <a:pt x="343" y="366"/>
                    <a:pt x="345" y="370"/>
                    <a:pt x="348" y="373"/>
                  </a:cubicBezTo>
                  <a:cubicBezTo>
                    <a:pt x="352" y="376"/>
                    <a:pt x="356" y="378"/>
                    <a:pt x="360" y="378"/>
                  </a:cubicBezTo>
                  <a:cubicBezTo>
                    <a:pt x="365" y="378"/>
                    <a:pt x="369" y="376"/>
                    <a:pt x="373" y="373"/>
                  </a:cubicBezTo>
                  <a:close/>
                  <a:moveTo>
                    <a:pt x="407" y="407"/>
                  </a:moveTo>
                  <a:cubicBezTo>
                    <a:pt x="409" y="405"/>
                    <a:pt x="410" y="402"/>
                    <a:pt x="410" y="399"/>
                  </a:cubicBezTo>
                  <a:cubicBezTo>
                    <a:pt x="410" y="395"/>
                    <a:pt x="409" y="392"/>
                    <a:pt x="407" y="390"/>
                  </a:cubicBezTo>
                  <a:cubicBezTo>
                    <a:pt x="404" y="388"/>
                    <a:pt x="401" y="387"/>
                    <a:pt x="398" y="387"/>
                  </a:cubicBezTo>
                  <a:cubicBezTo>
                    <a:pt x="395" y="387"/>
                    <a:pt x="392" y="388"/>
                    <a:pt x="390" y="390"/>
                  </a:cubicBezTo>
                  <a:cubicBezTo>
                    <a:pt x="388" y="392"/>
                    <a:pt x="386" y="395"/>
                    <a:pt x="386" y="399"/>
                  </a:cubicBezTo>
                  <a:cubicBezTo>
                    <a:pt x="386" y="402"/>
                    <a:pt x="387" y="405"/>
                    <a:pt x="390" y="407"/>
                  </a:cubicBezTo>
                  <a:cubicBezTo>
                    <a:pt x="392" y="409"/>
                    <a:pt x="395" y="411"/>
                    <a:pt x="398" y="411"/>
                  </a:cubicBezTo>
                  <a:cubicBezTo>
                    <a:pt x="401" y="411"/>
                    <a:pt x="404" y="409"/>
                    <a:pt x="407" y="407"/>
                  </a:cubicBezTo>
                  <a:close/>
                  <a:moveTo>
                    <a:pt x="437" y="437"/>
                  </a:moveTo>
                  <a:cubicBezTo>
                    <a:pt x="439" y="436"/>
                    <a:pt x="439" y="434"/>
                    <a:pt x="439" y="432"/>
                  </a:cubicBezTo>
                  <a:cubicBezTo>
                    <a:pt x="439" y="430"/>
                    <a:pt x="438" y="428"/>
                    <a:pt x="437" y="426"/>
                  </a:cubicBezTo>
                  <a:cubicBezTo>
                    <a:pt x="434" y="423"/>
                    <a:pt x="429" y="423"/>
                    <a:pt x="426" y="426"/>
                  </a:cubicBezTo>
                  <a:cubicBezTo>
                    <a:pt x="424" y="428"/>
                    <a:pt x="423" y="430"/>
                    <a:pt x="423" y="432"/>
                  </a:cubicBezTo>
                  <a:cubicBezTo>
                    <a:pt x="423" y="434"/>
                    <a:pt x="424" y="436"/>
                    <a:pt x="426" y="437"/>
                  </a:cubicBezTo>
                  <a:cubicBezTo>
                    <a:pt x="427" y="439"/>
                    <a:pt x="429" y="440"/>
                    <a:pt x="431" y="440"/>
                  </a:cubicBezTo>
                  <a:cubicBezTo>
                    <a:pt x="433" y="440"/>
                    <a:pt x="435" y="439"/>
                    <a:pt x="437" y="437"/>
                  </a:cubicBezTo>
                  <a:close/>
                  <a:moveTo>
                    <a:pt x="215" y="332"/>
                  </a:moveTo>
                  <a:cubicBezTo>
                    <a:pt x="224" y="322"/>
                    <a:pt x="224" y="307"/>
                    <a:pt x="215" y="297"/>
                  </a:cubicBezTo>
                  <a:cubicBezTo>
                    <a:pt x="210" y="293"/>
                    <a:pt x="204" y="290"/>
                    <a:pt x="198" y="290"/>
                  </a:cubicBezTo>
                  <a:cubicBezTo>
                    <a:pt x="191" y="290"/>
                    <a:pt x="185" y="293"/>
                    <a:pt x="181" y="297"/>
                  </a:cubicBezTo>
                  <a:cubicBezTo>
                    <a:pt x="176" y="302"/>
                    <a:pt x="173" y="308"/>
                    <a:pt x="173" y="314"/>
                  </a:cubicBezTo>
                  <a:cubicBezTo>
                    <a:pt x="173" y="321"/>
                    <a:pt x="176" y="327"/>
                    <a:pt x="181" y="332"/>
                  </a:cubicBezTo>
                  <a:cubicBezTo>
                    <a:pt x="185" y="336"/>
                    <a:pt x="191" y="339"/>
                    <a:pt x="198" y="339"/>
                  </a:cubicBezTo>
                  <a:cubicBezTo>
                    <a:pt x="204" y="339"/>
                    <a:pt x="210" y="336"/>
                    <a:pt x="215" y="332"/>
                  </a:cubicBezTo>
                  <a:close/>
                  <a:moveTo>
                    <a:pt x="164" y="373"/>
                  </a:moveTo>
                  <a:cubicBezTo>
                    <a:pt x="167" y="370"/>
                    <a:pt x="169" y="365"/>
                    <a:pt x="169" y="361"/>
                  </a:cubicBezTo>
                  <a:cubicBezTo>
                    <a:pt x="169" y="356"/>
                    <a:pt x="167" y="352"/>
                    <a:pt x="164" y="349"/>
                  </a:cubicBezTo>
                  <a:cubicBezTo>
                    <a:pt x="160" y="345"/>
                    <a:pt x="156" y="344"/>
                    <a:pt x="151" y="344"/>
                  </a:cubicBezTo>
                  <a:cubicBezTo>
                    <a:pt x="147" y="344"/>
                    <a:pt x="142" y="345"/>
                    <a:pt x="139" y="349"/>
                  </a:cubicBezTo>
                  <a:cubicBezTo>
                    <a:pt x="132" y="355"/>
                    <a:pt x="132" y="366"/>
                    <a:pt x="139" y="373"/>
                  </a:cubicBezTo>
                  <a:cubicBezTo>
                    <a:pt x="142" y="376"/>
                    <a:pt x="147" y="378"/>
                    <a:pt x="151" y="378"/>
                  </a:cubicBezTo>
                  <a:cubicBezTo>
                    <a:pt x="156" y="378"/>
                    <a:pt x="160" y="376"/>
                    <a:pt x="164" y="373"/>
                  </a:cubicBezTo>
                  <a:close/>
                  <a:moveTo>
                    <a:pt x="122" y="407"/>
                  </a:moveTo>
                  <a:cubicBezTo>
                    <a:pt x="124" y="405"/>
                    <a:pt x="126" y="402"/>
                    <a:pt x="126" y="399"/>
                  </a:cubicBezTo>
                  <a:cubicBezTo>
                    <a:pt x="126" y="395"/>
                    <a:pt x="124" y="392"/>
                    <a:pt x="122" y="390"/>
                  </a:cubicBezTo>
                  <a:cubicBezTo>
                    <a:pt x="120" y="388"/>
                    <a:pt x="117" y="387"/>
                    <a:pt x="114" y="387"/>
                  </a:cubicBezTo>
                  <a:cubicBezTo>
                    <a:pt x="110" y="387"/>
                    <a:pt x="107" y="388"/>
                    <a:pt x="105" y="390"/>
                  </a:cubicBezTo>
                  <a:cubicBezTo>
                    <a:pt x="103" y="392"/>
                    <a:pt x="102" y="395"/>
                    <a:pt x="102" y="399"/>
                  </a:cubicBezTo>
                  <a:cubicBezTo>
                    <a:pt x="102" y="402"/>
                    <a:pt x="103" y="405"/>
                    <a:pt x="105" y="407"/>
                  </a:cubicBezTo>
                  <a:cubicBezTo>
                    <a:pt x="107" y="409"/>
                    <a:pt x="110" y="411"/>
                    <a:pt x="114" y="411"/>
                  </a:cubicBezTo>
                  <a:cubicBezTo>
                    <a:pt x="117" y="411"/>
                    <a:pt x="120" y="409"/>
                    <a:pt x="122" y="407"/>
                  </a:cubicBezTo>
                  <a:close/>
                  <a:moveTo>
                    <a:pt x="86" y="437"/>
                  </a:moveTo>
                  <a:cubicBezTo>
                    <a:pt x="88" y="436"/>
                    <a:pt x="88" y="434"/>
                    <a:pt x="88" y="432"/>
                  </a:cubicBezTo>
                  <a:cubicBezTo>
                    <a:pt x="88" y="430"/>
                    <a:pt x="88" y="428"/>
                    <a:pt x="86" y="426"/>
                  </a:cubicBezTo>
                  <a:cubicBezTo>
                    <a:pt x="83" y="423"/>
                    <a:pt x="78" y="423"/>
                    <a:pt x="75" y="426"/>
                  </a:cubicBezTo>
                  <a:cubicBezTo>
                    <a:pt x="72" y="429"/>
                    <a:pt x="72" y="434"/>
                    <a:pt x="75" y="437"/>
                  </a:cubicBezTo>
                  <a:cubicBezTo>
                    <a:pt x="76" y="439"/>
                    <a:pt x="78" y="440"/>
                    <a:pt x="81" y="440"/>
                  </a:cubicBezTo>
                  <a:cubicBezTo>
                    <a:pt x="83" y="440"/>
                    <a:pt x="85" y="439"/>
                    <a:pt x="86" y="437"/>
                  </a:cubicBezTo>
                  <a:close/>
                  <a:moveTo>
                    <a:pt x="215" y="216"/>
                  </a:moveTo>
                  <a:cubicBezTo>
                    <a:pt x="225" y="206"/>
                    <a:pt x="225" y="191"/>
                    <a:pt x="215" y="181"/>
                  </a:cubicBezTo>
                  <a:cubicBezTo>
                    <a:pt x="210" y="176"/>
                    <a:pt x="204" y="174"/>
                    <a:pt x="198" y="174"/>
                  </a:cubicBezTo>
                  <a:cubicBezTo>
                    <a:pt x="191" y="174"/>
                    <a:pt x="185" y="176"/>
                    <a:pt x="181" y="181"/>
                  </a:cubicBezTo>
                  <a:cubicBezTo>
                    <a:pt x="176" y="186"/>
                    <a:pt x="174" y="192"/>
                    <a:pt x="174" y="198"/>
                  </a:cubicBezTo>
                  <a:cubicBezTo>
                    <a:pt x="174" y="205"/>
                    <a:pt x="176" y="211"/>
                    <a:pt x="181" y="216"/>
                  </a:cubicBezTo>
                  <a:cubicBezTo>
                    <a:pt x="185" y="220"/>
                    <a:pt x="191" y="223"/>
                    <a:pt x="198" y="223"/>
                  </a:cubicBezTo>
                  <a:cubicBezTo>
                    <a:pt x="204" y="223"/>
                    <a:pt x="210" y="220"/>
                    <a:pt x="215" y="216"/>
                  </a:cubicBezTo>
                  <a:close/>
                  <a:moveTo>
                    <a:pt x="164" y="164"/>
                  </a:moveTo>
                  <a:cubicBezTo>
                    <a:pt x="167" y="161"/>
                    <a:pt x="169" y="157"/>
                    <a:pt x="169" y="152"/>
                  </a:cubicBezTo>
                  <a:cubicBezTo>
                    <a:pt x="169" y="147"/>
                    <a:pt x="167" y="143"/>
                    <a:pt x="164" y="140"/>
                  </a:cubicBezTo>
                  <a:cubicBezTo>
                    <a:pt x="160" y="137"/>
                    <a:pt x="156" y="135"/>
                    <a:pt x="151" y="135"/>
                  </a:cubicBezTo>
                  <a:cubicBezTo>
                    <a:pt x="147" y="135"/>
                    <a:pt x="143" y="137"/>
                    <a:pt x="139" y="140"/>
                  </a:cubicBezTo>
                  <a:cubicBezTo>
                    <a:pt x="136" y="143"/>
                    <a:pt x="134" y="147"/>
                    <a:pt x="134" y="152"/>
                  </a:cubicBezTo>
                  <a:cubicBezTo>
                    <a:pt x="134" y="157"/>
                    <a:pt x="136" y="161"/>
                    <a:pt x="139" y="164"/>
                  </a:cubicBezTo>
                  <a:cubicBezTo>
                    <a:pt x="143" y="167"/>
                    <a:pt x="147" y="169"/>
                    <a:pt x="151" y="169"/>
                  </a:cubicBezTo>
                  <a:cubicBezTo>
                    <a:pt x="156" y="169"/>
                    <a:pt x="160" y="167"/>
                    <a:pt x="164" y="164"/>
                  </a:cubicBezTo>
                  <a:close/>
                  <a:moveTo>
                    <a:pt x="122" y="123"/>
                  </a:moveTo>
                  <a:cubicBezTo>
                    <a:pt x="125" y="120"/>
                    <a:pt x="126" y="117"/>
                    <a:pt x="126" y="114"/>
                  </a:cubicBezTo>
                  <a:cubicBezTo>
                    <a:pt x="126" y="111"/>
                    <a:pt x="124" y="108"/>
                    <a:pt x="122" y="106"/>
                  </a:cubicBezTo>
                  <a:cubicBezTo>
                    <a:pt x="120" y="104"/>
                    <a:pt x="117" y="102"/>
                    <a:pt x="114" y="102"/>
                  </a:cubicBezTo>
                  <a:cubicBezTo>
                    <a:pt x="111" y="102"/>
                    <a:pt x="108" y="104"/>
                    <a:pt x="105" y="106"/>
                  </a:cubicBezTo>
                  <a:cubicBezTo>
                    <a:pt x="101" y="110"/>
                    <a:pt x="101" y="118"/>
                    <a:pt x="105" y="123"/>
                  </a:cubicBezTo>
                  <a:cubicBezTo>
                    <a:pt x="108" y="125"/>
                    <a:pt x="111" y="126"/>
                    <a:pt x="114" y="126"/>
                  </a:cubicBezTo>
                  <a:cubicBezTo>
                    <a:pt x="117" y="126"/>
                    <a:pt x="120" y="125"/>
                    <a:pt x="122" y="123"/>
                  </a:cubicBezTo>
                  <a:close/>
                  <a:moveTo>
                    <a:pt x="86" y="87"/>
                  </a:moveTo>
                  <a:cubicBezTo>
                    <a:pt x="88" y="85"/>
                    <a:pt x="89" y="83"/>
                    <a:pt x="89" y="81"/>
                  </a:cubicBezTo>
                  <a:cubicBezTo>
                    <a:pt x="89" y="79"/>
                    <a:pt x="88" y="77"/>
                    <a:pt x="86" y="75"/>
                  </a:cubicBezTo>
                  <a:cubicBezTo>
                    <a:pt x="83" y="72"/>
                    <a:pt x="78" y="72"/>
                    <a:pt x="75" y="76"/>
                  </a:cubicBezTo>
                  <a:cubicBezTo>
                    <a:pt x="72" y="79"/>
                    <a:pt x="72" y="84"/>
                    <a:pt x="75" y="87"/>
                  </a:cubicBezTo>
                  <a:cubicBezTo>
                    <a:pt x="77" y="88"/>
                    <a:pt x="79" y="89"/>
                    <a:pt x="81" y="89"/>
                  </a:cubicBezTo>
                  <a:cubicBezTo>
                    <a:pt x="83" y="89"/>
                    <a:pt x="85" y="88"/>
                    <a:pt x="86" y="8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grpSp>
    </p:spTree>
    <p:extLst>
      <p:ext uri="{BB962C8B-B14F-4D97-AF65-F5344CB8AC3E}">
        <p14:creationId xmlns:p14="http://schemas.microsoft.com/office/powerpoint/2010/main" val="1053882824"/>
      </p:ext>
    </p:extLst>
  </p:cSld>
  <p:clrMapOvr>
    <a:masterClrMapping/>
  </p:clrMapOvr>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Agilent 4:3 Divider 1 Image">
    <p:spTree>
      <p:nvGrpSpPr>
        <p:cNvPr id="1" name=""/>
        <p:cNvGrpSpPr/>
        <p:nvPr/>
      </p:nvGrpSpPr>
      <p:grpSpPr>
        <a:xfrm>
          <a:off x="0" y="0"/>
          <a:ext cx="0" cy="0"/>
          <a:chOff x="0" y="0"/>
          <a:chExt cx="0" cy="0"/>
        </a:xfrm>
      </p:grpSpPr>
      <p:sp>
        <p:nvSpPr>
          <p:cNvPr id="17" name="Rectangle 16"/>
          <p:cNvSpPr/>
          <p:nvPr/>
        </p:nvSpPr>
        <p:spPr>
          <a:xfrm>
            <a:off x="2743629" y="2752035"/>
            <a:ext cx="228598" cy="373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latin typeface="Arial" panose="020B0604020202020204" pitchFamily="34" charset="0"/>
            </a:endParaRPr>
          </a:p>
        </p:txBody>
      </p:sp>
      <p:sp>
        <p:nvSpPr>
          <p:cNvPr id="3" name="Picture Placeholder 2"/>
          <p:cNvSpPr>
            <a:spLocks noGrp="1"/>
          </p:cNvSpPr>
          <p:nvPr>
            <p:ph type="pic" sz="quarter" idx="16"/>
          </p:nvPr>
        </p:nvSpPr>
        <p:spPr>
          <a:xfrm>
            <a:off x="3647116" y="2752035"/>
            <a:ext cx="5268284" cy="3733460"/>
          </a:xfrm>
        </p:spPr>
        <p:txBody>
          <a:bodyPr/>
          <a:lstStyle>
            <a:lvl1pPr>
              <a:defRPr/>
            </a:lvl1pPr>
          </a:lstStyle>
          <a:p>
            <a:r>
              <a:rPr lang="en-US"/>
              <a:t>Click icon to add picture</a:t>
            </a:r>
            <a:endParaRPr lang="en-US" dirty="0"/>
          </a:p>
        </p:txBody>
      </p:sp>
      <p:sp>
        <p:nvSpPr>
          <p:cNvPr id="21" name="Rectangle 20"/>
          <p:cNvSpPr/>
          <p:nvPr/>
        </p:nvSpPr>
        <p:spPr>
          <a:xfrm>
            <a:off x="-2" y="2752035"/>
            <a:ext cx="2747943" cy="3733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latin typeface="Arial" panose="020B0604020202020204" pitchFamily="34" charset="0"/>
            </a:endParaRPr>
          </a:p>
        </p:txBody>
      </p:sp>
      <p:sp>
        <p:nvSpPr>
          <p:cNvPr id="22" name="Rectangle 21"/>
          <p:cNvSpPr/>
          <p:nvPr/>
        </p:nvSpPr>
        <p:spPr>
          <a:xfrm>
            <a:off x="8915401" y="2752035"/>
            <a:ext cx="228599" cy="3733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latin typeface="Arial" panose="020B0604020202020204" pitchFamily="34" charset="0"/>
            </a:endParaRPr>
          </a:p>
        </p:txBody>
      </p:sp>
      <p:sp>
        <p:nvSpPr>
          <p:cNvPr id="23" name="Rectangle 22"/>
          <p:cNvSpPr/>
          <p:nvPr/>
        </p:nvSpPr>
        <p:spPr>
          <a:xfrm>
            <a:off x="2972227" y="2752035"/>
            <a:ext cx="674888" cy="37334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latin typeface="Arial" panose="020B0604020202020204" pitchFamily="34" charset="0"/>
            </a:endParaRPr>
          </a:p>
        </p:txBody>
      </p:sp>
      <p:sp>
        <p:nvSpPr>
          <p:cNvPr id="8" name="Title 1"/>
          <p:cNvSpPr>
            <a:spLocks noGrp="1"/>
          </p:cNvSpPr>
          <p:nvPr>
            <p:ph type="title" hasCustomPrompt="1"/>
          </p:nvPr>
        </p:nvSpPr>
        <p:spPr>
          <a:xfrm>
            <a:off x="363825" y="386501"/>
            <a:ext cx="8399176" cy="1362075"/>
          </a:xfrm>
        </p:spPr>
        <p:txBody>
          <a:bodyPr anchor="b" anchorCtr="0">
            <a:noAutofit/>
          </a:bodyPr>
          <a:lstStyle>
            <a:lvl1pPr>
              <a:defRPr sz="2800" b="0" cap="none"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stStyle>
          <a:p>
            <a:r>
              <a:rPr lang="en-US" dirty="0"/>
              <a:t>Click to Edit Master Title Style</a:t>
            </a:r>
          </a:p>
        </p:txBody>
      </p:sp>
      <p:sp>
        <p:nvSpPr>
          <p:cNvPr id="9" name="Text Placeholder 2"/>
          <p:cNvSpPr>
            <a:spLocks noGrp="1"/>
          </p:cNvSpPr>
          <p:nvPr>
            <p:ph type="body" idx="1"/>
          </p:nvPr>
        </p:nvSpPr>
        <p:spPr>
          <a:xfrm>
            <a:off x="363825" y="1748573"/>
            <a:ext cx="8399176" cy="861496"/>
          </a:xfrm>
        </p:spPr>
        <p:txBody>
          <a:bodyPr>
            <a:normAutofit/>
          </a:bodyPr>
          <a:lstStyle>
            <a:lvl1pPr marL="0" indent="0">
              <a:buNone/>
              <a:defRPr sz="2600">
                <a:solidFill>
                  <a:schemeClr val="tx1"/>
                </a:solidFill>
                <a:latin typeface="Arial" panose="020B0604020202020204" pitchFamily="34" charset="0"/>
                <a:ea typeface="Roboto Light" panose="02000000000000000000" pitchFamily="2"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10" name="Date Placeholder 3"/>
          <p:cNvSpPr>
            <a:spLocks noGrp="1"/>
          </p:cNvSpPr>
          <p:nvPr>
            <p:ph type="dt" sz="half" idx="10"/>
          </p:nvPr>
        </p:nvSpPr>
        <p:spPr bwMode="gray">
          <a:xfrm>
            <a:off x="822960" y="6621625"/>
            <a:ext cx="795528" cy="118872"/>
          </a:xfrm>
        </p:spPr>
        <p:txBody>
          <a:bodyPr/>
          <a:lstStyle>
            <a:lvl1pPr algn="l">
              <a:defRPr sz="700">
                <a:solidFill>
                  <a:schemeClr val="tx2"/>
                </a:solidFill>
              </a:defRPr>
            </a:lvl1pPr>
          </a:lstStyle>
          <a:p>
            <a:r>
              <a:rPr lang="en-US"/>
              <a:t>April 2016</a:t>
            </a:r>
            <a:endParaRPr lang="en-US" dirty="0"/>
          </a:p>
        </p:txBody>
      </p:sp>
      <p:sp>
        <p:nvSpPr>
          <p:cNvPr id="11" name="Footer Placeholder 4"/>
          <p:cNvSpPr>
            <a:spLocks noGrp="1"/>
          </p:cNvSpPr>
          <p:nvPr>
            <p:ph type="ftr" sz="quarter" idx="11"/>
          </p:nvPr>
        </p:nvSpPr>
        <p:spPr bwMode="gray">
          <a:xfrm>
            <a:off x="1961388" y="6621625"/>
            <a:ext cx="3909060" cy="118872"/>
          </a:xfrm>
        </p:spPr>
        <p:txBody>
          <a:bodyPr/>
          <a:lstStyle>
            <a:lvl1pPr algn="l">
              <a:defRPr sz="700">
                <a:solidFill>
                  <a:schemeClr val="tx2"/>
                </a:solidFill>
              </a:defRPr>
            </a:lvl1pPr>
          </a:lstStyle>
          <a:p>
            <a:r>
              <a:rPr lang="en-US"/>
              <a:t>Company Profile</a:t>
            </a:r>
            <a:endParaRPr lang="en-US" dirty="0"/>
          </a:p>
        </p:txBody>
      </p:sp>
      <p:sp>
        <p:nvSpPr>
          <p:cNvPr id="12" name="Slide Number Placeholder 5"/>
          <p:cNvSpPr>
            <a:spLocks noGrp="1"/>
          </p:cNvSpPr>
          <p:nvPr>
            <p:ph type="sldNum" sz="quarter" idx="12"/>
          </p:nvPr>
        </p:nvSpPr>
        <p:spPr bwMode="gray">
          <a:xfrm>
            <a:off x="377190" y="6621625"/>
            <a:ext cx="397764" cy="118872"/>
          </a:xfrm>
        </p:spPr>
        <p:txBody>
          <a:bodyPr/>
          <a:lstStyle>
            <a:lvl1pPr>
              <a:defRPr sz="700" b="1" i="0">
                <a:solidFill>
                  <a:schemeClr val="tx2"/>
                </a:solidFill>
                <a:latin typeface="Arial" panose="020B0604020202020204" pitchFamily="34" charset="0"/>
                <a:ea typeface="Roboto" pitchFamily="2" charset="0"/>
                <a:cs typeface="Arial" panose="020B0604020202020204" pitchFamily="34" charset="0"/>
              </a:defRPr>
            </a:lvl1pPr>
          </a:lstStyle>
          <a:p>
            <a:fld id="{CBD803B2-A378-42BD-B5EC-F7748F169FE0}" type="slidenum">
              <a:rPr lang="en-US" smtClean="0"/>
              <a:pPr/>
              <a:t>‹#›</a:t>
            </a:fld>
            <a:endParaRPr lang="en-US" dirty="0"/>
          </a:p>
        </p:txBody>
      </p:sp>
      <p:grpSp>
        <p:nvGrpSpPr>
          <p:cNvPr id="31" name="Group 30"/>
          <p:cNvGrpSpPr/>
          <p:nvPr/>
        </p:nvGrpSpPr>
        <p:grpSpPr>
          <a:xfrm>
            <a:off x="8280347" y="6536967"/>
            <a:ext cx="682186" cy="285450"/>
            <a:chOff x="11078804" y="6536967"/>
            <a:chExt cx="682186" cy="285450"/>
          </a:xfrm>
        </p:grpSpPr>
        <p:sp>
          <p:nvSpPr>
            <p:cNvPr id="32" name="Freeform 5"/>
            <p:cNvSpPr>
              <a:spLocks noEditPoints="1"/>
            </p:cNvSpPr>
            <p:nvPr/>
          </p:nvSpPr>
          <p:spPr bwMode="auto">
            <a:xfrm>
              <a:off x="11388208" y="6627792"/>
              <a:ext cx="75355" cy="94817"/>
            </a:xfrm>
            <a:custGeom>
              <a:avLst/>
              <a:gdLst>
                <a:gd name="T0" fmla="*/ 93 w 151"/>
                <a:gd name="T1" fmla="*/ 118 h 190"/>
                <a:gd name="T2" fmla="*/ 56 w 151"/>
                <a:gd name="T3" fmla="*/ 118 h 190"/>
                <a:gd name="T4" fmla="*/ 74 w 151"/>
                <a:gd name="T5" fmla="*/ 37 h 190"/>
                <a:gd name="T6" fmla="*/ 75 w 151"/>
                <a:gd name="T7" fmla="*/ 37 h 190"/>
                <a:gd name="T8" fmla="*/ 93 w 151"/>
                <a:gd name="T9" fmla="*/ 118 h 190"/>
                <a:gd name="T10" fmla="*/ 38 w 151"/>
                <a:gd name="T11" fmla="*/ 190 h 190"/>
                <a:gd name="T12" fmla="*/ 49 w 151"/>
                <a:gd name="T13" fmla="*/ 149 h 190"/>
                <a:gd name="T14" fmla="*/ 102 w 151"/>
                <a:gd name="T15" fmla="*/ 149 h 190"/>
                <a:gd name="T16" fmla="*/ 111 w 151"/>
                <a:gd name="T17" fmla="*/ 190 h 190"/>
                <a:gd name="T18" fmla="*/ 151 w 151"/>
                <a:gd name="T19" fmla="*/ 190 h 190"/>
                <a:gd name="T20" fmla="*/ 102 w 151"/>
                <a:gd name="T21" fmla="*/ 0 h 190"/>
                <a:gd name="T22" fmla="*/ 51 w 151"/>
                <a:gd name="T23" fmla="*/ 0 h 190"/>
                <a:gd name="T24" fmla="*/ 0 w 151"/>
                <a:gd name="T25" fmla="*/ 190 h 190"/>
                <a:gd name="T26" fmla="*/ 38 w 151"/>
                <a:gd name="T27"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 h="190">
                  <a:moveTo>
                    <a:pt x="93" y="118"/>
                  </a:moveTo>
                  <a:lnTo>
                    <a:pt x="56" y="118"/>
                  </a:lnTo>
                  <a:lnTo>
                    <a:pt x="74" y="37"/>
                  </a:lnTo>
                  <a:lnTo>
                    <a:pt x="75" y="37"/>
                  </a:lnTo>
                  <a:lnTo>
                    <a:pt x="93" y="118"/>
                  </a:lnTo>
                  <a:close/>
                  <a:moveTo>
                    <a:pt x="38" y="190"/>
                  </a:moveTo>
                  <a:lnTo>
                    <a:pt x="49" y="149"/>
                  </a:lnTo>
                  <a:lnTo>
                    <a:pt x="102" y="149"/>
                  </a:lnTo>
                  <a:lnTo>
                    <a:pt x="111" y="190"/>
                  </a:lnTo>
                  <a:lnTo>
                    <a:pt x="151" y="190"/>
                  </a:lnTo>
                  <a:lnTo>
                    <a:pt x="102" y="0"/>
                  </a:lnTo>
                  <a:lnTo>
                    <a:pt x="51" y="0"/>
                  </a:lnTo>
                  <a:lnTo>
                    <a:pt x="0" y="190"/>
                  </a:lnTo>
                  <a:lnTo>
                    <a:pt x="38" y="190"/>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33" name="Freeform 6"/>
            <p:cNvSpPr>
              <a:spLocks noEditPoints="1"/>
            </p:cNvSpPr>
            <p:nvPr/>
          </p:nvSpPr>
          <p:spPr bwMode="auto">
            <a:xfrm>
              <a:off x="11469551" y="6655239"/>
              <a:ext cx="51401" cy="92821"/>
            </a:xfrm>
            <a:custGeom>
              <a:avLst/>
              <a:gdLst>
                <a:gd name="T0" fmla="*/ 34 w 96"/>
                <a:gd name="T1" fmla="*/ 65 h 167"/>
                <a:gd name="T2" fmla="*/ 49 w 96"/>
                <a:gd name="T3" fmla="*/ 20 h 167"/>
                <a:gd name="T4" fmla="*/ 62 w 96"/>
                <a:gd name="T5" fmla="*/ 61 h 167"/>
                <a:gd name="T6" fmla="*/ 49 w 96"/>
                <a:gd name="T7" fmla="*/ 99 h 167"/>
                <a:gd name="T8" fmla="*/ 34 w 96"/>
                <a:gd name="T9" fmla="*/ 65 h 167"/>
                <a:gd name="T10" fmla="*/ 64 w 96"/>
                <a:gd name="T11" fmla="*/ 2 h 167"/>
                <a:gd name="T12" fmla="*/ 64 w 96"/>
                <a:gd name="T13" fmla="*/ 16 h 167"/>
                <a:gd name="T14" fmla="*/ 63 w 96"/>
                <a:gd name="T15" fmla="*/ 16 h 167"/>
                <a:gd name="T16" fmla="*/ 37 w 96"/>
                <a:gd name="T17" fmla="*/ 0 h 167"/>
                <a:gd name="T18" fmla="*/ 2 w 96"/>
                <a:gd name="T19" fmla="*/ 59 h 167"/>
                <a:gd name="T20" fmla="*/ 37 w 96"/>
                <a:gd name="T21" fmla="*/ 120 h 167"/>
                <a:gd name="T22" fmla="*/ 62 w 96"/>
                <a:gd name="T23" fmla="*/ 106 h 167"/>
                <a:gd name="T24" fmla="*/ 62 w 96"/>
                <a:gd name="T25" fmla="*/ 106 h 167"/>
                <a:gd name="T26" fmla="*/ 62 w 96"/>
                <a:gd name="T27" fmla="*/ 129 h 167"/>
                <a:gd name="T28" fmla="*/ 50 w 96"/>
                <a:gd name="T29" fmla="*/ 148 h 167"/>
                <a:gd name="T30" fmla="*/ 39 w 96"/>
                <a:gd name="T31" fmla="*/ 144 h 167"/>
                <a:gd name="T32" fmla="*/ 36 w 96"/>
                <a:gd name="T33" fmla="*/ 132 h 167"/>
                <a:gd name="T34" fmla="*/ 4 w 96"/>
                <a:gd name="T35" fmla="*/ 132 h 167"/>
                <a:gd name="T36" fmla="*/ 50 w 96"/>
                <a:gd name="T37" fmla="*/ 167 h 167"/>
                <a:gd name="T38" fmla="*/ 95 w 96"/>
                <a:gd name="T39" fmla="*/ 126 h 167"/>
                <a:gd name="T40" fmla="*/ 95 w 96"/>
                <a:gd name="T41" fmla="*/ 2 h 167"/>
                <a:gd name="T42" fmla="*/ 64 w 96"/>
                <a:gd name="T43"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167">
                  <a:moveTo>
                    <a:pt x="34" y="65"/>
                  </a:moveTo>
                  <a:cubicBezTo>
                    <a:pt x="34" y="29"/>
                    <a:pt x="36" y="20"/>
                    <a:pt x="49" y="20"/>
                  </a:cubicBezTo>
                  <a:cubicBezTo>
                    <a:pt x="61" y="20"/>
                    <a:pt x="62" y="35"/>
                    <a:pt x="62" y="61"/>
                  </a:cubicBezTo>
                  <a:cubicBezTo>
                    <a:pt x="62" y="87"/>
                    <a:pt x="61" y="99"/>
                    <a:pt x="49" y="99"/>
                  </a:cubicBezTo>
                  <a:cubicBezTo>
                    <a:pt x="33" y="99"/>
                    <a:pt x="34" y="77"/>
                    <a:pt x="34" y="65"/>
                  </a:cubicBezTo>
                  <a:close/>
                  <a:moveTo>
                    <a:pt x="64" y="2"/>
                  </a:moveTo>
                  <a:cubicBezTo>
                    <a:pt x="64" y="16"/>
                    <a:pt x="64" y="16"/>
                    <a:pt x="64" y="16"/>
                  </a:cubicBezTo>
                  <a:cubicBezTo>
                    <a:pt x="63" y="16"/>
                    <a:pt x="63" y="16"/>
                    <a:pt x="63" y="16"/>
                  </a:cubicBezTo>
                  <a:cubicBezTo>
                    <a:pt x="59" y="5"/>
                    <a:pt x="49" y="0"/>
                    <a:pt x="37" y="0"/>
                  </a:cubicBezTo>
                  <a:cubicBezTo>
                    <a:pt x="2" y="0"/>
                    <a:pt x="2" y="33"/>
                    <a:pt x="2" y="59"/>
                  </a:cubicBezTo>
                  <a:cubicBezTo>
                    <a:pt x="2" y="86"/>
                    <a:pt x="0" y="120"/>
                    <a:pt x="37" y="120"/>
                  </a:cubicBezTo>
                  <a:cubicBezTo>
                    <a:pt x="47" y="120"/>
                    <a:pt x="57" y="115"/>
                    <a:pt x="62" y="106"/>
                  </a:cubicBezTo>
                  <a:cubicBezTo>
                    <a:pt x="62" y="106"/>
                    <a:pt x="62" y="106"/>
                    <a:pt x="62" y="106"/>
                  </a:cubicBezTo>
                  <a:cubicBezTo>
                    <a:pt x="62" y="129"/>
                    <a:pt x="62" y="129"/>
                    <a:pt x="62" y="129"/>
                  </a:cubicBezTo>
                  <a:cubicBezTo>
                    <a:pt x="62" y="141"/>
                    <a:pt x="58" y="148"/>
                    <a:pt x="50" y="148"/>
                  </a:cubicBezTo>
                  <a:cubicBezTo>
                    <a:pt x="45" y="148"/>
                    <a:pt x="41" y="147"/>
                    <a:pt x="39" y="144"/>
                  </a:cubicBezTo>
                  <a:cubicBezTo>
                    <a:pt x="37" y="141"/>
                    <a:pt x="36" y="137"/>
                    <a:pt x="36" y="132"/>
                  </a:cubicBezTo>
                  <a:cubicBezTo>
                    <a:pt x="4" y="132"/>
                    <a:pt x="4" y="132"/>
                    <a:pt x="4" y="132"/>
                  </a:cubicBezTo>
                  <a:cubicBezTo>
                    <a:pt x="4" y="161"/>
                    <a:pt x="26" y="167"/>
                    <a:pt x="50" y="167"/>
                  </a:cubicBezTo>
                  <a:cubicBezTo>
                    <a:pt x="96" y="167"/>
                    <a:pt x="95" y="134"/>
                    <a:pt x="95" y="126"/>
                  </a:cubicBezTo>
                  <a:cubicBezTo>
                    <a:pt x="95" y="2"/>
                    <a:pt x="95" y="2"/>
                    <a:pt x="95" y="2"/>
                  </a:cubicBezTo>
                  <a:lnTo>
                    <a:pt x="64" y="2"/>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34" name="Freeform 7"/>
            <p:cNvSpPr>
              <a:spLocks noEditPoints="1"/>
            </p:cNvSpPr>
            <p:nvPr/>
          </p:nvSpPr>
          <p:spPr bwMode="auto">
            <a:xfrm>
              <a:off x="11536423" y="6627792"/>
              <a:ext cx="17965" cy="94817"/>
            </a:xfrm>
            <a:custGeom>
              <a:avLst/>
              <a:gdLst>
                <a:gd name="T0" fmla="*/ 36 w 36"/>
                <a:gd name="T1" fmla="*/ 190 h 190"/>
                <a:gd name="T2" fmla="*/ 19 w 36"/>
                <a:gd name="T3" fmla="*/ 190 h 190"/>
                <a:gd name="T4" fmla="*/ 0 w 36"/>
                <a:gd name="T5" fmla="*/ 190 h 190"/>
                <a:gd name="T6" fmla="*/ 0 w 36"/>
                <a:gd name="T7" fmla="*/ 124 h 190"/>
                <a:gd name="T8" fmla="*/ 0 w 36"/>
                <a:gd name="T9" fmla="*/ 57 h 190"/>
                <a:gd name="T10" fmla="*/ 19 w 36"/>
                <a:gd name="T11" fmla="*/ 57 h 190"/>
                <a:gd name="T12" fmla="*/ 36 w 36"/>
                <a:gd name="T13" fmla="*/ 57 h 190"/>
                <a:gd name="T14" fmla="*/ 36 w 36"/>
                <a:gd name="T15" fmla="*/ 124 h 190"/>
                <a:gd name="T16" fmla="*/ 36 w 36"/>
                <a:gd name="T17" fmla="*/ 190 h 190"/>
                <a:gd name="T18" fmla="*/ 36 w 36"/>
                <a:gd name="T19" fmla="*/ 0 h 190"/>
                <a:gd name="T20" fmla="*/ 36 w 36"/>
                <a:gd name="T21" fmla="*/ 15 h 190"/>
                <a:gd name="T22" fmla="*/ 36 w 36"/>
                <a:gd name="T23" fmla="*/ 29 h 190"/>
                <a:gd name="T24" fmla="*/ 19 w 36"/>
                <a:gd name="T25" fmla="*/ 29 h 190"/>
                <a:gd name="T26" fmla="*/ 0 w 36"/>
                <a:gd name="T27" fmla="*/ 29 h 190"/>
                <a:gd name="T28" fmla="*/ 0 w 36"/>
                <a:gd name="T29" fmla="*/ 15 h 190"/>
                <a:gd name="T30" fmla="*/ 0 w 36"/>
                <a:gd name="T31" fmla="*/ 0 h 190"/>
                <a:gd name="T32" fmla="*/ 19 w 36"/>
                <a:gd name="T33" fmla="*/ 0 h 190"/>
                <a:gd name="T34" fmla="*/ 36 w 36"/>
                <a:gd name="T35"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190">
                  <a:moveTo>
                    <a:pt x="36" y="190"/>
                  </a:moveTo>
                  <a:lnTo>
                    <a:pt x="19" y="190"/>
                  </a:lnTo>
                  <a:lnTo>
                    <a:pt x="0" y="190"/>
                  </a:lnTo>
                  <a:lnTo>
                    <a:pt x="0" y="124"/>
                  </a:lnTo>
                  <a:lnTo>
                    <a:pt x="0" y="57"/>
                  </a:lnTo>
                  <a:lnTo>
                    <a:pt x="19" y="57"/>
                  </a:lnTo>
                  <a:lnTo>
                    <a:pt x="36" y="57"/>
                  </a:lnTo>
                  <a:lnTo>
                    <a:pt x="36" y="124"/>
                  </a:lnTo>
                  <a:lnTo>
                    <a:pt x="36" y="190"/>
                  </a:lnTo>
                  <a:close/>
                  <a:moveTo>
                    <a:pt x="36" y="0"/>
                  </a:moveTo>
                  <a:lnTo>
                    <a:pt x="36" y="15"/>
                  </a:lnTo>
                  <a:lnTo>
                    <a:pt x="36" y="29"/>
                  </a:lnTo>
                  <a:lnTo>
                    <a:pt x="19" y="29"/>
                  </a:lnTo>
                  <a:lnTo>
                    <a:pt x="0" y="29"/>
                  </a:lnTo>
                  <a:lnTo>
                    <a:pt x="0" y="15"/>
                  </a:lnTo>
                  <a:lnTo>
                    <a:pt x="0" y="0"/>
                  </a:lnTo>
                  <a:lnTo>
                    <a:pt x="19" y="0"/>
                  </a:lnTo>
                  <a:lnTo>
                    <a:pt x="36" y="0"/>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35" name="Freeform 8"/>
            <p:cNvSpPr>
              <a:spLocks/>
            </p:cNvSpPr>
            <p:nvPr/>
          </p:nvSpPr>
          <p:spPr bwMode="auto">
            <a:xfrm>
              <a:off x="11571854" y="6627792"/>
              <a:ext cx="17965" cy="94817"/>
            </a:xfrm>
            <a:custGeom>
              <a:avLst/>
              <a:gdLst>
                <a:gd name="T0" fmla="*/ 36 w 36"/>
                <a:gd name="T1" fmla="*/ 0 h 190"/>
                <a:gd name="T2" fmla="*/ 36 w 36"/>
                <a:gd name="T3" fmla="*/ 95 h 190"/>
                <a:gd name="T4" fmla="*/ 36 w 36"/>
                <a:gd name="T5" fmla="*/ 190 h 190"/>
                <a:gd name="T6" fmla="*/ 18 w 36"/>
                <a:gd name="T7" fmla="*/ 190 h 190"/>
                <a:gd name="T8" fmla="*/ 0 w 36"/>
                <a:gd name="T9" fmla="*/ 190 h 190"/>
                <a:gd name="T10" fmla="*/ 0 w 36"/>
                <a:gd name="T11" fmla="*/ 95 h 190"/>
                <a:gd name="T12" fmla="*/ 0 w 36"/>
                <a:gd name="T13" fmla="*/ 0 h 190"/>
                <a:gd name="T14" fmla="*/ 18 w 36"/>
                <a:gd name="T15" fmla="*/ 0 h 190"/>
                <a:gd name="T16" fmla="*/ 36 w 36"/>
                <a:gd name="T17"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90">
                  <a:moveTo>
                    <a:pt x="36" y="0"/>
                  </a:moveTo>
                  <a:lnTo>
                    <a:pt x="36" y="95"/>
                  </a:lnTo>
                  <a:lnTo>
                    <a:pt x="36" y="190"/>
                  </a:lnTo>
                  <a:lnTo>
                    <a:pt x="18" y="190"/>
                  </a:lnTo>
                  <a:lnTo>
                    <a:pt x="0" y="190"/>
                  </a:lnTo>
                  <a:lnTo>
                    <a:pt x="0" y="95"/>
                  </a:lnTo>
                  <a:lnTo>
                    <a:pt x="0" y="0"/>
                  </a:lnTo>
                  <a:lnTo>
                    <a:pt x="18" y="0"/>
                  </a:lnTo>
                  <a:lnTo>
                    <a:pt x="36" y="0"/>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36" name="Freeform 9"/>
            <p:cNvSpPr>
              <a:spLocks noEditPoints="1"/>
            </p:cNvSpPr>
            <p:nvPr/>
          </p:nvSpPr>
          <p:spPr bwMode="auto">
            <a:xfrm>
              <a:off x="11603294" y="6655239"/>
              <a:ext cx="52399" cy="68867"/>
            </a:xfrm>
            <a:custGeom>
              <a:avLst/>
              <a:gdLst>
                <a:gd name="T0" fmla="*/ 34 w 98"/>
                <a:gd name="T1" fmla="*/ 48 h 124"/>
                <a:gd name="T2" fmla="*/ 49 w 98"/>
                <a:gd name="T3" fmla="*/ 20 h 124"/>
                <a:gd name="T4" fmla="*/ 64 w 98"/>
                <a:gd name="T5" fmla="*/ 48 h 124"/>
                <a:gd name="T6" fmla="*/ 34 w 98"/>
                <a:gd name="T7" fmla="*/ 48 h 124"/>
                <a:gd name="T8" fmla="*/ 97 w 98"/>
                <a:gd name="T9" fmla="*/ 67 h 124"/>
                <a:gd name="T10" fmla="*/ 49 w 98"/>
                <a:gd name="T11" fmla="*/ 0 h 124"/>
                <a:gd name="T12" fmla="*/ 0 w 98"/>
                <a:gd name="T13" fmla="*/ 60 h 124"/>
                <a:gd name="T14" fmla="*/ 49 w 98"/>
                <a:gd name="T15" fmla="*/ 124 h 124"/>
                <a:gd name="T16" fmla="*/ 84 w 98"/>
                <a:gd name="T17" fmla="*/ 112 h 124"/>
                <a:gd name="T18" fmla="*/ 97 w 98"/>
                <a:gd name="T19" fmla="*/ 81 h 124"/>
                <a:gd name="T20" fmla="*/ 63 w 98"/>
                <a:gd name="T21" fmla="*/ 81 h 124"/>
                <a:gd name="T22" fmla="*/ 49 w 98"/>
                <a:gd name="T23" fmla="*/ 102 h 124"/>
                <a:gd name="T24" fmla="*/ 34 w 98"/>
                <a:gd name="T25" fmla="*/ 67 h 124"/>
                <a:gd name="T26" fmla="*/ 97 w 98"/>
                <a:gd name="T27" fmla="*/ 6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124">
                  <a:moveTo>
                    <a:pt x="34" y="48"/>
                  </a:moveTo>
                  <a:cubicBezTo>
                    <a:pt x="34" y="38"/>
                    <a:pt x="33" y="20"/>
                    <a:pt x="49" y="20"/>
                  </a:cubicBezTo>
                  <a:cubicBezTo>
                    <a:pt x="65" y="20"/>
                    <a:pt x="64" y="37"/>
                    <a:pt x="64" y="48"/>
                  </a:cubicBezTo>
                  <a:lnTo>
                    <a:pt x="34" y="48"/>
                  </a:lnTo>
                  <a:close/>
                  <a:moveTo>
                    <a:pt x="97" y="67"/>
                  </a:moveTo>
                  <a:cubicBezTo>
                    <a:pt x="98" y="29"/>
                    <a:pt x="93" y="0"/>
                    <a:pt x="49" y="0"/>
                  </a:cubicBezTo>
                  <a:cubicBezTo>
                    <a:pt x="5" y="0"/>
                    <a:pt x="0" y="28"/>
                    <a:pt x="0" y="60"/>
                  </a:cubicBezTo>
                  <a:cubicBezTo>
                    <a:pt x="0" y="97"/>
                    <a:pt x="6" y="124"/>
                    <a:pt x="49" y="124"/>
                  </a:cubicBezTo>
                  <a:cubicBezTo>
                    <a:pt x="64" y="124"/>
                    <a:pt x="76" y="119"/>
                    <a:pt x="84" y="112"/>
                  </a:cubicBezTo>
                  <a:cubicBezTo>
                    <a:pt x="92" y="105"/>
                    <a:pt x="96" y="94"/>
                    <a:pt x="97" y="81"/>
                  </a:cubicBezTo>
                  <a:cubicBezTo>
                    <a:pt x="63" y="81"/>
                    <a:pt x="63" y="81"/>
                    <a:pt x="63" y="81"/>
                  </a:cubicBezTo>
                  <a:cubicBezTo>
                    <a:pt x="63" y="91"/>
                    <a:pt x="61" y="102"/>
                    <a:pt x="49" y="102"/>
                  </a:cubicBezTo>
                  <a:cubicBezTo>
                    <a:pt x="34" y="102"/>
                    <a:pt x="34" y="81"/>
                    <a:pt x="34" y="67"/>
                  </a:cubicBezTo>
                  <a:lnTo>
                    <a:pt x="97" y="67"/>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37" name="Freeform 10"/>
            <p:cNvSpPr>
              <a:spLocks/>
            </p:cNvSpPr>
            <p:nvPr/>
          </p:nvSpPr>
          <p:spPr bwMode="auto">
            <a:xfrm>
              <a:off x="11668169" y="6655239"/>
              <a:ext cx="48906" cy="67370"/>
            </a:xfrm>
            <a:custGeom>
              <a:avLst/>
              <a:gdLst>
                <a:gd name="T0" fmla="*/ 33 w 91"/>
                <a:gd name="T1" fmla="*/ 14 h 121"/>
                <a:gd name="T2" fmla="*/ 33 w 91"/>
                <a:gd name="T3" fmla="*/ 14 h 121"/>
                <a:gd name="T4" fmla="*/ 45 w 91"/>
                <a:gd name="T5" fmla="*/ 3 h 121"/>
                <a:gd name="T6" fmla="*/ 62 w 91"/>
                <a:gd name="T7" fmla="*/ 0 h 121"/>
                <a:gd name="T8" fmla="*/ 91 w 91"/>
                <a:gd name="T9" fmla="*/ 26 h 121"/>
                <a:gd name="T10" fmla="*/ 91 w 91"/>
                <a:gd name="T11" fmla="*/ 121 h 121"/>
                <a:gd name="T12" fmla="*/ 58 w 91"/>
                <a:gd name="T13" fmla="*/ 121 h 121"/>
                <a:gd name="T14" fmla="*/ 58 w 91"/>
                <a:gd name="T15" fmla="*/ 39 h 121"/>
                <a:gd name="T16" fmla="*/ 45 w 91"/>
                <a:gd name="T17" fmla="*/ 20 h 121"/>
                <a:gd name="T18" fmla="*/ 33 w 91"/>
                <a:gd name="T19" fmla="*/ 39 h 121"/>
                <a:gd name="T20" fmla="*/ 33 w 91"/>
                <a:gd name="T21" fmla="*/ 121 h 121"/>
                <a:gd name="T22" fmla="*/ 0 w 91"/>
                <a:gd name="T23" fmla="*/ 121 h 121"/>
                <a:gd name="T24" fmla="*/ 0 w 91"/>
                <a:gd name="T25" fmla="*/ 2 h 121"/>
                <a:gd name="T26" fmla="*/ 33 w 91"/>
                <a:gd name="T27" fmla="*/ 2 h 121"/>
                <a:gd name="T28" fmla="*/ 33 w 91"/>
                <a:gd name="T29" fmla="*/ 1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121">
                  <a:moveTo>
                    <a:pt x="33" y="14"/>
                  </a:moveTo>
                  <a:cubicBezTo>
                    <a:pt x="33" y="14"/>
                    <a:pt x="33" y="14"/>
                    <a:pt x="33" y="14"/>
                  </a:cubicBezTo>
                  <a:cubicBezTo>
                    <a:pt x="37" y="9"/>
                    <a:pt x="41" y="5"/>
                    <a:pt x="45" y="3"/>
                  </a:cubicBezTo>
                  <a:cubicBezTo>
                    <a:pt x="50" y="1"/>
                    <a:pt x="55" y="0"/>
                    <a:pt x="62" y="0"/>
                  </a:cubicBezTo>
                  <a:cubicBezTo>
                    <a:pt x="77" y="0"/>
                    <a:pt x="91" y="9"/>
                    <a:pt x="91" y="26"/>
                  </a:cubicBezTo>
                  <a:cubicBezTo>
                    <a:pt x="91" y="121"/>
                    <a:pt x="91" y="121"/>
                    <a:pt x="91" y="121"/>
                  </a:cubicBezTo>
                  <a:cubicBezTo>
                    <a:pt x="58" y="121"/>
                    <a:pt x="58" y="121"/>
                    <a:pt x="58" y="121"/>
                  </a:cubicBezTo>
                  <a:cubicBezTo>
                    <a:pt x="58" y="39"/>
                    <a:pt x="58" y="39"/>
                    <a:pt x="58" y="39"/>
                  </a:cubicBezTo>
                  <a:cubicBezTo>
                    <a:pt x="58" y="29"/>
                    <a:pt x="56" y="20"/>
                    <a:pt x="45" y="20"/>
                  </a:cubicBezTo>
                  <a:cubicBezTo>
                    <a:pt x="35" y="20"/>
                    <a:pt x="33" y="29"/>
                    <a:pt x="33" y="39"/>
                  </a:cubicBezTo>
                  <a:cubicBezTo>
                    <a:pt x="33" y="121"/>
                    <a:pt x="33" y="121"/>
                    <a:pt x="33" y="121"/>
                  </a:cubicBezTo>
                  <a:cubicBezTo>
                    <a:pt x="0" y="121"/>
                    <a:pt x="0" y="121"/>
                    <a:pt x="0" y="121"/>
                  </a:cubicBezTo>
                  <a:cubicBezTo>
                    <a:pt x="0" y="2"/>
                    <a:pt x="0" y="2"/>
                    <a:pt x="0" y="2"/>
                  </a:cubicBezTo>
                  <a:cubicBezTo>
                    <a:pt x="33" y="2"/>
                    <a:pt x="33" y="2"/>
                    <a:pt x="33" y="2"/>
                  </a:cubicBezTo>
                  <a:lnTo>
                    <a:pt x="33" y="14"/>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38" name="Freeform 11"/>
            <p:cNvSpPr>
              <a:spLocks/>
            </p:cNvSpPr>
            <p:nvPr/>
          </p:nvSpPr>
          <p:spPr bwMode="auto">
            <a:xfrm>
              <a:off x="11726556" y="6637773"/>
              <a:ext cx="34434" cy="85336"/>
            </a:xfrm>
            <a:custGeom>
              <a:avLst/>
              <a:gdLst>
                <a:gd name="T0" fmla="*/ 0 w 64"/>
                <a:gd name="T1" fmla="*/ 33 h 153"/>
                <a:gd name="T2" fmla="*/ 13 w 64"/>
                <a:gd name="T3" fmla="*/ 33 h 153"/>
                <a:gd name="T4" fmla="*/ 13 w 64"/>
                <a:gd name="T5" fmla="*/ 14 h 153"/>
                <a:gd name="T6" fmla="*/ 46 w 64"/>
                <a:gd name="T7" fmla="*/ 0 h 153"/>
                <a:gd name="T8" fmla="*/ 46 w 64"/>
                <a:gd name="T9" fmla="*/ 33 h 153"/>
                <a:gd name="T10" fmla="*/ 64 w 64"/>
                <a:gd name="T11" fmla="*/ 33 h 153"/>
                <a:gd name="T12" fmla="*/ 64 w 64"/>
                <a:gd name="T13" fmla="*/ 54 h 153"/>
                <a:gd name="T14" fmla="*/ 46 w 64"/>
                <a:gd name="T15" fmla="*/ 54 h 153"/>
                <a:gd name="T16" fmla="*/ 46 w 64"/>
                <a:gd name="T17" fmla="*/ 117 h 153"/>
                <a:gd name="T18" fmla="*/ 57 w 64"/>
                <a:gd name="T19" fmla="*/ 132 h 153"/>
                <a:gd name="T20" fmla="*/ 63 w 64"/>
                <a:gd name="T21" fmla="*/ 132 h 153"/>
                <a:gd name="T22" fmla="*/ 63 w 64"/>
                <a:gd name="T23" fmla="*/ 152 h 153"/>
                <a:gd name="T24" fmla="*/ 46 w 64"/>
                <a:gd name="T25" fmla="*/ 153 h 153"/>
                <a:gd name="T26" fmla="*/ 13 w 64"/>
                <a:gd name="T27" fmla="*/ 127 h 153"/>
                <a:gd name="T28" fmla="*/ 13 w 64"/>
                <a:gd name="T29" fmla="*/ 54 h 153"/>
                <a:gd name="T30" fmla="*/ 0 w 64"/>
                <a:gd name="T31" fmla="*/ 54 h 153"/>
                <a:gd name="T32" fmla="*/ 0 w 64"/>
                <a:gd name="T33" fmla="*/ 3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153">
                  <a:moveTo>
                    <a:pt x="0" y="33"/>
                  </a:moveTo>
                  <a:cubicBezTo>
                    <a:pt x="13" y="33"/>
                    <a:pt x="13" y="33"/>
                    <a:pt x="13" y="33"/>
                  </a:cubicBezTo>
                  <a:cubicBezTo>
                    <a:pt x="13" y="14"/>
                    <a:pt x="13" y="14"/>
                    <a:pt x="13" y="14"/>
                  </a:cubicBezTo>
                  <a:cubicBezTo>
                    <a:pt x="46" y="0"/>
                    <a:pt x="46" y="0"/>
                    <a:pt x="46" y="0"/>
                  </a:cubicBezTo>
                  <a:cubicBezTo>
                    <a:pt x="46" y="33"/>
                    <a:pt x="46" y="33"/>
                    <a:pt x="46" y="33"/>
                  </a:cubicBezTo>
                  <a:cubicBezTo>
                    <a:pt x="64" y="33"/>
                    <a:pt x="64" y="33"/>
                    <a:pt x="64" y="33"/>
                  </a:cubicBezTo>
                  <a:cubicBezTo>
                    <a:pt x="64" y="54"/>
                    <a:pt x="64" y="54"/>
                    <a:pt x="64" y="54"/>
                  </a:cubicBezTo>
                  <a:cubicBezTo>
                    <a:pt x="46" y="54"/>
                    <a:pt x="46" y="54"/>
                    <a:pt x="46" y="54"/>
                  </a:cubicBezTo>
                  <a:cubicBezTo>
                    <a:pt x="46" y="117"/>
                    <a:pt x="46" y="117"/>
                    <a:pt x="46" y="117"/>
                  </a:cubicBezTo>
                  <a:cubicBezTo>
                    <a:pt x="46" y="126"/>
                    <a:pt x="46" y="132"/>
                    <a:pt x="57" y="132"/>
                  </a:cubicBezTo>
                  <a:cubicBezTo>
                    <a:pt x="59" y="132"/>
                    <a:pt x="61" y="132"/>
                    <a:pt x="63" y="132"/>
                  </a:cubicBezTo>
                  <a:cubicBezTo>
                    <a:pt x="63" y="152"/>
                    <a:pt x="63" y="152"/>
                    <a:pt x="63" y="152"/>
                  </a:cubicBezTo>
                  <a:cubicBezTo>
                    <a:pt x="58" y="153"/>
                    <a:pt x="54" y="153"/>
                    <a:pt x="46" y="153"/>
                  </a:cubicBezTo>
                  <a:cubicBezTo>
                    <a:pt x="17" y="153"/>
                    <a:pt x="13" y="134"/>
                    <a:pt x="13" y="127"/>
                  </a:cubicBezTo>
                  <a:cubicBezTo>
                    <a:pt x="13" y="54"/>
                    <a:pt x="13" y="54"/>
                    <a:pt x="13" y="54"/>
                  </a:cubicBezTo>
                  <a:cubicBezTo>
                    <a:pt x="0" y="54"/>
                    <a:pt x="0" y="54"/>
                    <a:pt x="0" y="54"/>
                  </a:cubicBezTo>
                  <a:lnTo>
                    <a:pt x="0" y="33"/>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39" name="Freeform 12"/>
            <p:cNvSpPr>
              <a:spLocks noEditPoints="1"/>
            </p:cNvSpPr>
            <p:nvPr/>
          </p:nvSpPr>
          <p:spPr bwMode="auto">
            <a:xfrm>
              <a:off x="11078804" y="6536967"/>
              <a:ext cx="274970" cy="285450"/>
            </a:xfrm>
            <a:custGeom>
              <a:avLst/>
              <a:gdLst>
                <a:gd name="T0" fmla="*/ 280 w 512"/>
                <a:gd name="T1" fmla="*/ 174 h 512"/>
                <a:gd name="T2" fmla="*/ 239 w 512"/>
                <a:gd name="T3" fmla="*/ 108 h 512"/>
                <a:gd name="T4" fmla="*/ 256 w 512"/>
                <a:gd name="T5" fmla="*/ 43 h 512"/>
                <a:gd name="T6" fmla="*/ 264 w 512"/>
                <a:gd name="T7" fmla="*/ 8 h 512"/>
                <a:gd name="T8" fmla="*/ 264 w 512"/>
                <a:gd name="T9" fmla="*/ 8 h 512"/>
                <a:gd name="T10" fmla="*/ 338 w 512"/>
                <a:gd name="T11" fmla="*/ 281 h 512"/>
                <a:gd name="T12" fmla="*/ 387 w 512"/>
                <a:gd name="T13" fmla="*/ 256 h 512"/>
                <a:gd name="T14" fmla="*/ 457 w 512"/>
                <a:gd name="T15" fmla="*/ 244 h 512"/>
                <a:gd name="T16" fmla="*/ 512 w 512"/>
                <a:gd name="T17" fmla="*/ 256 h 512"/>
                <a:gd name="T18" fmla="*/ 512 w 512"/>
                <a:gd name="T19" fmla="*/ 256 h 512"/>
                <a:gd name="T20" fmla="*/ 256 w 512"/>
                <a:gd name="T21" fmla="*/ 363 h 512"/>
                <a:gd name="T22" fmla="*/ 239 w 512"/>
                <a:gd name="T23" fmla="*/ 404 h 512"/>
                <a:gd name="T24" fmla="*/ 256 w 512"/>
                <a:gd name="T25" fmla="*/ 446 h 512"/>
                <a:gd name="T26" fmla="*/ 264 w 512"/>
                <a:gd name="T27" fmla="*/ 504 h 512"/>
                <a:gd name="T28" fmla="*/ 264 w 512"/>
                <a:gd name="T29" fmla="*/ 504 h 512"/>
                <a:gd name="T30" fmla="*/ 174 w 512"/>
                <a:gd name="T31" fmla="*/ 281 h 512"/>
                <a:gd name="T32" fmla="*/ 91 w 512"/>
                <a:gd name="T33" fmla="*/ 256 h 512"/>
                <a:gd name="T34" fmla="*/ 55 w 512"/>
                <a:gd name="T35" fmla="*/ 244 h 512"/>
                <a:gd name="T36" fmla="*/ 16 w 512"/>
                <a:gd name="T37" fmla="*/ 256 h 512"/>
                <a:gd name="T38" fmla="*/ 16 w 512"/>
                <a:gd name="T39" fmla="*/ 256 h 512"/>
                <a:gd name="T40" fmla="*/ 314 w 512"/>
                <a:gd name="T41" fmla="*/ 174 h 512"/>
                <a:gd name="T42" fmla="*/ 314 w 512"/>
                <a:gd name="T43" fmla="*/ 223 h 512"/>
                <a:gd name="T44" fmla="*/ 360 w 512"/>
                <a:gd name="T45" fmla="*/ 135 h 512"/>
                <a:gd name="T46" fmla="*/ 360 w 512"/>
                <a:gd name="T47" fmla="*/ 169 h 512"/>
                <a:gd name="T48" fmla="*/ 407 w 512"/>
                <a:gd name="T49" fmla="*/ 106 h 512"/>
                <a:gd name="T50" fmla="*/ 390 w 512"/>
                <a:gd name="T51" fmla="*/ 123 h 512"/>
                <a:gd name="T52" fmla="*/ 437 w 512"/>
                <a:gd name="T53" fmla="*/ 75 h 512"/>
                <a:gd name="T54" fmla="*/ 437 w 512"/>
                <a:gd name="T55" fmla="*/ 87 h 512"/>
                <a:gd name="T56" fmla="*/ 297 w 512"/>
                <a:gd name="T57" fmla="*/ 297 h 512"/>
                <a:gd name="T58" fmla="*/ 373 w 512"/>
                <a:gd name="T59" fmla="*/ 373 h 512"/>
                <a:gd name="T60" fmla="*/ 343 w 512"/>
                <a:gd name="T61" fmla="*/ 361 h 512"/>
                <a:gd name="T62" fmla="*/ 407 w 512"/>
                <a:gd name="T63" fmla="*/ 407 h 512"/>
                <a:gd name="T64" fmla="*/ 390 w 512"/>
                <a:gd name="T65" fmla="*/ 390 h 512"/>
                <a:gd name="T66" fmla="*/ 407 w 512"/>
                <a:gd name="T67" fmla="*/ 407 h 512"/>
                <a:gd name="T68" fmla="*/ 426 w 512"/>
                <a:gd name="T69" fmla="*/ 426 h 512"/>
                <a:gd name="T70" fmla="*/ 437 w 512"/>
                <a:gd name="T71" fmla="*/ 437 h 512"/>
                <a:gd name="T72" fmla="*/ 181 w 512"/>
                <a:gd name="T73" fmla="*/ 297 h 512"/>
                <a:gd name="T74" fmla="*/ 215 w 512"/>
                <a:gd name="T75" fmla="*/ 332 h 512"/>
                <a:gd name="T76" fmla="*/ 151 w 512"/>
                <a:gd name="T77" fmla="*/ 344 h 512"/>
                <a:gd name="T78" fmla="*/ 164 w 512"/>
                <a:gd name="T79" fmla="*/ 373 h 512"/>
                <a:gd name="T80" fmla="*/ 114 w 512"/>
                <a:gd name="T81" fmla="*/ 387 h 512"/>
                <a:gd name="T82" fmla="*/ 114 w 512"/>
                <a:gd name="T83" fmla="*/ 411 h 512"/>
                <a:gd name="T84" fmla="*/ 86 w 512"/>
                <a:gd name="T85" fmla="*/ 426 h 512"/>
                <a:gd name="T86" fmla="*/ 86 w 512"/>
                <a:gd name="T87" fmla="*/ 437 h 512"/>
                <a:gd name="T88" fmla="*/ 181 w 512"/>
                <a:gd name="T89" fmla="*/ 181 h 512"/>
                <a:gd name="T90" fmla="*/ 215 w 512"/>
                <a:gd name="T91" fmla="*/ 216 h 512"/>
                <a:gd name="T92" fmla="*/ 151 w 512"/>
                <a:gd name="T93" fmla="*/ 135 h 512"/>
                <a:gd name="T94" fmla="*/ 151 w 512"/>
                <a:gd name="T95" fmla="*/ 169 h 512"/>
                <a:gd name="T96" fmla="*/ 122 w 512"/>
                <a:gd name="T97" fmla="*/ 106 h 512"/>
                <a:gd name="T98" fmla="*/ 114 w 512"/>
                <a:gd name="T99" fmla="*/ 126 h 512"/>
                <a:gd name="T100" fmla="*/ 86 w 512"/>
                <a:gd name="T101" fmla="*/ 75 h 512"/>
                <a:gd name="T102" fmla="*/ 86 w 512"/>
                <a:gd name="T103" fmla="*/ 8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256" y="198"/>
                  </a:moveTo>
                  <a:cubicBezTo>
                    <a:pt x="243" y="198"/>
                    <a:pt x="232" y="188"/>
                    <a:pt x="232" y="174"/>
                  </a:cubicBezTo>
                  <a:cubicBezTo>
                    <a:pt x="232" y="161"/>
                    <a:pt x="243" y="150"/>
                    <a:pt x="256" y="150"/>
                  </a:cubicBezTo>
                  <a:cubicBezTo>
                    <a:pt x="269" y="150"/>
                    <a:pt x="280" y="161"/>
                    <a:pt x="280" y="174"/>
                  </a:cubicBezTo>
                  <a:cubicBezTo>
                    <a:pt x="280" y="188"/>
                    <a:pt x="269" y="198"/>
                    <a:pt x="256" y="198"/>
                  </a:cubicBezTo>
                  <a:close/>
                  <a:moveTo>
                    <a:pt x="273" y="108"/>
                  </a:moveTo>
                  <a:cubicBezTo>
                    <a:pt x="273" y="99"/>
                    <a:pt x="265" y="91"/>
                    <a:pt x="256" y="91"/>
                  </a:cubicBezTo>
                  <a:cubicBezTo>
                    <a:pt x="246" y="91"/>
                    <a:pt x="239" y="99"/>
                    <a:pt x="239" y="108"/>
                  </a:cubicBezTo>
                  <a:cubicBezTo>
                    <a:pt x="239" y="118"/>
                    <a:pt x="246" y="126"/>
                    <a:pt x="256" y="126"/>
                  </a:cubicBezTo>
                  <a:cubicBezTo>
                    <a:pt x="265" y="126"/>
                    <a:pt x="273" y="118"/>
                    <a:pt x="273" y="108"/>
                  </a:cubicBezTo>
                  <a:close/>
                  <a:moveTo>
                    <a:pt x="268" y="55"/>
                  </a:moveTo>
                  <a:cubicBezTo>
                    <a:pt x="268" y="49"/>
                    <a:pt x="263" y="43"/>
                    <a:pt x="256" y="43"/>
                  </a:cubicBezTo>
                  <a:cubicBezTo>
                    <a:pt x="249" y="43"/>
                    <a:pt x="244" y="49"/>
                    <a:pt x="244" y="55"/>
                  </a:cubicBezTo>
                  <a:cubicBezTo>
                    <a:pt x="244" y="62"/>
                    <a:pt x="249" y="67"/>
                    <a:pt x="256" y="67"/>
                  </a:cubicBezTo>
                  <a:cubicBezTo>
                    <a:pt x="263" y="67"/>
                    <a:pt x="268" y="62"/>
                    <a:pt x="268" y="55"/>
                  </a:cubicBezTo>
                  <a:close/>
                  <a:moveTo>
                    <a:pt x="264" y="8"/>
                  </a:moveTo>
                  <a:cubicBezTo>
                    <a:pt x="264" y="4"/>
                    <a:pt x="260" y="0"/>
                    <a:pt x="256" y="0"/>
                  </a:cubicBezTo>
                  <a:cubicBezTo>
                    <a:pt x="252" y="0"/>
                    <a:pt x="248" y="4"/>
                    <a:pt x="248" y="8"/>
                  </a:cubicBezTo>
                  <a:cubicBezTo>
                    <a:pt x="248" y="13"/>
                    <a:pt x="252" y="16"/>
                    <a:pt x="256" y="16"/>
                  </a:cubicBezTo>
                  <a:cubicBezTo>
                    <a:pt x="260" y="16"/>
                    <a:pt x="264" y="13"/>
                    <a:pt x="264" y="8"/>
                  </a:cubicBezTo>
                  <a:close/>
                  <a:moveTo>
                    <a:pt x="363" y="256"/>
                  </a:moveTo>
                  <a:cubicBezTo>
                    <a:pt x="363" y="243"/>
                    <a:pt x="352" y="232"/>
                    <a:pt x="338" y="232"/>
                  </a:cubicBezTo>
                  <a:cubicBezTo>
                    <a:pt x="325" y="232"/>
                    <a:pt x="314" y="243"/>
                    <a:pt x="314" y="256"/>
                  </a:cubicBezTo>
                  <a:cubicBezTo>
                    <a:pt x="314" y="270"/>
                    <a:pt x="325" y="281"/>
                    <a:pt x="338" y="281"/>
                  </a:cubicBezTo>
                  <a:cubicBezTo>
                    <a:pt x="352" y="281"/>
                    <a:pt x="363" y="270"/>
                    <a:pt x="363" y="256"/>
                  </a:cubicBezTo>
                  <a:close/>
                  <a:moveTo>
                    <a:pt x="421" y="256"/>
                  </a:moveTo>
                  <a:cubicBezTo>
                    <a:pt x="421" y="247"/>
                    <a:pt x="413" y="239"/>
                    <a:pt x="404" y="239"/>
                  </a:cubicBezTo>
                  <a:cubicBezTo>
                    <a:pt x="394" y="239"/>
                    <a:pt x="387" y="247"/>
                    <a:pt x="387" y="256"/>
                  </a:cubicBezTo>
                  <a:cubicBezTo>
                    <a:pt x="387" y="266"/>
                    <a:pt x="394" y="274"/>
                    <a:pt x="404" y="274"/>
                  </a:cubicBezTo>
                  <a:cubicBezTo>
                    <a:pt x="413" y="274"/>
                    <a:pt x="421" y="266"/>
                    <a:pt x="421" y="256"/>
                  </a:cubicBezTo>
                  <a:close/>
                  <a:moveTo>
                    <a:pt x="469" y="256"/>
                  </a:moveTo>
                  <a:cubicBezTo>
                    <a:pt x="469" y="250"/>
                    <a:pt x="464" y="244"/>
                    <a:pt x="457" y="244"/>
                  </a:cubicBezTo>
                  <a:cubicBezTo>
                    <a:pt x="451" y="244"/>
                    <a:pt x="445" y="250"/>
                    <a:pt x="445" y="256"/>
                  </a:cubicBezTo>
                  <a:cubicBezTo>
                    <a:pt x="445" y="263"/>
                    <a:pt x="451" y="268"/>
                    <a:pt x="457" y="268"/>
                  </a:cubicBezTo>
                  <a:cubicBezTo>
                    <a:pt x="464" y="268"/>
                    <a:pt x="469" y="263"/>
                    <a:pt x="469" y="256"/>
                  </a:cubicBezTo>
                  <a:close/>
                  <a:moveTo>
                    <a:pt x="512" y="256"/>
                  </a:moveTo>
                  <a:cubicBezTo>
                    <a:pt x="512" y="252"/>
                    <a:pt x="508" y="248"/>
                    <a:pt x="504" y="248"/>
                  </a:cubicBezTo>
                  <a:cubicBezTo>
                    <a:pt x="500" y="248"/>
                    <a:pt x="496" y="252"/>
                    <a:pt x="496" y="256"/>
                  </a:cubicBezTo>
                  <a:cubicBezTo>
                    <a:pt x="496" y="261"/>
                    <a:pt x="500" y="264"/>
                    <a:pt x="504" y="264"/>
                  </a:cubicBezTo>
                  <a:cubicBezTo>
                    <a:pt x="508" y="264"/>
                    <a:pt x="512" y="261"/>
                    <a:pt x="512" y="256"/>
                  </a:cubicBezTo>
                  <a:close/>
                  <a:moveTo>
                    <a:pt x="280" y="339"/>
                  </a:moveTo>
                  <a:cubicBezTo>
                    <a:pt x="280" y="325"/>
                    <a:pt x="269" y="314"/>
                    <a:pt x="256" y="314"/>
                  </a:cubicBezTo>
                  <a:cubicBezTo>
                    <a:pt x="243" y="314"/>
                    <a:pt x="232" y="325"/>
                    <a:pt x="232" y="339"/>
                  </a:cubicBezTo>
                  <a:cubicBezTo>
                    <a:pt x="232" y="352"/>
                    <a:pt x="243" y="363"/>
                    <a:pt x="256" y="363"/>
                  </a:cubicBezTo>
                  <a:cubicBezTo>
                    <a:pt x="269" y="363"/>
                    <a:pt x="280" y="352"/>
                    <a:pt x="280" y="339"/>
                  </a:cubicBezTo>
                  <a:close/>
                  <a:moveTo>
                    <a:pt x="273" y="404"/>
                  </a:moveTo>
                  <a:cubicBezTo>
                    <a:pt x="273" y="395"/>
                    <a:pt x="265" y="387"/>
                    <a:pt x="256" y="387"/>
                  </a:cubicBezTo>
                  <a:cubicBezTo>
                    <a:pt x="246" y="387"/>
                    <a:pt x="239" y="395"/>
                    <a:pt x="239" y="404"/>
                  </a:cubicBezTo>
                  <a:cubicBezTo>
                    <a:pt x="239" y="414"/>
                    <a:pt x="246" y="421"/>
                    <a:pt x="256" y="421"/>
                  </a:cubicBezTo>
                  <a:cubicBezTo>
                    <a:pt x="265" y="421"/>
                    <a:pt x="273" y="414"/>
                    <a:pt x="273" y="404"/>
                  </a:cubicBezTo>
                  <a:close/>
                  <a:moveTo>
                    <a:pt x="268" y="457"/>
                  </a:moveTo>
                  <a:cubicBezTo>
                    <a:pt x="268" y="451"/>
                    <a:pt x="263" y="446"/>
                    <a:pt x="256" y="446"/>
                  </a:cubicBezTo>
                  <a:cubicBezTo>
                    <a:pt x="249" y="446"/>
                    <a:pt x="244" y="451"/>
                    <a:pt x="244" y="457"/>
                  </a:cubicBezTo>
                  <a:cubicBezTo>
                    <a:pt x="244" y="464"/>
                    <a:pt x="249" y="469"/>
                    <a:pt x="256" y="469"/>
                  </a:cubicBezTo>
                  <a:cubicBezTo>
                    <a:pt x="263" y="469"/>
                    <a:pt x="268" y="464"/>
                    <a:pt x="268" y="457"/>
                  </a:cubicBezTo>
                  <a:close/>
                  <a:moveTo>
                    <a:pt x="264" y="504"/>
                  </a:moveTo>
                  <a:cubicBezTo>
                    <a:pt x="264" y="500"/>
                    <a:pt x="260" y="496"/>
                    <a:pt x="256" y="496"/>
                  </a:cubicBezTo>
                  <a:cubicBezTo>
                    <a:pt x="252" y="496"/>
                    <a:pt x="248" y="500"/>
                    <a:pt x="248" y="504"/>
                  </a:cubicBezTo>
                  <a:cubicBezTo>
                    <a:pt x="248" y="509"/>
                    <a:pt x="252" y="512"/>
                    <a:pt x="256" y="512"/>
                  </a:cubicBezTo>
                  <a:cubicBezTo>
                    <a:pt x="260" y="512"/>
                    <a:pt x="264" y="509"/>
                    <a:pt x="264" y="504"/>
                  </a:cubicBezTo>
                  <a:close/>
                  <a:moveTo>
                    <a:pt x="198" y="256"/>
                  </a:moveTo>
                  <a:cubicBezTo>
                    <a:pt x="198" y="243"/>
                    <a:pt x="187" y="232"/>
                    <a:pt x="174" y="232"/>
                  </a:cubicBezTo>
                  <a:cubicBezTo>
                    <a:pt x="160" y="232"/>
                    <a:pt x="149" y="243"/>
                    <a:pt x="149" y="256"/>
                  </a:cubicBezTo>
                  <a:cubicBezTo>
                    <a:pt x="149" y="270"/>
                    <a:pt x="160" y="281"/>
                    <a:pt x="174" y="281"/>
                  </a:cubicBezTo>
                  <a:cubicBezTo>
                    <a:pt x="187" y="281"/>
                    <a:pt x="198" y="270"/>
                    <a:pt x="198" y="256"/>
                  </a:cubicBezTo>
                  <a:close/>
                  <a:moveTo>
                    <a:pt x="126" y="256"/>
                  </a:moveTo>
                  <a:cubicBezTo>
                    <a:pt x="126" y="247"/>
                    <a:pt x="118" y="239"/>
                    <a:pt x="108" y="239"/>
                  </a:cubicBezTo>
                  <a:cubicBezTo>
                    <a:pt x="99" y="239"/>
                    <a:pt x="91" y="247"/>
                    <a:pt x="91" y="256"/>
                  </a:cubicBezTo>
                  <a:cubicBezTo>
                    <a:pt x="91" y="266"/>
                    <a:pt x="99" y="274"/>
                    <a:pt x="108" y="274"/>
                  </a:cubicBezTo>
                  <a:cubicBezTo>
                    <a:pt x="118" y="274"/>
                    <a:pt x="126" y="266"/>
                    <a:pt x="126" y="256"/>
                  </a:cubicBezTo>
                  <a:close/>
                  <a:moveTo>
                    <a:pt x="67" y="256"/>
                  </a:moveTo>
                  <a:cubicBezTo>
                    <a:pt x="67" y="250"/>
                    <a:pt x="62" y="244"/>
                    <a:pt x="55" y="244"/>
                  </a:cubicBezTo>
                  <a:cubicBezTo>
                    <a:pt x="48" y="244"/>
                    <a:pt x="43" y="250"/>
                    <a:pt x="43" y="256"/>
                  </a:cubicBezTo>
                  <a:cubicBezTo>
                    <a:pt x="43" y="263"/>
                    <a:pt x="48" y="268"/>
                    <a:pt x="55" y="268"/>
                  </a:cubicBezTo>
                  <a:cubicBezTo>
                    <a:pt x="62" y="268"/>
                    <a:pt x="67" y="263"/>
                    <a:pt x="67" y="256"/>
                  </a:cubicBezTo>
                  <a:close/>
                  <a:moveTo>
                    <a:pt x="16" y="256"/>
                  </a:moveTo>
                  <a:cubicBezTo>
                    <a:pt x="16" y="252"/>
                    <a:pt x="12" y="248"/>
                    <a:pt x="8" y="248"/>
                  </a:cubicBezTo>
                  <a:cubicBezTo>
                    <a:pt x="4" y="248"/>
                    <a:pt x="0" y="252"/>
                    <a:pt x="0" y="256"/>
                  </a:cubicBezTo>
                  <a:cubicBezTo>
                    <a:pt x="0" y="261"/>
                    <a:pt x="4" y="264"/>
                    <a:pt x="8" y="264"/>
                  </a:cubicBezTo>
                  <a:cubicBezTo>
                    <a:pt x="12" y="264"/>
                    <a:pt x="16" y="261"/>
                    <a:pt x="16" y="256"/>
                  </a:cubicBezTo>
                  <a:close/>
                  <a:moveTo>
                    <a:pt x="331" y="215"/>
                  </a:moveTo>
                  <a:cubicBezTo>
                    <a:pt x="336" y="211"/>
                    <a:pt x="338" y="205"/>
                    <a:pt x="338" y="198"/>
                  </a:cubicBezTo>
                  <a:cubicBezTo>
                    <a:pt x="338" y="192"/>
                    <a:pt x="336" y="186"/>
                    <a:pt x="331" y="181"/>
                  </a:cubicBezTo>
                  <a:cubicBezTo>
                    <a:pt x="327" y="176"/>
                    <a:pt x="321" y="174"/>
                    <a:pt x="314" y="174"/>
                  </a:cubicBezTo>
                  <a:cubicBezTo>
                    <a:pt x="308" y="174"/>
                    <a:pt x="301" y="176"/>
                    <a:pt x="297" y="181"/>
                  </a:cubicBezTo>
                  <a:cubicBezTo>
                    <a:pt x="292" y="186"/>
                    <a:pt x="290" y="192"/>
                    <a:pt x="290" y="198"/>
                  </a:cubicBezTo>
                  <a:cubicBezTo>
                    <a:pt x="290" y="205"/>
                    <a:pt x="292" y="211"/>
                    <a:pt x="297" y="215"/>
                  </a:cubicBezTo>
                  <a:cubicBezTo>
                    <a:pt x="301" y="220"/>
                    <a:pt x="308" y="223"/>
                    <a:pt x="314" y="223"/>
                  </a:cubicBezTo>
                  <a:cubicBezTo>
                    <a:pt x="321" y="223"/>
                    <a:pt x="327" y="220"/>
                    <a:pt x="331" y="215"/>
                  </a:cubicBezTo>
                  <a:close/>
                  <a:moveTo>
                    <a:pt x="373" y="164"/>
                  </a:moveTo>
                  <a:cubicBezTo>
                    <a:pt x="379" y="157"/>
                    <a:pt x="379" y="146"/>
                    <a:pt x="373" y="140"/>
                  </a:cubicBezTo>
                  <a:cubicBezTo>
                    <a:pt x="369" y="136"/>
                    <a:pt x="365" y="135"/>
                    <a:pt x="360" y="135"/>
                  </a:cubicBezTo>
                  <a:cubicBezTo>
                    <a:pt x="356" y="135"/>
                    <a:pt x="351" y="136"/>
                    <a:pt x="348" y="140"/>
                  </a:cubicBezTo>
                  <a:cubicBezTo>
                    <a:pt x="345" y="143"/>
                    <a:pt x="343" y="147"/>
                    <a:pt x="343" y="152"/>
                  </a:cubicBezTo>
                  <a:cubicBezTo>
                    <a:pt x="343" y="156"/>
                    <a:pt x="345" y="161"/>
                    <a:pt x="348" y="164"/>
                  </a:cubicBezTo>
                  <a:cubicBezTo>
                    <a:pt x="351" y="167"/>
                    <a:pt x="356" y="169"/>
                    <a:pt x="360" y="169"/>
                  </a:cubicBezTo>
                  <a:cubicBezTo>
                    <a:pt x="365" y="169"/>
                    <a:pt x="369" y="167"/>
                    <a:pt x="373" y="164"/>
                  </a:cubicBezTo>
                  <a:close/>
                  <a:moveTo>
                    <a:pt x="407" y="123"/>
                  </a:moveTo>
                  <a:cubicBezTo>
                    <a:pt x="409" y="120"/>
                    <a:pt x="410" y="117"/>
                    <a:pt x="410" y="114"/>
                  </a:cubicBezTo>
                  <a:cubicBezTo>
                    <a:pt x="410" y="111"/>
                    <a:pt x="409" y="108"/>
                    <a:pt x="407" y="106"/>
                  </a:cubicBezTo>
                  <a:cubicBezTo>
                    <a:pt x="404" y="103"/>
                    <a:pt x="401" y="102"/>
                    <a:pt x="398" y="102"/>
                  </a:cubicBezTo>
                  <a:cubicBezTo>
                    <a:pt x="395" y="102"/>
                    <a:pt x="392" y="103"/>
                    <a:pt x="390" y="106"/>
                  </a:cubicBezTo>
                  <a:cubicBezTo>
                    <a:pt x="387" y="108"/>
                    <a:pt x="386" y="111"/>
                    <a:pt x="386" y="114"/>
                  </a:cubicBezTo>
                  <a:cubicBezTo>
                    <a:pt x="386" y="117"/>
                    <a:pt x="387" y="120"/>
                    <a:pt x="390" y="123"/>
                  </a:cubicBezTo>
                  <a:cubicBezTo>
                    <a:pt x="392" y="125"/>
                    <a:pt x="395" y="126"/>
                    <a:pt x="398" y="126"/>
                  </a:cubicBezTo>
                  <a:cubicBezTo>
                    <a:pt x="401" y="126"/>
                    <a:pt x="404" y="125"/>
                    <a:pt x="407" y="123"/>
                  </a:cubicBezTo>
                  <a:close/>
                  <a:moveTo>
                    <a:pt x="437" y="87"/>
                  </a:moveTo>
                  <a:cubicBezTo>
                    <a:pt x="440" y="84"/>
                    <a:pt x="440" y="79"/>
                    <a:pt x="437" y="75"/>
                  </a:cubicBezTo>
                  <a:cubicBezTo>
                    <a:pt x="434" y="72"/>
                    <a:pt x="429" y="72"/>
                    <a:pt x="426" y="75"/>
                  </a:cubicBezTo>
                  <a:cubicBezTo>
                    <a:pt x="423" y="79"/>
                    <a:pt x="423" y="84"/>
                    <a:pt x="426" y="87"/>
                  </a:cubicBezTo>
                  <a:cubicBezTo>
                    <a:pt x="427" y="88"/>
                    <a:pt x="429" y="89"/>
                    <a:pt x="431" y="89"/>
                  </a:cubicBezTo>
                  <a:cubicBezTo>
                    <a:pt x="433" y="89"/>
                    <a:pt x="435" y="88"/>
                    <a:pt x="437" y="87"/>
                  </a:cubicBezTo>
                  <a:close/>
                  <a:moveTo>
                    <a:pt x="331" y="332"/>
                  </a:moveTo>
                  <a:cubicBezTo>
                    <a:pt x="341" y="322"/>
                    <a:pt x="341" y="307"/>
                    <a:pt x="331" y="297"/>
                  </a:cubicBezTo>
                  <a:cubicBezTo>
                    <a:pt x="327" y="293"/>
                    <a:pt x="321" y="290"/>
                    <a:pt x="314" y="290"/>
                  </a:cubicBezTo>
                  <a:cubicBezTo>
                    <a:pt x="308" y="290"/>
                    <a:pt x="302" y="293"/>
                    <a:pt x="297" y="297"/>
                  </a:cubicBezTo>
                  <a:cubicBezTo>
                    <a:pt x="287" y="307"/>
                    <a:pt x="287" y="322"/>
                    <a:pt x="297" y="332"/>
                  </a:cubicBezTo>
                  <a:cubicBezTo>
                    <a:pt x="302" y="336"/>
                    <a:pt x="308" y="339"/>
                    <a:pt x="314" y="339"/>
                  </a:cubicBezTo>
                  <a:cubicBezTo>
                    <a:pt x="321" y="339"/>
                    <a:pt x="327" y="336"/>
                    <a:pt x="331" y="332"/>
                  </a:cubicBezTo>
                  <a:close/>
                  <a:moveTo>
                    <a:pt x="373" y="373"/>
                  </a:moveTo>
                  <a:cubicBezTo>
                    <a:pt x="379" y="366"/>
                    <a:pt x="379" y="355"/>
                    <a:pt x="373" y="349"/>
                  </a:cubicBezTo>
                  <a:cubicBezTo>
                    <a:pt x="369" y="346"/>
                    <a:pt x="365" y="344"/>
                    <a:pt x="360" y="344"/>
                  </a:cubicBezTo>
                  <a:cubicBezTo>
                    <a:pt x="356" y="344"/>
                    <a:pt x="352" y="346"/>
                    <a:pt x="348" y="349"/>
                  </a:cubicBezTo>
                  <a:cubicBezTo>
                    <a:pt x="345" y="352"/>
                    <a:pt x="343" y="356"/>
                    <a:pt x="343" y="361"/>
                  </a:cubicBezTo>
                  <a:cubicBezTo>
                    <a:pt x="343" y="366"/>
                    <a:pt x="345" y="370"/>
                    <a:pt x="348" y="373"/>
                  </a:cubicBezTo>
                  <a:cubicBezTo>
                    <a:pt x="352" y="376"/>
                    <a:pt x="356" y="378"/>
                    <a:pt x="360" y="378"/>
                  </a:cubicBezTo>
                  <a:cubicBezTo>
                    <a:pt x="365" y="378"/>
                    <a:pt x="369" y="376"/>
                    <a:pt x="373" y="373"/>
                  </a:cubicBezTo>
                  <a:close/>
                  <a:moveTo>
                    <a:pt x="407" y="407"/>
                  </a:moveTo>
                  <a:cubicBezTo>
                    <a:pt x="409" y="405"/>
                    <a:pt x="410" y="402"/>
                    <a:pt x="410" y="399"/>
                  </a:cubicBezTo>
                  <a:cubicBezTo>
                    <a:pt x="410" y="395"/>
                    <a:pt x="409" y="392"/>
                    <a:pt x="407" y="390"/>
                  </a:cubicBezTo>
                  <a:cubicBezTo>
                    <a:pt x="404" y="388"/>
                    <a:pt x="401" y="387"/>
                    <a:pt x="398" y="387"/>
                  </a:cubicBezTo>
                  <a:cubicBezTo>
                    <a:pt x="395" y="387"/>
                    <a:pt x="392" y="388"/>
                    <a:pt x="390" y="390"/>
                  </a:cubicBezTo>
                  <a:cubicBezTo>
                    <a:pt x="388" y="392"/>
                    <a:pt x="386" y="395"/>
                    <a:pt x="386" y="399"/>
                  </a:cubicBezTo>
                  <a:cubicBezTo>
                    <a:pt x="386" y="402"/>
                    <a:pt x="387" y="405"/>
                    <a:pt x="390" y="407"/>
                  </a:cubicBezTo>
                  <a:cubicBezTo>
                    <a:pt x="392" y="409"/>
                    <a:pt x="395" y="411"/>
                    <a:pt x="398" y="411"/>
                  </a:cubicBezTo>
                  <a:cubicBezTo>
                    <a:pt x="401" y="411"/>
                    <a:pt x="404" y="409"/>
                    <a:pt x="407" y="407"/>
                  </a:cubicBezTo>
                  <a:close/>
                  <a:moveTo>
                    <a:pt x="437" y="437"/>
                  </a:moveTo>
                  <a:cubicBezTo>
                    <a:pt x="439" y="436"/>
                    <a:pt x="439" y="434"/>
                    <a:pt x="439" y="432"/>
                  </a:cubicBezTo>
                  <a:cubicBezTo>
                    <a:pt x="439" y="430"/>
                    <a:pt x="438" y="428"/>
                    <a:pt x="437" y="426"/>
                  </a:cubicBezTo>
                  <a:cubicBezTo>
                    <a:pt x="434" y="423"/>
                    <a:pt x="429" y="423"/>
                    <a:pt x="426" y="426"/>
                  </a:cubicBezTo>
                  <a:cubicBezTo>
                    <a:pt x="424" y="428"/>
                    <a:pt x="423" y="430"/>
                    <a:pt x="423" y="432"/>
                  </a:cubicBezTo>
                  <a:cubicBezTo>
                    <a:pt x="423" y="434"/>
                    <a:pt x="424" y="436"/>
                    <a:pt x="426" y="437"/>
                  </a:cubicBezTo>
                  <a:cubicBezTo>
                    <a:pt x="427" y="439"/>
                    <a:pt x="429" y="440"/>
                    <a:pt x="431" y="440"/>
                  </a:cubicBezTo>
                  <a:cubicBezTo>
                    <a:pt x="433" y="440"/>
                    <a:pt x="435" y="439"/>
                    <a:pt x="437" y="437"/>
                  </a:cubicBezTo>
                  <a:close/>
                  <a:moveTo>
                    <a:pt x="215" y="332"/>
                  </a:moveTo>
                  <a:cubicBezTo>
                    <a:pt x="224" y="322"/>
                    <a:pt x="224" y="307"/>
                    <a:pt x="215" y="297"/>
                  </a:cubicBezTo>
                  <a:cubicBezTo>
                    <a:pt x="210" y="293"/>
                    <a:pt x="204" y="290"/>
                    <a:pt x="198" y="290"/>
                  </a:cubicBezTo>
                  <a:cubicBezTo>
                    <a:pt x="191" y="290"/>
                    <a:pt x="185" y="293"/>
                    <a:pt x="181" y="297"/>
                  </a:cubicBezTo>
                  <a:cubicBezTo>
                    <a:pt x="176" y="302"/>
                    <a:pt x="173" y="308"/>
                    <a:pt x="173" y="314"/>
                  </a:cubicBezTo>
                  <a:cubicBezTo>
                    <a:pt x="173" y="321"/>
                    <a:pt x="176" y="327"/>
                    <a:pt x="181" y="332"/>
                  </a:cubicBezTo>
                  <a:cubicBezTo>
                    <a:pt x="185" y="336"/>
                    <a:pt x="191" y="339"/>
                    <a:pt x="198" y="339"/>
                  </a:cubicBezTo>
                  <a:cubicBezTo>
                    <a:pt x="204" y="339"/>
                    <a:pt x="210" y="336"/>
                    <a:pt x="215" y="332"/>
                  </a:cubicBezTo>
                  <a:close/>
                  <a:moveTo>
                    <a:pt x="164" y="373"/>
                  </a:moveTo>
                  <a:cubicBezTo>
                    <a:pt x="167" y="370"/>
                    <a:pt x="169" y="365"/>
                    <a:pt x="169" y="361"/>
                  </a:cubicBezTo>
                  <a:cubicBezTo>
                    <a:pt x="169" y="356"/>
                    <a:pt x="167" y="352"/>
                    <a:pt x="164" y="349"/>
                  </a:cubicBezTo>
                  <a:cubicBezTo>
                    <a:pt x="160" y="345"/>
                    <a:pt x="156" y="344"/>
                    <a:pt x="151" y="344"/>
                  </a:cubicBezTo>
                  <a:cubicBezTo>
                    <a:pt x="147" y="344"/>
                    <a:pt x="142" y="345"/>
                    <a:pt x="139" y="349"/>
                  </a:cubicBezTo>
                  <a:cubicBezTo>
                    <a:pt x="132" y="355"/>
                    <a:pt x="132" y="366"/>
                    <a:pt x="139" y="373"/>
                  </a:cubicBezTo>
                  <a:cubicBezTo>
                    <a:pt x="142" y="376"/>
                    <a:pt x="147" y="378"/>
                    <a:pt x="151" y="378"/>
                  </a:cubicBezTo>
                  <a:cubicBezTo>
                    <a:pt x="156" y="378"/>
                    <a:pt x="160" y="376"/>
                    <a:pt x="164" y="373"/>
                  </a:cubicBezTo>
                  <a:close/>
                  <a:moveTo>
                    <a:pt x="122" y="407"/>
                  </a:moveTo>
                  <a:cubicBezTo>
                    <a:pt x="124" y="405"/>
                    <a:pt x="126" y="402"/>
                    <a:pt x="126" y="399"/>
                  </a:cubicBezTo>
                  <a:cubicBezTo>
                    <a:pt x="126" y="395"/>
                    <a:pt x="124" y="392"/>
                    <a:pt x="122" y="390"/>
                  </a:cubicBezTo>
                  <a:cubicBezTo>
                    <a:pt x="120" y="388"/>
                    <a:pt x="117" y="387"/>
                    <a:pt x="114" y="387"/>
                  </a:cubicBezTo>
                  <a:cubicBezTo>
                    <a:pt x="110" y="387"/>
                    <a:pt x="107" y="388"/>
                    <a:pt x="105" y="390"/>
                  </a:cubicBezTo>
                  <a:cubicBezTo>
                    <a:pt x="103" y="392"/>
                    <a:pt x="102" y="395"/>
                    <a:pt x="102" y="399"/>
                  </a:cubicBezTo>
                  <a:cubicBezTo>
                    <a:pt x="102" y="402"/>
                    <a:pt x="103" y="405"/>
                    <a:pt x="105" y="407"/>
                  </a:cubicBezTo>
                  <a:cubicBezTo>
                    <a:pt x="107" y="409"/>
                    <a:pt x="110" y="411"/>
                    <a:pt x="114" y="411"/>
                  </a:cubicBezTo>
                  <a:cubicBezTo>
                    <a:pt x="117" y="411"/>
                    <a:pt x="120" y="409"/>
                    <a:pt x="122" y="407"/>
                  </a:cubicBezTo>
                  <a:close/>
                  <a:moveTo>
                    <a:pt x="86" y="437"/>
                  </a:moveTo>
                  <a:cubicBezTo>
                    <a:pt x="88" y="436"/>
                    <a:pt x="88" y="434"/>
                    <a:pt x="88" y="432"/>
                  </a:cubicBezTo>
                  <a:cubicBezTo>
                    <a:pt x="88" y="430"/>
                    <a:pt x="88" y="428"/>
                    <a:pt x="86" y="426"/>
                  </a:cubicBezTo>
                  <a:cubicBezTo>
                    <a:pt x="83" y="423"/>
                    <a:pt x="78" y="423"/>
                    <a:pt x="75" y="426"/>
                  </a:cubicBezTo>
                  <a:cubicBezTo>
                    <a:pt x="72" y="429"/>
                    <a:pt x="72" y="434"/>
                    <a:pt x="75" y="437"/>
                  </a:cubicBezTo>
                  <a:cubicBezTo>
                    <a:pt x="76" y="439"/>
                    <a:pt x="78" y="440"/>
                    <a:pt x="81" y="440"/>
                  </a:cubicBezTo>
                  <a:cubicBezTo>
                    <a:pt x="83" y="440"/>
                    <a:pt x="85" y="439"/>
                    <a:pt x="86" y="437"/>
                  </a:cubicBezTo>
                  <a:close/>
                  <a:moveTo>
                    <a:pt x="215" y="216"/>
                  </a:moveTo>
                  <a:cubicBezTo>
                    <a:pt x="225" y="206"/>
                    <a:pt x="225" y="191"/>
                    <a:pt x="215" y="181"/>
                  </a:cubicBezTo>
                  <a:cubicBezTo>
                    <a:pt x="210" y="176"/>
                    <a:pt x="204" y="174"/>
                    <a:pt x="198" y="174"/>
                  </a:cubicBezTo>
                  <a:cubicBezTo>
                    <a:pt x="191" y="174"/>
                    <a:pt x="185" y="176"/>
                    <a:pt x="181" y="181"/>
                  </a:cubicBezTo>
                  <a:cubicBezTo>
                    <a:pt x="176" y="186"/>
                    <a:pt x="174" y="192"/>
                    <a:pt x="174" y="198"/>
                  </a:cubicBezTo>
                  <a:cubicBezTo>
                    <a:pt x="174" y="205"/>
                    <a:pt x="176" y="211"/>
                    <a:pt x="181" y="216"/>
                  </a:cubicBezTo>
                  <a:cubicBezTo>
                    <a:pt x="185" y="220"/>
                    <a:pt x="191" y="223"/>
                    <a:pt x="198" y="223"/>
                  </a:cubicBezTo>
                  <a:cubicBezTo>
                    <a:pt x="204" y="223"/>
                    <a:pt x="210" y="220"/>
                    <a:pt x="215" y="216"/>
                  </a:cubicBezTo>
                  <a:close/>
                  <a:moveTo>
                    <a:pt x="164" y="164"/>
                  </a:moveTo>
                  <a:cubicBezTo>
                    <a:pt x="167" y="161"/>
                    <a:pt x="169" y="157"/>
                    <a:pt x="169" y="152"/>
                  </a:cubicBezTo>
                  <a:cubicBezTo>
                    <a:pt x="169" y="147"/>
                    <a:pt x="167" y="143"/>
                    <a:pt x="164" y="140"/>
                  </a:cubicBezTo>
                  <a:cubicBezTo>
                    <a:pt x="160" y="137"/>
                    <a:pt x="156" y="135"/>
                    <a:pt x="151" y="135"/>
                  </a:cubicBezTo>
                  <a:cubicBezTo>
                    <a:pt x="147" y="135"/>
                    <a:pt x="143" y="137"/>
                    <a:pt x="139" y="140"/>
                  </a:cubicBezTo>
                  <a:cubicBezTo>
                    <a:pt x="136" y="143"/>
                    <a:pt x="134" y="147"/>
                    <a:pt x="134" y="152"/>
                  </a:cubicBezTo>
                  <a:cubicBezTo>
                    <a:pt x="134" y="157"/>
                    <a:pt x="136" y="161"/>
                    <a:pt x="139" y="164"/>
                  </a:cubicBezTo>
                  <a:cubicBezTo>
                    <a:pt x="143" y="167"/>
                    <a:pt x="147" y="169"/>
                    <a:pt x="151" y="169"/>
                  </a:cubicBezTo>
                  <a:cubicBezTo>
                    <a:pt x="156" y="169"/>
                    <a:pt x="160" y="167"/>
                    <a:pt x="164" y="164"/>
                  </a:cubicBezTo>
                  <a:close/>
                  <a:moveTo>
                    <a:pt x="122" y="123"/>
                  </a:moveTo>
                  <a:cubicBezTo>
                    <a:pt x="125" y="120"/>
                    <a:pt x="126" y="117"/>
                    <a:pt x="126" y="114"/>
                  </a:cubicBezTo>
                  <a:cubicBezTo>
                    <a:pt x="126" y="111"/>
                    <a:pt x="124" y="108"/>
                    <a:pt x="122" y="106"/>
                  </a:cubicBezTo>
                  <a:cubicBezTo>
                    <a:pt x="120" y="104"/>
                    <a:pt x="117" y="102"/>
                    <a:pt x="114" y="102"/>
                  </a:cubicBezTo>
                  <a:cubicBezTo>
                    <a:pt x="111" y="102"/>
                    <a:pt x="108" y="104"/>
                    <a:pt x="105" y="106"/>
                  </a:cubicBezTo>
                  <a:cubicBezTo>
                    <a:pt x="101" y="110"/>
                    <a:pt x="101" y="118"/>
                    <a:pt x="105" y="123"/>
                  </a:cubicBezTo>
                  <a:cubicBezTo>
                    <a:pt x="108" y="125"/>
                    <a:pt x="111" y="126"/>
                    <a:pt x="114" y="126"/>
                  </a:cubicBezTo>
                  <a:cubicBezTo>
                    <a:pt x="117" y="126"/>
                    <a:pt x="120" y="125"/>
                    <a:pt x="122" y="123"/>
                  </a:cubicBezTo>
                  <a:close/>
                  <a:moveTo>
                    <a:pt x="86" y="87"/>
                  </a:moveTo>
                  <a:cubicBezTo>
                    <a:pt x="88" y="85"/>
                    <a:pt x="89" y="83"/>
                    <a:pt x="89" y="81"/>
                  </a:cubicBezTo>
                  <a:cubicBezTo>
                    <a:pt x="89" y="79"/>
                    <a:pt x="88" y="77"/>
                    <a:pt x="86" y="75"/>
                  </a:cubicBezTo>
                  <a:cubicBezTo>
                    <a:pt x="83" y="72"/>
                    <a:pt x="78" y="72"/>
                    <a:pt x="75" y="76"/>
                  </a:cubicBezTo>
                  <a:cubicBezTo>
                    <a:pt x="72" y="79"/>
                    <a:pt x="72" y="84"/>
                    <a:pt x="75" y="87"/>
                  </a:cubicBezTo>
                  <a:cubicBezTo>
                    <a:pt x="77" y="88"/>
                    <a:pt x="79" y="89"/>
                    <a:pt x="81" y="89"/>
                  </a:cubicBezTo>
                  <a:cubicBezTo>
                    <a:pt x="83" y="89"/>
                    <a:pt x="85" y="88"/>
                    <a:pt x="86" y="8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grpSp>
    </p:spTree>
    <p:extLst>
      <p:ext uri="{BB962C8B-B14F-4D97-AF65-F5344CB8AC3E}">
        <p14:creationId xmlns:p14="http://schemas.microsoft.com/office/powerpoint/2010/main" val="2698157384"/>
      </p:ext>
    </p:extLst>
  </p:cSld>
  <p:clrMapOvr>
    <a:masterClrMapping/>
  </p:clrMapOvr>
  <p:hf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Agilent 4:3 Divider 2 Image">
    <p:bg>
      <p:bgPr>
        <a:solidFill>
          <a:schemeClr val="bg1"/>
        </a:solidFill>
        <a:effectLst/>
      </p:bgPr>
    </p:bg>
    <p:spTree>
      <p:nvGrpSpPr>
        <p:cNvPr id="1" name=""/>
        <p:cNvGrpSpPr/>
        <p:nvPr/>
      </p:nvGrpSpPr>
      <p:grpSpPr>
        <a:xfrm>
          <a:off x="0" y="0"/>
          <a:ext cx="0" cy="0"/>
          <a:chOff x="0" y="0"/>
          <a:chExt cx="0" cy="0"/>
        </a:xfrm>
      </p:grpSpPr>
      <p:sp>
        <p:nvSpPr>
          <p:cNvPr id="26" name="Picture Placeholder 2"/>
          <p:cNvSpPr>
            <a:spLocks noGrp="1"/>
          </p:cNvSpPr>
          <p:nvPr>
            <p:ph type="pic" sz="quarter" idx="17"/>
          </p:nvPr>
        </p:nvSpPr>
        <p:spPr>
          <a:xfrm>
            <a:off x="-1" y="2752035"/>
            <a:ext cx="2747943" cy="3733460"/>
          </a:xfrm>
        </p:spPr>
        <p:txBody>
          <a:bodyPr/>
          <a:lstStyle>
            <a:lvl1pPr>
              <a:defRPr/>
            </a:lvl1pPr>
          </a:lstStyle>
          <a:p>
            <a:r>
              <a:rPr lang="en-US"/>
              <a:t>Click icon to add picture</a:t>
            </a:r>
            <a:endParaRPr lang="en-US" dirty="0"/>
          </a:p>
        </p:txBody>
      </p:sp>
      <p:sp>
        <p:nvSpPr>
          <p:cNvPr id="2" name="Title 1"/>
          <p:cNvSpPr>
            <a:spLocks noGrp="1"/>
          </p:cNvSpPr>
          <p:nvPr>
            <p:ph type="title" hasCustomPrompt="1"/>
          </p:nvPr>
        </p:nvSpPr>
        <p:spPr>
          <a:xfrm>
            <a:off x="363825" y="386501"/>
            <a:ext cx="8399176" cy="1362075"/>
          </a:xfrm>
        </p:spPr>
        <p:txBody>
          <a:bodyPr anchor="b" anchorCtr="0">
            <a:noAutofit/>
          </a:bodyPr>
          <a:lstStyle>
            <a:lvl1pPr>
              <a:defRPr sz="2800" b="0" cap="none"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363825" y="1748573"/>
            <a:ext cx="8399176" cy="861496"/>
          </a:xfrm>
        </p:spPr>
        <p:txBody>
          <a:bodyPr>
            <a:normAutofit/>
          </a:bodyPr>
          <a:lstStyle>
            <a:lvl1pPr marL="0" indent="0">
              <a:buNone/>
              <a:defRPr sz="2600">
                <a:solidFill>
                  <a:schemeClr val="tx1"/>
                </a:solidFill>
                <a:latin typeface="Arial" panose="020B0604020202020204" pitchFamily="34" charset="0"/>
                <a:ea typeface="Roboto Light" panose="02000000000000000000" pitchFamily="2"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bwMode="gray">
          <a:xfrm>
            <a:off x="822960" y="6621625"/>
            <a:ext cx="795528" cy="118872"/>
          </a:xfrm>
        </p:spPr>
        <p:txBody>
          <a:bodyPr/>
          <a:lstStyle>
            <a:lvl1pPr algn="l">
              <a:defRPr sz="700">
                <a:solidFill>
                  <a:schemeClr val="tx2"/>
                </a:solidFill>
              </a:defRPr>
            </a:lvl1pPr>
          </a:lstStyle>
          <a:p>
            <a:r>
              <a:rPr lang="en-US"/>
              <a:t>April 2016</a:t>
            </a:r>
            <a:endParaRPr lang="en-US" dirty="0"/>
          </a:p>
        </p:txBody>
      </p:sp>
      <p:sp>
        <p:nvSpPr>
          <p:cNvPr id="5" name="Footer Placeholder 4"/>
          <p:cNvSpPr>
            <a:spLocks noGrp="1"/>
          </p:cNvSpPr>
          <p:nvPr>
            <p:ph type="ftr" sz="quarter" idx="11"/>
          </p:nvPr>
        </p:nvSpPr>
        <p:spPr bwMode="gray">
          <a:xfrm>
            <a:off x="1961388" y="6621625"/>
            <a:ext cx="3909060" cy="118872"/>
          </a:xfrm>
        </p:spPr>
        <p:txBody>
          <a:bodyPr/>
          <a:lstStyle>
            <a:lvl1pPr algn="l">
              <a:defRPr sz="700">
                <a:solidFill>
                  <a:schemeClr val="tx2"/>
                </a:solidFill>
              </a:defRPr>
            </a:lvl1pPr>
          </a:lstStyle>
          <a:p>
            <a:r>
              <a:rPr lang="en-US"/>
              <a:t>Company Profile</a:t>
            </a:r>
            <a:endParaRPr lang="en-US" dirty="0"/>
          </a:p>
        </p:txBody>
      </p:sp>
      <p:sp>
        <p:nvSpPr>
          <p:cNvPr id="6" name="Slide Number Placeholder 5"/>
          <p:cNvSpPr>
            <a:spLocks noGrp="1"/>
          </p:cNvSpPr>
          <p:nvPr>
            <p:ph type="sldNum" sz="quarter" idx="12"/>
          </p:nvPr>
        </p:nvSpPr>
        <p:spPr bwMode="gray">
          <a:xfrm>
            <a:off x="377190" y="6621625"/>
            <a:ext cx="397764" cy="118872"/>
          </a:xfrm>
        </p:spPr>
        <p:txBody>
          <a:bodyPr/>
          <a:lstStyle>
            <a:lvl1pPr>
              <a:defRPr sz="700" b="1" i="0">
                <a:solidFill>
                  <a:schemeClr val="tx2"/>
                </a:solidFill>
                <a:latin typeface="Arial" panose="020B0604020202020204" pitchFamily="34" charset="0"/>
                <a:ea typeface="Roboto" pitchFamily="2" charset="0"/>
                <a:cs typeface="Arial" panose="020B0604020202020204" pitchFamily="34" charset="0"/>
              </a:defRPr>
            </a:lvl1pPr>
          </a:lstStyle>
          <a:p>
            <a:fld id="{CBD803B2-A378-42BD-B5EC-F7748F169FE0}" type="slidenum">
              <a:rPr lang="en-US" smtClean="0"/>
              <a:pPr/>
              <a:t>‹#›</a:t>
            </a:fld>
            <a:endParaRPr lang="en-US" dirty="0"/>
          </a:p>
        </p:txBody>
      </p:sp>
      <p:sp>
        <p:nvSpPr>
          <p:cNvPr id="21" name="Picture Placeholder 2"/>
          <p:cNvSpPr>
            <a:spLocks noGrp="1"/>
          </p:cNvSpPr>
          <p:nvPr>
            <p:ph type="pic" sz="quarter" idx="16"/>
          </p:nvPr>
        </p:nvSpPr>
        <p:spPr>
          <a:xfrm>
            <a:off x="3647116" y="2752035"/>
            <a:ext cx="5268284" cy="3733460"/>
          </a:xfrm>
        </p:spPr>
        <p:txBody>
          <a:bodyPr/>
          <a:lstStyle>
            <a:lvl1pPr>
              <a:defRPr/>
            </a:lvl1pPr>
          </a:lstStyle>
          <a:p>
            <a:r>
              <a:rPr lang="en-US"/>
              <a:t>Click icon to add picture</a:t>
            </a:r>
            <a:endParaRPr lang="en-US" dirty="0"/>
          </a:p>
        </p:txBody>
      </p:sp>
      <p:sp>
        <p:nvSpPr>
          <p:cNvPr id="24" name="Rectangle 23"/>
          <p:cNvSpPr/>
          <p:nvPr/>
        </p:nvSpPr>
        <p:spPr>
          <a:xfrm>
            <a:off x="8915401" y="2752035"/>
            <a:ext cx="228599" cy="3733460"/>
          </a:xfrm>
          <a:prstGeom prst="rect">
            <a:avLst/>
          </a:prstGeom>
          <a:solidFill>
            <a:srgbClr val="0085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latin typeface="Arial" panose="020B0604020202020204" pitchFamily="34" charset="0"/>
            </a:endParaRPr>
          </a:p>
        </p:txBody>
      </p:sp>
      <p:sp>
        <p:nvSpPr>
          <p:cNvPr id="25" name="Rectangle 24"/>
          <p:cNvSpPr/>
          <p:nvPr/>
        </p:nvSpPr>
        <p:spPr>
          <a:xfrm>
            <a:off x="2972227" y="2752035"/>
            <a:ext cx="674888" cy="3733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latin typeface="Arial" panose="020B0604020202020204" pitchFamily="34" charset="0"/>
            </a:endParaRPr>
          </a:p>
        </p:txBody>
      </p:sp>
      <p:sp>
        <p:nvSpPr>
          <p:cNvPr id="14" name="Rectangle 13"/>
          <p:cNvSpPr/>
          <p:nvPr/>
        </p:nvSpPr>
        <p:spPr>
          <a:xfrm>
            <a:off x="2743629" y="2752035"/>
            <a:ext cx="228598" cy="373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latin typeface="Arial" panose="020B0604020202020204" pitchFamily="34" charset="0"/>
            </a:endParaRPr>
          </a:p>
        </p:txBody>
      </p:sp>
      <p:grpSp>
        <p:nvGrpSpPr>
          <p:cNvPr id="22" name="Group 21"/>
          <p:cNvGrpSpPr/>
          <p:nvPr/>
        </p:nvGrpSpPr>
        <p:grpSpPr>
          <a:xfrm>
            <a:off x="8280347" y="6536967"/>
            <a:ext cx="682186" cy="285450"/>
            <a:chOff x="11078804" y="6536967"/>
            <a:chExt cx="682186" cy="285450"/>
          </a:xfrm>
        </p:grpSpPr>
        <p:sp>
          <p:nvSpPr>
            <p:cNvPr id="28" name="Freeform 5"/>
            <p:cNvSpPr>
              <a:spLocks noEditPoints="1"/>
            </p:cNvSpPr>
            <p:nvPr/>
          </p:nvSpPr>
          <p:spPr bwMode="auto">
            <a:xfrm>
              <a:off x="11388208" y="6627792"/>
              <a:ext cx="75355" cy="94817"/>
            </a:xfrm>
            <a:custGeom>
              <a:avLst/>
              <a:gdLst>
                <a:gd name="T0" fmla="*/ 93 w 151"/>
                <a:gd name="T1" fmla="*/ 118 h 190"/>
                <a:gd name="T2" fmla="*/ 56 w 151"/>
                <a:gd name="T3" fmla="*/ 118 h 190"/>
                <a:gd name="T4" fmla="*/ 74 w 151"/>
                <a:gd name="T5" fmla="*/ 37 h 190"/>
                <a:gd name="T6" fmla="*/ 75 w 151"/>
                <a:gd name="T7" fmla="*/ 37 h 190"/>
                <a:gd name="T8" fmla="*/ 93 w 151"/>
                <a:gd name="T9" fmla="*/ 118 h 190"/>
                <a:gd name="T10" fmla="*/ 38 w 151"/>
                <a:gd name="T11" fmla="*/ 190 h 190"/>
                <a:gd name="T12" fmla="*/ 49 w 151"/>
                <a:gd name="T13" fmla="*/ 149 h 190"/>
                <a:gd name="T14" fmla="*/ 102 w 151"/>
                <a:gd name="T15" fmla="*/ 149 h 190"/>
                <a:gd name="T16" fmla="*/ 111 w 151"/>
                <a:gd name="T17" fmla="*/ 190 h 190"/>
                <a:gd name="T18" fmla="*/ 151 w 151"/>
                <a:gd name="T19" fmla="*/ 190 h 190"/>
                <a:gd name="T20" fmla="*/ 102 w 151"/>
                <a:gd name="T21" fmla="*/ 0 h 190"/>
                <a:gd name="T22" fmla="*/ 51 w 151"/>
                <a:gd name="T23" fmla="*/ 0 h 190"/>
                <a:gd name="T24" fmla="*/ 0 w 151"/>
                <a:gd name="T25" fmla="*/ 190 h 190"/>
                <a:gd name="T26" fmla="*/ 38 w 151"/>
                <a:gd name="T27"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 h="190">
                  <a:moveTo>
                    <a:pt x="93" y="118"/>
                  </a:moveTo>
                  <a:lnTo>
                    <a:pt x="56" y="118"/>
                  </a:lnTo>
                  <a:lnTo>
                    <a:pt x="74" y="37"/>
                  </a:lnTo>
                  <a:lnTo>
                    <a:pt x="75" y="37"/>
                  </a:lnTo>
                  <a:lnTo>
                    <a:pt x="93" y="118"/>
                  </a:lnTo>
                  <a:close/>
                  <a:moveTo>
                    <a:pt x="38" y="190"/>
                  </a:moveTo>
                  <a:lnTo>
                    <a:pt x="49" y="149"/>
                  </a:lnTo>
                  <a:lnTo>
                    <a:pt x="102" y="149"/>
                  </a:lnTo>
                  <a:lnTo>
                    <a:pt x="111" y="190"/>
                  </a:lnTo>
                  <a:lnTo>
                    <a:pt x="151" y="190"/>
                  </a:lnTo>
                  <a:lnTo>
                    <a:pt x="102" y="0"/>
                  </a:lnTo>
                  <a:lnTo>
                    <a:pt x="51" y="0"/>
                  </a:lnTo>
                  <a:lnTo>
                    <a:pt x="0" y="190"/>
                  </a:lnTo>
                  <a:lnTo>
                    <a:pt x="38" y="190"/>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30" name="Freeform 6"/>
            <p:cNvSpPr>
              <a:spLocks noEditPoints="1"/>
            </p:cNvSpPr>
            <p:nvPr/>
          </p:nvSpPr>
          <p:spPr bwMode="auto">
            <a:xfrm>
              <a:off x="11469551" y="6655239"/>
              <a:ext cx="51401" cy="92821"/>
            </a:xfrm>
            <a:custGeom>
              <a:avLst/>
              <a:gdLst>
                <a:gd name="T0" fmla="*/ 34 w 96"/>
                <a:gd name="T1" fmla="*/ 65 h 167"/>
                <a:gd name="T2" fmla="*/ 49 w 96"/>
                <a:gd name="T3" fmla="*/ 20 h 167"/>
                <a:gd name="T4" fmla="*/ 62 w 96"/>
                <a:gd name="T5" fmla="*/ 61 h 167"/>
                <a:gd name="T6" fmla="*/ 49 w 96"/>
                <a:gd name="T7" fmla="*/ 99 h 167"/>
                <a:gd name="T8" fmla="*/ 34 w 96"/>
                <a:gd name="T9" fmla="*/ 65 h 167"/>
                <a:gd name="T10" fmla="*/ 64 w 96"/>
                <a:gd name="T11" fmla="*/ 2 h 167"/>
                <a:gd name="T12" fmla="*/ 64 w 96"/>
                <a:gd name="T13" fmla="*/ 16 h 167"/>
                <a:gd name="T14" fmla="*/ 63 w 96"/>
                <a:gd name="T15" fmla="*/ 16 h 167"/>
                <a:gd name="T16" fmla="*/ 37 w 96"/>
                <a:gd name="T17" fmla="*/ 0 h 167"/>
                <a:gd name="T18" fmla="*/ 2 w 96"/>
                <a:gd name="T19" fmla="*/ 59 h 167"/>
                <a:gd name="T20" fmla="*/ 37 w 96"/>
                <a:gd name="T21" fmla="*/ 120 h 167"/>
                <a:gd name="T22" fmla="*/ 62 w 96"/>
                <a:gd name="T23" fmla="*/ 106 h 167"/>
                <a:gd name="T24" fmla="*/ 62 w 96"/>
                <a:gd name="T25" fmla="*/ 106 h 167"/>
                <a:gd name="T26" fmla="*/ 62 w 96"/>
                <a:gd name="T27" fmla="*/ 129 h 167"/>
                <a:gd name="T28" fmla="*/ 50 w 96"/>
                <a:gd name="T29" fmla="*/ 148 h 167"/>
                <a:gd name="T30" fmla="*/ 39 w 96"/>
                <a:gd name="T31" fmla="*/ 144 h 167"/>
                <a:gd name="T32" fmla="*/ 36 w 96"/>
                <a:gd name="T33" fmla="*/ 132 h 167"/>
                <a:gd name="T34" fmla="*/ 4 w 96"/>
                <a:gd name="T35" fmla="*/ 132 h 167"/>
                <a:gd name="T36" fmla="*/ 50 w 96"/>
                <a:gd name="T37" fmla="*/ 167 h 167"/>
                <a:gd name="T38" fmla="*/ 95 w 96"/>
                <a:gd name="T39" fmla="*/ 126 h 167"/>
                <a:gd name="T40" fmla="*/ 95 w 96"/>
                <a:gd name="T41" fmla="*/ 2 h 167"/>
                <a:gd name="T42" fmla="*/ 64 w 96"/>
                <a:gd name="T43"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167">
                  <a:moveTo>
                    <a:pt x="34" y="65"/>
                  </a:moveTo>
                  <a:cubicBezTo>
                    <a:pt x="34" y="29"/>
                    <a:pt x="36" y="20"/>
                    <a:pt x="49" y="20"/>
                  </a:cubicBezTo>
                  <a:cubicBezTo>
                    <a:pt x="61" y="20"/>
                    <a:pt x="62" y="35"/>
                    <a:pt x="62" y="61"/>
                  </a:cubicBezTo>
                  <a:cubicBezTo>
                    <a:pt x="62" y="87"/>
                    <a:pt x="61" y="99"/>
                    <a:pt x="49" y="99"/>
                  </a:cubicBezTo>
                  <a:cubicBezTo>
                    <a:pt x="33" y="99"/>
                    <a:pt x="34" y="77"/>
                    <a:pt x="34" y="65"/>
                  </a:cubicBezTo>
                  <a:close/>
                  <a:moveTo>
                    <a:pt x="64" y="2"/>
                  </a:moveTo>
                  <a:cubicBezTo>
                    <a:pt x="64" y="16"/>
                    <a:pt x="64" y="16"/>
                    <a:pt x="64" y="16"/>
                  </a:cubicBezTo>
                  <a:cubicBezTo>
                    <a:pt x="63" y="16"/>
                    <a:pt x="63" y="16"/>
                    <a:pt x="63" y="16"/>
                  </a:cubicBezTo>
                  <a:cubicBezTo>
                    <a:pt x="59" y="5"/>
                    <a:pt x="49" y="0"/>
                    <a:pt x="37" y="0"/>
                  </a:cubicBezTo>
                  <a:cubicBezTo>
                    <a:pt x="2" y="0"/>
                    <a:pt x="2" y="33"/>
                    <a:pt x="2" y="59"/>
                  </a:cubicBezTo>
                  <a:cubicBezTo>
                    <a:pt x="2" y="86"/>
                    <a:pt x="0" y="120"/>
                    <a:pt x="37" y="120"/>
                  </a:cubicBezTo>
                  <a:cubicBezTo>
                    <a:pt x="47" y="120"/>
                    <a:pt x="57" y="115"/>
                    <a:pt x="62" y="106"/>
                  </a:cubicBezTo>
                  <a:cubicBezTo>
                    <a:pt x="62" y="106"/>
                    <a:pt x="62" y="106"/>
                    <a:pt x="62" y="106"/>
                  </a:cubicBezTo>
                  <a:cubicBezTo>
                    <a:pt x="62" y="129"/>
                    <a:pt x="62" y="129"/>
                    <a:pt x="62" y="129"/>
                  </a:cubicBezTo>
                  <a:cubicBezTo>
                    <a:pt x="62" y="141"/>
                    <a:pt x="58" y="148"/>
                    <a:pt x="50" y="148"/>
                  </a:cubicBezTo>
                  <a:cubicBezTo>
                    <a:pt x="45" y="148"/>
                    <a:pt x="41" y="147"/>
                    <a:pt x="39" y="144"/>
                  </a:cubicBezTo>
                  <a:cubicBezTo>
                    <a:pt x="37" y="141"/>
                    <a:pt x="36" y="137"/>
                    <a:pt x="36" y="132"/>
                  </a:cubicBezTo>
                  <a:cubicBezTo>
                    <a:pt x="4" y="132"/>
                    <a:pt x="4" y="132"/>
                    <a:pt x="4" y="132"/>
                  </a:cubicBezTo>
                  <a:cubicBezTo>
                    <a:pt x="4" y="161"/>
                    <a:pt x="26" y="167"/>
                    <a:pt x="50" y="167"/>
                  </a:cubicBezTo>
                  <a:cubicBezTo>
                    <a:pt x="96" y="167"/>
                    <a:pt x="95" y="134"/>
                    <a:pt x="95" y="126"/>
                  </a:cubicBezTo>
                  <a:cubicBezTo>
                    <a:pt x="95" y="2"/>
                    <a:pt x="95" y="2"/>
                    <a:pt x="95" y="2"/>
                  </a:cubicBezTo>
                  <a:lnTo>
                    <a:pt x="64" y="2"/>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31" name="Freeform 7"/>
            <p:cNvSpPr>
              <a:spLocks noEditPoints="1"/>
            </p:cNvSpPr>
            <p:nvPr/>
          </p:nvSpPr>
          <p:spPr bwMode="auto">
            <a:xfrm>
              <a:off x="11536423" y="6627792"/>
              <a:ext cx="17965" cy="94817"/>
            </a:xfrm>
            <a:custGeom>
              <a:avLst/>
              <a:gdLst>
                <a:gd name="T0" fmla="*/ 36 w 36"/>
                <a:gd name="T1" fmla="*/ 190 h 190"/>
                <a:gd name="T2" fmla="*/ 19 w 36"/>
                <a:gd name="T3" fmla="*/ 190 h 190"/>
                <a:gd name="T4" fmla="*/ 0 w 36"/>
                <a:gd name="T5" fmla="*/ 190 h 190"/>
                <a:gd name="T6" fmla="*/ 0 w 36"/>
                <a:gd name="T7" fmla="*/ 124 h 190"/>
                <a:gd name="T8" fmla="*/ 0 w 36"/>
                <a:gd name="T9" fmla="*/ 57 h 190"/>
                <a:gd name="T10" fmla="*/ 19 w 36"/>
                <a:gd name="T11" fmla="*/ 57 h 190"/>
                <a:gd name="T12" fmla="*/ 36 w 36"/>
                <a:gd name="T13" fmla="*/ 57 h 190"/>
                <a:gd name="T14" fmla="*/ 36 w 36"/>
                <a:gd name="T15" fmla="*/ 124 h 190"/>
                <a:gd name="T16" fmla="*/ 36 w 36"/>
                <a:gd name="T17" fmla="*/ 190 h 190"/>
                <a:gd name="T18" fmla="*/ 36 w 36"/>
                <a:gd name="T19" fmla="*/ 0 h 190"/>
                <a:gd name="T20" fmla="*/ 36 w 36"/>
                <a:gd name="T21" fmla="*/ 15 h 190"/>
                <a:gd name="T22" fmla="*/ 36 w 36"/>
                <a:gd name="T23" fmla="*/ 29 h 190"/>
                <a:gd name="T24" fmla="*/ 19 w 36"/>
                <a:gd name="T25" fmla="*/ 29 h 190"/>
                <a:gd name="T26" fmla="*/ 0 w 36"/>
                <a:gd name="T27" fmla="*/ 29 h 190"/>
                <a:gd name="T28" fmla="*/ 0 w 36"/>
                <a:gd name="T29" fmla="*/ 15 h 190"/>
                <a:gd name="T30" fmla="*/ 0 w 36"/>
                <a:gd name="T31" fmla="*/ 0 h 190"/>
                <a:gd name="T32" fmla="*/ 19 w 36"/>
                <a:gd name="T33" fmla="*/ 0 h 190"/>
                <a:gd name="T34" fmla="*/ 36 w 36"/>
                <a:gd name="T35"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190">
                  <a:moveTo>
                    <a:pt x="36" y="190"/>
                  </a:moveTo>
                  <a:lnTo>
                    <a:pt x="19" y="190"/>
                  </a:lnTo>
                  <a:lnTo>
                    <a:pt x="0" y="190"/>
                  </a:lnTo>
                  <a:lnTo>
                    <a:pt x="0" y="124"/>
                  </a:lnTo>
                  <a:lnTo>
                    <a:pt x="0" y="57"/>
                  </a:lnTo>
                  <a:lnTo>
                    <a:pt x="19" y="57"/>
                  </a:lnTo>
                  <a:lnTo>
                    <a:pt x="36" y="57"/>
                  </a:lnTo>
                  <a:lnTo>
                    <a:pt x="36" y="124"/>
                  </a:lnTo>
                  <a:lnTo>
                    <a:pt x="36" y="190"/>
                  </a:lnTo>
                  <a:close/>
                  <a:moveTo>
                    <a:pt x="36" y="0"/>
                  </a:moveTo>
                  <a:lnTo>
                    <a:pt x="36" y="15"/>
                  </a:lnTo>
                  <a:lnTo>
                    <a:pt x="36" y="29"/>
                  </a:lnTo>
                  <a:lnTo>
                    <a:pt x="19" y="29"/>
                  </a:lnTo>
                  <a:lnTo>
                    <a:pt x="0" y="29"/>
                  </a:lnTo>
                  <a:lnTo>
                    <a:pt x="0" y="15"/>
                  </a:lnTo>
                  <a:lnTo>
                    <a:pt x="0" y="0"/>
                  </a:lnTo>
                  <a:lnTo>
                    <a:pt x="19" y="0"/>
                  </a:lnTo>
                  <a:lnTo>
                    <a:pt x="36" y="0"/>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32" name="Freeform 8"/>
            <p:cNvSpPr>
              <a:spLocks/>
            </p:cNvSpPr>
            <p:nvPr/>
          </p:nvSpPr>
          <p:spPr bwMode="auto">
            <a:xfrm>
              <a:off x="11571854" y="6627792"/>
              <a:ext cx="17965" cy="94817"/>
            </a:xfrm>
            <a:custGeom>
              <a:avLst/>
              <a:gdLst>
                <a:gd name="T0" fmla="*/ 36 w 36"/>
                <a:gd name="T1" fmla="*/ 0 h 190"/>
                <a:gd name="T2" fmla="*/ 36 w 36"/>
                <a:gd name="T3" fmla="*/ 95 h 190"/>
                <a:gd name="T4" fmla="*/ 36 w 36"/>
                <a:gd name="T5" fmla="*/ 190 h 190"/>
                <a:gd name="T6" fmla="*/ 18 w 36"/>
                <a:gd name="T7" fmla="*/ 190 h 190"/>
                <a:gd name="T8" fmla="*/ 0 w 36"/>
                <a:gd name="T9" fmla="*/ 190 h 190"/>
                <a:gd name="T10" fmla="*/ 0 w 36"/>
                <a:gd name="T11" fmla="*/ 95 h 190"/>
                <a:gd name="T12" fmla="*/ 0 w 36"/>
                <a:gd name="T13" fmla="*/ 0 h 190"/>
                <a:gd name="T14" fmla="*/ 18 w 36"/>
                <a:gd name="T15" fmla="*/ 0 h 190"/>
                <a:gd name="T16" fmla="*/ 36 w 36"/>
                <a:gd name="T17"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90">
                  <a:moveTo>
                    <a:pt x="36" y="0"/>
                  </a:moveTo>
                  <a:lnTo>
                    <a:pt x="36" y="95"/>
                  </a:lnTo>
                  <a:lnTo>
                    <a:pt x="36" y="190"/>
                  </a:lnTo>
                  <a:lnTo>
                    <a:pt x="18" y="190"/>
                  </a:lnTo>
                  <a:lnTo>
                    <a:pt x="0" y="190"/>
                  </a:lnTo>
                  <a:lnTo>
                    <a:pt x="0" y="95"/>
                  </a:lnTo>
                  <a:lnTo>
                    <a:pt x="0" y="0"/>
                  </a:lnTo>
                  <a:lnTo>
                    <a:pt x="18" y="0"/>
                  </a:lnTo>
                  <a:lnTo>
                    <a:pt x="36" y="0"/>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33" name="Freeform 9"/>
            <p:cNvSpPr>
              <a:spLocks noEditPoints="1"/>
            </p:cNvSpPr>
            <p:nvPr/>
          </p:nvSpPr>
          <p:spPr bwMode="auto">
            <a:xfrm>
              <a:off x="11603294" y="6655239"/>
              <a:ext cx="52399" cy="68867"/>
            </a:xfrm>
            <a:custGeom>
              <a:avLst/>
              <a:gdLst>
                <a:gd name="T0" fmla="*/ 34 w 98"/>
                <a:gd name="T1" fmla="*/ 48 h 124"/>
                <a:gd name="T2" fmla="*/ 49 w 98"/>
                <a:gd name="T3" fmla="*/ 20 h 124"/>
                <a:gd name="T4" fmla="*/ 64 w 98"/>
                <a:gd name="T5" fmla="*/ 48 h 124"/>
                <a:gd name="T6" fmla="*/ 34 w 98"/>
                <a:gd name="T7" fmla="*/ 48 h 124"/>
                <a:gd name="T8" fmla="*/ 97 w 98"/>
                <a:gd name="T9" fmla="*/ 67 h 124"/>
                <a:gd name="T10" fmla="*/ 49 w 98"/>
                <a:gd name="T11" fmla="*/ 0 h 124"/>
                <a:gd name="T12" fmla="*/ 0 w 98"/>
                <a:gd name="T13" fmla="*/ 60 h 124"/>
                <a:gd name="T14" fmla="*/ 49 w 98"/>
                <a:gd name="T15" fmla="*/ 124 h 124"/>
                <a:gd name="T16" fmla="*/ 84 w 98"/>
                <a:gd name="T17" fmla="*/ 112 h 124"/>
                <a:gd name="T18" fmla="*/ 97 w 98"/>
                <a:gd name="T19" fmla="*/ 81 h 124"/>
                <a:gd name="T20" fmla="*/ 63 w 98"/>
                <a:gd name="T21" fmla="*/ 81 h 124"/>
                <a:gd name="T22" fmla="*/ 49 w 98"/>
                <a:gd name="T23" fmla="*/ 102 h 124"/>
                <a:gd name="T24" fmla="*/ 34 w 98"/>
                <a:gd name="T25" fmla="*/ 67 h 124"/>
                <a:gd name="T26" fmla="*/ 97 w 98"/>
                <a:gd name="T27" fmla="*/ 6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124">
                  <a:moveTo>
                    <a:pt x="34" y="48"/>
                  </a:moveTo>
                  <a:cubicBezTo>
                    <a:pt x="34" y="38"/>
                    <a:pt x="33" y="20"/>
                    <a:pt x="49" y="20"/>
                  </a:cubicBezTo>
                  <a:cubicBezTo>
                    <a:pt x="65" y="20"/>
                    <a:pt x="64" y="37"/>
                    <a:pt x="64" y="48"/>
                  </a:cubicBezTo>
                  <a:lnTo>
                    <a:pt x="34" y="48"/>
                  </a:lnTo>
                  <a:close/>
                  <a:moveTo>
                    <a:pt x="97" y="67"/>
                  </a:moveTo>
                  <a:cubicBezTo>
                    <a:pt x="98" y="29"/>
                    <a:pt x="93" y="0"/>
                    <a:pt x="49" y="0"/>
                  </a:cubicBezTo>
                  <a:cubicBezTo>
                    <a:pt x="5" y="0"/>
                    <a:pt x="0" y="28"/>
                    <a:pt x="0" y="60"/>
                  </a:cubicBezTo>
                  <a:cubicBezTo>
                    <a:pt x="0" y="97"/>
                    <a:pt x="6" y="124"/>
                    <a:pt x="49" y="124"/>
                  </a:cubicBezTo>
                  <a:cubicBezTo>
                    <a:pt x="64" y="124"/>
                    <a:pt x="76" y="119"/>
                    <a:pt x="84" y="112"/>
                  </a:cubicBezTo>
                  <a:cubicBezTo>
                    <a:pt x="92" y="105"/>
                    <a:pt x="96" y="94"/>
                    <a:pt x="97" y="81"/>
                  </a:cubicBezTo>
                  <a:cubicBezTo>
                    <a:pt x="63" y="81"/>
                    <a:pt x="63" y="81"/>
                    <a:pt x="63" y="81"/>
                  </a:cubicBezTo>
                  <a:cubicBezTo>
                    <a:pt x="63" y="91"/>
                    <a:pt x="61" y="102"/>
                    <a:pt x="49" y="102"/>
                  </a:cubicBezTo>
                  <a:cubicBezTo>
                    <a:pt x="34" y="102"/>
                    <a:pt x="34" y="81"/>
                    <a:pt x="34" y="67"/>
                  </a:cubicBezTo>
                  <a:lnTo>
                    <a:pt x="97" y="67"/>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34" name="Freeform 10"/>
            <p:cNvSpPr>
              <a:spLocks/>
            </p:cNvSpPr>
            <p:nvPr/>
          </p:nvSpPr>
          <p:spPr bwMode="auto">
            <a:xfrm>
              <a:off x="11668169" y="6655239"/>
              <a:ext cx="48906" cy="67370"/>
            </a:xfrm>
            <a:custGeom>
              <a:avLst/>
              <a:gdLst>
                <a:gd name="T0" fmla="*/ 33 w 91"/>
                <a:gd name="T1" fmla="*/ 14 h 121"/>
                <a:gd name="T2" fmla="*/ 33 w 91"/>
                <a:gd name="T3" fmla="*/ 14 h 121"/>
                <a:gd name="T4" fmla="*/ 45 w 91"/>
                <a:gd name="T5" fmla="*/ 3 h 121"/>
                <a:gd name="T6" fmla="*/ 62 w 91"/>
                <a:gd name="T7" fmla="*/ 0 h 121"/>
                <a:gd name="T8" fmla="*/ 91 w 91"/>
                <a:gd name="T9" fmla="*/ 26 h 121"/>
                <a:gd name="T10" fmla="*/ 91 w 91"/>
                <a:gd name="T11" fmla="*/ 121 h 121"/>
                <a:gd name="T12" fmla="*/ 58 w 91"/>
                <a:gd name="T13" fmla="*/ 121 h 121"/>
                <a:gd name="T14" fmla="*/ 58 w 91"/>
                <a:gd name="T15" fmla="*/ 39 h 121"/>
                <a:gd name="T16" fmla="*/ 45 w 91"/>
                <a:gd name="T17" fmla="*/ 20 h 121"/>
                <a:gd name="T18" fmla="*/ 33 w 91"/>
                <a:gd name="T19" fmla="*/ 39 h 121"/>
                <a:gd name="T20" fmla="*/ 33 w 91"/>
                <a:gd name="T21" fmla="*/ 121 h 121"/>
                <a:gd name="T22" fmla="*/ 0 w 91"/>
                <a:gd name="T23" fmla="*/ 121 h 121"/>
                <a:gd name="T24" fmla="*/ 0 w 91"/>
                <a:gd name="T25" fmla="*/ 2 h 121"/>
                <a:gd name="T26" fmla="*/ 33 w 91"/>
                <a:gd name="T27" fmla="*/ 2 h 121"/>
                <a:gd name="T28" fmla="*/ 33 w 91"/>
                <a:gd name="T29" fmla="*/ 1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121">
                  <a:moveTo>
                    <a:pt x="33" y="14"/>
                  </a:moveTo>
                  <a:cubicBezTo>
                    <a:pt x="33" y="14"/>
                    <a:pt x="33" y="14"/>
                    <a:pt x="33" y="14"/>
                  </a:cubicBezTo>
                  <a:cubicBezTo>
                    <a:pt x="37" y="9"/>
                    <a:pt x="41" y="5"/>
                    <a:pt x="45" y="3"/>
                  </a:cubicBezTo>
                  <a:cubicBezTo>
                    <a:pt x="50" y="1"/>
                    <a:pt x="55" y="0"/>
                    <a:pt x="62" y="0"/>
                  </a:cubicBezTo>
                  <a:cubicBezTo>
                    <a:pt x="77" y="0"/>
                    <a:pt x="91" y="9"/>
                    <a:pt x="91" y="26"/>
                  </a:cubicBezTo>
                  <a:cubicBezTo>
                    <a:pt x="91" y="121"/>
                    <a:pt x="91" y="121"/>
                    <a:pt x="91" y="121"/>
                  </a:cubicBezTo>
                  <a:cubicBezTo>
                    <a:pt x="58" y="121"/>
                    <a:pt x="58" y="121"/>
                    <a:pt x="58" y="121"/>
                  </a:cubicBezTo>
                  <a:cubicBezTo>
                    <a:pt x="58" y="39"/>
                    <a:pt x="58" y="39"/>
                    <a:pt x="58" y="39"/>
                  </a:cubicBezTo>
                  <a:cubicBezTo>
                    <a:pt x="58" y="29"/>
                    <a:pt x="56" y="20"/>
                    <a:pt x="45" y="20"/>
                  </a:cubicBezTo>
                  <a:cubicBezTo>
                    <a:pt x="35" y="20"/>
                    <a:pt x="33" y="29"/>
                    <a:pt x="33" y="39"/>
                  </a:cubicBezTo>
                  <a:cubicBezTo>
                    <a:pt x="33" y="121"/>
                    <a:pt x="33" y="121"/>
                    <a:pt x="33" y="121"/>
                  </a:cubicBezTo>
                  <a:cubicBezTo>
                    <a:pt x="0" y="121"/>
                    <a:pt x="0" y="121"/>
                    <a:pt x="0" y="121"/>
                  </a:cubicBezTo>
                  <a:cubicBezTo>
                    <a:pt x="0" y="2"/>
                    <a:pt x="0" y="2"/>
                    <a:pt x="0" y="2"/>
                  </a:cubicBezTo>
                  <a:cubicBezTo>
                    <a:pt x="33" y="2"/>
                    <a:pt x="33" y="2"/>
                    <a:pt x="33" y="2"/>
                  </a:cubicBezTo>
                  <a:lnTo>
                    <a:pt x="33" y="14"/>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35" name="Freeform 11"/>
            <p:cNvSpPr>
              <a:spLocks/>
            </p:cNvSpPr>
            <p:nvPr/>
          </p:nvSpPr>
          <p:spPr bwMode="auto">
            <a:xfrm>
              <a:off x="11726556" y="6637773"/>
              <a:ext cx="34434" cy="85336"/>
            </a:xfrm>
            <a:custGeom>
              <a:avLst/>
              <a:gdLst>
                <a:gd name="T0" fmla="*/ 0 w 64"/>
                <a:gd name="T1" fmla="*/ 33 h 153"/>
                <a:gd name="T2" fmla="*/ 13 w 64"/>
                <a:gd name="T3" fmla="*/ 33 h 153"/>
                <a:gd name="T4" fmla="*/ 13 w 64"/>
                <a:gd name="T5" fmla="*/ 14 h 153"/>
                <a:gd name="T6" fmla="*/ 46 w 64"/>
                <a:gd name="T7" fmla="*/ 0 h 153"/>
                <a:gd name="T8" fmla="*/ 46 w 64"/>
                <a:gd name="T9" fmla="*/ 33 h 153"/>
                <a:gd name="T10" fmla="*/ 64 w 64"/>
                <a:gd name="T11" fmla="*/ 33 h 153"/>
                <a:gd name="T12" fmla="*/ 64 w 64"/>
                <a:gd name="T13" fmla="*/ 54 h 153"/>
                <a:gd name="T14" fmla="*/ 46 w 64"/>
                <a:gd name="T15" fmla="*/ 54 h 153"/>
                <a:gd name="T16" fmla="*/ 46 w 64"/>
                <a:gd name="T17" fmla="*/ 117 h 153"/>
                <a:gd name="T18" fmla="*/ 57 w 64"/>
                <a:gd name="T19" fmla="*/ 132 h 153"/>
                <a:gd name="T20" fmla="*/ 63 w 64"/>
                <a:gd name="T21" fmla="*/ 132 h 153"/>
                <a:gd name="T22" fmla="*/ 63 w 64"/>
                <a:gd name="T23" fmla="*/ 152 h 153"/>
                <a:gd name="T24" fmla="*/ 46 w 64"/>
                <a:gd name="T25" fmla="*/ 153 h 153"/>
                <a:gd name="T26" fmla="*/ 13 w 64"/>
                <a:gd name="T27" fmla="*/ 127 h 153"/>
                <a:gd name="T28" fmla="*/ 13 w 64"/>
                <a:gd name="T29" fmla="*/ 54 h 153"/>
                <a:gd name="T30" fmla="*/ 0 w 64"/>
                <a:gd name="T31" fmla="*/ 54 h 153"/>
                <a:gd name="T32" fmla="*/ 0 w 64"/>
                <a:gd name="T33" fmla="*/ 3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153">
                  <a:moveTo>
                    <a:pt x="0" y="33"/>
                  </a:moveTo>
                  <a:cubicBezTo>
                    <a:pt x="13" y="33"/>
                    <a:pt x="13" y="33"/>
                    <a:pt x="13" y="33"/>
                  </a:cubicBezTo>
                  <a:cubicBezTo>
                    <a:pt x="13" y="14"/>
                    <a:pt x="13" y="14"/>
                    <a:pt x="13" y="14"/>
                  </a:cubicBezTo>
                  <a:cubicBezTo>
                    <a:pt x="46" y="0"/>
                    <a:pt x="46" y="0"/>
                    <a:pt x="46" y="0"/>
                  </a:cubicBezTo>
                  <a:cubicBezTo>
                    <a:pt x="46" y="33"/>
                    <a:pt x="46" y="33"/>
                    <a:pt x="46" y="33"/>
                  </a:cubicBezTo>
                  <a:cubicBezTo>
                    <a:pt x="64" y="33"/>
                    <a:pt x="64" y="33"/>
                    <a:pt x="64" y="33"/>
                  </a:cubicBezTo>
                  <a:cubicBezTo>
                    <a:pt x="64" y="54"/>
                    <a:pt x="64" y="54"/>
                    <a:pt x="64" y="54"/>
                  </a:cubicBezTo>
                  <a:cubicBezTo>
                    <a:pt x="46" y="54"/>
                    <a:pt x="46" y="54"/>
                    <a:pt x="46" y="54"/>
                  </a:cubicBezTo>
                  <a:cubicBezTo>
                    <a:pt x="46" y="117"/>
                    <a:pt x="46" y="117"/>
                    <a:pt x="46" y="117"/>
                  </a:cubicBezTo>
                  <a:cubicBezTo>
                    <a:pt x="46" y="126"/>
                    <a:pt x="46" y="132"/>
                    <a:pt x="57" y="132"/>
                  </a:cubicBezTo>
                  <a:cubicBezTo>
                    <a:pt x="59" y="132"/>
                    <a:pt x="61" y="132"/>
                    <a:pt x="63" y="132"/>
                  </a:cubicBezTo>
                  <a:cubicBezTo>
                    <a:pt x="63" y="152"/>
                    <a:pt x="63" y="152"/>
                    <a:pt x="63" y="152"/>
                  </a:cubicBezTo>
                  <a:cubicBezTo>
                    <a:pt x="58" y="153"/>
                    <a:pt x="54" y="153"/>
                    <a:pt x="46" y="153"/>
                  </a:cubicBezTo>
                  <a:cubicBezTo>
                    <a:pt x="17" y="153"/>
                    <a:pt x="13" y="134"/>
                    <a:pt x="13" y="127"/>
                  </a:cubicBezTo>
                  <a:cubicBezTo>
                    <a:pt x="13" y="54"/>
                    <a:pt x="13" y="54"/>
                    <a:pt x="13" y="54"/>
                  </a:cubicBezTo>
                  <a:cubicBezTo>
                    <a:pt x="0" y="54"/>
                    <a:pt x="0" y="54"/>
                    <a:pt x="0" y="54"/>
                  </a:cubicBezTo>
                  <a:lnTo>
                    <a:pt x="0" y="33"/>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36" name="Freeform 12"/>
            <p:cNvSpPr>
              <a:spLocks noEditPoints="1"/>
            </p:cNvSpPr>
            <p:nvPr/>
          </p:nvSpPr>
          <p:spPr bwMode="auto">
            <a:xfrm>
              <a:off x="11078804" y="6536967"/>
              <a:ext cx="274970" cy="285450"/>
            </a:xfrm>
            <a:custGeom>
              <a:avLst/>
              <a:gdLst>
                <a:gd name="T0" fmla="*/ 280 w 512"/>
                <a:gd name="T1" fmla="*/ 174 h 512"/>
                <a:gd name="T2" fmla="*/ 239 w 512"/>
                <a:gd name="T3" fmla="*/ 108 h 512"/>
                <a:gd name="T4" fmla="*/ 256 w 512"/>
                <a:gd name="T5" fmla="*/ 43 h 512"/>
                <a:gd name="T6" fmla="*/ 264 w 512"/>
                <a:gd name="T7" fmla="*/ 8 h 512"/>
                <a:gd name="T8" fmla="*/ 264 w 512"/>
                <a:gd name="T9" fmla="*/ 8 h 512"/>
                <a:gd name="T10" fmla="*/ 338 w 512"/>
                <a:gd name="T11" fmla="*/ 281 h 512"/>
                <a:gd name="T12" fmla="*/ 387 w 512"/>
                <a:gd name="T13" fmla="*/ 256 h 512"/>
                <a:gd name="T14" fmla="*/ 457 w 512"/>
                <a:gd name="T15" fmla="*/ 244 h 512"/>
                <a:gd name="T16" fmla="*/ 512 w 512"/>
                <a:gd name="T17" fmla="*/ 256 h 512"/>
                <a:gd name="T18" fmla="*/ 512 w 512"/>
                <a:gd name="T19" fmla="*/ 256 h 512"/>
                <a:gd name="T20" fmla="*/ 256 w 512"/>
                <a:gd name="T21" fmla="*/ 363 h 512"/>
                <a:gd name="T22" fmla="*/ 239 w 512"/>
                <a:gd name="T23" fmla="*/ 404 h 512"/>
                <a:gd name="T24" fmla="*/ 256 w 512"/>
                <a:gd name="T25" fmla="*/ 446 h 512"/>
                <a:gd name="T26" fmla="*/ 264 w 512"/>
                <a:gd name="T27" fmla="*/ 504 h 512"/>
                <a:gd name="T28" fmla="*/ 264 w 512"/>
                <a:gd name="T29" fmla="*/ 504 h 512"/>
                <a:gd name="T30" fmla="*/ 174 w 512"/>
                <a:gd name="T31" fmla="*/ 281 h 512"/>
                <a:gd name="T32" fmla="*/ 91 w 512"/>
                <a:gd name="T33" fmla="*/ 256 h 512"/>
                <a:gd name="T34" fmla="*/ 55 w 512"/>
                <a:gd name="T35" fmla="*/ 244 h 512"/>
                <a:gd name="T36" fmla="*/ 16 w 512"/>
                <a:gd name="T37" fmla="*/ 256 h 512"/>
                <a:gd name="T38" fmla="*/ 16 w 512"/>
                <a:gd name="T39" fmla="*/ 256 h 512"/>
                <a:gd name="T40" fmla="*/ 314 w 512"/>
                <a:gd name="T41" fmla="*/ 174 h 512"/>
                <a:gd name="T42" fmla="*/ 314 w 512"/>
                <a:gd name="T43" fmla="*/ 223 h 512"/>
                <a:gd name="T44" fmla="*/ 360 w 512"/>
                <a:gd name="T45" fmla="*/ 135 h 512"/>
                <a:gd name="T46" fmla="*/ 360 w 512"/>
                <a:gd name="T47" fmla="*/ 169 h 512"/>
                <a:gd name="T48" fmla="*/ 407 w 512"/>
                <a:gd name="T49" fmla="*/ 106 h 512"/>
                <a:gd name="T50" fmla="*/ 390 w 512"/>
                <a:gd name="T51" fmla="*/ 123 h 512"/>
                <a:gd name="T52" fmla="*/ 437 w 512"/>
                <a:gd name="T53" fmla="*/ 75 h 512"/>
                <a:gd name="T54" fmla="*/ 437 w 512"/>
                <a:gd name="T55" fmla="*/ 87 h 512"/>
                <a:gd name="T56" fmla="*/ 297 w 512"/>
                <a:gd name="T57" fmla="*/ 297 h 512"/>
                <a:gd name="T58" fmla="*/ 373 w 512"/>
                <a:gd name="T59" fmla="*/ 373 h 512"/>
                <a:gd name="T60" fmla="*/ 343 w 512"/>
                <a:gd name="T61" fmla="*/ 361 h 512"/>
                <a:gd name="T62" fmla="*/ 407 w 512"/>
                <a:gd name="T63" fmla="*/ 407 h 512"/>
                <a:gd name="T64" fmla="*/ 390 w 512"/>
                <a:gd name="T65" fmla="*/ 390 h 512"/>
                <a:gd name="T66" fmla="*/ 407 w 512"/>
                <a:gd name="T67" fmla="*/ 407 h 512"/>
                <a:gd name="T68" fmla="*/ 426 w 512"/>
                <a:gd name="T69" fmla="*/ 426 h 512"/>
                <a:gd name="T70" fmla="*/ 437 w 512"/>
                <a:gd name="T71" fmla="*/ 437 h 512"/>
                <a:gd name="T72" fmla="*/ 181 w 512"/>
                <a:gd name="T73" fmla="*/ 297 h 512"/>
                <a:gd name="T74" fmla="*/ 215 w 512"/>
                <a:gd name="T75" fmla="*/ 332 h 512"/>
                <a:gd name="T76" fmla="*/ 151 w 512"/>
                <a:gd name="T77" fmla="*/ 344 h 512"/>
                <a:gd name="T78" fmla="*/ 164 w 512"/>
                <a:gd name="T79" fmla="*/ 373 h 512"/>
                <a:gd name="T80" fmla="*/ 114 w 512"/>
                <a:gd name="T81" fmla="*/ 387 h 512"/>
                <a:gd name="T82" fmla="*/ 114 w 512"/>
                <a:gd name="T83" fmla="*/ 411 h 512"/>
                <a:gd name="T84" fmla="*/ 86 w 512"/>
                <a:gd name="T85" fmla="*/ 426 h 512"/>
                <a:gd name="T86" fmla="*/ 86 w 512"/>
                <a:gd name="T87" fmla="*/ 437 h 512"/>
                <a:gd name="T88" fmla="*/ 181 w 512"/>
                <a:gd name="T89" fmla="*/ 181 h 512"/>
                <a:gd name="T90" fmla="*/ 215 w 512"/>
                <a:gd name="T91" fmla="*/ 216 h 512"/>
                <a:gd name="T92" fmla="*/ 151 w 512"/>
                <a:gd name="T93" fmla="*/ 135 h 512"/>
                <a:gd name="T94" fmla="*/ 151 w 512"/>
                <a:gd name="T95" fmla="*/ 169 h 512"/>
                <a:gd name="T96" fmla="*/ 122 w 512"/>
                <a:gd name="T97" fmla="*/ 106 h 512"/>
                <a:gd name="T98" fmla="*/ 114 w 512"/>
                <a:gd name="T99" fmla="*/ 126 h 512"/>
                <a:gd name="T100" fmla="*/ 86 w 512"/>
                <a:gd name="T101" fmla="*/ 75 h 512"/>
                <a:gd name="T102" fmla="*/ 86 w 512"/>
                <a:gd name="T103" fmla="*/ 8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256" y="198"/>
                  </a:moveTo>
                  <a:cubicBezTo>
                    <a:pt x="243" y="198"/>
                    <a:pt x="232" y="188"/>
                    <a:pt x="232" y="174"/>
                  </a:cubicBezTo>
                  <a:cubicBezTo>
                    <a:pt x="232" y="161"/>
                    <a:pt x="243" y="150"/>
                    <a:pt x="256" y="150"/>
                  </a:cubicBezTo>
                  <a:cubicBezTo>
                    <a:pt x="269" y="150"/>
                    <a:pt x="280" y="161"/>
                    <a:pt x="280" y="174"/>
                  </a:cubicBezTo>
                  <a:cubicBezTo>
                    <a:pt x="280" y="188"/>
                    <a:pt x="269" y="198"/>
                    <a:pt x="256" y="198"/>
                  </a:cubicBezTo>
                  <a:close/>
                  <a:moveTo>
                    <a:pt x="273" y="108"/>
                  </a:moveTo>
                  <a:cubicBezTo>
                    <a:pt x="273" y="99"/>
                    <a:pt x="265" y="91"/>
                    <a:pt x="256" y="91"/>
                  </a:cubicBezTo>
                  <a:cubicBezTo>
                    <a:pt x="246" y="91"/>
                    <a:pt x="239" y="99"/>
                    <a:pt x="239" y="108"/>
                  </a:cubicBezTo>
                  <a:cubicBezTo>
                    <a:pt x="239" y="118"/>
                    <a:pt x="246" y="126"/>
                    <a:pt x="256" y="126"/>
                  </a:cubicBezTo>
                  <a:cubicBezTo>
                    <a:pt x="265" y="126"/>
                    <a:pt x="273" y="118"/>
                    <a:pt x="273" y="108"/>
                  </a:cubicBezTo>
                  <a:close/>
                  <a:moveTo>
                    <a:pt x="268" y="55"/>
                  </a:moveTo>
                  <a:cubicBezTo>
                    <a:pt x="268" y="49"/>
                    <a:pt x="263" y="43"/>
                    <a:pt x="256" y="43"/>
                  </a:cubicBezTo>
                  <a:cubicBezTo>
                    <a:pt x="249" y="43"/>
                    <a:pt x="244" y="49"/>
                    <a:pt x="244" y="55"/>
                  </a:cubicBezTo>
                  <a:cubicBezTo>
                    <a:pt x="244" y="62"/>
                    <a:pt x="249" y="67"/>
                    <a:pt x="256" y="67"/>
                  </a:cubicBezTo>
                  <a:cubicBezTo>
                    <a:pt x="263" y="67"/>
                    <a:pt x="268" y="62"/>
                    <a:pt x="268" y="55"/>
                  </a:cubicBezTo>
                  <a:close/>
                  <a:moveTo>
                    <a:pt x="264" y="8"/>
                  </a:moveTo>
                  <a:cubicBezTo>
                    <a:pt x="264" y="4"/>
                    <a:pt x="260" y="0"/>
                    <a:pt x="256" y="0"/>
                  </a:cubicBezTo>
                  <a:cubicBezTo>
                    <a:pt x="252" y="0"/>
                    <a:pt x="248" y="4"/>
                    <a:pt x="248" y="8"/>
                  </a:cubicBezTo>
                  <a:cubicBezTo>
                    <a:pt x="248" y="13"/>
                    <a:pt x="252" y="16"/>
                    <a:pt x="256" y="16"/>
                  </a:cubicBezTo>
                  <a:cubicBezTo>
                    <a:pt x="260" y="16"/>
                    <a:pt x="264" y="13"/>
                    <a:pt x="264" y="8"/>
                  </a:cubicBezTo>
                  <a:close/>
                  <a:moveTo>
                    <a:pt x="363" y="256"/>
                  </a:moveTo>
                  <a:cubicBezTo>
                    <a:pt x="363" y="243"/>
                    <a:pt x="352" y="232"/>
                    <a:pt x="338" y="232"/>
                  </a:cubicBezTo>
                  <a:cubicBezTo>
                    <a:pt x="325" y="232"/>
                    <a:pt x="314" y="243"/>
                    <a:pt x="314" y="256"/>
                  </a:cubicBezTo>
                  <a:cubicBezTo>
                    <a:pt x="314" y="270"/>
                    <a:pt x="325" y="281"/>
                    <a:pt x="338" y="281"/>
                  </a:cubicBezTo>
                  <a:cubicBezTo>
                    <a:pt x="352" y="281"/>
                    <a:pt x="363" y="270"/>
                    <a:pt x="363" y="256"/>
                  </a:cubicBezTo>
                  <a:close/>
                  <a:moveTo>
                    <a:pt x="421" y="256"/>
                  </a:moveTo>
                  <a:cubicBezTo>
                    <a:pt x="421" y="247"/>
                    <a:pt x="413" y="239"/>
                    <a:pt x="404" y="239"/>
                  </a:cubicBezTo>
                  <a:cubicBezTo>
                    <a:pt x="394" y="239"/>
                    <a:pt x="387" y="247"/>
                    <a:pt x="387" y="256"/>
                  </a:cubicBezTo>
                  <a:cubicBezTo>
                    <a:pt x="387" y="266"/>
                    <a:pt x="394" y="274"/>
                    <a:pt x="404" y="274"/>
                  </a:cubicBezTo>
                  <a:cubicBezTo>
                    <a:pt x="413" y="274"/>
                    <a:pt x="421" y="266"/>
                    <a:pt x="421" y="256"/>
                  </a:cubicBezTo>
                  <a:close/>
                  <a:moveTo>
                    <a:pt x="469" y="256"/>
                  </a:moveTo>
                  <a:cubicBezTo>
                    <a:pt x="469" y="250"/>
                    <a:pt x="464" y="244"/>
                    <a:pt x="457" y="244"/>
                  </a:cubicBezTo>
                  <a:cubicBezTo>
                    <a:pt x="451" y="244"/>
                    <a:pt x="445" y="250"/>
                    <a:pt x="445" y="256"/>
                  </a:cubicBezTo>
                  <a:cubicBezTo>
                    <a:pt x="445" y="263"/>
                    <a:pt x="451" y="268"/>
                    <a:pt x="457" y="268"/>
                  </a:cubicBezTo>
                  <a:cubicBezTo>
                    <a:pt x="464" y="268"/>
                    <a:pt x="469" y="263"/>
                    <a:pt x="469" y="256"/>
                  </a:cubicBezTo>
                  <a:close/>
                  <a:moveTo>
                    <a:pt x="512" y="256"/>
                  </a:moveTo>
                  <a:cubicBezTo>
                    <a:pt x="512" y="252"/>
                    <a:pt x="508" y="248"/>
                    <a:pt x="504" y="248"/>
                  </a:cubicBezTo>
                  <a:cubicBezTo>
                    <a:pt x="500" y="248"/>
                    <a:pt x="496" y="252"/>
                    <a:pt x="496" y="256"/>
                  </a:cubicBezTo>
                  <a:cubicBezTo>
                    <a:pt x="496" y="261"/>
                    <a:pt x="500" y="264"/>
                    <a:pt x="504" y="264"/>
                  </a:cubicBezTo>
                  <a:cubicBezTo>
                    <a:pt x="508" y="264"/>
                    <a:pt x="512" y="261"/>
                    <a:pt x="512" y="256"/>
                  </a:cubicBezTo>
                  <a:close/>
                  <a:moveTo>
                    <a:pt x="280" y="339"/>
                  </a:moveTo>
                  <a:cubicBezTo>
                    <a:pt x="280" y="325"/>
                    <a:pt x="269" y="314"/>
                    <a:pt x="256" y="314"/>
                  </a:cubicBezTo>
                  <a:cubicBezTo>
                    <a:pt x="243" y="314"/>
                    <a:pt x="232" y="325"/>
                    <a:pt x="232" y="339"/>
                  </a:cubicBezTo>
                  <a:cubicBezTo>
                    <a:pt x="232" y="352"/>
                    <a:pt x="243" y="363"/>
                    <a:pt x="256" y="363"/>
                  </a:cubicBezTo>
                  <a:cubicBezTo>
                    <a:pt x="269" y="363"/>
                    <a:pt x="280" y="352"/>
                    <a:pt x="280" y="339"/>
                  </a:cubicBezTo>
                  <a:close/>
                  <a:moveTo>
                    <a:pt x="273" y="404"/>
                  </a:moveTo>
                  <a:cubicBezTo>
                    <a:pt x="273" y="395"/>
                    <a:pt x="265" y="387"/>
                    <a:pt x="256" y="387"/>
                  </a:cubicBezTo>
                  <a:cubicBezTo>
                    <a:pt x="246" y="387"/>
                    <a:pt x="239" y="395"/>
                    <a:pt x="239" y="404"/>
                  </a:cubicBezTo>
                  <a:cubicBezTo>
                    <a:pt x="239" y="414"/>
                    <a:pt x="246" y="421"/>
                    <a:pt x="256" y="421"/>
                  </a:cubicBezTo>
                  <a:cubicBezTo>
                    <a:pt x="265" y="421"/>
                    <a:pt x="273" y="414"/>
                    <a:pt x="273" y="404"/>
                  </a:cubicBezTo>
                  <a:close/>
                  <a:moveTo>
                    <a:pt x="268" y="457"/>
                  </a:moveTo>
                  <a:cubicBezTo>
                    <a:pt x="268" y="451"/>
                    <a:pt x="263" y="446"/>
                    <a:pt x="256" y="446"/>
                  </a:cubicBezTo>
                  <a:cubicBezTo>
                    <a:pt x="249" y="446"/>
                    <a:pt x="244" y="451"/>
                    <a:pt x="244" y="457"/>
                  </a:cubicBezTo>
                  <a:cubicBezTo>
                    <a:pt x="244" y="464"/>
                    <a:pt x="249" y="469"/>
                    <a:pt x="256" y="469"/>
                  </a:cubicBezTo>
                  <a:cubicBezTo>
                    <a:pt x="263" y="469"/>
                    <a:pt x="268" y="464"/>
                    <a:pt x="268" y="457"/>
                  </a:cubicBezTo>
                  <a:close/>
                  <a:moveTo>
                    <a:pt x="264" y="504"/>
                  </a:moveTo>
                  <a:cubicBezTo>
                    <a:pt x="264" y="500"/>
                    <a:pt x="260" y="496"/>
                    <a:pt x="256" y="496"/>
                  </a:cubicBezTo>
                  <a:cubicBezTo>
                    <a:pt x="252" y="496"/>
                    <a:pt x="248" y="500"/>
                    <a:pt x="248" y="504"/>
                  </a:cubicBezTo>
                  <a:cubicBezTo>
                    <a:pt x="248" y="509"/>
                    <a:pt x="252" y="512"/>
                    <a:pt x="256" y="512"/>
                  </a:cubicBezTo>
                  <a:cubicBezTo>
                    <a:pt x="260" y="512"/>
                    <a:pt x="264" y="509"/>
                    <a:pt x="264" y="504"/>
                  </a:cubicBezTo>
                  <a:close/>
                  <a:moveTo>
                    <a:pt x="198" y="256"/>
                  </a:moveTo>
                  <a:cubicBezTo>
                    <a:pt x="198" y="243"/>
                    <a:pt x="187" y="232"/>
                    <a:pt x="174" y="232"/>
                  </a:cubicBezTo>
                  <a:cubicBezTo>
                    <a:pt x="160" y="232"/>
                    <a:pt x="149" y="243"/>
                    <a:pt x="149" y="256"/>
                  </a:cubicBezTo>
                  <a:cubicBezTo>
                    <a:pt x="149" y="270"/>
                    <a:pt x="160" y="281"/>
                    <a:pt x="174" y="281"/>
                  </a:cubicBezTo>
                  <a:cubicBezTo>
                    <a:pt x="187" y="281"/>
                    <a:pt x="198" y="270"/>
                    <a:pt x="198" y="256"/>
                  </a:cubicBezTo>
                  <a:close/>
                  <a:moveTo>
                    <a:pt x="126" y="256"/>
                  </a:moveTo>
                  <a:cubicBezTo>
                    <a:pt x="126" y="247"/>
                    <a:pt x="118" y="239"/>
                    <a:pt x="108" y="239"/>
                  </a:cubicBezTo>
                  <a:cubicBezTo>
                    <a:pt x="99" y="239"/>
                    <a:pt x="91" y="247"/>
                    <a:pt x="91" y="256"/>
                  </a:cubicBezTo>
                  <a:cubicBezTo>
                    <a:pt x="91" y="266"/>
                    <a:pt x="99" y="274"/>
                    <a:pt x="108" y="274"/>
                  </a:cubicBezTo>
                  <a:cubicBezTo>
                    <a:pt x="118" y="274"/>
                    <a:pt x="126" y="266"/>
                    <a:pt x="126" y="256"/>
                  </a:cubicBezTo>
                  <a:close/>
                  <a:moveTo>
                    <a:pt x="67" y="256"/>
                  </a:moveTo>
                  <a:cubicBezTo>
                    <a:pt x="67" y="250"/>
                    <a:pt x="62" y="244"/>
                    <a:pt x="55" y="244"/>
                  </a:cubicBezTo>
                  <a:cubicBezTo>
                    <a:pt x="48" y="244"/>
                    <a:pt x="43" y="250"/>
                    <a:pt x="43" y="256"/>
                  </a:cubicBezTo>
                  <a:cubicBezTo>
                    <a:pt x="43" y="263"/>
                    <a:pt x="48" y="268"/>
                    <a:pt x="55" y="268"/>
                  </a:cubicBezTo>
                  <a:cubicBezTo>
                    <a:pt x="62" y="268"/>
                    <a:pt x="67" y="263"/>
                    <a:pt x="67" y="256"/>
                  </a:cubicBezTo>
                  <a:close/>
                  <a:moveTo>
                    <a:pt x="16" y="256"/>
                  </a:moveTo>
                  <a:cubicBezTo>
                    <a:pt x="16" y="252"/>
                    <a:pt x="12" y="248"/>
                    <a:pt x="8" y="248"/>
                  </a:cubicBezTo>
                  <a:cubicBezTo>
                    <a:pt x="4" y="248"/>
                    <a:pt x="0" y="252"/>
                    <a:pt x="0" y="256"/>
                  </a:cubicBezTo>
                  <a:cubicBezTo>
                    <a:pt x="0" y="261"/>
                    <a:pt x="4" y="264"/>
                    <a:pt x="8" y="264"/>
                  </a:cubicBezTo>
                  <a:cubicBezTo>
                    <a:pt x="12" y="264"/>
                    <a:pt x="16" y="261"/>
                    <a:pt x="16" y="256"/>
                  </a:cubicBezTo>
                  <a:close/>
                  <a:moveTo>
                    <a:pt x="331" y="215"/>
                  </a:moveTo>
                  <a:cubicBezTo>
                    <a:pt x="336" y="211"/>
                    <a:pt x="338" y="205"/>
                    <a:pt x="338" y="198"/>
                  </a:cubicBezTo>
                  <a:cubicBezTo>
                    <a:pt x="338" y="192"/>
                    <a:pt x="336" y="186"/>
                    <a:pt x="331" y="181"/>
                  </a:cubicBezTo>
                  <a:cubicBezTo>
                    <a:pt x="327" y="176"/>
                    <a:pt x="321" y="174"/>
                    <a:pt x="314" y="174"/>
                  </a:cubicBezTo>
                  <a:cubicBezTo>
                    <a:pt x="308" y="174"/>
                    <a:pt x="301" y="176"/>
                    <a:pt x="297" y="181"/>
                  </a:cubicBezTo>
                  <a:cubicBezTo>
                    <a:pt x="292" y="186"/>
                    <a:pt x="290" y="192"/>
                    <a:pt x="290" y="198"/>
                  </a:cubicBezTo>
                  <a:cubicBezTo>
                    <a:pt x="290" y="205"/>
                    <a:pt x="292" y="211"/>
                    <a:pt x="297" y="215"/>
                  </a:cubicBezTo>
                  <a:cubicBezTo>
                    <a:pt x="301" y="220"/>
                    <a:pt x="308" y="223"/>
                    <a:pt x="314" y="223"/>
                  </a:cubicBezTo>
                  <a:cubicBezTo>
                    <a:pt x="321" y="223"/>
                    <a:pt x="327" y="220"/>
                    <a:pt x="331" y="215"/>
                  </a:cubicBezTo>
                  <a:close/>
                  <a:moveTo>
                    <a:pt x="373" y="164"/>
                  </a:moveTo>
                  <a:cubicBezTo>
                    <a:pt x="379" y="157"/>
                    <a:pt x="379" y="146"/>
                    <a:pt x="373" y="140"/>
                  </a:cubicBezTo>
                  <a:cubicBezTo>
                    <a:pt x="369" y="136"/>
                    <a:pt x="365" y="135"/>
                    <a:pt x="360" y="135"/>
                  </a:cubicBezTo>
                  <a:cubicBezTo>
                    <a:pt x="356" y="135"/>
                    <a:pt x="351" y="136"/>
                    <a:pt x="348" y="140"/>
                  </a:cubicBezTo>
                  <a:cubicBezTo>
                    <a:pt x="345" y="143"/>
                    <a:pt x="343" y="147"/>
                    <a:pt x="343" y="152"/>
                  </a:cubicBezTo>
                  <a:cubicBezTo>
                    <a:pt x="343" y="156"/>
                    <a:pt x="345" y="161"/>
                    <a:pt x="348" y="164"/>
                  </a:cubicBezTo>
                  <a:cubicBezTo>
                    <a:pt x="351" y="167"/>
                    <a:pt x="356" y="169"/>
                    <a:pt x="360" y="169"/>
                  </a:cubicBezTo>
                  <a:cubicBezTo>
                    <a:pt x="365" y="169"/>
                    <a:pt x="369" y="167"/>
                    <a:pt x="373" y="164"/>
                  </a:cubicBezTo>
                  <a:close/>
                  <a:moveTo>
                    <a:pt x="407" y="123"/>
                  </a:moveTo>
                  <a:cubicBezTo>
                    <a:pt x="409" y="120"/>
                    <a:pt x="410" y="117"/>
                    <a:pt x="410" y="114"/>
                  </a:cubicBezTo>
                  <a:cubicBezTo>
                    <a:pt x="410" y="111"/>
                    <a:pt x="409" y="108"/>
                    <a:pt x="407" y="106"/>
                  </a:cubicBezTo>
                  <a:cubicBezTo>
                    <a:pt x="404" y="103"/>
                    <a:pt x="401" y="102"/>
                    <a:pt x="398" y="102"/>
                  </a:cubicBezTo>
                  <a:cubicBezTo>
                    <a:pt x="395" y="102"/>
                    <a:pt x="392" y="103"/>
                    <a:pt x="390" y="106"/>
                  </a:cubicBezTo>
                  <a:cubicBezTo>
                    <a:pt x="387" y="108"/>
                    <a:pt x="386" y="111"/>
                    <a:pt x="386" y="114"/>
                  </a:cubicBezTo>
                  <a:cubicBezTo>
                    <a:pt x="386" y="117"/>
                    <a:pt x="387" y="120"/>
                    <a:pt x="390" y="123"/>
                  </a:cubicBezTo>
                  <a:cubicBezTo>
                    <a:pt x="392" y="125"/>
                    <a:pt x="395" y="126"/>
                    <a:pt x="398" y="126"/>
                  </a:cubicBezTo>
                  <a:cubicBezTo>
                    <a:pt x="401" y="126"/>
                    <a:pt x="404" y="125"/>
                    <a:pt x="407" y="123"/>
                  </a:cubicBezTo>
                  <a:close/>
                  <a:moveTo>
                    <a:pt x="437" y="87"/>
                  </a:moveTo>
                  <a:cubicBezTo>
                    <a:pt x="440" y="84"/>
                    <a:pt x="440" y="79"/>
                    <a:pt x="437" y="75"/>
                  </a:cubicBezTo>
                  <a:cubicBezTo>
                    <a:pt x="434" y="72"/>
                    <a:pt x="429" y="72"/>
                    <a:pt x="426" y="75"/>
                  </a:cubicBezTo>
                  <a:cubicBezTo>
                    <a:pt x="423" y="79"/>
                    <a:pt x="423" y="84"/>
                    <a:pt x="426" y="87"/>
                  </a:cubicBezTo>
                  <a:cubicBezTo>
                    <a:pt x="427" y="88"/>
                    <a:pt x="429" y="89"/>
                    <a:pt x="431" y="89"/>
                  </a:cubicBezTo>
                  <a:cubicBezTo>
                    <a:pt x="433" y="89"/>
                    <a:pt x="435" y="88"/>
                    <a:pt x="437" y="87"/>
                  </a:cubicBezTo>
                  <a:close/>
                  <a:moveTo>
                    <a:pt x="331" y="332"/>
                  </a:moveTo>
                  <a:cubicBezTo>
                    <a:pt x="341" y="322"/>
                    <a:pt x="341" y="307"/>
                    <a:pt x="331" y="297"/>
                  </a:cubicBezTo>
                  <a:cubicBezTo>
                    <a:pt x="327" y="293"/>
                    <a:pt x="321" y="290"/>
                    <a:pt x="314" y="290"/>
                  </a:cubicBezTo>
                  <a:cubicBezTo>
                    <a:pt x="308" y="290"/>
                    <a:pt x="302" y="293"/>
                    <a:pt x="297" y="297"/>
                  </a:cubicBezTo>
                  <a:cubicBezTo>
                    <a:pt x="287" y="307"/>
                    <a:pt x="287" y="322"/>
                    <a:pt x="297" y="332"/>
                  </a:cubicBezTo>
                  <a:cubicBezTo>
                    <a:pt x="302" y="336"/>
                    <a:pt x="308" y="339"/>
                    <a:pt x="314" y="339"/>
                  </a:cubicBezTo>
                  <a:cubicBezTo>
                    <a:pt x="321" y="339"/>
                    <a:pt x="327" y="336"/>
                    <a:pt x="331" y="332"/>
                  </a:cubicBezTo>
                  <a:close/>
                  <a:moveTo>
                    <a:pt x="373" y="373"/>
                  </a:moveTo>
                  <a:cubicBezTo>
                    <a:pt x="379" y="366"/>
                    <a:pt x="379" y="355"/>
                    <a:pt x="373" y="349"/>
                  </a:cubicBezTo>
                  <a:cubicBezTo>
                    <a:pt x="369" y="346"/>
                    <a:pt x="365" y="344"/>
                    <a:pt x="360" y="344"/>
                  </a:cubicBezTo>
                  <a:cubicBezTo>
                    <a:pt x="356" y="344"/>
                    <a:pt x="352" y="346"/>
                    <a:pt x="348" y="349"/>
                  </a:cubicBezTo>
                  <a:cubicBezTo>
                    <a:pt x="345" y="352"/>
                    <a:pt x="343" y="356"/>
                    <a:pt x="343" y="361"/>
                  </a:cubicBezTo>
                  <a:cubicBezTo>
                    <a:pt x="343" y="366"/>
                    <a:pt x="345" y="370"/>
                    <a:pt x="348" y="373"/>
                  </a:cubicBezTo>
                  <a:cubicBezTo>
                    <a:pt x="352" y="376"/>
                    <a:pt x="356" y="378"/>
                    <a:pt x="360" y="378"/>
                  </a:cubicBezTo>
                  <a:cubicBezTo>
                    <a:pt x="365" y="378"/>
                    <a:pt x="369" y="376"/>
                    <a:pt x="373" y="373"/>
                  </a:cubicBezTo>
                  <a:close/>
                  <a:moveTo>
                    <a:pt x="407" y="407"/>
                  </a:moveTo>
                  <a:cubicBezTo>
                    <a:pt x="409" y="405"/>
                    <a:pt x="410" y="402"/>
                    <a:pt x="410" y="399"/>
                  </a:cubicBezTo>
                  <a:cubicBezTo>
                    <a:pt x="410" y="395"/>
                    <a:pt x="409" y="392"/>
                    <a:pt x="407" y="390"/>
                  </a:cubicBezTo>
                  <a:cubicBezTo>
                    <a:pt x="404" y="388"/>
                    <a:pt x="401" y="387"/>
                    <a:pt x="398" y="387"/>
                  </a:cubicBezTo>
                  <a:cubicBezTo>
                    <a:pt x="395" y="387"/>
                    <a:pt x="392" y="388"/>
                    <a:pt x="390" y="390"/>
                  </a:cubicBezTo>
                  <a:cubicBezTo>
                    <a:pt x="388" y="392"/>
                    <a:pt x="386" y="395"/>
                    <a:pt x="386" y="399"/>
                  </a:cubicBezTo>
                  <a:cubicBezTo>
                    <a:pt x="386" y="402"/>
                    <a:pt x="387" y="405"/>
                    <a:pt x="390" y="407"/>
                  </a:cubicBezTo>
                  <a:cubicBezTo>
                    <a:pt x="392" y="409"/>
                    <a:pt x="395" y="411"/>
                    <a:pt x="398" y="411"/>
                  </a:cubicBezTo>
                  <a:cubicBezTo>
                    <a:pt x="401" y="411"/>
                    <a:pt x="404" y="409"/>
                    <a:pt x="407" y="407"/>
                  </a:cubicBezTo>
                  <a:close/>
                  <a:moveTo>
                    <a:pt x="437" y="437"/>
                  </a:moveTo>
                  <a:cubicBezTo>
                    <a:pt x="439" y="436"/>
                    <a:pt x="439" y="434"/>
                    <a:pt x="439" y="432"/>
                  </a:cubicBezTo>
                  <a:cubicBezTo>
                    <a:pt x="439" y="430"/>
                    <a:pt x="438" y="428"/>
                    <a:pt x="437" y="426"/>
                  </a:cubicBezTo>
                  <a:cubicBezTo>
                    <a:pt x="434" y="423"/>
                    <a:pt x="429" y="423"/>
                    <a:pt x="426" y="426"/>
                  </a:cubicBezTo>
                  <a:cubicBezTo>
                    <a:pt x="424" y="428"/>
                    <a:pt x="423" y="430"/>
                    <a:pt x="423" y="432"/>
                  </a:cubicBezTo>
                  <a:cubicBezTo>
                    <a:pt x="423" y="434"/>
                    <a:pt x="424" y="436"/>
                    <a:pt x="426" y="437"/>
                  </a:cubicBezTo>
                  <a:cubicBezTo>
                    <a:pt x="427" y="439"/>
                    <a:pt x="429" y="440"/>
                    <a:pt x="431" y="440"/>
                  </a:cubicBezTo>
                  <a:cubicBezTo>
                    <a:pt x="433" y="440"/>
                    <a:pt x="435" y="439"/>
                    <a:pt x="437" y="437"/>
                  </a:cubicBezTo>
                  <a:close/>
                  <a:moveTo>
                    <a:pt x="215" y="332"/>
                  </a:moveTo>
                  <a:cubicBezTo>
                    <a:pt x="224" y="322"/>
                    <a:pt x="224" y="307"/>
                    <a:pt x="215" y="297"/>
                  </a:cubicBezTo>
                  <a:cubicBezTo>
                    <a:pt x="210" y="293"/>
                    <a:pt x="204" y="290"/>
                    <a:pt x="198" y="290"/>
                  </a:cubicBezTo>
                  <a:cubicBezTo>
                    <a:pt x="191" y="290"/>
                    <a:pt x="185" y="293"/>
                    <a:pt x="181" y="297"/>
                  </a:cubicBezTo>
                  <a:cubicBezTo>
                    <a:pt x="176" y="302"/>
                    <a:pt x="173" y="308"/>
                    <a:pt x="173" y="314"/>
                  </a:cubicBezTo>
                  <a:cubicBezTo>
                    <a:pt x="173" y="321"/>
                    <a:pt x="176" y="327"/>
                    <a:pt x="181" y="332"/>
                  </a:cubicBezTo>
                  <a:cubicBezTo>
                    <a:pt x="185" y="336"/>
                    <a:pt x="191" y="339"/>
                    <a:pt x="198" y="339"/>
                  </a:cubicBezTo>
                  <a:cubicBezTo>
                    <a:pt x="204" y="339"/>
                    <a:pt x="210" y="336"/>
                    <a:pt x="215" y="332"/>
                  </a:cubicBezTo>
                  <a:close/>
                  <a:moveTo>
                    <a:pt x="164" y="373"/>
                  </a:moveTo>
                  <a:cubicBezTo>
                    <a:pt x="167" y="370"/>
                    <a:pt x="169" y="365"/>
                    <a:pt x="169" y="361"/>
                  </a:cubicBezTo>
                  <a:cubicBezTo>
                    <a:pt x="169" y="356"/>
                    <a:pt x="167" y="352"/>
                    <a:pt x="164" y="349"/>
                  </a:cubicBezTo>
                  <a:cubicBezTo>
                    <a:pt x="160" y="345"/>
                    <a:pt x="156" y="344"/>
                    <a:pt x="151" y="344"/>
                  </a:cubicBezTo>
                  <a:cubicBezTo>
                    <a:pt x="147" y="344"/>
                    <a:pt x="142" y="345"/>
                    <a:pt x="139" y="349"/>
                  </a:cubicBezTo>
                  <a:cubicBezTo>
                    <a:pt x="132" y="355"/>
                    <a:pt x="132" y="366"/>
                    <a:pt x="139" y="373"/>
                  </a:cubicBezTo>
                  <a:cubicBezTo>
                    <a:pt x="142" y="376"/>
                    <a:pt x="147" y="378"/>
                    <a:pt x="151" y="378"/>
                  </a:cubicBezTo>
                  <a:cubicBezTo>
                    <a:pt x="156" y="378"/>
                    <a:pt x="160" y="376"/>
                    <a:pt x="164" y="373"/>
                  </a:cubicBezTo>
                  <a:close/>
                  <a:moveTo>
                    <a:pt x="122" y="407"/>
                  </a:moveTo>
                  <a:cubicBezTo>
                    <a:pt x="124" y="405"/>
                    <a:pt x="126" y="402"/>
                    <a:pt x="126" y="399"/>
                  </a:cubicBezTo>
                  <a:cubicBezTo>
                    <a:pt x="126" y="395"/>
                    <a:pt x="124" y="392"/>
                    <a:pt x="122" y="390"/>
                  </a:cubicBezTo>
                  <a:cubicBezTo>
                    <a:pt x="120" y="388"/>
                    <a:pt x="117" y="387"/>
                    <a:pt x="114" y="387"/>
                  </a:cubicBezTo>
                  <a:cubicBezTo>
                    <a:pt x="110" y="387"/>
                    <a:pt x="107" y="388"/>
                    <a:pt x="105" y="390"/>
                  </a:cubicBezTo>
                  <a:cubicBezTo>
                    <a:pt x="103" y="392"/>
                    <a:pt x="102" y="395"/>
                    <a:pt x="102" y="399"/>
                  </a:cubicBezTo>
                  <a:cubicBezTo>
                    <a:pt x="102" y="402"/>
                    <a:pt x="103" y="405"/>
                    <a:pt x="105" y="407"/>
                  </a:cubicBezTo>
                  <a:cubicBezTo>
                    <a:pt x="107" y="409"/>
                    <a:pt x="110" y="411"/>
                    <a:pt x="114" y="411"/>
                  </a:cubicBezTo>
                  <a:cubicBezTo>
                    <a:pt x="117" y="411"/>
                    <a:pt x="120" y="409"/>
                    <a:pt x="122" y="407"/>
                  </a:cubicBezTo>
                  <a:close/>
                  <a:moveTo>
                    <a:pt x="86" y="437"/>
                  </a:moveTo>
                  <a:cubicBezTo>
                    <a:pt x="88" y="436"/>
                    <a:pt x="88" y="434"/>
                    <a:pt x="88" y="432"/>
                  </a:cubicBezTo>
                  <a:cubicBezTo>
                    <a:pt x="88" y="430"/>
                    <a:pt x="88" y="428"/>
                    <a:pt x="86" y="426"/>
                  </a:cubicBezTo>
                  <a:cubicBezTo>
                    <a:pt x="83" y="423"/>
                    <a:pt x="78" y="423"/>
                    <a:pt x="75" y="426"/>
                  </a:cubicBezTo>
                  <a:cubicBezTo>
                    <a:pt x="72" y="429"/>
                    <a:pt x="72" y="434"/>
                    <a:pt x="75" y="437"/>
                  </a:cubicBezTo>
                  <a:cubicBezTo>
                    <a:pt x="76" y="439"/>
                    <a:pt x="78" y="440"/>
                    <a:pt x="81" y="440"/>
                  </a:cubicBezTo>
                  <a:cubicBezTo>
                    <a:pt x="83" y="440"/>
                    <a:pt x="85" y="439"/>
                    <a:pt x="86" y="437"/>
                  </a:cubicBezTo>
                  <a:close/>
                  <a:moveTo>
                    <a:pt x="215" y="216"/>
                  </a:moveTo>
                  <a:cubicBezTo>
                    <a:pt x="225" y="206"/>
                    <a:pt x="225" y="191"/>
                    <a:pt x="215" y="181"/>
                  </a:cubicBezTo>
                  <a:cubicBezTo>
                    <a:pt x="210" y="176"/>
                    <a:pt x="204" y="174"/>
                    <a:pt x="198" y="174"/>
                  </a:cubicBezTo>
                  <a:cubicBezTo>
                    <a:pt x="191" y="174"/>
                    <a:pt x="185" y="176"/>
                    <a:pt x="181" y="181"/>
                  </a:cubicBezTo>
                  <a:cubicBezTo>
                    <a:pt x="176" y="186"/>
                    <a:pt x="174" y="192"/>
                    <a:pt x="174" y="198"/>
                  </a:cubicBezTo>
                  <a:cubicBezTo>
                    <a:pt x="174" y="205"/>
                    <a:pt x="176" y="211"/>
                    <a:pt x="181" y="216"/>
                  </a:cubicBezTo>
                  <a:cubicBezTo>
                    <a:pt x="185" y="220"/>
                    <a:pt x="191" y="223"/>
                    <a:pt x="198" y="223"/>
                  </a:cubicBezTo>
                  <a:cubicBezTo>
                    <a:pt x="204" y="223"/>
                    <a:pt x="210" y="220"/>
                    <a:pt x="215" y="216"/>
                  </a:cubicBezTo>
                  <a:close/>
                  <a:moveTo>
                    <a:pt x="164" y="164"/>
                  </a:moveTo>
                  <a:cubicBezTo>
                    <a:pt x="167" y="161"/>
                    <a:pt x="169" y="157"/>
                    <a:pt x="169" y="152"/>
                  </a:cubicBezTo>
                  <a:cubicBezTo>
                    <a:pt x="169" y="147"/>
                    <a:pt x="167" y="143"/>
                    <a:pt x="164" y="140"/>
                  </a:cubicBezTo>
                  <a:cubicBezTo>
                    <a:pt x="160" y="137"/>
                    <a:pt x="156" y="135"/>
                    <a:pt x="151" y="135"/>
                  </a:cubicBezTo>
                  <a:cubicBezTo>
                    <a:pt x="147" y="135"/>
                    <a:pt x="143" y="137"/>
                    <a:pt x="139" y="140"/>
                  </a:cubicBezTo>
                  <a:cubicBezTo>
                    <a:pt x="136" y="143"/>
                    <a:pt x="134" y="147"/>
                    <a:pt x="134" y="152"/>
                  </a:cubicBezTo>
                  <a:cubicBezTo>
                    <a:pt x="134" y="157"/>
                    <a:pt x="136" y="161"/>
                    <a:pt x="139" y="164"/>
                  </a:cubicBezTo>
                  <a:cubicBezTo>
                    <a:pt x="143" y="167"/>
                    <a:pt x="147" y="169"/>
                    <a:pt x="151" y="169"/>
                  </a:cubicBezTo>
                  <a:cubicBezTo>
                    <a:pt x="156" y="169"/>
                    <a:pt x="160" y="167"/>
                    <a:pt x="164" y="164"/>
                  </a:cubicBezTo>
                  <a:close/>
                  <a:moveTo>
                    <a:pt x="122" y="123"/>
                  </a:moveTo>
                  <a:cubicBezTo>
                    <a:pt x="125" y="120"/>
                    <a:pt x="126" y="117"/>
                    <a:pt x="126" y="114"/>
                  </a:cubicBezTo>
                  <a:cubicBezTo>
                    <a:pt x="126" y="111"/>
                    <a:pt x="124" y="108"/>
                    <a:pt x="122" y="106"/>
                  </a:cubicBezTo>
                  <a:cubicBezTo>
                    <a:pt x="120" y="104"/>
                    <a:pt x="117" y="102"/>
                    <a:pt x="114" y="102"/>
                  </a:cubicBezTo>
                  <a:cubicBezTo>
                    <a:pt x="111" y="102"/>
                    <a:pt x="108" y="104"/>
                    <a:pt x="105" y="106"/>
                  </a:cubicBezTo>
                  <a:cubicBezTo>
                    <a:pt x="101" y="110"/>
                    <a:pt x="101" y="118"/>
                    <a:pt x="105" y="123"/>
                  </a:cubicBezTo>
                  <a:cubicBezTo>
                    <a:pt x="108" y="125"/>
                    <a:pt x="111" y="126"/>
                    <a:pt x="114" y="126"/>
                  </a:cubicBezTo>
                  <a:cubicBezTo>
                    <a:pt x="117" y="126"/>
                    <a:pt x="120" y="125"/>
                    <a:pt x="122" y="123"/>
                  </a:cubicBezTo>
                  <a:close/>
                  <a:moveTo>
                    <a:pt x="86" y="87"/>
                  </a:moveTo>
                  <a:cubicBezTo>
                    <a:pt x="88" y="85"/>
                    <a:pt x="89" y="83"/>
                    <a:pt x="89" y="81"/>
                  </a:cubicBezTo>
                  <a:cubicBezTo>
                    <a:pt x="89" y="79"/>
                    <a:pt x="88" y="77"/>
                    <a:pt x="86" y="75"/>
                  </a:cubicBezTo>
                  <a:cubicBezTo>
                    <a:pt x="83" y="72"/>
                    <a:pt x="78" y="72"/>
                    <a:pt x="75" y="76"/>
                  </a:cubicBezTo>
                  <a:cubicBezTo>
                    <a:pt x="72" y="79"/>
                    <a:pt x="72" y="84"/>
                    <a:pt x="75" y="87"/>
                  </a:cubicBezTo>
                  <a:cubicBezTo>
                    <a:pt x="77" y="88"/>
                    <a:pt x="79" y="89"/>
                    <a:pt x="81" y="89"/>
                  </a:cubicBezTo>
                  <a:cubicBezTo>
                    <a:pt x="83" y="89"/>
                    <a:pt x="85" y="88"/>
                    <a:pt x="86" y="8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grpSp>
    </p:spTree>
    <p:extLst>
      <p:ext uri="{BB962C8B-B14F-4D97-AF65-F5344CB8AC3E}">
        <p14:creationId xmlns:p14="http://schemas.microsoft.com/office/powerpoint/2010/main" val="1029850157"/>
      </p:ext>
    </p:extLst>
  </p:cSld>
  <p:clrMapOvr>
    <a:masterClrMapping/>
  </p:clrMapOvr>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Agilent 4:3 Divider Alt">
    <p:bg>
      <p:bgPr>
        <a:solidFill>
          <a:schemeClr val="bg1"/>
        </a:solidFill>
        <a:effectLst/>
      </p:bgPr>
    </p:bg>
    <p:spTree>
      <p:nvGrpSpPr>
        <p:cNvPr id="1" name=""/>
        <p:cNvGrpSpPr/>
        <p:nvPr/>
      </p:nvGrpSpPr>
      <p:grpSpPr>
        <a:xfrm>
          <a:off x="0" y="0"/>
          <a:ext cx="0" cy="0"/>
          <a:chOff x="0" y="0"/>
          <a:chExt cx="0" cy="0"/>
        </a:xfrm>
      </p:grpSpPr>
      <p:sp>
        <p:nvSpPr>
          <p:cNvPr id="15" name="Rectangle 14"/>
          <p:cNvSpPr/>
          <p:nvPr/>
        </p:nvSpPr>
        <p:spPr>
          <a:xfrm>
            <a:off x="6405308" y="2752035"/>
            <a:ext cx="452627" cy="373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latin typeface="Arial" panose="020B0604020202020204" pitchFamily="34" charset="0"/>
            </a:endParaRPr>
          </a:p>
        </p:txBody>
      </p:sp>
      <p:sp>
        <p:nvSpPr>
          <p:cNvPr id="18" name="Rectangle 17"/>
          <p:cNvSpPr/>
          <p:nvPr/>
        </p:nvSpPr>
        <p:spPr>
          <a:xfrm>
            <a:off x="8001000" y="2752035"/>
            <a:ext cx="1143000" cy="3733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latin typeface="Arial" panose="020B0604020202020204" pitchFamily="34" charset="0"/>
            </a:endParaRPr>
          </a:p>
        </p:txBody>
      </p:sp>
      <p:sp>
        <p:nvSpPr>
          <p:cNvPr id="17" name="Rectangle 16"/>
          <p:cNvSpPr/>
          <p:nvPr/>
        </p:nvSpPr>
        <p:spPr>
          <a:xfrm>
            <a:off x="225261" y="2752035"/>
            <a:ext cx="6180046" cy="3733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latin typeface="Arial" panose="020B0604020202020204" pitchFamily="34" charset="0"/>
            </a:endParaRPr>
          </a:p>
        </p:txBody>
      </p:sp>
      <p:sp>
        <p:nvSpPr>
          <p:cNvPr id="2" name="Title 1"/>
          <p:cNvSpPr>
            <a:spLocks noGrp="1"/>
          </p:cNvSpPr>
          <p:nvPr>
            <p:ph type="title" hasCustomPrompt="1"/>
          </p:nvPr>
        </p:nvSpPr>
        <p:spPr>
          <a:xfrm>
            <a:off x="363825" y="386501"/>
            <a:ext cx="8399176" cy="1362075"/>
          </a:xfrm>
        </p:spPr>
        <p:txBody>
          <a:bodyPr anchor="b" anchorCtr="0">
            <a:noAutofit/>
          </a:bodyPr>
          <a:lstStyle>
            <a:lvl1pPr>
              <a:defRPr sz="2800" b="0" cap="none"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363825" y="1748574"/>
            <a:ext cx="8399176" cy="861496"/>
          </a:xfrm>
        </p:spPr>
        <p:txBody>
          <a:bodyPr>
            <a:normAutofit/>
          </a:bodyPr>
          <a:lstStyle>
            <a:lvl1pPr marL="0" indent="0">
              <a:buNone/>
              <a:defRPr sz="2600">
                <a:solidFill>
                  <a:schemeClr val="tx1"/>
                </a:solidFill>
                <a:latin typeface="Arial" panose="020B0604020202020204" pitchFamily="34" charset="0"/>
                <a:ea typeface="Roboto Light" panose="02000000000000000000" pitchFamily="2"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bwMode="gray">
          <a:xfrm>
            <a:off x="822960" y="6621625"/>
            <a:ext cx="795528" cy="118872"/>
          </a:xfrm>
        </p:spPr>
        <p:txBody>
          <a:bodyPr/>
          <a:lstStyle>
            <a:lvl1pPr algn="l">
              <a:defRPr sz="700">
                <a:solidFill>
                  <a:schemeClr val="tx2"/>
                </a:solidFill>
              </a:defRPr>
            </a:lvl1pPr>
          </a:lstStyle>
          <a:p>
            <a:r>
              <a:rPr lang="en-US"/>
              <a:t>April 2016</a:t>
            </a:r>
            <a:endParaRPr lang="en-US" dirty="0"/>
          </a:p>
        </p:txBody>
      </p:sp>
      <p:sp>
        <p:nvSpPr>
          <p:cNvPr id="5" name="Footer Placeholder 4"/>
          <p:cNvSpPr>
            <a:spLocks noGrp="1"/>
          </p:cNvSpPr>
          <p:nvPr>
            <p:ph type="ftr" sz="quarter" idx="11"/>
          </p:nvPr>
        </p:nvSpPr>
        <p:spPr bwMode="gray">
          <a:xfrm>
            <a:off x="1961388" y="6621625"/>
            <a:ext cx="3909060" cy="118872"/>
          </a:xfrm>
        </p:spPr>
        <p:txBody>
          <a:bodyPr/>
          <a:lstStyle>
            <a:lvl1pPr algn="l">
              <a:defRPr sz="700">
                <a:solidFill>
                  <a:schemeClr val="tx2"/>
                </a:solidFill>
              </a:defRPr>
            </a:lvl1pPr>
          </a:lstStyle>
          <a:p>
            <a:r>
              <a:rPr lang="en-US"/>
              <a:t>Company Profile</a:t>
            </a:r>
            <a:endParaRPr lang="en-US" dirty="0"/>
          </a:p>
        </p:txBody>
      </p:sp>
      <p:sp>
        <p:nvSpPr>
          <p:cNvPr id="6" name="Slide Number Placeholder 5"/>
          <p:cNvSpPr>
            <a:spLocks noGrp="1"/>
          </p:cNvSpPr>
          <p:nvPr>
            <p:ph type="sldNum" sz="quarter" idx="12"/>
          </p:nvPr>
        </p:nvSpPr>
        <p:spPr bwMode="gray">
          <a:xfrm>
            <a:off x="377190" y="6621625"/>
            <a:ext cx="397764" cy="118872"/>
          </a:xfrm>
        </p:spPr>
        <p:txBody>
          <a:bodyPr/>
          <a:lstStyle>
            <a:lvl1pPr>
              <a:defRPr sz="700" b="1" i="0">
                <a:solidFill>
                  <a:schemeClr val="tx2"/>
                </a:solidFill>
                <a:latin typeface="Arial" panose="020B0604020202020204" pitchFamily="34" charset="0"/>
                <a:ea typeface="Roboto" pitchFamily="2" charset="0"/>
                <a:cs typeface="Arial" panose="020B0604020202020204" pitchFamily="34" charset="0"/>
              </a:defRPr>
            </a:lvl1pPr>
          </a:lstStyle>
          <a:p>
            <a:fld id="{CBD803B2-A378-42BD-B5EC-F7748F169FE0}" type="slidenum">
              <a:rPr lang="en-US" smtClean="0"/>
              <a:pPr/>
              <a:t>‹#›</a:t>
            </a:fld>
            <a:endParaRPr lang="en-US" dirty="0"/>
          </a:p>
        </p:txBody>
      </p:sp>
      <p:sp>
        <p:nvSpPr>
          <p:cNvPr id="20" name="Rectangle 19"/>
          <p:cNvSpPr/>
          <p:nvPr/>
        </p:nvSpPr>
        <p:spPr>
          <a:xfrm>
            <a:off x="6857936" y="2752035"/>
            <a:ext cx="1143065" cy="37334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latin typeface="Arial" panose="020B0604020202020204" pitchFamily="34" charset="0"/>
            </a:endParaRPr>
          </a:p>
        </p:txBody>
      </p:sp>
      <p:sp>
        <p:nvSpPr>
          <p:cNvPr id="14" name="Rectangle 13"/>
          <p:cNvSpPr/>
          <p:nvPr/>
        </p:nvSpPr>
        <p:spPr>
          <a:xfrm>
            <a:off x="-1" y="2752035"/>
            <a:ext cx="225262" cy="3733460"/>
          </a:xfrm>
          <a:prstGeom prst="rect">
            <a:avLst/>
          </a:prstGeom>
          <a:solidFill>
            <a:srgbClr val="00A9E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latin typeface="Arial" panose="020B0604020202020204" pitchFamily="34" charset="0"/>
            </a:endParaRPr>
          </a:p>
        </p:txBody>
      </p:sp>
      <p:grpSp>
        <p:nvGrpSpPr>
          <p:cNvPr id="28" name="Group 27"/>
          <p:cNvGrpSpPr/>
          <p:nvPr/>
        </p:nvGrpSpPr>
        <p:grpSpPr>
          <a:xfrm>
            <a:off x="8280347" y="6536967"/>
            <a:ext cx="682186" cy="285450"/>
            <a:chOff x="11078804" y="6536967"/>
            <a:chExt cx="682186" cy="285450"/>
          </a:xfrm>
        </p:grpSpPr>
        <p:sp>
          <p:nvSpPr>
            <p:cNvPr id="29" name="Freeform 5"/>
            <p:cNvSpPr>
              <a:spLocks noEditPoints="1"/>
            </p:cNvSpPr>
            <p:nvPr/>
          </p:nvSpPr>
          <p:spPr bwMode="auto">
            <a:xfrm>
              <a:off x="11388208" y="6627792"/>
              <a:ext cx="75355" cy="94817"/>
            </a:xfrm>
            <a:custGeom>
              <a:avLst/>
              <a:gdLst>
                <a:gd name="T0" fmla="*/ 93 w 151"/>
                <a:gd name="T1" fmla="*/ 118 h 190"/>
                <a:gd name="T2" fmla="*/ 56 w 151"/>
                <a:gd name="T3" fmla="*/ 118 h 190"/>
                <a:gd name="T4" fmla="*/ 74 w 151"/>
                <a:gd name="T5" fmla="*/ 37 h 190"/>
                <a:gd name="T6" fmla="*/ 75 w 151"/>
                <a:gd name="T7" fmla="*/ 37 h 190"/>
                <a:gd name="T8" fmla="*/ 93 w 151"/>
                <a:gd name="T9" fmla="*/ 118 h 190"/>
                <a:gd name="T10" fmla="*/ 38 w 151"/>
                <a:gd name="T11" fmla="*/ 190 h 190"/>
                <a:gd name="T12" fmla="*/ 49 w 151"/>
                <a:gd name="T13" fmla="*/ 149 h 190"/>
                <a:gd name="T14" fmla="*/ 102 w 151"/>
                <a:gd name="T15" fmla="*/ 149 h 190"/>
                <a:gd name="T16" fmla="*/ 111 w 151"/>
                <a:gd name="T17" fmla="*/ 190 h 190"/>
                <a:gd name="T18" fmla="*/ 151 w 151"/>
                <a:gd name="T19" fmla="*/ 190 h 190"/>
                <a:gd name="T20" fmla="*/ 102 w 151"/>
                <a:gd name="T21" fmla="*/ 0 h 190"/>
                <a:gd name="T22" fmla="*/ 51 w 151"/>
                <a:gd name="T23" fmla="*/ 0 h 190"/>
                <a:gd name="T24" fmla="*/ 0 w 151"/>
                <a:gd name="T25" fmla="*/ 190 h 190"/>
                <a:gd name="T26" fmla="*/ 38 w 151"/>
                <a:gd name="T27"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 h="190">
                  <a:moveTo>
                    <a:pt x="93" y="118"/>
                  </a:moveTo>
                  <a:lnTo>
                    <a:pt x="56" y="118"/>
                  </a:lnTo>
                  <a:lnTo>
                    <a:pt x="74" y="37"/>
                  </a:lnTo>
                  <a:lnTo>
                    <a:pt x="75" y="37"/>
                  </a:lnTo>
                  <a:lnTo>
                    <a:pt x="93" y="118"/>
                  </a:lnTo>
                  <a:close/>
                  <a:moveTo>
                    <a:pt x="38" y="190"/>
                  </a:moveTo>
                  <a:lnTo>
                    <a:pt x="49" y="149"/>
                  </a:lnTo>
                  <a:lnTo>
                    <a:pt x="102" y="149"/>
                  </a:lnTo>
                  <a:lnTo>
                    <a:pt x="111" y="190"/>
                  </a:lnTo>
                  <a:lnTo>
                    <a:pt x="151" y="190"/>
                  </a:lnTo>
                  <a:lnTo>
                    <a:pt x="102" y="0"/>
                  </a:lnTo>
                  <a:lnTo>
                    <a:pt x="51" y="0"/>
                  </a:lnTo>
                  <a:lnTo>
                    <a:pt x="0" y="190"/>
                  </a:lnTo>
                  <a:lnTo>
                    <a:pt x="38" y="190"/>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30" name="Freeform 6"/>
            <p:cNvSpPr>
              <a:spLocks noEditPoints="1"/>
            </p:cNvSpPr>
            <p:nvPr/>
          </p:nvSpPr>
          <p:spPr bwMode="auto">
            <a:xfrm>
              <a:off x="11469551" y="6655239"/>
              <a:ext cx="51401" cy="92821"/>
            </a:xfrm>
            <a:custGeom>
              <a:avLst/>
              <a:gdLst>
                <a:gd name="T0" fmla="*/ 34 w 96"/>
                <a:gd name="T1" fmla="*/ 65 h 167"/>
                <a:gd name="T2" fmla="*/ 49 w 96"/>
                <a:gd name="T3" fmla="*/ 20 h 167"/>
                <a:gd name="T4" fmla="*/ 62 w 96"/>
                <a:gd name="T5" fmla="*/ 61 h 167"/>
                <a:gd name="T6" fmla="*/ 49 w 96"/>
                <a:gd name="T7" fmla="*/ 99 h 167"/>
                <a:gd name="T8" fmla="*/ 34 w 96"/>
                <a:gd name="T9" fmla="*/ 65 h 167"/>
                <a:gd name="T10" fmla="*/ 64 w 96"/>
                <a:gd name="T11" fmla="*/ 2 h 167"/>
                <a:gd name="T12" fmla="*/ 64 w 96"/>
                <a:gd name="T13" fmla="*/ 16 h 167"/>
                <a:gd name="T14" fmla="*/ 63 w 96"/>
                <a:gd name="T15" fmla="*/ 16 h 167"/>
                <a:gd name="T16" fmla="*/ 37 w 96"/>
                <a:gd name="T17" fmla="*/ 0 h 167"/>
                <a:gd name="T18" fmla="*/ 2 w 96"/>
                <a:gd name="T19" fmla="*/ 59 h 167"/>
                <a:gd name="T20" fmla="*/ 37 w 96"/>
                <a:gd name="T21" fmla="*/ 120 h 167"/>
                <a:gd name="T22" fmla="*/ 62 w 96"/>
                <a:gd name="T23" fmla="*/ 106 h 167"/>
                <a:gd name="T24" fmla="*/ 62 w 96"/>
                <a:gd name="T25" fmla="*/ 106 h 167"/>
                <a:gd name="T26" fmla="*/ 62 w 96"/>
                <a:gd name="T27" fmla="*/ 129 h 167"/>
                <a:gd name="T28" fmla="*/ 50 w 96"/>
                <a:gd name="T29" fmla="*/ 148 h 167"/>
                <a:gd name="T30" fmla="*/ 39 w 96"/>
                <a:gd name="T31" fmla="*/ 144 h 167"/>
                <a:gd name="T32" fmla="*/ 36 w 96"/>
                <a:gd name="T33" fmla="*/ 132 h 167"/>
                <a:gd name="T34" fmla="*/ 4 w 96"/>
                <a:gd name="T35" fmla="*/ 132 h 167"/>
                <a:gd name="T36" fmla="*/ 50 w 96"/>
                <a:gd name="T37" fmla="*/ 167 h 167"/>
                <a:gd name="T38" fmla="*/ 95 w 96"/>
                <a:gd name="T39" fmla="*/ 126 h 167"/>
                <a:gd name="T40" fmla="*/ 95 w 96"/>
                <a:gd name="T41" fmla="*/ 2 h 167"/>
                <a:gd name="T42" fmla="*/ 64 w 96"/>
                <a:gd name="T43"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167">
                  <a:moveTo>
                    <a:pt x="34" y="65"/>
                  </a:moveTo>
                  <a:cubicBezTo>
                    <a:pt x="34" y="29"/>
                    <a:pt x="36" y="20"/>
                    <a:pt x="49" y="20"/>
                  </a:cubicBezTo>
                  <a:cubicBezTo>
                    <a:pt x="61" y="20"/>
                    <a:pt x="62" y="35"/>
                    <a:pt x="62" y="61"/>
                  </a:cubicBezTo>
                  <a:cubicBezTo>
                    <a:pt x="62" y="87"/>
                    <a:pt x="61" y="99"/>
                    <a:pt x="49" y="99"/>
                  </a:cubicBezTo>
                  <a:cubicBezTo>
                    <a:pt x="33" y="99"/>
                    <a:pt x="34" y="77"/>
                    <a:pt x="34" y="65"/>
                  </a:cubicBezTo>
                  <a:close/>
                  <a:moveTo>
                    <a:pt x="64" y="2"/>
                  </a:moveTo>
                  <a:cubicBezTo>
                    <a:pt x="64" y="16"/>
                    <a:pt x="64" y="16"/>
                    <a:pt x="64" y="16"/>
                  </a:cubicBezTo>
                  <a:cubicBezTo>
                    <a:pt x="63" y="16"/>
                    <a:pt x="63" y="16"/>
                    <a:pt x="63" y="16"/>
                  </a:cubicBezTo>
                  <a:cubicBezTo>
                    <a:pt x="59" y="5"/>
                    <a:pt x="49" y="0"/>
                    <a:pt x="37" y="0"/>
                  </a:cubicBezTo>
                  <a:cubicBezTo>
                    <a:pt x="2" y="0"/>
                    <a:pt x="2" y="33"/>
                    <a:pt x="2" y="59"/>
                  </a:cubicBezTo>
                  <a:cubicBezTo>
                    <a:pt x="2" y="86"/>
                    <a:pt x="0" y="120"/>
                    <a:pt x="37" y="120"/>
                  </a:cubicBezTo>
                  <a:cubicBezTo>
                    <a:pt x="47" y="120"/>
                    <a:pt x="57" y="115"/>
                    <a:pt x="62" y="106"/>
                  </a:cubicBezTo>
                  <a:cubicBezTo>
                    <a:pt x="62" y="106"/>
                    <a:pt x="62" y="106"/>
                    <a:pt x="62" y="106"/>
                  </a:cubicBezTo>
                  <a:cubicBezTo>
                    <a:pt x="62" y="129"/>
                    <a:pt x="62" y="129"/>
                    <a:pt x="62" y="129"/>
                  </a:cubicBezTo>
                  <a:cubicBezTo>
                    <a:pt x="62" y="141"/>
                    <a:pt x="58" y="148"/>
                    <a:pt x="50" y="148"/>
                  </a:cubicBezTo>
                  <a:cubicBezTo>
                    <a:pt x="45" y="148"/>
                    <a:pt x="41" y="147"/>
                    <a:pt x="39" y="144"/>
                  </a:cubicBezTo>
                  <a:cubicBezTo>
                    <a:pt x="37" y="141"/>
                    <a:pt x="36" y="137"/>
                    <a:pt x="36" y="132"/>
                  </a:cubicBezTo>
                  <a:cubicBezTo>
                    <a:pt x="4" y="132"/>
                    <a:pt x="4" y="132"/>
                    <a:pt x="4" y="132"/>
                  </a:cubicBezTo>
                  <a:cubicBezTo>
                    <a:pt x="4" y="161"/>
                    <a:pt x="26" y="167"/>
                    <a:pt x="50" y="167"/>
                  </a:cubicBezTo>
                  <a:cubicBezTo>
                    <a:pt x="96" y="167"/>
                    <a:pt x="95" y="134"/>
                    <a:pt x="95" y="126"/>
                  </a:cubicBezTo>
                  <a:cubicBezTo>
                    <a:pt x="95" y="2"/>
                    <a:pt x="95" y="2"/>
                    <a:pt x="95" y="2"/>
                  </a:cubicBezTo>
                  <a:lnTo>
                    <a:pt x="64" y="2"/>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31" name="Freeform 7"/>
            <p:cNvSpPr>
              <a:spLocks noEditPoints="1"/>
            </p:cNvSpPr>
            <p:nvPr/>
          </p:nvSpPr>
          <p:spPr bwMode="auto">
            <a:xfrm>
              <a:off x="11536423" y="6627792"/>
              <a:ext cx="17965" cy="94817"/>
            </a:xfrm>
            <a:custGeom>
              <a:avLst/>
              <a:gdLst>
                <a:gd name="T0" fmla="*/ 36 w 36"/>
                <a:gd name="T1" fmla="*/ 190 h 190"/>
                <a:gd name="T2" fmla="*/ 19 w 36"/>
                <a:gd name="T3" fmla="*/ 190 h 190"/>
                <a:gd name="T4" fmla="*/ 0 w 36"/>
                <a:gd name="T5" fmla="*/ 190 h 190"/>
                <a:gd name="T6" fmla="*/ 0 w 36"/>
                <a:gd name="T7" fmla="*/ 124 h 190"/>
                <a:gd name="T8" fmla="*/ 0 w 36"/>
                <a:gd name="T9" fmla="*/ 57 h 190"/>
                <a:gd name="T10" fmla="*/ 19 w 36"/>
                <a:gd name="T11" fmla="*/ 57 h 190"/>
                <a:gd name="T12" fmla="*/ 36 w 36"/>
                <a:gd name="T13" fmla="*/ 57 h 190"/>
                <a:gd name="T14" fmla="*/ 36 w 36"/>
                <a:gd name="T15" fmla="*/ 124 h 190"/>
                <a:gd name="T16" fmla="*/ 36 w 36"/>
                <a:gd name="T17" fmla="*/ 190 h 190"/>
                <a:gd name="T18" fmla="*/ 36 w 36"/>
                <a:gd name="T19" fmla="*/ 0 h 190"/>
                <a:gd name="T20" fmla="*/ 36 w 36"/>
                <a:gd name="T21" fmla="*/ 15 h 190"/>
                <a:gd name="T22" fmla="*/ 36 w 36"/>
                <a:gd name="T23" fmla="*/ 29 h 190"/>
                <a:gd name="T24" fmla="*/ 19 w 36"/>
                <a:gd name="T25" fmla="*/ 29 h 190"/>
                <a:gd name="T26" fmla="*/ 0 w 36"/>
                <a:gd name="T27" fmla="*/ 29 h 190"/>
                <a:gd name="T28" fmla="*/ 0 w 36"/>
                <a:gd name="T29" fmla="*/ 15 h 190"/>
                <a:gd name="T30" fmla="*/ 0 w 36"/>
                <a:gd name="T31" fmla="*/ 0 h 190"/>
                <a:gd name="T32" fmla="*/ 19 w 36"/>
                <a:gd name="T33" fmla="*/ 0 h 190"/>
                <a:gd name="T34" fmla="*/ 36 w 36"/>
                <a:gd name="T35"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190">
                  <a:moveTo>
                    <a:pt x="36" y="190"/>
                  </a:moveTo>
                  <a:lnTo>
                    <a:pt x="19" y="190"/>
                  </a:lnTo>
                  <a:lnTo>
                    <a:pt x="0" y="190"/>
                  </a:lnTo>
                  <a:lnTo>
                    <a:pt x="0" y="124"/>
                  </a:lnTo>
                  <a:lnTo>
                    <a:pt x="0" y="57"/>
                  </a:lnTo>
                  <a:lnTo>
                    <a:pt x="19" y="57"/>
                  </a:lnTo>
                  <a:lnTo>
                    <a:pt x="36" y="57"/>
                  </a:lnTo>
                  <a:lnTo>
                    <a:pt x="36" y="124"/>
                  </a:lnTo>
                  <a:lnTo>
                    <a:pt x="36" y="190"/>
                  </a:lnTo>
                  <a:close/>
                  <a:moveTo>
                    <a:pt x="36" y="0"/>
                  </a:moveTo>
                  <a:lnTo>
                    <a:pt x="36" y="15"/>
                  </a:lnTo>
                  <a:lnTo>
                    <a:pt x="36" y="29"/>
                  </a:lnTo>
                  <a:lnTo>
                    <a:pt x="19" y="29"/>
                  </a:lnTo>
                  <a:lnTo>
                    <a:pt x="0" y="29"/>
                  </a:lnTo>
                  <a:lnTo>
                    <a:pt x="0" y="15"/>
                  </a:lnTo>
                  <a:lnTo>
                    <a:pt x="0" y="0"/>
                  </a:lnTo>
                  <a:lnTo>
                    <a:pt x="19" y="0"/>
                  </a:lnTo>
                  <a:lnTo>
                    <a:pt x="36" y="0"/>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32" name="Freeform 8"/>
            <p:cNvSpPr>
              <a:spLocks/>
            </p:cNvSpPr>
            <p:nvPr/>
          </p:nvSpPr>
          <p:spPr bwMode="auto">
            <a:xfrm>
              <a:off x="11571854" y="6627792"/>
              <a:ext cx="17965" cy="94817"/>
            </a:xfrm>
            <a:custGeom>
              <a:avLst/>
              <a:gdLst>
                <a:gd name="T0" fmla="*/ 36 w 36"/>
                <a:gd name="T1" fmla="*/ 0 h 190"/>
                <a:gd name="T2" fmla="*/ 36 w 36"/>
                <a:gd name="T3" fmla="*/ 95 h 190"/>
                <a:gd name="T4" fmla="*/ 36 w 36"/>
                <a:gd name="T5" fmla="*/ 190 h 190"/>
                <a:gd name="T6" fmla="*/ 18 w 36"/>
                <a:gd name="T7" fmla="*/ 190 h 190"/>
                <a:gd name="T8" fmla="*/ 0 w 36"/>
                <a:gd name="T9" fmla="*/ 190 h 190"/>
                <a:gd name="T10" fmla="*/ 0 w 36"/>
                <a:gd name="T11" fmla="*/ 95 h 190"/>
                <a:gd name="T12" fmla="*/ 0 w 36"/>
                <a:gd name="T13" fmla="*/ 0 h 190"/>
                <a:gd name="T14" fmla="*/ 18 w 36"/>
                <a:gd name="T15" fmla="*/ 0 h 190"/>
                <a:gd name="T16" fmla="*/ 36 w 36"/>
                <a:gd name="T17"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90">
                  <a:moveTo>
                    <a:pt x="36" y="0"/>
                  </a:moveTo>
                  <a:lnTo>
                    <a:pt x="36" y="95"/>
                  </a:lnTo>
                  <a:lnTo>
                    <a:pt x="36" y="190"/>
                  </a:lnTo>
                  <a:lnTo>
                    <a:pt x="18" y="190"/>
                  </a:lnTo>
                  <a:lnTo>
                    <a:pt x="0" y="190"/>
                  </a:lnTo>
                  <a:lnTo>
                    <a:pt x="0" y="95"/>
                  </a:lnTo>
                  <a:lnTo>
                    <a:pt x="0" y="0"/>
                  </a:lnTo>
                  <a:lnTo>
                    <a:pt x="18" y="0"/>
                  </a:lnTo>
                  <a:lnTo>
                    <a:pt x="36" y="0"/>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33" name="Freeform 9"/>
            <p:cNvSpPr>
              <a:spLocks noEditPoints="1"/>
            </p:cNvSpPr>
            <p:nvPr/>
          </p:nvSpPr>
          <p:spPr bwMode="auto">
            <a:xfrm>
              <a:off x="11603294" y="6655239"/>
              <a:ext cx="52399" cy="68867"/>
            </a:xfrm>
            <a:custGeom>
              <a:avLst/>
              <a:gdLst>
                <a:gd name="T0" fmla="*/ 34 w 98"/>
                <a:gd name="T1" fmla="*/ 48 h 124"/>
                <a:gd name="T2" fmla="*/ 49 w 98"/>
                <a:gd name="T3" fmla="*/ 20 h 124"/>
                <a:gd name="T4" fmla="*/ 64 w 98"/>
                <a:gd name="T5" fmla="*/ 48 h 124"/>
                <a:gd name="T6" fmla="*/ 34 w 98"/>
                <a:gd name="T7" fmla="*/ 48 h 124"/>
                <a:gd name="T8" fmla="*/ 97 w 98"/>
                <a:gd name="T9" fmla="*/ 67 h 124"/>
                <a:gd name="T10" fmla="*/ 49 w 98"/>
                <a:gd name="T11" fmla="*/ 0 h 124"/>
                <a:gd name="T12" fmla="*/ 0 w 98"/>
                <a:gd name="T13" fmla="*/ 60 h 124"/>
                <a:gd name="T14" fmla="*/ 49 w 98"/>
                <a:gd name="T15" fmla="*/ 124 h 124"/>
                <a:gd name="T16" fmla="*/ 84 w 98"/>
                <a:gd name="T17" fmla="*/ 112 h 124"/>
                <a:gd name="T18" fmla="*/ 97 w 98"/>
                <a:gd name="T19" fmla="*/ 81 h 124"/>
                <a:gd name="T20" fmla="*/ 63 w 98"/>
                <a:gd name="T21" fmla="*/ 81 h 124"/>
                <a:gd name="T22" fmla="*/ 49 w 98"/>
                <a:gd name="T23" fmla="*/ 102 h 124"/>
                <a:gd name="T24" fmla="*/ 34 w 98"/>
                <a:gd name="T25" fmla="*/ 67 h 124"/>
                <a:gd name="T26" fmla="*/ 97 w 98"/>
                <a:gd name="T27" fmla="*/ 6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124">
                  <a:moveTo>
                    <a:pt x="34" y="48"/>
                  </a:moveTo>
                  <a:cubicBezTo>
                    <a:pt x="34" y="38"/>
                    <a:pt x="33" y="20"/>
                    <a:pt x="49" y="20"/>
                  </a:cubicBezTo>
                  <a:cubicBezTo>
                    <a:pt x="65" y="20"/>
                    <a:pt x="64" y="37"/>
                    <a:pt x="64" y="48"/>
                  </a:cubicBezTo>
                  <a:lnTo>
                    <a:pt x="34" y="48"/>
                  </a:lnTo>
                  <a:close/>
                  <a:moveTo>
                    <a:pt x="97" y="67"/>
                  </a:moveTo>
                  <a:cubicBezTo>
                    <a:pt x="98" y="29"/>
                    <a:pt x="93" y="0"/>
                    <a:pt x="49" y="0"/>
                  </a:cubicBezTo>
                  <a:cubicBezTo>
                    <a:pt x="5" y="0"/>
                    <a:pt x="0" y="28"/>
                    <a:pt x="0" y="60"/>
                  </a:cubicBezTo>
                  <a:cubicBezTo>
                    <a:pt x="0" y="97"/>
                    <a:pt x="6" y="124"/>
                    <a:pt x="49" y="124"/>
                  </a:cubicBezTo>
                  <a:cubicBezTo>
                    <a:pt x="64" y="124"/>
                    <a:pt x="76" y="119"/>
                    <a:pt x="84" y="112"/>
                  </a:cubicBezTo>
                  <a:cubicBezTo>
                    <a:pt x="92" y="105"/>
                    <a:pt x="96" y="94"/>
                    <a:pt x="97" y="81"/>
                  </a:cubicBezTo>
                  <a:cubicBezTo>
                    <a:pt x="63" y="81"/>
                    <a:pt x="63" y="81"/>
                    <a:pt x="63" y="81"/>
                  </a:cubicBezTo>
                  <a:cubicBezTo>
                    <a:pt x="63" y="91"/>
                    <a:pt x="61" y="102"/>
                    <a:pt x="49" y="102"/>
                  </a:cubicBezTo>
                  <a:cubicBezTo>
                    <a:pt x="34" y="102"/>
                    <a:pt x="34" y="81"/>
                    <a:pt x="34" y="67"/>
                  </a:cubicBezTo>
                  <a:lnTo>
                    <a:pt x="97" y="67"/>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34" name="Freeform 10"/>
            <p:cNvSpPr>
              <a:spLocks/>
            </p:cNvSpPr>
            <p:nvPr/>
          </p:nvSpPr>
          <p:spPr bwMode="auto">
            <a:xfrm>
              <a:off x="11668169" y="6655239"/>
              <a:ext cx="48906" cy="67370"/>
            </a:xfrm>
            <a:custGeom>
              <a:avLst/>
              <a:gdLst>
                <a:gd name="T0" fmla="*/ 33 w 91"/>
                <a:gd name="T1" fmla="*/ 14 h 121"/>
                <a:gd name="T2" fmla="*/ 33 w 91"/>
                <a:gd name="T3" fmla="*/ 14 h 121"/>
                <a:gd name="T4" fmla="*/ 45 w 91"/>
                <a:gd name="T5" fmla="*/ 3 h 121"/>
                <a:gd name="T6" fmla="*/ 62 w 91"/>
                <a:gd name="T7" fmla="*/ 0 h 121"/>
                <a:gd name="T8" fmla="*/ 91 w 91"/>
                <a:gd name="T9" fmla="*/ 26 h 121"/>
                <a:gd name="T10" fmla="*/ 91 w 91"/>
                <a:gd name="T11" fmla="*/ 121 h 121"/>
                <a:gd name="T12" fmla="*/ 58 w 91"/>
                <a:gd name="T13" fmla="*/ 121 h 121"/>
                <a:gd name="T14" fmla="*/ 58 w 91"/>
                <a:gd name="T15" fmla="*/ 39 h 121"/>
                <a:gd name="T16" fmla="*/ 45 w 91"/>
                <a:gd name="T17" fmla="*/ 20 h 121"/>
                <a:gd name="T18" fmla="*/ 33 w 91"/>
                <a:gd name="T19" fmla="*/ 39 h 121"/>
                <a:gd name="T20" fmla="*/ 33 w 91"/>
                <a:gd name="T21" fmla="*/ 121 h 121"/>
                <a:gd name="T22" fmla="*/ 0 w 91"/>
                <a:gd name="T23" fmla="*/ 121 h 121"/>
                <a:gd name="T24" fmla="*/ 0 w 91"/>
                <a:gd name="T25" fmla="*/ 2 h 121"/>
                <a:gd name="T26" fmla="*/ 33 w 91"/>
                <a:gd name="T27" fmla="*/ 2 h 121"/>
                <a:gd name="T28" fmla="*/ 33 w 91"/>
                <a:gd name="T29" fmla="*/ 1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121">
                  <a:moveTo>
                    <a:pt x="33" y="14"/>
                  </a:moveTo>
                  <a:cubicBezTo>
                    <a:pt x="33" y="14"/>
                    <a:pt x="33" y="14"/>
                    <a:pt x="33" y="14"/>
                  </a:cubicBezTo>
                  <a:cubicBezTo>
                    <a:pt x="37" y="9"/>
                    <a:pt x="41" y="5"/>
                    <a:pt x="45" y="3"/>
                  </a:cubicBezTo>
                  <a:cubicBezTo>
                    <a:pt x="50" y="1"/>
                    <a:pt x="55" y="0"/>
                    <a:pt x="62" y="0"/>
                  </a:cubicBezTo>
                  <a:cubicBezTo>
                    <a:pt x="77" y="0"/>
                    <a:pt x="91" y="9"/>
                    <a:pt x="91" y="26"/>
                  </a:cubicBezTo>
                  <a:cubicBezTo>
                    <a:pt x="91" y="121"/>
                    <a:pt x="91" y="121"/>
                    <a:pt x="91" y="121"/>
                  </a:cubicBezTo>
                  <a:cubicBezTo>
                    <a:pt x="58" y="121"/>
                    <a:pt x="58" y="121"/>
                    <a:pt x="58" y="121"/>
                  </a:cubicBezTo>
                  <a:cubicBezTo>
                    <a:pt x="58" y="39"/>
                    <a:pt x="58" y="39"/>
                    <a:pt x="58" y="39"/>
                  </a:cubicBezTo>
                  <a:cubicBezTo>
                    <a:pt x="58" y="29"/>
                    <a:pt x="56" y="20"/>
                    <a:pt x="45" y="20"/>
                  </a:cubicBezTo>
                  <a:cubicBezTo>
                    <a:pt x="35" y="20"/>
                    <a:pt x="33" y="29"/>
                    <a:pt x="33" y="39"/>
                  </a:cubicBezTo>
                  <a:cubicBezTo>
                    <a:pt x="33" y="121"/>
                    <a:pt x="33" y="121"/>
                    <a:pt x="33" y="121"/>
                  </a:cubicBezTo>
                  <a:cubicBezTo>
                    <a:pt x="0" y="121"/>
                    <a:pt x="0" y="121"/>
                    <a:pt x="0" y="121"/>
                  </a:cubicBezTo>
                  <a:cubicBezTo>
                    <a:pt x="0" y="2"/>
                    <a:pt x="0" y="2"/>
                    <a:pt x="0" y="2"/>
                  </a:cubicBezTo>
                  <a:cubicBezTo>
                    <a:pt x="33" y="2"/>
                    <a:pt x="33" y="2"/>
                    <a:pt x="33" y="2"/>
                  </a:cubicBezTo>
                  <a:lnTo>
                    <a:pt x="33" y="14"/>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35" name="Freeform 11"/>
            <p:cNvSpPr>
              <a:spLocks/>
            </p:cNvSpPr>
            <p:nvPr/>
          </p:nvSpPr>
          <p:spPr bwMode="auto">
            <a:xfrm>
              <a:off x="11726556" y="6637773"/>
              <a:ext cx="34434" cy="85336"/>
            </a:xfrm>
            <a:custGeom>
              <a:avLst/>
              <a:gdLst>
                <a:gd name="T0" fmla="*/ 0 w 64"/>
                <a:gd name="T1" fmla="*/ 33 h 153"/>
                <a:gd name="T2" fmla="*/ 13 w 64"/>
                <a:gd name="T3" fmla="*/ 33 h 153"/>
                <a:gd name="T4" fmla="*/ 13 w 64"/>
                <a:gd name="T5" fmla="*/ 14 h 153"/>
                <a:gd name="T6" fmla="*/ 46 w 64"/>
                <a:gd name="T7" fmla="*/ 0 h 153"/>
                <a:gd name="T8" fmla="*/ 46 w 64"/>
                <a:gd name="T9" fmla="*/ 33 h 153"/>
                <a:gd name="T10" fmla="*/ 64 w 64"/>
                <a:gd name="T11" fmla="*/ 33 h 153"/>
                <a:gd name="T12" fmla="*/ 64 w 64"/>
                <a:gd name="T13" fmla="*/ 54 h 153"/>
                <a:gd name="T14" fmla="*/ 46 w 64"/>
                <a:gd name="T15" fmla="*/ 54 h 153"/>
                <a:gd name="T16" fmla="*/ 46 w 64"/>
                <a:gd name="T17" fmla="*/ 117 h 153"/>
                <a:gd name="T18" fmla="*/ 57 w 64"/>
                <a:gd name="T19" fmla="*/ 132 h 153"/>
                <a:gd name="T20" fmla="*/ 63 w 64"/>
                <a:gd name="T21" fmla="*/ 132 h 153"/>
                <a:gd name="T22" fmla="*/ 63 w 64"/>
                <a:gd name="T23" fmla="*/ 152 h 153"/>
                <a:gd name="T24" fmla="*/ 46 w 64"/>
                <a:gd name="T25" fmla="*/ 153 h 153"/>
                <a:gd name="T26" fmla="*/ 13 w 64"/>
                <a:gd name="T27" fmla="*/ 127 h 153"/>
                <a:gd name="T28" fmla="*/ 13 w 64"/>
                <a:gd name="T29" fmla="*/ 54 h 153"/>
                <a:gd name="T30" fmla="*/ 0 w 64"/>
                <a:gd name="T31" fmla="*/ 54 h 153"/>
                <a:gd name="T32" fmla="*/ 0 w 64"/>
                <a:gd name="T33" fmla="*/ 3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153">
                  <a:moveTo>
                    <a:pt x="0" y="33"/>
                  </a:moveTo>
                  <a:cubicBezTo>
                    <a:pt x="13" y="33"/>
                    <a:pt x="13" y="33"/>
                    <a:pt x="13" y="33"/>
                  </a:cubicBezTo>
                  <a:cubicBezTo>
                    <a:pt x="13" y="14"/>
                    <a:pt x="13" y="14"/>
                    <a:pt x="13" y="14"/>
                  </a:cubicBezTo>
                  <a:cubicBezTo>
                    <a:pt x="46" y="0"/>
                    <a:pt x="46" y="0"/>
                    <a:pt x="46" y="0"/>
                  </a:cubicBezTo>
                  <a:cubicBezTo>
                    <a:pt x="46" y="33"/>
                    <a:pt x="46" y="33"/>
                    <a:pt x="46" y="33"/>
                  </a:cubicBezTo>
                  <a:cubicBezTo>
                    <a:pt x="64" y="33"/>
                    <a:pt x="64" y="33"/>
                    <a:pt x="64" y="33"/>
                  </a:cubicBezTo>
                  <a:cubicBezTo>
                    <a:pt x="64" y="54"/>
                    <a:pt x="64" y="54"/>
                    <a:pt x="64" y="54"/>
                  </a:cubicBezTo>
                  <a:cubicBezTo>
                    <a:pt x="46" y="54"/>
                    <a:pt x="46" y="54"/>
                    <a:pt x="46" y="54"/>
                  </a:cubicBezTo>
                  <a:cubicBezTo>
                    <a:pt x="46" y="117"/>
                    <a:pt x="46" y="117"/>
                    <a:pt x="46" y="117"/>
                  </a:cubicBezTo>
                  <a:cubicBezTo>
                    <a:pt x="46" y="126"/>
                    <a:pt x="46" y="132"/>
                    <a:pt x="57" y="132"/>
                  </a:cubicBezTo>
                  <a:cubicBezTo>
                    <a:pt x="59" y="132"/>
                    <a:pt x="61" y="132"/>
                    <a:pt x="63" y="132"/>
                  </a:cubicBezTo>
                  <a:cubicBezTo>
                    <a:pt x="63" y="152"/>
                    <a:pt x="63" y="152"/>
                    <a:pt x="63" y="152"/>
                  </a:cubicBezTo>
                  <a:cubicBezTo>
                    <a:pt x="58" y="153"/>
                    <a:pt x="54" y="153"/>
                    <a:pt x="46" y="153"/>
                  </a:cubicBezTo>
                  <a:cubicBezTo>
                    <a:pt x="17" y="153"/>
                    <a:pt x="13" y="134"/>
                    <a:pt x="13" y="127"/>
                  </a:cubicBezTo>
                  <a:cubicBezTo>
                    <a:pt x="13" y="54"/>
                    <a:pt x="13" y="54"/>
                    <a:pt x="13" y="54"/>
                  </a:cubicBezTo>
                  <a:cubicBezTo>
                    <a:pt x="0" y="54"/>
                    <a:pt x="0" y="54"/>
                    <a:pt x="0" y="54"/>
                  </a:cubicBezTo>
                  <a:lnTo>
                    <a:pt x="0" y="33"/>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36" name="Freeform 12"/>
            <p:cNvSpPr>
              <a:spLocks noEditPoints="1"/>
            </p:cNvSpPr>
            <p:nvPr/>
          </p:nvSpPr>
          <p:spPr bwMode="auto">
            <a:xfrm>
              <a:off x="11078804" y="6536967"/>
              <a:ext cx="274970" cy="285450"/>
            </a:xfrm>
            <a:custGeom>
              <a:avLst/>
              <a:gdLst>
                <a:gd name="T0" fmla="*/ 280 w 512"/>
                <a:gd name="T1" fmla="*/ 174 h 512"/>
                <a:gd name="T2" fmla="*/ 239 w 512"/>
                <a:gd name="T3" fmla="*/ 108 h 512"/>
                <a:gd name="T4" fmla="*/ 256 w 512"/>
                <a:gd name="T5" fmla="*/ 43 h 512"/>
                <a:gd name="T6" fmla="*/ 264 w 512"/>
                <a:gd name="T7" fmla="*/ 8 h 512"/>
                <a:gd name="T8" fmla="*/ 264 w 512"/>
                <a:gd name="T9" fmla="*/ 8 h 512"/>
                <a:gd name="T10" fmla="*/ 338 w 512"/>
                <a:gd name="T11" fmla="*/ 281 h 512"/>
                <a:gd name="T12" fmla="*/ 387 w 512"/>
                <a:gd name="T13" fmla="*/ 256 h 512"/>
                <a:gd name="T14" fmla="*/ 457 w 512"/>
                <a:gd name="T15" fmla="*/ 244 h 512"/>
                <a:gd name="T16" fmla="*/ 512 w 512"/>
                <a:gd name="T17" fmla="*/ 256 h 512"/>
                <a:gd name="T18" fmla="*/ 512 w 512"/>
                <a:gd name="T19" fmla="*/ 256 h 512"/>
                <a:gd name="T20" fmla="*/ 256 w 512"/>
                <a:gd name="T21" fmla="*/ 363 h 512"/>
                <a:gd name="T22" fmla="*/ 239 w 512"/>
                <a:gd name="T23" fmla="*/ 404 h 512"/>
                <a:gd name="T24" fmla="*/ 256 w 512"/>
                <a:gd name="T25" fmla="*/ 446 h 512"/>
                <a:gd name="T26" fmla="*/ 264 w 512"/>
                <a:gd name="T27" fmla="*/ 504 h 512"/>
                <a:gd name="T28" fmla="*/ 264 w 512"/>
                <a:gd name="T29" fmla="*/ 504 h 512"/>
                <a:gd name="T30" fmla="*/ 174 w 512"/>
                <a:gd name="T31" fmla="*/ 281 h 512"/>
                <a:gd name="T32" fmla="*/ 91 w 512"/>
                <a:gd name="T33" fmla="*/ 256 h 512"/>
                <a:gd name="T34" fmla="*/ 55 w 512"/>
                <a:gd name="T35" fmla="*/ 244 h 512"/>
                <a:gd name="T36" fmla="*/ 16 w 512"/>
                <a:gd name="T37" fmla="*/ 256 h 512"/>
                <a:gd name="T38" fmla="*/ 16 w 512"/>
                <a:gd name="T39" fmla="*/ 256 h 512"/>
                <a:gd name="T40" fmla="*/ 314 w 512"/>
                <a:gd name="T41" fmla="*/ 174 h 512"/>
                <a:gd name="T42" fmla="*/ 314 w 512"/>
                <a:gd name="T43" fmla="*/ 223 h 512"/>
                <a:gd name="T44" fmla="*/ 360 w 512"/>
                <a:gd name="T45" fmla="*/ 135 h 512"/>
                <a:gd name="T46" fmla="*/ 360 w 512"/>
                <a:gd name="T47" fmla="*/ 169 h 512"/>
                <a:gd name="T48" fmla="*/ 407 w 512"/>
                <a:gd name="T49" fmla="*/ 106 h 512"/>
                <a:gd name="T50" fmla="*/ 390 w 512"/>
                <a:gd name="T51" fmla="*/ 123 h 512"/>
                <a:gd name="T52" fmla="*/ 437 w 512"/>
                <a:gd name="T53" fmla="*/ 75 h 512"/>
                <a:gd name="T54" fmla="*/ 437 w 512"/>
                <a:gd name="T55" fmla="*/ 87 h 512"/>
                <a:gd name="T56" fmla="*/ 297 w 512"/>
                <a:gd name="T57" fmla="*/ 297 h 512"/>
                <a:gd name="T58" fmla="*/ 373 w 512"/>
                <a:gd name="T59" fmla="*/ 373 h 512"/>
                <a:gd name="T60" fmla="*/ 343 w 512"/>
                <a:gd name="T61" fmla="*/ 361 h 512"/>
                <a:gd name="T62" fmla="*/ 407 w 512"/>
                <a:gd name="T63" fmla="*/ 407 h 512"/>
                <a:gd name="T64" fmla="*/ 390 w 512"/>
                <a:gd name="T65" fmla="*/ 390 h 512"/>
                <a:gd name="T66" fmla="*/ 407 w 512"/>
                <a:gd name="T67" fmla="*/ 407 h 512"/>
                <a:gd name="T68" fmla="*/ 426 w 512"/>
                <a:gd name="T69" fmla="*/ 426 h 512"/>
                <a:gd name="T70" fmla="*/ 437 w 512"/>
                <a:gd name="T71" fmla="*/ 437 h 512"/>
                <a:gd name="T72" fmla="*/ 181 w 512"/>
                <a:gd name="T73" fmla="*/ 297 h 512"/>
                <a:gd name="T74" fmla="*/ 215 w 512"/>
                <a:gd name="T75" fmla="*/ 332 h 512"/>
                <a:gd name="T76" fmla="*/ 151 w 512"/>
                <a:gd name="T77" fmla="*/ 344 h 512"/>
                <a:gd name="T78" fmla="*/ 164 w 512"/>
                <a:gd name="T79" fmla="*/ 373 h 512"/>
                <a:gd name="T80" fmla="*/ 114 w 512"/>
                <a:gd name="T81" fmla="*/ 387 h 512"/>
                <a:gd name="T82" fmla="*/ 114 w 512"/>
                <a:gd name="T83" fmla="*/ 411 h 512"/>
                <a:gd name="T84" fmla="*/ 86 w 512"/>
                <a:gd name="T85" fmla="*/ 426 h 512"/>
                <a:gd name="T86" fmla="*/ 86 w 512"/>
                <a:gd name="T87" fmla="*/ 437 h 512"/>
                <a:gd name="T88" fmla="*/ 181 w 512"/>
                <a:gd name="T89" fmla="*/ 181 h 512"/>
                <a:gd name="T90" fmla="*/ 215 w 512"/>
                <a:gd name="T91" fmla="*/ 216 h 512"/>
                <a:gd name="T92" fmla="*/ 151 w 512"/>
                <a:gd name="T93" fmla="*/ 135 h 512"/>
                <a:gd name="T94" fmla="*/ 151 w 512"/>
                <a:gd name="T95" fmla="*/ 169 h 512"/>
                <a:gd name="T96" fmla="*/ 122 w 512"/>
                <a:gd name="T97" fmla="*/ 106 h 512"/>
                <a:gd name="T98" fmla="*/ 114 w 512"/>
                <a:gd name="T99" fmla="*/ 126 h 512"/>
                <a:gd name="T100" fmla="*/ 86 w 512"/>
                <a:gd name="T101" fmla="*/ 75 h 512"/>
                <a:gd name="T102" fmla="*/ 86 w 512"/>
                <a:gd name="T103" fmla="*/ 8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256" y="198"/>
                  </a:moveTo>
                  <a:cubicBezTo>
                    <a:pt x="243" y="198"/>
                    <a:pt x="232" y="188"/>
                    <a:pt x="232" y="174"/>
                  </a:cubicBezTo>
                  <a:cubicBezTo>
                    <a:pt x="232" y="161"/>
                    <a:pt x="243" y="150"/>
                    <a:pt x="256" y="150"/>
                  </a:cubicBezTo>
                  <a:cubicBezTo>
                    <a:pt x="269" y="150"/>
                    <a:pt x="280" y="161"/>
                    <a:pt x="280" y="174"/>
                  </a:cubicBezTo>
                  <a:cubicBezTo>
                    <a:pt x="280" y="188"/>
                    <a:pt x="269" y="198"/>
                    <a:pt x="256" y="198"/>
                  </a:cubicBezTo>
                  <a:close/>
                  <a:moveTo>
                    <a:pt x="273" y="108"/>
                  </a:moveTo>
                  <a:cubicBezTo>
                    <a:pt x="273" y="99"/>
                    <a:pt x="265" y="91"/>
                    <a:pt x="256" y="91"/>
                  </a:cubicBezTo>
                  <a:cubicBezTo>
                    <a:pt x="246" y="91"/>
                    <a:pt x="239" y="99"/>
                    <a:pt x="239" y="108"/>
                  </a:cubicBezTo>
                  <a:cubicBezTo>
                    <a:pt x="239" y="118"/>
                    <a:pt x="246" y="126"/>
                    <a:pt x="256" y="126"/>
                  </a:cubicBezTo>
                  <a:cubicBezTo>
                    <a:pt x="265" y="126"/>
                    <a:pt x="273" y="118"/>
                    <a:pt x="273" y="108"/>
                  </a:cubicBezTo>
                  <a:close/>
                  <a:moveTo>
                    <a:pt x="268" y="55"/>
                  </a:moveTo>
                  <a:cubicBezTo>
                    <a:pt x="268" y="49"/>
                    <a:pt x="263" y="43"/>
                    <a:pt x="256" y="43"/>
                  </a:cubicBezTo>
                  <a:cubicBezTo>
                    <a:pt x="249" y="43"/>
                    <a:pt x="244" y="49"/>
                    <a:pt x="244" y="55"/>
                  </a:cubicBezTo>
                  <a:cubicBezTo>
                    <a:pt x="244" y="62"/>
                    <a:pt x="249" y="67"/>
                    <a:pt x="256" y="67"/>
                  </a:cubicBezTo>
                  <a:cubicBezTo>
                    <a:pt x="263" y="67"/>
                    <a:pt x="268" y="62"/>
                    <a:pt x="268" y="55"/>
                  </a:cubicBezTo>
                  <a:close/>
                  <a:moveTo>
                    <a:pt x="264" y="8"/>
                  </a:moveTo>
                  <a:cubicBezTo>
                    <a:pt x="264" y="4"/>
                    <a:pt x="260" y="0"/>
                    <a:pt x="256" y="0"/>
                  </a:cubicBezTo>
                  <a:cubicBezTo>
                    <a:pt x="252" y="0"/>
                    <a:pt x="248" y="4"/>
                    <a:pt x="248" y="8"/>
                  </a:cubicBezTo>
                  <a:cubicBezTo>
                    <a:pt x="248" y="13"/>
                    <a:pt x="252" y="16"/>
                    <a:pt x="256" y="16"/>
                  </a:cubicBezTo>
                  <a:cubicBezTo>
                    <a:pt x="260" y="16"/>
                    <a:pt x="264" y="13"/>
                    <a:pt x="264" y="8"/>
                  </a:cubicBezTo>
                  <a:close/>
                  <a:moveTo>
                    <a:pt x="363" y="256"/>
                  </a:moveTo>
                  <a:cubicBezTo>
                    <a:pt x="363" y="243"/>
                    <a:pt x="352" y="232"/>
                    <a:pt x="338" y="232"/>
                  </a:cubicBezTo>
                  <a:cubicBezTo>
                    <a:pt x="325" y="232"/>
                    <a:pt x="314" y="243"/>
                    <a:pt x="314" y="256"/>
                  </a:cubicBezTo>
                  <a:cubicBezTo>
                    <a:pt x="314" y="270"/>
                    <a:pt x="325" y="281"/>
                    <a:pt x="338" y="281"/>
                  </a:cubicBezTo>
                  <a:cubicBezTo>
                    <a:pt x="352" y="281"/>
                    <a:pt x="363" y="270"/>
                    <a:pt x="363" y="256"/>
                  </a:cubicBezTo>
                  <a:close/>
                  <a:moveTo>
                    <a:pt x="421" y="256"/>
                  </a:moveTo>
                  <a:cubicBezTo>
                    <a:pt x="421" y="247"/>
                    <a:pt x="413" y="239"/>
                    <a:pt x="404" y="239"/>
                  </a:cubicBezTo>
                  <a:cubicBezTo>
                    <a:pt x="394" y="239"/>
                    <a:pt x="387" y="247"/>
                    <a:pt x="387" y="256"/>
                  </a:cubicBezTo>
                  <a:cubicBezTo>
                    <a:pt x="387" y="266"/>
                    <a:pt x="394" y="274"/>
                    <a:pt x="404" y="274"/>
                  </a:cubicBezTo>
                  <a:cubicBezTo>
                    <a:pt x="413" y="274"/>
                    <a:pt x="421" y="266"/>
                    <a:pt x="421" y="256"/>
                  </a:cubicBezTo>
                  <a:close/>
                  <a:moveTo>
                    <a:pt x="469" y="256"/>
                  </a:moveTo>
                  <a:cubicBezTo>
                    <a:pt x="469" y="250"/>
                    <a:pt x="464" y="244"/>
                    <a:pt x="457" y="244"/>
                  </a:cubicBezTo>
                  <a:cubicBezTo>
                    <a:pt x="451" y="244"/>
                    <a:pt x="445" y="250"/>
                    <a:pt x="445" y="256"/>
                  </a:cubicBezTo>
                  <a:cubicBezTo>
                    <a:pt x="445" y="263"/>
                    <a:pt x="451" y="268"/>
                    <a:pt x="457" y="268"/>
                  </a:cubicBezTo>
                  <a:cubicBezTo>
                    <a:pt x="464" y="268"/>
                    <a:pt x="469" y="263"/>
                    <a:pt x="469" y="256"/>
                  </a:cubicBezTo>
                  <a:close/>
                  <a:moveTo>
                    <a:pt x="512" y="256"/>
                  </a:moveTo>
                  <a:cubicBezTo>
                    <a:pt x="512" y="252"/>
                    <a:pt x="508" y="248"/>
                    <a:pt x="504" y="248"/>
                  </a:cubicBezTo>
                  <a:cubicBezTo>
                    <a:pt x="500" y="248"/>
                    <a:pt x="496" y="252"/>
                    <a:pt x="496" y="256"/>
                  </a:cubicBezTo>
                  <a:cubicBezTo>
                    <a:pt x="496" y="261"/>
                    <a:pt x="500" y="264"/>
                    <a:pt x="504" y="264"/>
                  </a:cubicBezTo>
                  <a:cubicBezTo>
                    <a:pt x="508" y="264"/>
                    <a:pt x="512" y="261"/>
                    <a:pt x="512" y="256"/>
                  </a:cubicBezTo>
                  <a:close/>
                  <a:moveTo>
                    <a:pt x="280" y="339"/>
                  </a:moveTo>
                  <a:cubicBezTo>
                    <a:pt x="280" y="325"/>
                    <a:pt x="269" y="314"/>
                    <a:pt x="256" y="314"/>
                  </a:cubicBezTo>
                  <a:cubicBezTo>
                    <a:pt x="243" y="314"/>
                    <a:pt x="232" y="325"/>
                    <a:pt x="232" y="339"/>
                  </a:cubicBezTo>
                  <a:cubicBezTo>
                    <a:pt x="232" y="352"/>
                    <a:pt x="243" y="363"/>
                    <a:pt x="256" y="363"/>
                  </a:cubicBezTo>
                  <a:cubicBezTo>
                    <a:pt x="269" y="363"/>
                    <a:pt x="280" y="352"/>
                    <a:pt x="280" y="339"/>
                  </a:cubicBezTo>
                  <a:close/>
                  <a:moveTo>
                    <a:pt x="273" y="404"/>
                  </a:moveTo>
                  <a:cubicBezTo>
                    <a:pt x="273" y="395"/>
                    <a:pt x="265" y="387"/>
                    <a:pt x="256" y="387"/>
                  </a:cubicBezTo>
                  <a:cubicBezTo>
                    <a:pt x="246" y="387"/>
                    <a:pt x="239" y="395"/>
                    <a:pt x="239" y="404"/>
                  </a:cubicBezTo>
                  <a:cubicBezTo>
                    <a:pt x="239" y="414"/>
                    <a:pt x="246" y="421"/>
                    <a:pt x="256" y="421"/>
                  </a:cubicBezTo>
                  <a:cubicBezTo>
                    <a:pt x="265" y="421"/>
                    <a:pt x="273" y="414"/>
                    <a:pt x="273" y="404"/>
                  </a:cubicBezTo>
                  <a:close/>
                  <a:moveTo>
                    <a:pt x="268" y="457"/>
                  </a:moveTo>
                  <a:cubicBezTo>
                    <a:pt x="268" y="451"/>
                    <a:pt x="263" y="446"/>
                    <a:pt x="256" y="446"/>
                  </a:cubicBezTo>
                  <a:cubicBezTo>
                    <a:pt x="249" y="446"/>
                    <a:pt x="244" y="451"/>
                    <a:pt x="244" y="457"/>
                  </a:cubicBezTo>
                  <a:cubicBezTo>
                    <a:pt x="244" y="464"/>
                    <a:pt x="249" y="469"/>
                    <a:pt x="256" y="469"/>
                  </a:cubicBezTo>
                  <a:cubicBezTo>
                    <a:pt x="263" y="469"/>
                    <a:pt x="268" y="464"/>
                    <a:pt x="268" y="457"/>
                  </a:cubicBezTo>
                  <a:close/>
                  <a:moveTo>
                    <a:pt x="264" y="504"/>
                  </a:moveTo>
                  <a:cubicBezTo>
                    <a:pt x="264" y="500"/>
                    <a:pt x="260" y="496"/>
                    <a:pt x="256" y="496"/>
                  </a:cubicBezTo>
                  <a:cubicBezTo>
                    <a:pt x="252" y="496"/>
                    <a:pt x="248" y="500"/>
                    <a:pt x="248" y="504"/>
                  </a:cubicBezTo>
                  <a:cubicBezTo>
                    <a:pt x="248" y="509"/>
                    <a:pt x="252" y="512"/>
                    <a:pt x="256" y="512"/>
                  </a:cubicBezTo>
                  <a:cubicBezTo>
                    <a:pt x="260" y="512"/>
                    <a:pt x="264" y="509"/>
                    <a:pt x="264" y="504"/>
                  </a:cubicBezTo>
                  <a:close/>
                  <a:moveTo>
                    <a:pt x="198" y="256"/>
                  </a:moveTo>
                  <a:cubicBezTo>
                    <a:pt x="198" y="243"/>
                    <a:pt x="187" y="232"/>
                    <a:pt x="174" y="232"/>
                  </a:cubicBezTo>
                  <a:cubicBezTo>
                    <a:pt x="160" y="232"/>
                    <a:pt x="149" y="243"/>
                    <a:pt x="149" y="256"/>
                  </a:cubicBezTo>
                  <a:cubicBezTo>
                    <a:pt x="149" y="270"/>
                    <a:pt x="160" y="281"/>
                    <a:pt x="174" y="281"/>
                  </a:cubicBezTo>
                  <a:cubicBezTo>
                    <a:pt x="187" y="281"/>
                    <a:pt x="198" y="270"/>
                    <a:pt x="198" y="256"/>
                  </a:cubicBezTo>
                  <a:close/>
                  <a:moveTo>
                    <a:pt x="126" y="256"/>
                  </a:moveTo>
                  <a:cubicBezTo>
                    <a:pt x="126" y="247"/>
                    <a:pt x="118" y="239"/>
                    <a:pt x="108" y="239"/>
                  </a:cubicBezTo>
                  <a:cubicBezTo>
                    <a:pt x="99" y="239"/>
                    <a:pt x="91" y="247"/>
                    <a:pt x="91" y="256"/>
                  </a:cubicBezTo>
                  <a:cubicBezTo>
                    <a:pt x="91" y="266"/>
                    <a:pt x="99" y="274"/>
                    <a:pt x="108" y="274"/>
                  </a:cubicBezTo>
                  <a:cubicBezTo>
                    <a:pt x="118" y="274"/>
                    <a:pt x="126" y="266"/>
                    <a:pt x="126" y="256"/>
                  </a:cubicBezTo>
                  <a:close/>
                  <a:moveTo>
                    <a:pt x="67" y="256"/>
                  </a:moveTo>
                  <a:cubicBezTo>
                    <a:pt x="67" y="250"/>
                    <a:pt x="62" y="244"/>
                    <a:pt x="55" y="244"/>
                  </a:cubicBezTo>
                  <a:cubicBezTo>
                    <a:pt x="48" y="244"/>
                    <a:pt x="43" y="250"/>
                    <a:pt x="43" y="256"/>
                  </a:cubicBezTo>
                  <a:cubicBezTo>
                    <a:pt x="43" y="263"/>
                    <a:pt x="48" y="268"/>
                    <a:pt x="55" y="268"/>
                  </a:cubicBezTo>
                  <a:cubicBezTo>
                    <a:pt x="62" y="268"/>
                    <a:pt x="67" y="263"/>
                    <a:pt x="67" y="256"/>
                  </a:cubicBezTo>
                  <a:close/>
                  <a:moveTo>
                    <a:pt x="16" y="256"/>
                  </a:moveTo>
                  <a:cubicBezTo>
                    <a:pt x="16" y="252"/>
                    <a:pt x="12" y="248"/>
                    <a:pt x="8" y="248"/>
                  </a:cubicBezTo>
                  <a:cubicBezTo>
                    <a:pt x="4" y="248"/>
                    <a:pt x="0" y="252"/>
                    <a:pt x="0" y="256"/>
                  </a:cubicBezTo>
                  <a:cubicBezTo>
                    <a:pt x="0" y="261"/>
                    <a:pt x="4" y="264"/>
                    <a:pt x="8" y="264"/>
                  </a:cubicBezTo>
                  <a:cubicBezTo>
                    <a:pt x="12" y="264"/>
                    <a:pt x="16" y="261"/>
                    <a:pt x="16" y="256"/>
                  </a:cubicBezTo>
                  <a:close/>
                  <a:moveTo>
                    <a:pt x="331" y="215"/>
                  </a:moveTo>
                  <a:cubicBezTo>
                    <a:pt x="336" y="211"/>
                    <a:pt x="338" y="205"/>
                    <a:pt x="338" y="198"/>
                  </a:cubicBezTo>
                  <a:cubicBezTo>
                    <a:pt x="338" y="192"/>
                    <a:pt x="336" y="186"/>
                    <a:pt x="331" y="181"/>
                  </a:cubicBezTo>
                  <a:cubicBezTo>
                    <a:pt x="327" y="176"/>
                    <a:pt x="321" y="174"/>
                    <a:pt x="314" y="174"/>
                  </a:cubicBezTo>
                  <a:cubicBezTo>
                    <a:pt x="308" y="174"/>
                    <a:pt x="301" y="176"/>
                    <a:pt x="297" y="181"/>
                  </a:cubicBezTo>
                  <a:cubicBezTo>
                    <a:pt x="292" y="186"/>
                    <a:pt x="290" y="192"/>
                    <a:pt x="290" y="198"/>
                  </a:cubicBezTo>
                  <a:cubicBezTo>
                    <a:pt x="290" y="205"/>
                    <a:pt x="292" y="211"/>
                    <a:pt x="297" y="215"/>
                  </a:cubicBezTo>
                  <a:cubicBezTo>
                    <a:pt x="301" y="220"/>
                    <a:pt x="308" y="223"/>
                    <a:pt x="314" y="223"/>
                  </a:cubicBezTo>
                  <a:cubicBezTo>
                    <a:pt x="321" y="223"/>
                    <a:pt x="327" y="220"/>
                    <a:pt x="331" y="215"/>
                  </a:cubicBezTo>
                  <a:close/>
                  <a:moveTo>
                    <a:pt x="373" y="164"/>
                  </a:moveTo>
                  <a:cubicBezTo>
                    <a:pt x="379" y="157"/>
                    <a:pt x="379" y="146"/>
                    <a:pt x="373" y="140"/>
                  </a:cubicBezTo>
                  <a:cubicBezTo>
                    <a:pt x="369" y="136"/>
                    <a:pt x="365" y="135"/>
                    <a:pt x="360" y="135"/>
                  </a:cubicBezTo>
                  <a:cubicBezTo>
                    <a:pt x="356" y="135"/>
                    <a:pt x="351" y="136"/>
                    <a:pt x="348" y="140"/>
                  </a:cubicBezTo>
                  <a:cubicBezTo>
                    <a:pt x="345" y="143"/>
                    <a:pt x="343" y="147"/>
                    <a:pt x="343" y="152"/>
                  </a:cubicBezTo>
                  <a:cubicBezTo>
                    <a:pt x="343" y="156"/>
                    <a:pt x="345" y="161"/>
                    <a:pt x="348" y="164"/>
                  </a:cubicBezTo>
                  <a:cubicBezTo>
                    <a:pt x="351" y="167"/>
                    <a:pt x="356" y="169"/>
                    <a:pt x="360" y="169"/>
                  </a:cubicBezTo>
                  <a:cubicBezTo>
                    <a:pt x="365" y="169"/>
                    <a:pt x="369" y="167"/>
                    <a:pt x="373" y="164"/>
                  </a:cubicBezTo>
                  <a:close/>
                  <a:moveTo>
                    <a:pt x="407" y="123"/>
                  </a:moveTo>
                  <a:cubicBezTo>
                    <a:pt x="409" y="120"/>
                    <a:pt x="410" y="117"/>
                    <a:pt x="410" y="114"/>
                  </a:cubicBezTo>
                  <a:cubicBezTo>
                    <a:pt x="410" y="111"/>
                    <a:pt x="409" y="108"/>
                    <a:pt x="407" y="106"/>
                  </a:cubicBezTo>
                  <a:cubicBezTo>
                    <a:pt x="404" y="103"/>
                    <a:pt x="401" y="102"/>
                    <a:pt x="398" y="102"/>
                  </a:cubicBezTo>
                  <a:cubicBezTo>
                    <a:pt x="395" y="102"/>
                    <a:pt x="392" y="103"/>
                    <a:pt x="390" y="106"/>
                  </a:cubicBezTo>
                  <a:cubicBezTo>
                    <a:pt x="387" y="108"/>
                    <a:pt x="386" y="111"/>
                    <a:pt x="386" y="114"/>
                  </a:cubicBezTo>
                  <a:cubicBezTo>
                    <a:pt x="386" y="117"/>
                    <a:pt x="387" y="120"/>
                    <a:pt x="390" y="123"/>
                  </a:cubicBezTo>
                  <a:cubicBezTo>
                    <a:pt x="392" y="125"/>
                    <a:pt x="395" y="126"/>
                    <a:pt x="398" y="126"/>
                  </a:cubicBezTo>
                  <a:cubicBezTo>
                    <a:pt x="401" y="126"/>
                    <a:pt x="404" y="125"/>
                    <a:pt x="407" y="123"/>
                  </a:cubicBezTo>
                  <a:close/>
                  <a:moveTo>
                    <a:pt x="437" y="87"/>
                  </a:moveTo>
                  <a:cubicBezTo>
                    <a:pt x="440" y="84"/>
                    <a:pt x="440" y="79"/>
                    <a:pt x="437" y="75"/>
                  </a:cubicBezTo>
                  <a:cubicBezTo>
                    <a:pt x="434" y="72"/>
                    <a:pt x="429" y="72"/>
                    <a:pt x="426" y="75"/>
                  </a:cubicBezTo>
                  <a:cubicBezTo>
                    <a:pt x="423" y="79"/>
                    <a:pt x="423" y="84"/>
                    <a:pt x="426" y="87"/>
                  </a:cubicBezTo>
                  <a:cubicBezTo>
                    <a:pt x="427" y="88"/>
                    <a:pt x="429" y="89"/>
                    <a:pt x="431" y="89"/>
                  </a:cubicBezTo>
                  <a:cubicBezTo>
                    <a:pt x="433" y="89"/>
                    <a:pt x="435" y="88"/>
                    <a:pt x="437" y="87"/>
                  </a:cubicBezTo>
                  <a:close/>
                  <a:moveTo>
                    <a:pt x="331" y="332"/>
                  </a:moveTo>
                  <a:cubicBezTo>
                    <a:pt x="341" y="322"/>
                    <a:pt x="341" y="307"/>
                    <a:pt x="331" y="297"/>
                  </a:cubicBezTo>
                  <a:cubicBezTo>
                    <a:pt x="327" y="293"/>
                    <a:pt x="321" y="290"/>
                    <a:pt x="314" y="290"/>
                  </a:cubicBezTo>
                  <a:cubicBezTo>
                    <a:pt x="308" y="290"/>
                    <a:pt x="302" y="293"/>
                    <a:pt x="297" y="297"/>
                  </a:cubicBezTo>
                  <a:cubicBezTo>
                    <a:pt x="287" y="307"/>
                    <a:pt x="287" y="322"/>
                    <a:pt x="297" y="332"/>
                  </a:cubicBezTo>
                  <a:cubicBezTo>
                    <a:pt x="302" y="336"/>
                    <a:pt x="308" y="339"/>
                    <a:pt x="314" y="339"/>
                  </a:cubicBezTo>
                  <a:cubicBezTo>
                    <a:pt x="321" y="339"/>
                    <a:pt x="327" y="336"/>
                    <a:pt x="331" y="332"/>
                  </a:cubicBezTo>
                  <a:close/>
                  <a:moveTo>
                    <a:pt x="373" y="373"/>
                  </a:moveTo>
                  <a:cubicBezTo>
                    <a:pt x="379" y="366"/>
                    <a:pt x="379" y="355"/>
                    <a:pt x="373" y="349"/>
                  </a:cubicBezTo>
                  <a:cubicBezTo>
                    <a:pt x="369" y="346"/>
                    <a:pt x="365" y="344"/>
                    <a:pt x="360" y="344"/>
                  </a:cubicBezTo>
                  <a:cubicBezTo>
                    <a:pt x="356" y="344"/>
                    <a:pt x="352" y="346"/>
                    <a:pt x="348" y="349"/>
                  </a:cubicBezTo>
                  <a:cubicBezTo>
                    <a:pt x="345" y="352"/>
                    <a:pt x="343" y="356"/>
                    <a:pt x="343" y="361"/>
                  </a:cubicBezTo>
                  <a:cubicBezTo>
                    <a:pt x="343" y="366"/>
                    <a:pt x="345" y="370"/>
                    <a:pt x="348" y="373"/>
                  </a:cubicBezTo>
                  <a:cubicBezTo>
                    <a:pt x="352" y="376"/>
                    <a:pt x="356" y="378"/>
                    <a:pt x="360" y="378"/>
                  </a:cubicBezTo>
                  <a:cubicBezTo>
                    <a:pt x="365" y="378"/>
                    <a:pt x="369" y="376"/>
                    <a:pt x="373" y="373"/>
                  </a:cubicBezTo>
                  <a:close/>
                  <a:moveTo>
                    <a:pt x="407" y="407"/>
                  </a:moveTo>
                  <a:cubicBezTo>
                    <a:pt x="409" y="405"/>
                    <a:pt x="410" y="402"/>
                    <a:pt x="410" y="399"/>
                  </a:cubicBezTo>
                  <a:cubicBezTo>
                    <a:pt x="410" y="395"/>
                    <a:pt x="409" y="392"/>
                    <a:pt x="407" y="390"/>
                  </a:cubicBezTo>
                  <a:cubicBezTo>
                    <a:pt x="404" y="388"/>
                    <a:pt x="401" y="387"/>
                    <a:pt x="398" y="387"/>
                  </a:cubicBezTo>
                  <a:cubicBezTo>
                    <a:pt x="395" y="387"/>
                    <a:pt x="392" y="388"/>
                    <a:pt x="390" y="390"/>
                  </a:cubicBezTo>
                  <a:cubicBezTo>
                    <a:pt x="388" y="392"/>
                    <a:pt x="386" y="395"/>
                    <a:pt x="386" y="399"/>
                  </a:cubicBezTo>
                  <a:cubicBezTo>
                    <a:pt x="386" y="402"/>
                    <a:pt x="387" y="405"/>
                    <a:pt x="390" y="407"/>
                  </a:cubicBezTo>
                  <a:cubicBezTo>
                    <a:pt x="392" y="409"/>
                    <a:pt x="395" y="411"/>
                    <a:pt x="398" y="411"/>
                  </a:cubicBezTo>
                  <a:cubicBezTo>
                    <a:pt x="401" y="411"/>
                    <a:pt x="404" y="409"/>
                    <a:pt x="407" y="407"/>
                  </a:cubicBezTo>
                  <a:close/>
                  <a:moveTo>
                    <a:pt x="437" y="437"/>
                  </a:moveTo>
                  <a:cubicBezTo>
                    <a:pt x="439" y="436"/>
                    <a:pt x="439" y="434"/>
                    <a:pt x="439" y="432"/>
                  </a:cubicBezTo>
                  <a:cubicBezTo>
                    <a:pt x="439" y="430"/>
                    <a:pt x="438" y="428"/>
                    <a:pt x="437" y="426"/>
                  </a:cubicBezTo>
                  <a:cubicBezTo>
                    <a:pt x="434" y="423"/>
                    <a:pt x="429" y="423"/>
                    <a:pt x="426" y="426"/>
                  </a:cubicBezTo>
                  <a:cubicBezTo>
                    <a:pt x="424" y="428"/>
                    <a:pt x="423" y="430"/>
                    <a:pt x="423" y="432"/>
                  </a:cubicBezTo>
                  <a:cubicBezTo>
                    <a:pt x="423" y="434"/>
                    <a:pt x="424" y="436"/>
                    <a:pt x="426" y="437"/>
                  </a:cubicBezTo>
                  <a:cubicBezTo>
                    <a:pt x="427" y="439"/>
                    <a:pt x="429" y="440"/>
                    <a:pt x="431" y="440"/>
                  </a:cubicBezTo>
                  <a:cubicBezTo>
                    <a:pt x="433" y="440"/>
                    <a:pt x="435" y="439"/>
                    <a:pt x="437" y="437"/>
                  </a:cubicBezTo>
                  <a:close/>
                  <a:moveTo>
                    <a:pt x="215" y="332"/>
                  </a:moveTo>
                  <a:cubicBezTo>
                    <a:pt x="224" y="322"/>
                    <a:pt x="224" y="307"/>
                    <a:pt x="215" y="297"/>
                  </a:cubicBezTo>
                  <a:cubicBezTo>
                    <a:pt x="210" y="293"/>
                    <a:pt x="204" y="290"/>
                    <a:pt x="198" y="290"/>
                  </a:cubicBezTo>
                  <a:cubicBezTo>
                    <a:pt x="191" y="290"/>
                    <a:pt x="185" y="293"/>
                    <a:pt x="181" y="297"/>
                  </a:cubicBezTo>
                  <a:cubicBezTo>
                    <a:pt x="176" y="302"/>
                    <a:pt x="173" y="308"/>
                    <a:pt x="173" y="314"/>
                  </a:cubicBezTo>
                  <a:cubicBezTo>
                    <a:pt x="173" y="321"/>
                    <a:pt x="176" y="327"/>
                    <a:pt x="181" y="332"/>
                  </a:cubicBezTo>
                  <a:cubicBezTo>
                    <a:pt x="185" y="336"/>
                    <a:pt x="191" y="339"/>
                    <a:pt x="198" y="339"/>
                  </a:cubicBezTo>
                  <a:cubicBezTo>
                    <a:pt x="204" y="339"/>
                    <a:pt x="210" y="336"/>
                    <a:pt x="215" y="332"/>
                  </a:cubicBezTo>
                  <a:close/>
                  <a:moveTo>
                    <a:pt x="164" y="373"/>
                  </a:moveTo>
                  <a:cubicBezTo>
                    <a:pt x="167" y="370"/>
                    <a:pt x="169" y="365"/>
                    <a:pt x="169" y="361"/>
                  </a:cubicBezTo>
                  <a:cubicBezTo>
                    <a:pt x="169" y="356"/>
                    <a:pt x="167" y="352"/>
                    <a:pt x="164" y="349"/>
                  </a:cubicBezTo>
                  <a:cubicBezTo>
                    <a:pt x="160" y="345"/>
                    <a:pt x="156" y="344"/>
                    <a:pt x="151" y="344"/>
                  </a:cubicBezTo>
                  <a:cubicBezTo>
                    <a:pt x="147" y="344"/>
                    <a:pt x="142" y="345"/>
                    <a:pt x="139" y="349"/>
                  </a:cubicBezTo>
                  <a:cubicBezTo>
                    <a:pt x="132" y="355"/>
                    <a:pt x="132" y="366"/>
                    <a:pt x="139" y="373"/>
                  </a:cubicBezTo>
                  <a:cubicBezTo>
                    <a:pt x="142" y="376"/>
                    <a:pt x="147" y="378"/>
                    <a:pt x="151" y="378"/>
                  </a:cubicBezTo>
                  <a:cubicBezTo>
                    <a:pt x="156" y="378"/>
                    <a:pt x="160" y="376"/>
                    <a:pt x="164" y="373"/>
                  </a:cubicBezTo>
                  <a:close/>
                  <a:moveTo>
                    <a:pt x="122" y="407"/>
                  </a:moveTo>
                  <a:cubicBezTo>
                    <a:pt x="124" y="405"/>
                    <a:pt x="126" y="402"/>
                    <a:pt x="126" y="399"/>
                  </a:cubicBezTo>
                  <a:cubicBezTo>
                    <a:pt x="126" y="395"/>
                    <a:pt x="124" y="392"/>
                    <a:pt x="122" y="390"/>
                  </a:cubicBezTo>
                  <a:cubicBezTo>
                    <a:pt x="120" y="388"/>
                    <a:pt x="117" y="387"/>
                    <a:pt x="114" y="387"/>
                  </a:cubicBezTo>
                  <a:cubicBezTo>
                    <a:pt x="110" y="387"/>
                    <a:pt x="107" y="388"/>
                    <a:pt x="105" y="390"/>
                  </a:cubicBezTo>
                  <a:cubicBezTo>
                    <a:pt x="103" y="392"/>
                    <a:pt x="102" y="395"/>
                    <a:pt x="102" y="399"/>
                  </a:cubicBezTo>
                  <a:cubicBezTo>
                    <a:pt x="102" y="402"/>
                    <a:pt x="103" y="405"/>
                    <a:pt x="105" y="407"/>
                  </a:cubicBezTo>
                  <a:cubicBezTo>
                    <a:pt x="107" y="409"/>
                    <a:pt x="110" y="411"/>
                    <a:pt x="114" y="411"/>
                  </a:cubicBezTo>
                  <a:cubicBezTo>
                    <a:pt x="117" y="411"/>
                    <a:pt x="120" y="409"/>
                    <a:pt x="122" y="407"/>
                  </a:cubicBezTo>
                  <a:close/>
                  <a:moveTo>
                    <a:pt x="86" y="437"/>
                  </a:moveTo>
                  <a:cubicBezTo>
                    <a:pt x="88" y="436"/>
                    <a:pt x="88" y="434"/>
                    <a:pt x="88" y="432"/>
                  </a:cubicBezTo>
                  <a:cubicBezTo>
                    <a:pt x="88" y="430"/>
                    <a:pt x="88" y="428"/>
                    <a:pt x="86" y="426"/>
                  </a:cubicBezTo>
                  <a:cubicBezTo>
                    <a:pt x="83" y="423"/>
                    <a:pt x="78" y="423"/>
                    <a:pt x="75" y="426"/>
                  </a:cubicBezTo>
                  <a:cubicBezTo>
                    <a:pt x="72" y="429"/>
                    <a:pt x="72" y="434"/>
                    <a:pt x="75" y="437"/>
                  </a:cubicBezTo>
                  <a:cubicBezTo>
                    <a:pt x="76" y="439"/>
                    <a:pt x="78" y="440"/>
                    <a:pt x="81" y="440"/>
                  </a:cubicBezTo>
                  <a:cubicBezTo>
                    <a:pt x="83" y="440"/>
                    <a:pt x="85" y="439"/>
                    <a:pt x="86" y="437"/>
                  </a:cubicBezTo>
                  <a:close/>
                  <a:moveTo>
                    <a:pt x="215" y="216"/>
                  </a:moveTo>
                  <a:cubicBezTo>
                    <a:pt x="225" y="206"/>
                    <a:pt x="225" y="191"/>
                    <a:pt x="215" y="181"/>
                  </a:cubicBezTo>
                  <a:cubicBezTo>
                    <a:pt x="210" y="176"/>
                    <a:pt x="204" y="174"/>
                    <a:pt x="198" y="174"/>
                  </a:cubicBezTo>
                  <a:cubicBezTo>
                    <a:pt x="191" y="174"/>
                    <a:pt x="185" y="176"/>
                    <a:pt x="181" y="181"/>
                  </a:cubicBezTo>
                  <a:cubicBezTo>
                    <a:pt x="176" y="186"/>
                    <a:pt x="174" y="192"/>
                    <a:pt x="174" y="198"/>
                  </a:cubicBezTo>
                  <a:cubicBezTo>
                    <a:pt x="174" y="205"/>
                    <a:pt x="176" y="211"/>
                    <a:pt x="181" y="216"/>
                  </a:cubicBezTo>
                  <a:cubicBezTo>
                    <a:pt x="185" y="220"/>
                    <a:pt x="191" y="223"/>
                    <a:pt x="198" y="223"/>
                  </a:cubicBezTo>
                  <a:cubicBezTo>
                    <a:pt x="204" y="223"/>
                    <a:pt x="210" y="220"/>
                    <a:pt x="215" y="216"/>
                  </a:cubicBezTo>
                  <a:close/>
                  <a:moveTo>
                    <a:pt x="164" y="164"/>
                  </a:moveTo>
                  <a:cubicBezTo>
                    <a:pt x="167" y="161"/>
                    <a:pt x="169" y="157"/>
                    <a:pt x="169" y="152"/>
                  </a:cubicBezTo>
                  <a:cubicBezTo>
                    <a:pt x="169" y="147"/>
                    <a:pt x="167" y="143"/>
                    <a:pt x="164" y="140"/>
                  </a:cubicBezTo>
                  <a:cubicBezTo>
                    <a:pt x="160" y="137"/>
                    <a:pt x="156" y="135"/>
                    <a:pt x="151" y="135"/>
                  </a:cubicBezTo>
                  <a:cubicBezTo>
                    <a:pt x="147" y="135"/>
                    <a:pt x="143" y="137"/>
                    <a:pt x="139" y="140"/>
                  </a:cubicBezTo>
                  <a:cubicBezTo>
                    <a:pt x="136" y="143"/>
                    <a:pt x="134" y="147"/>
                    <a:pt x="134" y="152"/>
                  </a:cubicBezTo>
                  <a:cubicBezTo>
                    <a:pt x="134" y="157"/>
                    <a:pt x="136" y="161"/>
                    <a:pt x="139" y="164"/>
                  </a:cubicBezTo>
                  <a:cubicBezTo>
                    <a:pt x="143" y="167"/>
                    <a:pt x="147" y="169"/>
                    <a:pt x="151" y="169"/>
                  </a:cubicBezTo>
                  <a:cubicBezTo>
                    <a:pt x="156" y="169"/>
                    <a:pt x="160" y="167"/>
                    <a:pt x="164" y="164"/>
                  </a:cubicBezTo>
                  <a:close/>
                  <a:moveTo>
                    <a:pt x="122" y="123"/>
                  </a:moveTo>
                  <a:cubicBezTo>
                    <a:pt x="125" y="120"/>
                    <a:pt x="126" y="117"/>
                    <a:pt x="126" y="114"/>
                  </a:cubicBezTo>
                  <a:cubicBezTo>
                    <a:pt x="126" y="111"/>
                    <a:pt x="124" y="108"/>
                    <a:pt x="122" y="106"/>
                  </a:cubicBezTo>
                  <a:cubicBezTo>
                    <a:pt x="120" y="104"/>
                    <a:pt x="117" y="102"/>
                    <a:pt x="114" y="102"/>
                  </a:cubicBezTo>
                  <a:cubicBezTo>
                    <a:pt x="111" y="102"/>
                    <a:pt x="108" y="104"/>
                    <a:pt x="105" y="106"/>
                  </a:cubicBezTo>
                  <a:cubicBezTo>
                    <a:pt x="101" y="110"/>
                    <a:pt x="101" y="118"/>
                    <a:pt x="105" y="123"/>
                  </a:cubicBezTo>
                  <a:cubicBezTo>
                    <a:pt x="108" y="125"/>
                    <a:pt x="111" y="126"/>
                    <a:pt x="114" y="126"/>
                  </a:cubicBezTo>
                  <a:cubicBezTo>
                    <a:pt x="117" y="126"/>
                    <a:pt x="120" y="125"/>
                    <a:pt x="122" y="123"/>
                  </a:cubicBezTo>
                  <a:close/>
                  <a:moveTo>
                    <a:pt x="86" y="87"/>
                  </a:moveTo>
                  <a:cubicBezTo>
                    <a:pt x="88" y="85"/>
                    <a:pt x="89" y="83"/>
                    <a:pt x="89" y="81"/>
                  </a:cubicBezTo>
                  <a:cubicBezTo>
                    <a:pt x="89" y="79"/>
                    <a:pt x="88" y="77"/>
                    <a:pt x="86" y="75"/>
                  </a:cubicBezTo>
                  <a:cubicBezTo>
                    <a:pt x="83" y="72"/>
                    <a:pt x="78" y="72"/>
                    <a:pt x="75" y="76"/>
                  </a:cubicBezTo>
                  <a:cubicBezTo>
                    <a:pt x="72" y="79"/>
                    <a:pt x="72" y="84"/>
                    <a:pt x="75" y="87"/>
                  </a:cubicBezTo>
                  <a:cubicBezTo>
                    <a:pt x="77" y="88"/>
                    <a:pt x="79" y="89"/>
                    <a:pt x="81" y="89"/>
                  </a:cubicBezTo>
                  <a:cubicBezTo>
                    <a:pt x="83" y="89"/>
                    <a:pt x="85" y="88"/>
                    <a:pt x="86" y="8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grpSp>
    </p:spTree>
    <p:extLst>
      <p:ext uri="{BB962C8B-B14F-4D97-AF65-F5344CB8AC3E}">
        <p14:creationId xmlns:p14="http://schemas.microsoft.com/office/powerpoint/2010/main" val="2107873922"/>
      </p:ext>
    </p:extLst>
  </p:cSld>
  <p:clrMapOvr>
    <a:masterClrMapping/>
  </p:clrMapOvr>
  <p:hf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Agilent 4:3 Divider Alt Image">
    <p:spTree>
      <p:nvGrpSpPr>
        <p:cNvPr id="1" name=""/>
        <p:cNvGrpSpPr/>
        <p:nvPr/>
      </p:nvGrpSpPr>
      <p:grpSpPr>
        <a:xfrm>
          <a:off x="0" y="0"/>
          <a:ext cx="0" cy="0"/>
          <a:chOff x="0" y="0"/>
          <a:chExt cx="0" cy="0"/>
        </a:xfrm>
      </p:grpSpPr>
      <p:sp>
        <p:nvSpPr>
          <p:cNvPr id="20" name="Rectangle 19"/>
          <p:cNvSpPr/>
          <p:nvPr/>
        </p:nvSpPr>
        <p:spPr>
          <a:xfrm>
            <a:off x="6405308" y="2752035"/>
            <a:ext cx="452627" cy="373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latin typeface="Arial" panose="020B0604020202020204" pitchFamily="34" charset="0"/>
            </a:endParaRPr>
          </a:p>
        </p:txBody>
      </p:sp>
      <p:sp>
        <p:nvSpPr>
          <p:cNvPr id="28" name="Picture Placeholder 2"/>
          <p:cNvSpPr>
            <a:spLocks noGrp="1"/>
          </p:cNvSpPr>
          <p:nvPr>
            <p:ph type="pic" sz="quarter" idx="16"/>
          </p:nvPr>
        </p:nvSpPr>
        <p:spPr>
          <a:xfrm>
            <a:off x="225261" y="2752035"/>
            <a:ext cx="6180046" cy="3733460"/>
          </a:xfrm>
        </p:spPr>
        <p:txBody>
          <a:bodyPr/>
          <a:lstStyle>
            <a:lvl1pPr>
              <a:defRPr/>
            </a:lvl1pPr>
          </a:lstStyle>
          <a:p>
            <a:r>
              <a:rPr lang="en-US"/>
              <a:t>Click icon to add picture</a:t>
            </a:r>
            <a:endParaRPr lang="en-US" dirty="0"/>
          </a:p>
        </p:txBody>
      </p:sp>
      <p:sp>
        <p:nvSpPr>
          <p:cNvPr id="13" name="Title 1"/>
          <p:cNvSpPr>
            <a:spLocks noGrp="1"/>
          </p:cNvSpPr>
          <p:nvPr>
            <p:ph type="title" hasCustomPrompt="1"/>
          </p:nvPr>
        </p:nvSpPr>
        <p:spPr>
          <a:xfrm>
            <a:off x="363825" y="386501"/>
            <a:ext cx="8399176" cy="1362075"/>
          </a:xfrm>
        </p:spPr>
        <p:txBody>
          <a:bodyPr anchor="b" anchorCtr="0">
            <a:noAutofit/>
          </a:bodyPr>
          <a:lstStyle>
            <a:lvl1pPr>
              <a:defRPr sz="2800" b="0" cap="none"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idx="1"/>
          </p:nvPr>
        </p:nvSpPr>
        <p:spPr>
          <a:xfrm>
            <a:off x="363825" y="1748574"/>
            <a:ext cx="8399176" cy="861496"/>
          </a:xfrm>
        </p:spPr>
        <p:txBody>
          <a:bodyPr>
            <a:normAutofit/>
          </a:bodyPr>
          <a:lstStyle>
            <a:lvl1pPr marL="0" indent="0">
              <a:buNone/>
              <a:defRPr sz="2600">
                <a:solidFill>
                  <a:schemeClr val="tx1"/>
                </a:solidFill>
                <a:latin typeface="Arial" panose="020B0604020202020204" pitchFamily="34" charset="0"/>
                <a:ea typeface="Roboto Light" panose="02000000000000000000" pitchFamily="2"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15" name="Date Placeholder 3"/>
          <p:cNvSpPr>
            <a:spLocks noGrp="1"/>
          </p:cNvSpPr>
          <p:nvPr>
            <p:ph type="dt" sz="half" idx="10"/>
          </p:nvPr>
        </p:nvSpPr>
        <p:spPr bwMode="gray">
          <a:xfrm>
            <a:off x="822960" y="6621625"/>
            <a:ext cx="795528" cy="118872"/>
          </a:xfrm>
        </p:spPr>
        <p:txBody>
          <a:bodyPr/>
          <a:lstStyle>
            <a:lvl1pPr algn="l">
              <a:defRPr sz="700">
                <a:solidFill>
                  <a:schemeClr val="tx2"/>
                </a:solidFill>
              </a:defRPr>
            </a:lvl1pPr>
          </a:lstStyle>
          <a:p>
            <a:r>
              <a:rPr lang="en-US"/>
              <a:t>April 2016</a:t>
            </a:r>
            <a:endParaRPr lang="en-US" dirty="0"/>
          </a:p>
        </p:txBody>
      </p:sp>
      <p:sp>
        <p:nvSpPr>
          <p:cNvPr id="16" name="Footer Placeholder 4"/>
          <p:cNvSpPr>
            <a:spLocks noGrp="1"/>
          </p:cNvSpPr>
          <p:nvPr>
            <p:ph type="ftr" sz="quarter" idx="11"/>
          </p:nvPr>
        </p:nvSpPr>
        <p:spPr bwMode="gray">
          <a:xfrm>
            <a:off x="1961388" y="6621625"/>
            <a:ext cx="3909060" cy="118872"/>
          </a:xfrm>
        </p:spPr>
        <p:txBody>
          <a:bodyPr/>
          <a:lstStyle>
            <a:lvl1pPr algn="l">
              <a:defRPr sz="700">
                <a:solidFill>
                  <a:schemeClr val="tx2"/>
                </a:solidFill>
              </a:defRPr>
            </a:lvl1pPr>
          </a:lstStyle>
          <a:p>
            <a:r>
              <a:rPr lang="en-US"/>
              <a:t>Company Profile</a:t>
            </a:r>
            <a:endParaRPr lang="en-US" dirty="0"/>
          </a:p>
        </p:txBody>
      </p:sp>
      <p:sp>
        <p:nvSpPr>
          <p:cNvPr id="17" name="Slide Number Placeholder 5"/>
          <p:cNvSpPr>
            <a:spLocks noGrp="1"/>
          </p:cNvSpPr>
          <p:nvPr>
            <p:ph type="sldNum" sz="quarter" idx="12"/>
          </p:nvPr>
        </p:nvSpPr>
        <p:spPr bwMode="gray">
          <a:xfrm>
            <a:off x="377190" y="6621625"/>
            <a:ext cx="397764" cy="118872"/>
          </a:xfrm>
        </p:spPr>
        <p:txBody>
          <a:bodyPr/>
          <a:lstStyle>
            <a:lvl1pPr>
              <a:defRPr sz="700" b="1" i="0">
                <a:solidFill>
                  <a:schemeClr val="tx2"/>
                </a:solidFill>
                <a:latin typeface="Arial" panose="020B0604020202020204" pitchFamily="34" charset="0"/>
                <a:ea typeface="Roboto" pitchFamily="2" charset="0"/>
                <a:cs typeface="Arial" panose="020B0604020202020204" pitchFamily="34" charset="0"/>
              </a:defRPr>
            </a:lvl1pPr>
          </a:lstStyle>
          <a:p>
            <a:fld id="{CBD803B2-A378-42BD-B5EC-F7748F169FE0}" type="slidenum">
              <a:rPr lang="en-US" smtClean="0"/>
              <a:pPr/>
              <a:t>‹#›</a:t>
            </a:fld>
            <a:endParaRPr lang="en-US" dirty="0"/>
          </a:p>
        </p:txBody>
      </p:sp>
      <p:sp>
        <p:nvSpPr>
          <p:cNvPr id="23" name="Rectangle 22"/>
          <p:cNvSpPr/>
          <p:nvPr/>
        </p:nvSpPr>
        <p:spPr>
          <a:xfrm>
            <a:off x="8001000" y="2752035"/>
            <a:ext cx="1143000" cy="3733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latin typeface="Arial" panose="020B0604020202020204" pitchFamily="34" charset="0"/>
            </a:endParaRPr>
          </a:p>
        </p:txBody>
      </p:sp>
      <p:sp>
        <p:nvSpPr>
          <p:cNvPr id="25" name="Rectangle 24"/>
          <p:cNvSpPr/>
          <p:nvPr/>
        </p:nvSpPr>
        <p:spPr>
          <a:xfrm>
            <a:off x="6857936" y="2752035"/>
            <a:ext cx="1143065" cy="37334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latin typeface="Arial" panose="020B0604020202020204" pitchFamily="34" charset="0"/>
            </a:endParaRPr>
          </a:p>
        </p:txBody>
      </p:sp>
      <p:sp>
        <p:nvSpPr>
          <p:cNvPr id="27" name="Rectangle 26"/>
          <p:cNvSpPr/>
          <p:nvPr/>
        </p:nvSpPr>
        <p:spPr>
          <a:xfrm>
            <a:off x="-1" y="2752035"/>
            <a:ext cx="225262" cy="3733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latin typeface="Arial" panose="020B0604020202020204" pitchFamily="34" charset="0"/>
            </a:endParaRPr>
          </a:p>
        </p:txBody>
      </p:sp>
      <p:grpSp>
        <p:nvGrpSpPr>
          <p:cNvPr id="26" name="Group 25"/>
          <p:cNvGrpSpPr/>
          <p:nvPr/>
        </p:nvGrpSpPr>
        <p:grpSpPr>
          <a:xfrm>
            <a:off x="8280347" y="6536967"/>
            <a:ext cx="682186" cy="285450"/>
            <a:chOff x="11078804" y="6536967"/>
            <a:chExt cx="682186" cy="285450"/>
          </a:xfrm>
        </p:grpSpPr>
        <p:sp>
          <p:nvSpPr>
            <p:cNvPr id="35" name="Freeform 5"/>
            <p:cNvSpPr>
              <a:spLocks noEditPoints="1"/>
            </p:cNvSpPr>
            <p:nvPr/>
          </p:nvSpPr>
          <p:spPr bwMode="auto">
            <a:xfrm>
              <a:off x="11388208" y="6627792"/>
              <a:ext cx="75355" cy="94817"/>
            </a:xfrm>
            <a:custGeom>
              <a:avLst/>
              <a:gdLst>
                <a:gd name="T0" fmla="*/ 93 w 151"/>
                <a:gd name="T1" fmla="*/ 118 h 190"/>
                <a:gd name="T2" fmla="*/ 56 w 151"/>
                <a:gd name="T3" fmla="*/ 118 h 190"/>
                <a:gd name="T4" fmla="*/ 74 w 151"/>
                <a:gd name="T5" fmla="*/ 37 h 190"/>
                <a:gd name="T6" fmla="*/ 75 w 151"/>
                <a:gd name="T7" fmla="*/ 37 h 190"/>
                <a:gd name="T8" fmla="*/ 93 w 151"/>
                <a:gd name="T9" fmla="*/ 118 h 190"/>
                <a:gd name="T10" fmla="*/ 38 w 151"/>
                <a:gd name="T11" fmla="*/ 190 h 190"/>
                <a:gd name="T12" fmla="*/ 49 w 151"/>
                <a:gd name="T13" fmla="*/ 149 h 190"/>
                <a:gd name="T14" fmla="*/ 102 w 151"/>
                <a:gd name="T15" fmla="*/ 149 h 190"/>
                <a:gd name="T16" fmla="*/ 111 w 151"/>
                <a:gd name="T17" fmla="*/ 190 h 190"/>
                <a:gd name="T18" fmla="*/ 151 w 151"/>
                <a:gd name="T19" fmla="*/ 190 h 190"/>
                <a:gd name="T20" fmla="*/ 102 w 151"/>
                <a:gd name="T21" fmla="*/ 0 h 190"/>
                <a:gd name="T22" fmla="*/ 51 w 151"/>
                <a:gd name="T23" fmla="*/ 0 h 190"/>
                <a:gd name="T24" fmla="*/ 0 w 151"/>
                <a:gd name="T25" fmla="*/ 190 h 190"/>
                <a:gd name="T26" fmla="*/ 38 w 151"/>
                <a:gd name="T27"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 h="190">
                  <a:moveTo>
                    <a:pt x="93" y="118"/>
                  </a:moveTo>
                  <a:lnTo>
                    <a:pt x="56" y="118"/>
                  </a:lnTo>
                  <a:lnTo>
                    <a:pt x="74" y="37"/>
                  </a:lnTo>
                  <a:lnTo>
                    <a:pt x="75" y="37"/>
                  </a:lnTo>
                  <a:lnTo>
                    <a:pt x="93" y="118"/>
                  </a:lnTo>
                  <a:close/>
                  <a:moveTo>
                    <a:pt x="38" y="190"/>
                  </a:moveTo>
                  <a:lnTo>
                    <a:pt x="49" y="149"/>
                  </a:lnTo>
                  <a:lnTo>
                    <a:pt x="102" y="149"/>
                  </a:lnTo>
                  <a:lnTo>
                    <a:pt x="111" y="190"/>
                  </a:lnTo>
                  <a:lnTo>
                    <a:pt x="151" y="190"/>
                  </a:lnTo>
                  <a:lnTo>
                    <a:pt x="102" y="0"/>
                  </a:lnTo>
                  <a:lnTo>
                    <a:pt x="51" y="0"/>
                  </a:lnTo>
                  <a:lnTo>
                    <a:pt x="0" y="190"/>
                  </a:lnTo>
                  <a:lnTo>
                    <a:pt x="38" y="190"/>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36" name="Freeform 6"/>
            <p:cNvSpPr>
              <a:spLocks noEditPoints="1"/>
            </p:cNvSpPr>
            <p:nvPr/>
          </p:nvSpPr>
          <p:spPr bwMode="auto">
            <a:xfrm>
              <a:off x="11469551" y="6655239"/>
              <a:ext cx="51401" cy="92821"/>
            </a:xfrm>
            <a:custGeom>
              <a:avLst/>
              <a:gdLst>
                <a:gd name="T0" fmla="*/ 34 w 96"/>
                <a:gd name="T1" fmla="*/ 65 h 167"/>
                <a:gd name="T2" fmla="*/ 49 w 96"/>
                <a:gd name="T3" fmla="*/ 20 h 167"/>
                <a:gd name="T4" fmla="*/ 62 w 96"/>
                <a:gd name="T5" fmla="*/ 61 h 167"/>
                <a:gd name="T6" fmla="*/ 49 w 96"/>
                <a:gd name="T7" fmla="*/ 99 h 167"/>
                <a:gd name="T8" fmla="*/ 34 w 96"/>
                <a:gd name="T9" fmla="*/ 65 h 167"/>
                <a:gd name="T10" fmla="*/ 64 w 96"/>
                <a:gd name="T11" fmla="*/ 2 h 167"/>
                <a:gd name="T12" fmla="*/ 64 w 96"/>
                <a:gd name="T13" fmla="*/ 16 h 167"/>
                <a:gd name="T14" fmla="*/ 63 w 96"/>
                <a:gd name="T15" fmla="*/ 16 h 167"/>
                <a:gd name="T16" fmla="*/ 37 w 96"/>
                <a:gd name="T17" fmla="*/ 0 h 167"/>
                <a:gd name="T18" fmla="*/ 2 w 96"/>
                <a:gd name="T19" fmla="*/ 59 h 167"/>
                <a:gd name="T20" fmla="*/ 37 w 96"/>
                <a:gd name="T21" fmla="*/ 120 h 167"/>
                <a:gd name="T22" fmla="*/ 62 w 96"/>
                <a:gd name="T23" fmla="*/ 106 h 167"/>
                <a:gd name="T24" fmla="*/ 62 w 96"/>
                <a:gd name="T25" fmla="*/ 106 h 167"/>
                <a:gd name="T26" fmla="*/ 62 w 96"/>
                <a:gd name="T27" fmla="*/ 129 h 167"/>
                <a:gd name="T28" fmla="*/ 50 w 96"/>
                <a:gd name="T29" fmla="*/ 148 h 167"/>
                <a:gd name="T30" fmla="*/ 39 w 96"/>
                <a:gd name="T31" fmla="*/ 144 h 167"/>
                <a:gd name="T32" fmla="*/ 36 w 96"/>
                <a:gd name="T33" fmla="*/ 132 h 167"/>
                <a:gd name="T34" fmla="*/ 4 w 96"/>
                <a:gd name="T35" fmla="*/ 132 h 167"/>
                <a:gd name="T36" fmla="*/ 50 w 96"/>
                <a:gd name="T37" fmla="*/ 167 h 167"/>
                <a:gd name="T38" fmla="*/ 95 w 96"/>
                <a:gd name="T39" fmla="*/ 126 h 167"/>
                <a:gd name="T40" fmla="*/ 95 w 96"/>
                <a:gd name="T41" fmla="*/ 2 h 167"/>
                <a:gd name="T42" fmla="*/ 64 w 96"/>
                <a:gd name="T43"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167">
                  <a:moveTo>
                    <a:pt x="34" y="65"/>
                  </a:moveTo>
                  <a:cubicBezTo>
                    <a:pt x="34" y="29"/>
                    <a:pt x="36" y="20"/>
                    <a:pt x="49" y="20"/>
                  </a:cubicBezTo>
                  <a:cubicBezTo>
                    <a:pt x="61" y="20"/>
                    <a:pt x="62" y="35"/>
                    <a:pt x="62" y="61"/>
                  </a:cubicBezTo>
                  <a:cubicBezTo>
                    <a:pt x="62" y="87"/>
                    <a:pt x="61" y="99"/>
                    <a:pt x="49" y="99"/>
                  </a:cubicBezTo>
                  <a:cubicBezTo>
                    <a:pt x="33" y="99"/>
                    <a:pt x="34" y="77"/>
                    <a:pt x="34" y="65"/>
                  </a:cubicBezTo>
                  <a:close/>
                  <a:moveTo>
                    <a:pt x="64" y="2"/>
                  </a:moveTo>
                  <a:cubicBezTo>
                    <a:pt x="64" y="16"/>
                    <a:pt x="64" y="16"/>
                    <a:pt x="64" y="16"/>
                  </a:cubicBezTo>
                  <a:cubicBezTo>
                    <a:pt x="63" y="16"/>
                    <a:pt x="63" y="16"/>
                    <a:pt x="63" y="16"/>
                  </a:cubicBezTo>
                  <a:cubicBezTo>
                    <a:pt x="59" y="5"/>
                    <a:pt x="49" y="0"/>
                    <a:pt x="37" y="0"/>
                  </a:cubicBezTo>
                  <a:cubicBezTo>
                    <a:pt x="2" y="0"/>
                    <a:pt x="2" y="33"/>
                    <a:pt x="2" y="59"/>
                  </a:cubicBezTo>
                  <a:cubicBezTo>
                    <a:pt x="2" y="86"/>
                    <a:pt x="0" y="120"/>
                    <a:pt x="37" y="120"/>
                  </a:cubicBezTo>
                  <a:cubicBezTo>
                    <a:pt x="47" y="120"/>
                    <a:pt x="57" y="115"/>
                    <a:pt x="62" y="106"/>
                  </a:cubicBezTo>
                  <a:cubicBezTo>
                    <a:pt x="62" y="106"/>
                    <a:pt x="62" y="106"/>
                    <a:pt x="62" y="106"/>
                  </a:cubicBezTo>
                  <a:cubicBezTo>
                    <a:pt x="62" y="129"/>
                    <a:pt x="62" y="129"/>
                    <a:pt x="62" y="129"/>
                  </a:cubicBezTo>
                  <a:cubicBezTo>
                    <a:pt x="62" y="141"/>
                    <a:pt x="58" y="148"/>
                    <a:pt x="50" y="148"/>
                  </a:cubicBezTo>
                  <a:cubicBezTo>
                    <a:pt x="45" y="148"/>
                    <a:pt x="41" y="147"/>
                    <a:pt x="39" y="144"/>
                  </a:cubicBezTo>
                  <a:cubicBezTo>
                    <a:pt x="37" y="141"/>
                    <a:pt x="36" y="137"/>
                    <a:pt x="36" y="132"/>
                  </a:cubicBezTo>
                  <a:cubicBezTo>
                    <a:pt x="4" y="132"/>
                    <a:pt x="4" y="132"/>
                    <a:pt x="4" y="132"/>
                  </a:cubicBezTo>
                  <a:cubicBezTo>
                    <a:pt x="4" y="161"/>
                    <a:pt x="26" y="167"/>
                    <a:pt x="50" y="167"/>
                  </a:cubicBezTo>
                  <a:cubicBezTo>
                    <a:pt x="96" y="167"/>
                    <a:pt x="95" y="134"/>
                    <a:pt x="95" y="126"/>
                  </a:cubicBezTo>
                  <a:cubicBezTo>
                    <a:pt x="95" y="2"/>
                    <a:pt x="95" y="2"/>
                    <a:pt x="95" y="2"/>
                  </a:cubicBezTo>
                  <a:lnTo>
                    <a:pt x="64" y="2"/>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37" name="Freeform 7"/>
            <p:cNvSpPr>
              <a:spLocks noEditPoints="1"/>
            </p:cNvSpPr>
            <p:nvPr/>
          </p:nvSpPr>
          <p:spPr bwMode="auto">
            <a:xfrm>
              <a:off x="11536423" y="6627792"/>
              <a:ext cx="17965" cy="94817"/>
            </a:xfrm>
            <a:custGeom>
              <a:avLst/>
              <a:gdLst>
                <a:gd name="T0" fmla="*/ 36 w 36"/>
                <a:gd name="T1" fmla="*/ 190 h 190"/>
                <a:gd name="T2" fmla="*/ 19 w 36"/>
                <a:gd name="T3" fmla="*/ 190 h 190"/>
                <a:gd name="T4" fmla="*/ 0 w 36"/>
                <a:gd name="T5" fmla="*/ 190 h 190"/>
                <a:gd name="T6" fmla="*/ 0 w 36"/>
                <a:gd name="T7" fmla="*/ 124 h 190"/>
                <a:gd name="T8" fmla="*/ 0 w 36"/>
                <a:gd name="T9" fmla="*/ 57 h 190"/>
                <a:gd name="T10" fmla="*/ 19 w 36"/>
                <a:gd name="T11" fmla="*/ 57 h 190"/>
                <a:gd name="T12" fmla="*/ 36 w 36"/>
                <a:gd name="T13" fmla="*/ 57 h 190"/>
                <a:gd name="T14" fmla="*/ 36 w 36"/>
                <a:gd name="T15" fmla="*/ 124 h 190"/>
                <a:gd name="T16" fmla="*/ 36 w 36"/>
                <a:gd name="T17" fmla="*/ 190 h 190"/>
                <a:gd name="T18" fmla="*/ 36 w 36"/>
                <a:gd name="T19" fmla="*/ 0 h 190"/>
                <a:gd name="T20" fmla="*/ 36 w 36"/>
                <a:gd name="T21" fmla="*/ 15 h 190"/>
                <a:gd name="T22" fmla="*/ 36 w 36"/>
                <a:gd name="T23" fmla="*/ 29 h 190"/>
                <a:gd name="T24" fmla="*/ 19 w 36"/>
                <a:gd name="T25" fmla="*/ 29 h 190"/>
                <a:gd name="T26" fmla="*/ 0 w 36"/>
                <a:gd name="T27" fmla="*/ 29 h 190"/>
                <a:gd name="T28" fmla="*/ 0 w 36"/>
                <a:gd name="T29" fmla="*/ 15 h 190"/>
                <a:gd name="T30" fmla="*/ 0 w 36"/>
                <a:gd name="T31" fmla="*/ 0 h 190"/>
                <a:gd name="T32" fmla="*/ 19 w 36"/>
                <a:gd name="T33" fmla="*/ 0 h 190"/>
                <a:gd name="T34" fmla="*/ 36 w 36"/>
                <a:gd name="T35"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190">
                  <a:moveTo>
                    <a:pt x="36" y="190"/>
                  </a:moveTo>
                  <a:lnTo>
                    <a:pt x="19" y="190"/>
                  </a:lnTo>
                  <a:lnTo>
                    <a:pt x="0" y="190"/>
                  </a:lnTo>
                  <a:lnTo>
                    <a:pt x="0" y="124"/>
                  </a:lnTo>
                  <a:lnTo>
                    <a:pt x="0" y="57"/>
                  </a:lnTo>
                  <a:lnTo>
                    <a:pt x="19" y="57"/>
                  </a:lnTo>
                  <a:lnTo>
                    <a:pt x="36" y="57"/>
                  </a:lnTo>
                  <a:lnTo>
                    <a:pt x="36" y="124"/>
                  </a:lnTo>
                  <a:lnTo>
                    <a:pt x="36" y="190"/>
                  </a:lnTo>
                  <a:close/>
                  <a:moveTo>
                    <a:pt x="36" y="0"/>
                  </a:moveTo>
                  <a:lnTo>
                    <a:pt x="36" y="15"/>
                  </a:lnTo>
                  <a:lnTo>
                    <a:pt x="36" y="29"/>
                  </a:lnTo>
                  <a:lnTo>
                    <a:pt x="19" y="29"/>
                  </a:lnTo>
                  <a:lnTo>
                    <a:pt x="0" y="29"/>
                  </a:lnTo>
                  <a:lnTo>
                    <a:pt x="0" y="15"/>
                  </a:lnTo>
                  <a:lnTo>
                    <a:pt x="0" y="0"/>
                  </a:lnTo>
                  <a:lnTo>
                    <a:pt x="19" y="0"/>
                  </a:lnTo>
                  <a:lnTo>
                    <a:pt x="36" y="0"/>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38" name="Freeform 8"/>
            <p:cNvSpPr>
              <a:spLocks/>
            </p:cNvSpPr>
            <p:nvPr/>
          </p:nvSpPr>
          <p:spPr bwMode="auto">
            <a:xfrm>
              <a:off x="11571854" y="6627792"/>
              <a:ext cx="17965" cy="94817"/>
            </a:xfrm>
            <a:custGeom>
              <a:avLst/>
              <a:gdLst>
                <a:gd name="T0" fmla="*/ 36 w 36"/>
                <a:gd name="T1" fmla="*/ 0 h 190"/>
                <a:gd name="T2" fmla="*/ 36 w 36"/>
                <a:gd name="T3" fmla="*/ 95 h 190"/>
                <a:gd name="T4" fmla="*/ 36 w 36"/>
                <a:gd name="T5" fmla="*/ 190 h 190"/>
                <a:gd name="T6" fmla="*/ 18 w 36"/>
                <a:gd name="T7" fmla="*/ 190 h 190"/>
                <a:gd name="T8" fmla="*/ 0 w 36"/>
                <a:gd name="T9" fmla="*/ 190 h 190"/>
                <a:gd name="T10" fmla="*/ 0 w 36"/>
                <a:gd name="T11" fmla="*/ 95 h 190"/>
                <a:gd name="T12" fmla="*/ 0 w 36"/>
                <a:gd name="T13" fmla="*/ 0 h 190"/>
                <a:gd name="T14" fmla="*/ 18 w 36"/>
                <a:gd name="T15" fmla="*/ 0 h 190"/>
                <a:gd name="T16" fmla="*/ 36 w 36"/>
                <a:gd name="T17"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90">
                  <a:moveTo>
                    <a:pt x="36" y="0"/>
                  </a:moveTo>
                  <a:lnTo>
                    <a:pt x="36" y="95"/>
                  </a:lnTo>
                  <a:lnTo>
                    <a:pt x="36" y="190"/>
                  </a:lnTo>
                  <a:lnTo>
                    <a:pt x="18" y="190"/>
                  </a:lnTo>
                  <a:lnTo>
                    <a:pt x="0" y="190"/>
                  </a:lnTo>
                  <a:lnTo>
                    <a:pt x="0" y="95"/>
                  </a:lnTo>
                  <a:lnTo>
                    <a:pt x="0" y="0"/>
                  </a:lnTo>
                  <a:lnTo>
                    <a:pt x="18" y="0"/>
                  </a:lnTo>
                  <a:lnTo>
                    <a:pt x="36" y="0"/>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39" name="Freeform 9"/>
            <p:cNvSpPr>
              <a:spLocks noEditPoints="1"/>
            </p:cNvSpPr>
            <p:nvPr/>
          </p:nvSpPr>
          <p:spPr bwMode="auto">
            <a:xfrm>
              <a:off x="11603294" y="6655239"/>
              <a:ext cx="52399" cy="68867"/>
            </a:xfrm>
            <a:custGeom>
              <a:avLst/>
              <a:gdLst>
                <a:gd name="T0" fmla="*/ 34 w 98"/>
                <a:gd name="T1" fmla="*/ 48 h 124"/>
                <a:gd name="T2" fmla="*/ 49 w 98"/>
                <a:gd name="T3" fmla="*/ 20 h 124"/>
                <a:gd name="T4" fmla="*/ 64 w 98"/>
                <a:gd name="T5" fmla="*/ 48 h 124"/>
                <a:gd name="T6" fmla="*/ 34 w 98"/>
                <a:gd name="T7" fmla="*/ 48 h 124"/>
                <a:gd name="T8" fmla="*/ 97 w 98"/>
                <a:gd name="T9" fmla="*/ 67 h 124"/>
                <a:gd name="T10" fmla="*/ 49 w 98"/>
                <a:gd name="T11" fmla="*/ 0 h 124"/>
                <a:gd name="T12" fmla="*/ 0 w 98"/>
                <a:gd name="T13" fmla="*/ 60 h 124"/>
                <a:gd name="T14" fmla="*/ 49 w 98"/>
                <a:gd name="T15" fmla="*/ 124 h 124"/>
                <a:gd name="T16" fmla="*/ 84 w 98"/>
                <a:gd name="T17" fmla="*/ 112 h 124"/>
                <a:gd name="T18" fmla="*/ 97 w 98"/>
                <a:gd name="T19" fmla="*/ 81 h 124"/>
                <a:gd name="T20" fmla="*/ 63 w 98"/>
                <a:gd name="T21" fmla="*/ 81 h 124"/>
                <a:gd name="T22" fmla="*/ 49 w 98"/>
                <a:gd name="T23" fmla="*/ 102 h 124"/>
                <a:gd name="T24" fmla="*/ 34 w 98"/>
                <a:gd name="T25" fmla="*/ 67 h 124"/>
                <a:gd name="T26" fmla="*/ 97 w 98"/>
                <a:gd name="T27" fmla="*/ 6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124">
                  <a:moveTo>
                    <a:pt x="34" y="48"/>
                  </a:moveTo>
                  <a:cubicBezTo>
                    <a:pt x="34" y="38"/>
                    <a:pt x="33" y="20"/>
                    <a:pt x="49" y="20"/>
                  </a:cubicBezTo>
                  <a:cubicBezTo>
                    <a:pt x="65" y="20"/>
                    <a:pt x="64" y="37"/>
                    <a:pt x="64" y="48"/>
                  </a:cubicBezTo>
                  <a:lnTo>
                    <a:pt x="34" y="48"/>
                  </a:lnTo>
                  <a:close/>
                  <a:moveTo>
                    <a:pt x="97" y="67"/>
                  </a:moveTo>
                  <a:cubicBezTo>
                    <a:pt x="98" y="29"/>
                    <a:pt x="93" y="0"/>
                    <a:pt x="49" y="0"/>
                  </a:cubicBezTo>
                  <a:cubicBezTo>
                    <a:pt x="5" y="0"/>
                    <a:pt x="0" y="28"/>
                    <a:pt x="0" y="60"/>
                  </a:cubicBezTo>
                  <a:cubicBezTo>
                    <a:pt x="0" y="97"/>
                    <a:pt x="6" y="124"/>
                    <a:pt x="49" y="124"/>
                  </a:cubicBezTo>
                  <a:cubicBezTo>
                    <a:pt x="64" y="124"/>
                    <a:pt x="76" y="119"/>
                    <a:pt x="84" y="112"/>
                  </a:cubicBezTo>
                  <a:cubicBezTo>
                    <a:pt x="92" y="105"/>
                    <a:pt x="96" y="94"/>
                    <a:pt x="97" y="81"/>
                  </a:cubicBezTo>
                  <a:cubicBezTo>
                    <a:pt x="63" y="81"/>
                    <a:pt x="63" y="81"/>
                    <a:pt x="63" y="81"/>
                  </a:cubicBezTo>
                  <a:cubicBezTo>
                    <a:pt x="63" y="91"/>
                    <a:pt x="61" y="102"/>
                    <a:pt x="49" y="102"/>
                  </a:cubicBezTo>
                  <a:cubicBezTo>
                    <a:pt x="34" y="102"/>
                    <a:pt x="34" y="81"/>
                    <a:pt x="34" y="67"/>
                  </a:cubicBezTo>
                  <a:lnTo>
                    <a:pt x="97" y="67"/>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40" name="Freeform 10"/>
            <p:cNvSpPr>
              <a:spLocks/>
            </p:cNvSpPr>
            <p:nvPr/>
          </p:nvSpPr>
          <p:spPr bwMode="auto">
            <a:xfrm>
              <a:off x="11668169" y="6655239"/>
              <a:ext cx="48906" cy="67370"/>
            </a:xfrm>
            <a:custGeom>
              <a:avLst/>
              <a:gdLst>
                <a:gd name="T0" fmla="*/ 33 w 91"/>
                <a:gd name="T1" fmla="*/ 14 h 121"/>
                <a:gd name="T2" fmla="*/ 33 w 91"/>
                <a:gd name="T3" fmla="*/ 14 h 121"/>
                <a:gd name="T4" fmla="*/ 45 w 91"/>
                <a:gd name="T5" fmla="*/ 3 h 121"/>
                <a:gd name="T6" fmla="*/ 62 w 91"/>
                <a:gd name="T7" fmla="*/ 0 h 121"/>
                <a:gd name="T8" fmla="*/ 91 w 91"/>
                <a:gd name="T9" fmla="*/ 26 h 121"/>
                <a:gd name="T10" fmla="*/ 91 w 91"/>
                <a:gd name="T11" fmla="*/ 121 h 121"/>
                <a:gd name="T12" fmla="*/ 58 w 91"/>
                <a:gd name="T13" fmla="*/ 121 h 121"/>
                <a:gd name="T14" fmla="*/ 58 w 91"/>
                <a:gd name="T15" fmla="*/ 39 h 121"/>
                <a:gd name="T16" fmla="*/ 45 w 91"/>
                <a:gd name="T17" fmla="*/ 20 h 121"/>
                <a:gd name="T18" fmla="*/ 33 w 91"/>
                <a:gd name="T19" fmla="*/ 39 h 121"/>
                <a:gd name="T20" fmla="*/ 33 w 91"/>
                <a:gd name="T21" fmla="*/ 121 h 121"/>
                <a:gd name="T22" fmla="*/ 0 w 91"/>
                <a:gd name="T23" fmla="*/ 121 h 121"/>
                <a:gd name="T24" fmla="*/ 0 w 91"/>
                <a:gd name="T25" fmla="*/ 2 h 121"/>
                <a:gd name="T26" fmla="*/ 33 w 91"/>
                <a:gd name="T27" fmla="*/ 2 h 121"/>
                <a:gd name="T28" fmla="*/ 33 w 91"/>
                <a:gd name="T29" fmla="*/ 1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121">
                  <a:moveTo>
                    <a:pt x="33" y="14"/>
                  </a:moveTo>
                  <a:cubicBezTo>
                    <a:pt x="33" y="14"/>
                    <a:pt x="33" y="14"/>
                    <a:pt x="33" y="14"/>
                  </a:cubicBezTo>
                  <a:cubicBezTo>
                    <a:pt x="37" y="9"/>
                    <a:pt x="41" y="5"/>
                    <a:pt x="45" y="3"/>
                  </a:cubicBezTo>
                  <a:cubicBezTo>
                    <a:pt x="50" y="1"/>
                    <a:pt x="55" y="0"/>
                    <a:pt x="62" y="0"/>
                  </a:cubicBezTo>
                  <a:cubicBezTo>
                    <a:pt x="77" y="0"/>
                    <a:pt x="91" y="9"/>
                    <a:pt x="91" y="26"/>
                  </a:cubicBezTo>
                  <a:cubicBezTo>
                    <a:pt x="91" y="121"/>
                    <a:pt x="91" y="121"/>
                    <a:pt x="91" y="121"/>
                  </a:cubicBezTo>
                  <a:cubicBezTo>
                    <a:pt x="58" y="121"/>
                    <a:pt x="58" y="121"/>
                    <a:pt x="58" y="121"/>
                  </a:cubicBezTo>
                  <a:cubicBezTo>
                    <a:pt x="58" y="39"/>
                    <a:pt x="58" y="39"/>
                    <a:pt x="58" y="39"/>
                  </a:cubicBezTo>
                  <a:cubicBezTo>
                    <a:pt x="58" y="29"/>
                    <a:pt x="56" y="20"/>
                    <a:pt x="45" y="20"/>
                  </a:cubicBezTo>
                  <a:cubicBezTo>
                    <a:pt x="35" y="20"/>
                    <a:pt x="33" y="29"/>
                    <a:pt x="33" y="39"/>
                  </a:cubicBezTo>
                  <a:cubicBezTo>
                    <a:pt x="33" y="121"/>
                    <a:pt x="33" y="121"/>
                    <a:pt x="33" y="121"/>
                  </a:cubicBezTo>
                  <a:cubicBezTo>
                    <a:pt x="0" y="121"/>
                    <a:pt x="0" y="121"/>
                    <a:pt x="0" y="121"/>
                  </a:cubicBezTo>
                  <a:cubicBezTo>
                    <a:pt x="0" y="2"/>
                    <a:pt x="0" y="2"/>
                    <a:pt x="0" y="2"/>
                  </a:cubicBezTo>
                  <a:cubicBezTo>
                    <a:pt x="33" y="2"/>
                    <a:pt x="33" y="2"/>
                    <a:pt x="33" y="2"/>
                  </a:cubicBezTo>
                  <a:lnTo>
                    <a:pt x="33" y="14"/>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41" name="Freeform 11"/>
            <p:cNvSpPr>
              <a:spLocks/>
            </p:cNvSpPr>
            <p:nvPr/>
          </p:nvSpPr>
          <p:spPr bwMode="auto">
            <a:xfrm>
              <a:off x="11726556" y="6637773"/>
              <a:ext cx="34434" cy="85336"/>
            </a:xfrm>
            <a:custGeom>
              <a:avLst/>
              <a:gdLst>
                <a:gd name="T0" fmla="*/ 0 w 64"/>
                <a:gd name="T1" fmla="*/ 33 h 153"/>
                <a:gd name="T2" fmla="*/ 13 w 64"/>
                <a:gd name="T3" fmla="*/ 33 h 153"/>
                <a:gd name="T4" fmla="*/ 13 w 64"/>
                <a:gd name="T5" fmla="*/ 14 h 153"/>
                <a:gd name="T6" fmla="*/ 46 w 64"/>
                <a:gd name="T7" fmla="*/ 0 h 153"/>
                <a:gd name="T8" fmla="*/ 46 w 64"/>
                <a:gd name="T9" fmla="*/ 33 h 153"/>
                <a:gd name="T10" fmla="*/ 64 w 64"/>
                <a:gd name="T11" fmla="*/ 33 h 153"/>
                <a:gd name="T12" fmla="*/ 64 w 64"/>
                <a:gd name="T13" fmla="*/ 54 h 153"/>
                <a:gd name="T14" fmla="*/ 46 w 64"/>
                <a:gd name="T15" fmla="*/ 54 h 153"/>
                <a:gd name="T16" fmla="*/ 46 w 64"/>
                <a:gd name="T17" fmla="*/ 117 h 153"/>
                <a:gd name="T18" fmla="*/ 57 w 64"/>
                <a:gd name="T19" fmla="*/ 132 h 153"/>
                <a:gd name="T20" fmla="*/ 63 w 64"/>
                <a:gd name="T21" fmla="*/ 132 h 153"/>
                <a:gd name="T22" fmla="*/ 63 w 64"/>
                <a:gd name="T23" fmla="*/ 152 h 153"/>
                <a:gd name="T24" fmla="*/ 46 w 64"/>
                <a:gd name="T25" fmla="*/ 153 h 153"/>
                <a:gd name="T26" fmla="*/ 13 w 64"/>
                <a:gd name="T27" fmla="*/ 127 h 153"/>
                <a:gd name="T28" fmla="*/ 13 w 64"/>
                <a:gd name="T29" fmla="*/ 54 h 153"/>
                <a:gd name="T30" fmla="*/ 0 w 64"/>
                <a:gd name="T31" fmla="*/ 54 h 153"/>
                <a:gd name="T32" fmla="*/ 0 w 64"/>
                <a:gd name="T33" fmla="*/ 3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153">
                  <a:moveTo>
                    <a:pt x="0" y="33"/>
                  </a:moveTo>
                  <a:cubicBezTo>
                    <a:pt x="13" y="33"/>
                    <a:pt x="13" y="33"/>
                    <a:pt x="13" y="33"/>
                  </a:cubicBezTo>
                  <a:cubicBezTo>
                    <a:pt x="13" y="14"/>
                    <a:pt x="13" y="14"/>
                    <a:pt x="13" y="14"/>
                  </a:cubicBezTo>
                  <a:cubicBezTo>
                    <a:pt x="46" y="0"/>
                    <a:pt x="46" y="0"/>
                    <a:pt x="46" y="0"/>
                  </a:cubicBezTo>
                  <a:cubicBezTo>
                    <a:pt x="46" y="33"/>
                    <a:pt x="46" y="33"/>
                    <a:pt x="46" y="33"/>
                  </a:cubicBezTo>
                  <a:cubicBezTo>
                    <a:pt x="64" y="33"/>
                    <a:pt x="64" y="33"/>
                    <a:pt x="64" y="33"/>
                  </a:cubicBezTo>
                  <a:cubicBezTo>
                    <a:pt x="64" y="54"/>
                    <a:pt x="64" y="54"/>
                    <a:pt x="64" y="54"/>
                  </a:cubicBezTo>
                  <a:cubicBezTo>
                    <a:pt x="46" y="54"/>
                    <a:pt x="46" y="54"/>
                    <a:pt x="46" y="54"/>
                  </a:cubicBezTo>
                  <a:cubicBezTo>
                    <a:pt x="46" y="117"/>
                    <a:pt x="46" y="117"/>
                    <a:pt x="46" y="117"/>
                  </a:cubicBezTo>
                  <a:cubicBezTo>
                    <a:pt x="46" y="126"/>
                    <a:pt x="46" y="132"/>
                    <a:pt x="57" y="132"/>
                  </a:cubicBezTo>
                  <a:cubicBezTo>
                    <a:pt x="59" y="132"/>
                    <a:pt x="61" y="132"/>
                    <a:pt x="63" y="132"/>
                  </a:cubicBezTo>
                  <a:cubicBezTo>
                    <a:pt x="63" y="152"/>
                    <a:pt x="63" y="152"/>
                    <a:pt x="63" y="152"/>
                  </a:cubicBezTo>
                  <a:cubicBezTo>
                    <a:pt x="58" y="153"/>
                    <a:pt x="54" y="153"/>
                    <a:pt x="46" y="153"/>
                  </a:cubicBezTo>
                  <a:cubicBezTo>
                    <a:pt x="17" y="153"/>
                    <a:pt x="13" y="134"/>
                    <a:pt x="13" y="127"/>
                  </a:cubicBezTo>
                  <a:cubicBezTo>
                    <a:pt x="13" y="54"/>
                    <a:pt x="13" y="54"/>
                    <a:pt x="13" y="54"/>
                  </a:cubicBezTo>
                  <a:cubicBezTo>
                    <a:pt x="0" y="54"/>
                    <a:pt x="0" y="54"/>
                    <a:pt x="0" y="54"/>
                  </a:cubicBezTo>
                  <a:lnTo>
                    <a:pt x="0" y="33"/>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2"/>
                </a:solidFill>
                <a:latin typeface="Arial" panose="020B0604020202020204" pitchFamily="34" charset="0"/>
              </a:endParaRPr>
            </a:p>
          </p:txBody>
        </p:sp>
        <p:sp>
          <p:nvSpPr>
            <p:cNvPr id="42" name="Freeform 12"/>
            <p:cNvSpPr>
              <a:spLocks noEditPoints="1"/>
            </p:cNvSpPr>
            <p:nvPr/>
          </p:nvSpPr>
          <p:spPr bwMode="auto">
            <a:xfrm>
              <a:off x="11078804" y="6536967"/>
              <a:ext cx="274970" cy="285450"/>
            </a:xfrm>
            <a:custGeom>
              <a:avLst/>
              <a:gdLst>
                <a:gd name="T0" fmla="*/ 280 w 512"/>
                <a:gd name="T1" fmla="*/ 174 h 512"/>
                <a:gd name="T2" fmla="*/ 239 w 512"/>
                <a:gd name="T3" fmla="*/ 108 h 512"/>
                <a:gd name="T4" fmla="*/ 256 w 512"/>
                <a:gd name="T5" fmla="*/ 43 h 512"/>
                <a:gd name="T6" fmla="*/ 264 w 512"/>
                <a:gd name="T7" fmla="*/ 8 h 512"/>
                <a:gd name="T8" fmla="*/ 264 w 512"/>
                <a:gd name="T9" fmla="*/ 8 h 512"/>
                <a:gd name="T10" fmla="*/ 338 w 512"/>
                <a:gd name="T11" fmla="*/ 281 h 512"/>
                <a:gd name="T12" fmla="*/ 387 w 512"/>
                <a:gd name="T13" fmla="*/ 256 h 512"/>
                <a:gd name="T14" fmla="*/ 457 w 512"/>
                <a:gd name="T15" fmla="*/ 244 h 512"/>
                <a:gd name="T16" fmla="*/ 512 w 512"/>
                <a:gd name="T17" fmla="*/ 256 h 512"/>
                <a:gd name="T18" fmla="*/ 512 w 512"/>
                <a:gd name="T19" fmla="*/ 256 h 512"/>
                <a:gd name="T20" fmla="*/ 256 w 512"/>
                <a:gd name="T21" fmla="*/ 363 h 512"/>
                <a:gd name="T22" fmla="*/ 239 w 512"/>
                <a:gd name="T23" fmla="*/ 404 h 512"/>
                <a:gd name="T24" fmla="*/ 256 w 512"/>
                <a:gd name="T25" fmla="*/ 446 h 512"/>
                <a:gd name="T26" fmla="*/ 264 w 512"/>
                <a:gd name="T27" fmla="*/ 504 h 512"/>
                <a:gd name="T28" fmla="*/ 264 w 512"/>
                <a:gd name="T29" fmla="*/ 504 h 512"/>
                <a:gd name="T30" fmla="*/ 174 w 512"/>
                <a:gd name="T31" fmla="*/ 281 h 512"/>
                <a:gd name="T32" fmla="*/ 91 w 512"/>
                <a:gd name="T33" fmla="*/ 256 h 512"/>
                <a:gd name="T34" fmla="*/ 55 w 512"/>
                <a:gd name="T35" fmla="*/ 244 h 512"/>
                <a:gd name="T36" fmla="*/ 16 w 512"/>
                <a:gd name="T37" fmla="*/ 256 h 512"/>
                <a:gd name="T38" fmla="*/ 16 w 512"/>
                <a:gd name="T39" fmla="*/ 256 h 512"/>
                <a:gd name="T40" fmla="*/ 314 w 512"/>
                <a:gd name="T41" fmla="*/ 174 h 512"/>
                <a:gd name="T42" fmla="*/ 314 w 512"/>
                <a:gd name="T43" fmla="*/ 223 h 512"/>
                <a:gd name="T44" fmla="*/ 360 w 512"/>
                <a:gd name="T45" fmla="*/ 135 h 512"/>
                <a:gd name="T46" fmla="*/ 360 w 512"/>
                <a:gd name="T47" fmla="*/ 169 h 512"/>
                <a:gd name="T48" fmla="*/ 407 w 512"/>
                <a:gd name="T49" fmla="*/ 106 h 512"/>
                <a:gd name="T50" fmla="*/ 390 w 512"/>
                <a:gd name="T51" fmla="*/ 123 h 512"/>
                <a:gd name="T52" fmla="*/ 437 w 512"/>
                <a:gd name="T53" fmla="*/ 75 h 512"/>
                <a:gd name="T54" fmla="*/ 437 w 512"/>
                <a:gd name="T55" fmla="*/ 87 h 512"/>
                <a:gd name="T56" fmla="*/ 297 w 512"/>
                <a:gd name="T57" fmla="*/ 297 h 512"/>
                <a:gd name="T58" fmla="*/ 373 w 512"/>
                <a:gd name="T59" fmla="*/ 373 h 512"/>
                <a:gd name="T60" fmla="*/ 343 w 512"/>
                <a:gd name="T61" fmla="*/ 361 h 512"/>
                <a:gd name="T62" fmla="*/ 407 w 512"/>
                <a:gd name="T63" fmla="*/ 407 h 512"/>
                <a:gd name="T64" fmla="*/ 390 w 512"/>
                <a:gd name="T65" fmla="*/ 390 h 512"/>
                <a:gd name="T66" fmla="*/ 407 w 512"/>
                <a:gd name="T67" fmla="*/ 407 h 512"/>
                <a:gd name="T68" fmla="*/ 426 w 512"/>
                <a:gd name="T69" fmla="*/ 426 h 512"/>
                <a:gd name="T70" fmla="*/ 437 w 512"/>
                <a:gd name="T71" fmla="*/ 437 h 512"/>
                <a:gd name="T72" fmla="*/ 181 w 512"/>
                <a:gd name="T73" fmla="*/ 297 h 512"/>
                <a:gd name="T74" fmla="*/ 215 w 512"/>
                <a:gd name="T75" fmla="*/ 332 h 512"/>
                <a:gd name="T76" fmla="*/ 151 w 512"/>
                <a:gd name="T77" fmla="*/ 344 h 512"/>
                <a:gd name="T78" fmla="*/ 164 w 512"/>
                <a:gd name="T79" fmla="*/ 373 h 512"/>
                <a:gd name="T80" fmla="*/ 114 w 512"/>
                <a:gd name="T81" fmla="*/ 387 h 512"/>
                <a:gd name="T82" fmla="*/ 114 w 512"/>
                <a:gd name="T83" fmla="*/ 411 h 512"/>
                <a:gd name="T84" fmla="*/ 86 w 512"/>
                <a:gd name="T85" fmla="*/ 426 h 512"/>
                <a:gd name="T86" fmla="*/ 86 w 512"/>
                <a:gd name="T87" fmla="*/ 437 h 512"/>
                <a:gd name="T88" fmla="*/ 181 w 512"/>
                <a:gd name="T89" fmla="*/ 181 h 512"/>
                <a:gd name="T90" fmla="*/ 215 w 512"/>
                <a:gd name="T91" fmla="*/ 216 h 512"/>
                <a:gd name="T92" fmla="*/ 151 w 512"/>
                <a:gd name="T93" fmla="*/ 135 h 512"/>
                <a:gd name="T94" fmla="*/ 151 w 512"/>
                <a:gd name="T95" fmla="*/ 169 h 512"/>
                <a:gd name="T96" fmla="*/ 122 w 512"/>
                <a:gd name="T97" fmla="*/ 106 h 512"/>
                <a:gd name="T98" fmla="*/ 114 w 512"/>
                <a:gd name="T99" fmla="*/ 126 h 512"/>
                <a:gd name="T100" fmla="*/ 86 w 512"/>
                <a:gd name="T101" fmla="*/ 75 h 512"/>
                <a:gd name="T102" fmla="*/ 86 w 512"/>
                <a:gd name="T103" fmla="*/ 8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256" y="198"/>
                  </a:moveTo>
                  <a:cubicBezTo>
                    <a:pt x="243" y="198"/>
                    <a:pt x="232" y="188"/>
                    <a:pt x="232" y="174"/>
                  </a:cubicBezTo>
                  <a:cubicBezTo>
                    <a:pt x="232" y="161"/>
                    <a:pt x="243" y="150"/>
                    <a:pt x="256" y="150"/>
                  </a:cubicBezTo>
                  <a:cubicBezTo>
                    <a:pt x="269" y="150"/>
                    <a:pt x="280" y="161"/>
                    <a:pt x="280" y="174"/>
                  </a:cubicBezTo>
                  <a:cubicBezTo>
                    <a:pt x="280" y="188"/>
                    <a:pt x="269" y="198"/>
                    <a:pt x="256" y="198"/>
                  </a:cubicBezTo>
                  <a:close/>
                  <a:moveTo>
                    <a:pt x="273" y="108"/>
                  </a:moveTo>
                  <a:cubicBezTo>
                    <a:pt x="273" y="99"/>
                    <a:pt x="265" y="91"/>
                    <a:pt x="256" y="91"/>
                  </a:cubicBezTo>
                  <a:cubicBezTo>
                    <a:pt x="246" y="91"/>
                    <a:pt x="239" y="99"/>
                    <a:pt x="239" y="108"/>
                  </a:cubicBezTo>
                  <a:cubicBezTo>
                    <a:pt x="239" y="118"/>
                    <a:pt x="246" y="126"/>
                    <a:pt x="256" y="126"/>
                  </a:cubicBezTo>
                  <a:cubicBezTo>
                    <a:pt x="265" y="126"/>
                    <a:pt x="273" y="118"/>
                    <a:pt x="273" y="108"/>
                  </a:cubicBezTo>
                  <a:close/>
                  <a:moveTo>
                    <a:pt x="268" y="55"/>
                  </a:moveTo>
                  <a:cubicBezTo>
                    <a:pt x="268" y="49"/>
                    <a:pt x="263" y="43"/>
                    <a:pt x="256" y="43"/>
                  </a:cubicBezTo>
                  <a:cubicBezTo>
                    <a:pt x="249" y="43"/>
                    <a:pt x="244" y="49"/>
                    <a:pt x="244" y="55"/>
                  </a:cubicBezTo>
                  <a:cubicBezTo>
                    <a:pt x="244" y="62"/>
                    <a:pt x="249" y="67"/>
                    <a:pt x="256" y="67"/>
                  </a:cubicBezTo>
                  <a:cubicBezTo>
                    <a:pt x="263" y="67"/>
                    <a:pt x="268" y="62"/>
                    <a:pt x="268" y="55"/>
                  </a:cubicBezTo>
                  <a:close/>
                  <a:moveTo>
                    <a:pt x="264" y="8"/>
                  </a:moveTo>
                  <a:cubicBezTo>
                    <a:pt x="264" y="4"/>
                    <a:pt x="260" y="0"/>
                    <a:pt x="256" y="0"/>
                  </a:cubicBezTo>
                  <a:cubicBezTo>
                    <a:pt x="252" y="0"/>
                    <a:pt x="248" y="4"/>
                    <a:pt x="248" y="8"/>
                  </a:cubicBezTo>
                  <a:cubicBezTo>
                    <a:pt x="248" y="13"/>
                    <a:pt x="252" y="16"/>
                    <a:pt x="256" y="16"/>
                  </a:cubicBezTo>
                  <a:cubicBezTo>
                    <a:pt x="260" y="16"/>
                    <a:pt x="264" y="13"/>
                    <a:pt x="264" y="8"/>
                  </a:cubicBezTo>
                  <a:close/>
                  <a:moveTo>
                    <a:pt x="363" y="256"/>
                  </a:moveTo>
                  <a:cubicBezTo>
                    <a:pt x="363" y="243"/>
                    <a:pt x="352" y="232"/>
                    <a:pt x="338" y="232"/>
                  </a:cubicBezTo>
                  <a:cubicBezTo>
                    <a:pt x="325" y="232"/>
                    <a:pt x="314" y="243"/>
                    <a:pt x="314" y="256"/>
                  </a:cubicBezTo>
                  <a:cubicBezTo>
                    <a:pt x="314" y="270"/>
                    <a:pt x="325" y="281"/>
                    <a:pt x="338" y="281"/>
                  </a:cubicBezTo>
                  <a:cubicBezTo>
                    <a:pt x="352" y="281"/>
                    <a:pt x="363" y="270"/>
                    <a:pt x="363" y="256"/>
                  </a:cubicBezTo>
                  <a:close/>
                  <a:moveTo>
                    <a:pt x="421" y="256"/>
                  </a:moveTo>
                  <a:cubicBezTo>
                    <a:pt x="421" y="247"/>
                    <a:pt x="413" y="239"/>
                    <a:pt x="404" y="239"/>
                  </a:cubicBezTo>
                  <a:cubicBezTo>
                    <a:pt x="394" y="239"/>
                    <a:pt x="387" y="247"/>
                    <a:pt x="387" y="256"/>
                  </a:cubicBezTo>
                  <a:cubicBezTo>
                    <a:pt x="387" y="266"/>
                    <a:pt x="394" y="274"/>
                    <a:pt x="404" y="274"/>
                  </a:cubicBezTo>
                  <a:cubicBezTo>
                    <a:pt x="413" y="274"/>
                    <a:pt x="421" y="266"/>
                    <a:pt x="421" y="256"/>
                  </a:cubicBezTo>
                  <a:close/>
                  <a:moveTo>
                    <a:pt x="469" y="256"/>
                  </a:moveTo>
                  <a:cubicBezTo>
                    <a:pt x="469" y="250"/>
                    <a:pt x="464" y="244"/>
                    <a:pt x="457" y="244"/>
                  </a:cubicBezTo>
                  <a:cubicBezTo>
                    <a:pt x="451" y="244"/>
                    <a:pt x="445" y="250"/>
                    <a:pt x="445" y="256"/>
                  </a:cubicBezTo>
                  <a:cubicBezTo>
                    <a:pt x="445" y="263"/>
                    <a:pt x="451" y="268"/>
                    <a:pt x="457" y="268"/>
                  </a:cubicBezTo>
                  <a:cubicBezTo>
                    <a:pt x="464" y="268"/>
                    <a:pt x="469" y="263"/>
                    <a:pt x="469" y="256"/>
                  </a:cubicBezTo>
                  <a:close/>
                  <a:moveTo>
                    <a:pt x="512" y="256"/>
                  </a:moveTo>
                  <a:cubicBezTo>
                    <a:pt x="512" y="252"/>
                    <a:pt x="508" y="248"/>
                    <a:pt x="504" y="248"/>
                  </a:cubicBezTo>
                  <a:cubicBezTo>
                    <a:pt x="500" y="248"/>
                    <a:pt x="496" y="252"/>
                    <a:pt x="496" y="256"/>
                  </a:cubicBezTo>
                  <a:cubicBezTo>
                    <a:pt x="496" y="261"/>
                    <a:pt x="500" y="264"/>
                    <a:pt x="504" y="264"/>
                  </a:cubicBezTo>
                  <a:cubicBezTo>
                    <a:pt x="508" y="264"/>
                    <a:pt x="512" y="261"/>
                    <a:pt x="512" y="256"/>
                  </a:cubicBezTo>
                  <a:close/>
                  <a:moveTo>
                    <a:pt x="280" y="339"/>
                  </a:moveTo>
                  <a:cubicBezTo>
                    <a:pt x="280" y="325"/>
                    <a:pt x="269" y="314"/>
                    <a:pt x="256" y="314"/>
                  </a:cubicBezTo>
                  <a:cubicBezTo>
                    <a:pt x="243" y="314"/>
                    <a:pt x="232" y="325"/>
                    <a:pt x="232" y="339"/>
                  </a:cubicBezTo>
                  <a:cubicBezTo>
                    <a:pt x="232" y="352"/>
                    <a:pt x="243" y="363"/>
                    <a:pt x="256" y="363"/>
                  </a:cubicBezTo>
                  <a:cubicBezTo>
                    <a:pt x="269" y="363"/>
                    <a:pt x="280" y="352"/>
                    <a:pt x="280" y="339"/>
                  </a:cubicBezTo>
                  <a:close/>
                  <a:moveTo>
                    <a:pt x="273" y="404"/>
                  </a:moveTo>
                  <a:cubicBezTo>
                    <a:pt x="273" y="395"/>
                    <a:pt x="265" y="387"/>
                    <a:pt x="256" y="387"/>
                  </a:cubicBezTo>
                  <a:cubicBezTo>
                    <a:pt x="246" y="387"/>
                    <a:pt x="239" y="395"/>
                    <a:pt x="239" y="404"/>
                  </a:cubicBezTo>
                  <a:cubicBezTo>
                    <a:pt x="239" y="414"/>
                    <a:pt x="246" y="421"/>
                    <a:pt x="256" y="421"/>
                  </a:cubicBezTo>
                  <a:cubicBezTo>
                    <a:pt x="265" y="421"/>
                    <a:pt x="273" y="414"/>
                    <a:pt x="273" y="404"/>
                  </a:cubicBezTo>
                  <a:close/>
                  <a:moveTo>
                    <a:pt x="268" y="457"/>
                  </a:moveTo>
                  <a:cubicBezTo>
                    <a:pt x="268" y="451"/>
                    <a:pt x="263" y="446"/>
                    <a:pt x="256" y="446"/>
                  </a:cubicBezTo>
                  <a:cubicBezTo>
                    <a:pt x="249" y="446"/>
                    <a:pt x="244" y="451"/>
                    <a:pt x="244" y="457"/>
                  </a:cubicBezTo>
                  <a:cubicBezTo>
                    <a:pt x="244" y="464"/>
                    <a:pt x="249" y="469"/>
                    <a:pt x="256" y="469"/>
                  </a:cubicBezTo>
                  <a:cubicBezTo>
                    <a:pt x="263" y="469"/>
                    <a:pt x="268" y="464"/>
                    <a:pt x="268" y="457"/>
                  </a:cubicBezTo>
                  <a:close/>
                  <a:moveTo>
                    <a:pt x="264" y="504"/>
                  </a:moveTo>
                  <a:cubicBezTo>
                    <a:pt x="264" y="500"/>
                    <a:pt x="260" y="496"/>
                    <a:pt x="256" y="496"/>
                  </a:cubicBezTo>
                  <a:cubicBezTo>
                    <a:pt x="252" y="496"/>
                    <a:pt x="248" y="500"/>
                    <a:pt x="248" y="504"/>
                  </a:cubicBezTo>
                  <a:cubicBezTo>
                    <a:pt x="248" y="509"/>
                    <a:pt x="252" y="512"/>
                    <a:pt x="256" y="512"/>
                  </a:cubicBezTo>
                  <a:cubicBezTo>
                    <a:pt x="260" y="512"/>
                    <a:pt x="264" y="509"/>
                    <a:pt x="264" y="504"/>
                  </a:cubicBezTo>
                  <a:close/>
                  <a:moveTo>
                    <a:pt x="198" y="256"/>
                  </a:moveTo>
                  <a:cubicBezTo>
                    <a:pt x="198" y="243"/>
                    <a:pt x="187" y="232"/>
                    <a:pt x="174" y="232"/>
                  </a:cubicBezTo>
                  <a:cubicBezTo>
                    <a:pt x="160" y="232"/>
                    <a:pt x="149" y="243"/>
                    <a:pt x="149" y="256"/>
                  </a:cubicBezTo>
                  <a:cubicBezTo>
                    <a:pt x="149" y="270"/>
                    <a:pt x="160" y="281"/>
                    <a:pt x="174" y="281"/>
                  </a:cubicBezTo>
                  <a:cubicBezTo>
                    <a:pt x="187" y="281"/>
                    <a:pt x="198" y="270"/>
                    <a:pt x="198" y="256"/>
                  </a:cubicBezTo>
                  <a:close/>
                  <a:moveTo>
                    <a:pt x="126" y="256"/>
                  </a:moveTo>
                  <a:cubicBezTo>
                    <a:pt x="126" y="247"/>
                    <a:pt x="118" y="239"/>
                    <a:pt x="108" y="239"/>
                  </a:cubicBezTo>
                  <a:cubicBezTo>
                    <a:pt x="99" y="239"/>
                    <a:pt x="91" y="247"/>
                    <a:pt x="91" y="256"/>
                  </a:cubicBezTo>
                  <a:cubicBezTo>
                    <a:pt x="91" y="266"/>
                    <a:pt x="99" y="274"/>
                    <a:pt x="108" y="274"/>
                  </a:cubicBezTo>
                  <a:cubicBezTo>
                    <a:pt x="118" y="274"/>
                    <a:pt x="126" y="266"/>
                    <a:pt x="126" y="256"/>
                  </a:cubicBezTo>
                  <a:close/>
                  <a:moveTo>
                    <a:pt x="67" y="256"/>
                  </a:moveTo>
                  <a:cubicBezTo>
                    <a:pt x="67" y="250"/>
                    <a:pt x="62" y="244"/>
                    <a:pt x="55" y="244"/>
                  </a:cubicBezTo>
                  <a:cubicBezTo>
                    <a:pt x="48" y="244"/>
                    <a:pt x="43" y="250"/>
                    <a:pt x="43" y="256"/>
                  </a:cubicBezTo>
                  <a:cubicBezTo>
                    <a:pt x="43" y="263"/>
                    <a:pt x="48" y="268"/>
                    <a:pt x="55" y="268"/>
                  </a:cubicBezTo>
                  <a:cubicBezTo>
                    <a:pt x="62" y="268"/>
                    <a:pt x="67" y="263"/>
                    <a:pt x="67" y="256"/>
                  </a:cubicBezTo>
                  <a:close/>
                  <a:moveTo>
                    <a:pt x="16" y="256"/>
                  </a:moveTo>
                  <a:cubicBezTo>
                    <a:pt x="16" y="252"/>
                    <a:pt x="12" y="248"/>
                    <a:pt x="8" y="248"/>
                  </a:cubicBezTo>
                  <a:cubicBezTo>
                    <a:pt x="4" y="248"/>
                    <a:pt x="0" y="252"/>
                    <a:pt x="0" y="256"/>
                  </a:cubicBezTo>
                  <a:cubicBezTo>
                    <a:pt x="0" y="261"/>
                    <a:pt x="4" y="264"/>
                    <a:pt x="8" y="264"/>
                  </a:cubicBezTo>
                  <a:cubicBezTo>
                    <a:pt x="12" y="264"/>
                    <a:pt x="16" y="261"/>
                    <a:pt x="16" y="256"/>
                  </a:cubicBezTo>
                  <a:close/>
                  <a:moveTo>
                    <a:pt x="331" y="215"/>
                  </a:moveTo>
                  <a:cubicBezTo>
                    <a:pt x="336" y="211"/>
                    <a:pt x="338" y="205"/>
                    <a:pt x="338" y="198"/>
                  </a:cubicBezTo>
                  <a:cubicBezTo>
                    <a:pt x="338" y="192"/>
                    <a:pt x="336" y="186"/>
                    <a:pt x="331" y="181"/>
                  </a:cubicBezTo>
                  <a:cubicBezTo>
                    <a:pt x="327" y="176"/>
                    <a:pt x="321" y="174"/>
                    <a:pt x="314" y="174"/>
                  </a:cubicBezTo>
                  <a:cubicBezTo>
                    <a:pt x="308" y="174"/>
                    <a:pt x="301" y="176"/>
                    <a:pt x="297" y="181"/>
                  </a:cubicBezTo>
                  <a:cubicBezTo>
                    <a:pt x="292" y="186"/>
                    <a:pt x="290" y="192"/>
                    <a:pt x="290" y="198"/>
                  </a:cubicBezTo>
                  <a:cubicBezTo>
                    <a:pt x="290" y="205"/>
                    <a:pt x="292" y="211"/>
                    <a:pt x="297" y="215"/>
                  </a:cubicBezTo>
                  <a:cubicBezTo>
                    <a:pt x="301" y="220"/>
                    <a:pt x="308" y="223"/>
                    <a:pt x="314" y="223"/>
                  </a:cubicBezTo>
                  <a:cubicBezTo>
                    <a:pt x="321" y="223"/>
                    <a:pt x="327" y="220"/>
                    <a:pt x="331" y="215"/>
                  </a:cubicBezTo>
                  <a:close/>
                  <a:moveTo>
                    <a:pt x="373" y="164"/>
                  </a:moveTo>
                  <a:cubicBezTo>
                    <a:pt x="379" y="157"/>
                    <a:pt x="379" y="146"/>
                    <a:pt x="373" y="140"/>
                  </a:cubicBezTo>
                  <a:cubicBezTo>
                    <a:pt x="369" y="136"/>
                    <a:pt x="365" y="135"/>
                    <a:pt x="360" y="135"/>
                  </a:cubicBezTo>
                  <a:cubicBezTo>
                    <a:pt x="356" y="135"/>
                    <a:pt x="351" y="136"/>
                    <a:pt x="348" y="140"/>
                  </a:cubicBezTo>
                  <a:cubicBezTo>
                    <a:pt x="345" y="143"/>
                    <a:pt x="343" y="147"/>
                    <a:pt x="343" y="152"/>
                  </a:cubicBezTo>
                  <a:cubicBezTo>
                    <a:pt x="343" y="156"/>
                    <a:pt x="345" y="161"/>
                    <a:pt x="348" y="164"/>
                  </a:cubicBezTo>
                  <a:cubicBezTo>
                    <a:pt x="351" y="167"/>
                    <a:pt x="356" y="169"/>
                    <a:pt x="360" y="169"/>
                  </a:cubicBezTo>
                  <a:cubicBezTo>
                    <a:pt x="365" y="169"/>
                    <a:pt x="369" y="167"/>
                    <a:pt x="373" y="164"/>
                  </a:cubicBezTo>
                  <a:close/>
                  <a:moveTo>
                    <a:pt x="407" y="123"/>
                  </a:moveTo>
                  <a:cubicBezTo>
                    <a:pt x="409" y="120"/>
                    <a:pt x="410" y="117"/>
                    <a:pt x="410" y="114"/>
                  </a:cubicBezTo>
                  <a:cubicBezTo>
                    <a:pt x="410" y="111"/>
                    <a:pt x="409" y="108"/>
                    <a:pt x="407" y="106"/>
                  </a:cubicBezTo>
                  <a:cubicBezTo>
                    <a:pt x="404" y="103"/>
                    <a:pt x="401" y="102"/>
                    <a:pt x="398" y="102"/>
                  </a:cubicBezTo>
                  <a:cubicBezTo>
                    <a:pt x="395" y="102"/>
                    <a:pt x="392" y="103"/>
                    <a:pt x="390" y="106"/>
                  </a:cubicBezTo>
                  <a:cubicBezTo>
                    <a:pt x="387" y="108"/>
                    <a:pt x="386" y="111"/>
                    <a:pt x="386" y="114"/>
                  </a:cubicBezTo>
                  <a:cubicBezTo>
                    <a:pt x="386" y="117"/>
                    <a:pt x="387" y="120"/>
                    <a:pt x="390" y="123"/>
                  </a:cubicBezTo>
                  <a:cubicBezTo>
                    <a:pt x="392" y="125"/>
                    <a:pt x="395" y="126"/>
                    <a:pt x="398" y="126"/>
                  </a:cubicBezTo>
                  <a:cubicBezTo>
                    <a:pt x="401" y="126"/>
                    <a:pt x="404" y="125"/>
                    <a:pt x="407" y="123"/>
                  </a:cubicBezTo>
                  <a:close/>
                  <a:moveTo>
                    <a:pt x="437" y="87"/>
                  </a:moveTo>
                  <a:cubicBezTo>
                    <a:pt x="440" y="84"/>
                    <a:pt x="440" y="79"/>
                    <a:pt x="437" y="75"/>
                  </a:cubicBezTo>
                  <a:cubicBezTo>
                    <a:pt x="434" y="72"/>
                    <a:pt x="429" y="72"/>
                    <a:pt x="426" y="75"/>
                  </a:cubicBezTo>
                  <a:cubicBezTo>
                    <a:pt x="423" y="79"/>
                    <a:pt x="423" y="84"/>
                    <a:pt x="426" y="87"/>
                  </a:cubicBezTo>
                  <a:cubicBezTo>
                    <a:pt x="427" y="88"/>
                    <a:pt x="429" y="89"/>
                    <a:pt x="431" y="89"/>
                  </a:cubicBezTo>
                  <a:cubicBezTo>
                    <a:pt x="433" y="89"/>
                    <a:pt x="435" y="88"/>
                    <a:pt x="437" y="87"/>
                  </a:cubicBezTo>
                  <a:close/>
                  <a:moveTo>
                    <a:pt x="331" y="332"/>
                  </a:moveTo>
                  <a:cubicBezTo>
                    <a:pt x="341" y="322"/>
                    <a:pt x="341" y="307"/>
                    <a:pt x="331" y="297"/>
                  </a:cubicBezTo>
                  <a:cubicBezTo>
                    <a:pt x="327" y="293"/>
                    <a:pt x="321" y="290"/>
                    <a:pt x="314" y="290"/>
                  </a:cubicBezTo>
                  <a:cubicBezTo>
                    <a:pt x="308" y="290"/>
                    <a:pt x="302" y="293"/>
                    <a:pt x="297" y="297"/>
                  </a:cubicBezTo>
                  <a:cubicBezTo>
                    <a:pt x="287" y="307"/>
                    <a:pt x="287" y="322"/>
                    <a:pt x="297" y="332"/>
                  </a:cubicBezTo>
                  <a:cubicBezTo>
                    <a:pt x="302" y="336"/>
                    <a:pt x="308" y="339"/>
                    <a:pt x="314" y="339"/>
                  </a:cubicBezTo>
                  <a:cubicBezTo>
                    <a:pt x="321" y="339"/>
                    <a:pt x="327" y="336"/>
                    <a:pt x="331" y="332"/>
                  </a:cubicBezTo>
                  <a:close/>
                  <a:moveTo>
                    <a:pt x="373" y="373"/>
                  </a:moveTo>
                  <a:cubicBezTo>
                    <a:pt x="379" y="366"/>
                    <a:pt x="379" y="355"/>
                    <a:pt x="373" y="349"/>
                  </a:cubicBezTo>
                  <a:cubicBezTo>
                    <a:pt x="369" y="346"/>
                    <a:pt x="365" y="344"/>
                    <a:pt x="360" y="344"/>
                  </a:cubicBezTo>
                  <a:cubicBezTo>
                    <a:pt x="356" y="344"/>
                    <a:pt x="352" y="346"/>
                    <a:pt x="348" y="349"/>
                  </a:cubicBezTo>
                  <a:cubicBezTo>
                    <a:pt x="345" y="352"/>
                    <a:pt x="343" y="356"/>
                    <a:pt x="343" y="361"/>
                  </a:cubicBezTo>
                  <a:cubicBezTo>
                    <a:pt x="343" y="366"/>
                    <a:pt x="345" y="370"/>
                    <a:pt x="348" y="373"/>
                  </a:cubicBezTo>
                  <a:cubicBezTo>
                    <a:pt x="352" y="376"/>
                    <a:pt x="356" y="378"/>
                    <a:pt x="360" y="378"/>
                  </a:cubicBezTo>
                  <a:cubicBezTo>
                    <a:pt x="365" y="378"/>
                    <a:pt x="369" y="376"/>
                    <a:pt x="373" y="373"/>
                  </a:cubicBezTo>
                  <a:close/>
                  <a:moveTo>
                    <a:pt x="407" y="407"/>
                  </a:moveTo>
                  <a:cubicBezTo>
                    <a:pt x="409" y="405"/>
                    <a:pt x="410" y="402"/>
                    <a:pt x="410" y="399"/>
                  </a:cubicBezTo>
                  <a:cubicBezTo>
                    <a:pt x="410" y="395"/>
                    <a:pt x="409" y="392"/>
                    <a:pt x="407" y="390"/>
                  </a:cubicBezTo>
                  <a:cubicBezTo>
                    <a:pt x="404" y="388"/>
                    <a:pt x="401" y="387"/>
                    <a:pt x="398" y="387"/>
                  </a:cubicBezTo>
                  <a:cubicBezTo>
                    <a:pt x="395" y="387"/>
                    <a:pt x="392" y="388"/>
                    <a:pt x="390" y="390"/>
                  </a:cubicBezTo>
                  <a:cubicBezTo>
                    <a:pt x="388" y="392"/>
                    <a:pt x="386" y="395"/>
                    <a:pt x="386" y="399"/>
                  </a:cubicBezTo>
                  <a:cubicBezTo>
                    <a:pt x="386" y="402"/>
                    <a:pt x="387" y="405"/>
                    <a:pt x="390" y="407"/>
                  </a:cubicBezTo>
                  <a:cubicBezTo>
                    <a:pt x="392" y="409"/>
                    <a:pt x="395" y="411"/>
                    <a:pt x="398" y="411"/>
                  </a:cubicBezTo>
                  <a:cubicBezTo>
                    <a:pt x="401" y="411"/>
                    <a:pt x="404" y="409"/>
                    <a:pt x="407" y="407"/>
                  </a:cubicBezTo>
                  <a:close/>
                  <a:moveTo>
                    <a:pt x="437" y="437"/>
                  </a:moveTo>
                  <a:cubicBezTo>
                    <a:pt x="439" y="436"/>
                    <a:pt x="439" y="434"/>
                    <a:pt x="439" y="432"/>
                  </a:cubicBezTo>
                  <a:cubicBezTo>
                    <a:pt x="439" y="430"/>
                    <a:pt x="438" y="428"/>
                    <a:pt x="437" y="426"/>
                  </a:cubicBezTo>
                  <a:cubicBezTo>
                    <a:pt x="434" y="423"/>
                    <a:pt x="429" y="423"/>
                    <a:pt x="426" y="426"/>
                  </a:cubicBezTo>
                  <a:cubicBezTo>
                    <a:pt x="424" y="428"/>
                    <a:pt x="423" y="430"/>
                    <a:pt x="423" y="432"/>
                  </a:cubicBezTo>
                  <a:cubicBezTo>
                    <a:pt x="423" y="434"/>
                    <a:pt x="424" y="436"/>
                    <a:pt x="426" y="437"/>
                  </a:cubicBezTo>
                  <a:cubicBezTo>
                    <a:pt x="427" y="439"/>
                    <a:pt x="429" y="440"/>
                    <a:pt x="431" y="440"/>
                  </a:cubicBezTo>
                  <a:cubicBezTo>
                    <a:pt x="433" y="440"/>
                    <a:pt x="435" y="439"/>
                    <a:pt x="437" y="437"/>
                  </a:cubicBezTo>
                  <a:close/>
                  <a:moveTo>
                    <a:pt x="215" y="332"/>
                  </a:moveTo>
                  <a:cubicBezTo>
                    <a:pt x="224" y="322"/>
                    <a:pt x="224" y="307"/>
                    <a:pt x="215" y="297"/>
                  </a:cubicBezTo>
                  <a:cubicBezTo>
                    <a:pt x="210" y="293"/>
                    <a:pt x="204" y="290"/>
                    <a:pt x="198" y="290"/>
                  </a:cubicBezTo>
                  <a:cubicBezTo>
                    <a:pt x="191" y="290"/>
                    <a:pt x="185" y="293"/>
                    <a:pt x="181" y="297"/>
                  </a:cubicBezTo>
                  <a:cubicBezTo>
                    <a:pt x="176" y="302"/>
                    <a:pt x="173" y="308"/>
                    <a:pt x="173" y="314"/>
                  </a:cubicBezTo>
                  <a:cubicBezTo>
                    <a:pt x="173" y="321"/>
                    <a:pt x="176" y="327"/>
                    <a:pt x="181" y="332"/>
                  </a:cubicBezTo>
                  <a:cubicBezTo>
                    <a:pt x="185" y="336"/>
                    <a:pt x="191" y="339"/>
                    <a:pt x="198" y="339"/>
                  </a:cubicBezTo>
                  <a:cubicBezTo>
                    <a:pt x="204" y="339"/>
                    <a:pt x="210" y="336"/>
                    <a:pt x="215" y="332"/>
                  </a:cubicBezTo>
                  <a:close/>
                  <a:moveTo>
                    <a:pt x="164" y="373"/>
                  </a:moveTo>
                  <a:cubicBezTo>
                    <a:pt x="167" y="370"/>
                    <a:pt x="169" y="365"/>
                    <a:pt x="169" y="361"/>
                  </a:cubicBezTo>
                  <a:cubicBezTo>
                    <a:pt x="169" y="356"/>
                    <a:pt x="167" y="352"/>
                    <a:pt x="164" y="349"/>
                  </a:cubicBezTo>
                  <a:cubicBezTo>
                    <a:pt x="160" y="345"/>
                    <a:pt x="156" y="344"/>
                    <a:pt x="151" y="344"/>
                  </a:cubicBezTo>
                  <a:cubicBezTo>
                    <a:pt x="147" y="344"/>
                    <a:pt x="142" y="345"/>
                    <a:pt x="139" y="349"/>
                  </a:cubicBezTo>
                  <a:cubicBezTo>
                    <a:pt x="132" y="355"/>
                    <a:pt x="132" y="366"/>
                    <a:pt x="139" y="373"/>
                  </a:cubicBezTo>
                  <a:cubicBezTo>
                    <a:pt x="142" y="376"/>
                    <a:pt x="147" y="378"/>
                    <a:pt x="151" y="378"/>
                  </a:cubicBezTo>
                  <a:cubicBezTo>
                    <a:pt x="156" y="378"/>
                    <a:pt x="160" y="376"/>
                    <a:pt x="164" y="373"/>
                  </a:cubicBezTo>
                  <a:close/>
                  <a:moveTo>
                    <a:pt x="122" y="407"/>
                  </a:moveTo>
                  <a:cubicBezTo>
                    <a:pt x="124" y="405"/>
                    <a:pt x="126" y="402"/>
                    <a:pt x="126" y="399"/>
                  </a:cubicBezTo>
                  <a:cubicBezTo>
                    <a:pt x="126" y="395"/>
                    <a:pt x="124" y="392"/>
                    <a:pt x="122" y="390"/>
                  </a:cubicBezTo>
                  <a:cubicBezTo>
                    <a:pt x="120" y="388"/>
                    <a:pt x="117" y="387"/>
                    <a:pt x="114" y="387"/>
                  </a:cubicBezTo>
                  <a:cubicBezTo>
                    <a:pt x="110" y="387"/>
                    <a:pt x="107" y="388"/>
                    <a:pt x="105" y="390"/>
                  </a:cubicBezTo>
                  <a:cubicBezTo>
                    <a:pt x="103" y="392"/>
                    <a:pt x="102" y="395"/>
                    <a:pt x="102" y="399"/>
                  </a:cubicBezTo>
                  <a:cubicBezTo>
                    <a:pt x="102" y="402"/>
                    <a:pt x="103" y="405"/>
                    <a:pt x="105" y="407"/>
                  </a:cubicBezTo>
                  <a:cubicBezTo>
                    <a:pt x="107" y="409"/>
                    <a:pt x="110" y="411"/>
                    <a:pt x="114" y="411"/>
                  </a:cubicBezTo>
                  <a:cubicBezTo>
                    <a:pt x="117" y="411"/>
                    <a:pt x="120" y="409"/>
                    <a:pt x="122" y="407"/>
                  </a:cubicBezTo>
                  <a:close/>
                  <a:moveTo>
                    <a:pt x="86" y="437"/>
                  </a:moveTo>
                  <a:cubicBezTo>
                    <a:pt x="88" y="436"/>
                    <a:pt x="88" y="434"/>
                    <a:pt x="88" y="432"/>
                  </a:cubicBezTo>
                  <a:cubicBezTo>
                    <a:pt x="88" y="430"/>
                    <a:pt x="88" y="428"/>
                    <a:pt x="86" y="426"/>
                  </a:cubicBezTo>
                  <a:cubicBezTo>
                    <a:pt x="83" y="423"/>
                    <a:pt x="78" y="423"/>
                    <a:pt x="75" y="426"/>
                  </a:cubicBezTo>
                  <a:cubicBezTo>
                    <a:pt x="72" y="429"/>
                    <a:pt x="72" y="434"/>
                    <a:pt x="75" y="437"/>
                  </a:cubicBezTo>
                  <a:cubicBezTo>
                    <a:pt x="76" y="439"/>
                    <a:pt x="78" y="440"/>
                    <a:pt x="81" y="440"/>
                  </a:cubicBezTo>
                  <a:cubicBezTo>
                    <a:pt x="83" y="440"/>
                    <a:pt x="85" y="439"/>
                    <a:pt x="86" y="437"/>
                  </a:cubicBezTo>
                  <a:close/>
                  <a:moveTo>
                    <a:pt x="215" y="216"/>
                  </a:moveTo>
                  <a:cubicBezTo>
                    <a:pt x="225" y="206"/>
                    <a:pt x="225" y="191"/>
                    <a:pt x="215" y="181"/>
                  </a:cubicBezTo>
                  <a:cubicBezTo>
                    <a:pt x="210" y="176"/>
                    <a:pt x="204" y="174"/>
                    <a:pt x="198" y="174"/>
                  </a:cubicBezTo>
                  <a:cubicBezTo>
                    <a:pt x="191" y="174"/>
                    <a:pt x="185" y="176"/>
                    <a:pt x="181" y="181"/>
                  </a:cubicBezTo>
                  <a:cubicBezTo>
                    <a:pt x="176" y="186"/>
                    <a:pt x="174" y="192"/>
                    <a:pt x="174" y="198"/>
                  </a:cubicBezTo>
                  <a:cubicBezTo>
                    <a:pt x="174" y="205"/>
                    <a:pt x="176" y="211"/>
                    <a:pt x="181" y="216"/>
                  </a:cubicBezTo>
                  <a:cubicBezTo>
                    <a:pt x="185" y="220"/>
                    <a:pt x="191" y="223"/>
                    <a:pt x="198" y="223"/>
                  </a:cubicBezTo>
                  <a:cubicBezTo>
                    <a:pt x="204" y="223"/>
                    <a:pt x="210" y="220"/>
                    <a:pt x="215" y="216"/>
                  </a:cubicBezTo>
                  <a:close/>
                  <a:moveTo>
                    <a:pt x="164" y="164"/>
                  </a:moveTo>
                  <a:cubicBezTo>
                    <a:pt x="167" y="161"/>
                    <a:pt x="169" y="157"/>
                    <a:pt x="169" y="152"/>
                  </a:cubicBezTo>
                  <a:cubicBezTo>
                    <a:pt x="169" y="147"/>
                    <a:pt x="167" y="143"/>
                    <a:pt x="164" y="140"/>
                  </a:cubicBezTo>
                  <a:cubicBezTo>
                    <a:pt x="160" y="137"/>
                    <a:pt x="156" y="135"/>
                    <a:pt x="151" y="135"/>
                  </a:cubicBezTo>
                  <a:cubicBezTo>
                    <a:pt x="147" y="135"/>
                    <a:pt x="143" y="137"/>
                    <a:pt x="139" y="140"/>
                  </a:cubicBezTo>
                  <a:cubicBezTo>
                    <a:pt x="136" y="143"/>
                    <a:pt x="134" y="147"/>
                    <a:pt x="134" y="152"/>
                  </a:cubicBezTo>
                  <a:cubicBezTo>
                    <a:pt x="134" y="157"/>
                    <a:pt x="136" y="161"/>
                    <a:pt x="139" y="164"/>
                  </a:cubicBezTo>
                  <a:cubicBezTo>
                    <a:pt x="143" y="167"/>
                    <a:pt x="147" y="169"/>
                    <a:pt x="151" y="169"/>
                  </a:cubicBezTo>
                  <a:cubicBezTo>
                    <a:pt x="156" y="169"/>
                    <a:pt x="160" y="167"/>
                    <a:pt x="164" y="164"/>
                  </a:cubicBezTo>
                  <a:close/>
                  <a:moveTo>
                    <a:pt x="122" y="123"/>
                  </a:moveTo>
                  <a:cubicBezTo>
                    <a:pt x="125" y="120"/>
                    <a:pt x="126" y="117"/>
                    <a:pt x="126" y="114"/>
                  </a:cubicBezTo>
                  <a:cubicBezTo>
                    <a:pt x="126" y="111"/>
                    <a:pt x="124" y="108"/>
                    <a:pt x="122" y="106"/>
                  </a:cubicBezTo>
                  <a:cubicBezTo>
                    <a:pt x="120" y="104"/>
                    <a:pt x="117" y="102"/>
                    <a:pt x="114" y="102"/>
                  </a:cubicBezTo>
                  <a:cubicBezTo>
                    <a:pt x="111" y="102"/>
                    <a:pt x="108" y="104"/>
                    <a:pt x="105" y="106"/>
                  </a:cubicBezTo>
                  <a:cubicBezTo>
                    <a:pt x="101" y="110"/>
                    <a:pt x="101" y="118"/>
                    <a:pt x="105" y="123"/>
                  </a:cubicBezTo>
                  <a:cubicBezTo>
                    <a:pt x="108" y="125"/>
                    <a:pt x="111" y="126"/>
                    <a:pt x="114" y="126"/>
                  </a:cubicBezTo>
                  <a:cubicBezTo>
                    <a:pt x="117" y="126"/>
                    <a:pt x="120" y="125"/>
                    <a:pt x="122" y="123"/>
                  </a:cubicBezTo>
                  <a:close/>
                  <a:moveTo>
                    <a:pt x="86" y="87"/>
                  </a:moveTo>
                  <a:cubicBezTo>
                    <a:pt x="88" y="85"/>
                    <a:pt x="89" y="83"/>
                    <a:pt x="89" y="81"/>
                  </a:cubicBezTo>
                  <a:cubicBezTo>
                    <a:pt x="89" y="79"/>
                    <a:pt x="88" y="77"/>
                    <a:pt x="86" y="75"/>
                  </a:cubicBezTo>
                  <a:cubicBezTo>
                    <a:pt x="83" y="72"/>
                    <a:pt x="78" y="72"/>
                    <a:pt x="75" y="76"/>
                  </a:cubicBezTo>
                  <a:cubicBezTo>
                    <a:pt x="72" y="79"/>
                    <a:pt x="72" y="84"/>
                    <a:pt x="75" y="87"/>
                  </a:cubicBezTo>
                  <a:cubicBezTo>
                    <a:pt x="77" y="88"/>
                    <a:pt x="79" y="89"/>
                    <a:pt x="81" y="89"/>
                  </a:cubicBezTo>
                  <a:cubicBezTo>
                    <a:pt x="83" y="89"/>
                    <a:pt x="85" y="88"/>
                    <a:pt x="86" y="8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grpSp>
    </p:spTree>
    <p:extLst>
      <p:ext uri="{BB962C8B-B14F-4D97-AF65-F5344CB8AC3E}">
        <p14:creationId xmlns:p14="http://schemas.microsoft.com/office/powerpoint/2010/main" val="96064109"/>
      </p:ext>
    </p:extLst>
  </p:cSld>
  <p:clrMapOvr>
    <a:masterClrMapping/>
  </p:clrMapOvr>
  <p:hf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Agilent 4:3 2-Co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77190" y="1287522"/>
            <a:ext cx="4120042" cy="4887306"/>
          </a:xfrm>
        </p:spPr>
        <p:txBody>
          <a:bodyPr/>
          <a:lstStyle>
            <a:lvl1pPr>
              <a:defRPr sz="1575">
                <a:latin typeface="Arial" panose="020B0604020202020204" pitchFamily="34" charset="0"/>
              </a:defRPr>
            </a:lvl1pPr>
            <a:lvl2pPr>
              <a:defRPr sz="1425">
                <a:latin typeface="Arial" panose="020B0604020202020204" pitchFamily="34" charset="0"/>
              </a:defRPr>
            </a:lvl2pPr>
            <a:lvl3pPr marL="346075" indent="-171450">
              <a:defRPr sz="1275">
                <a:latin typeface="Arial" panose="020B0604020202020204" pitchFamily="34" charset="0"/>
              </a:defRPr>
            </a:lvl3pPr>
            <a:lvl4pPr>
              <a:defRPr sz="1275">
                <a:latin typeface="Arial" panose="020B0604020202020204" pitchFamily="34" charset="0"/>
              </a:defRPr>
            </a:lvl4pPr>
            <a:lvl5pPr>
              <a:defRPr sz="1125">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7397" y="1287522"/>
            <a:ext cx="4118741" cy="4887306"/>
          </a:xfrm>
        </p:spPr>
        <p:txBody>
          <a:bodyPr/>
          <a:lstStyle>
            <a:lvl1pPr>
              <a:defRPr sz="1575">
                <a:latin typeface="Arial" panose="020B0604020202020204" pitchFamily="34" charset="0"/>
              </a:defRPr>
            </a:lvl1pPr>
            <a:lvl2pPr>
              <a:defRPr sz="1425">
                <a:latin typeface="Arial" panose="020B0604020202020204" pitchFamily="34" charset="0"/>
              </a:defRPr>
            </a:lvl2pPr>
            <a:lvl3pPr>
              <a:defRPr sz="1275">
                <a:latin typeface="Arial" panose="020B0604020202020204" pitchFamily="34" charset="0"/>
              </a:defRPr>
            </a:lvl3pPr>
            <a:lvl4pPr>
              <a:defRPr sz="1275">
                <a:latin typeface="Arial" panose="020B0604020202020204" pitchFamily="34" charset="0"/>
              </a:defRPr>
            </a:lvl4pPr>
            <a:lvl5pPr>
              <a:defRPr sz="1125">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sz="700"/>
            </a:lvl1pPr>
          </a:lstStyle>
          <a:p>
            <a:r>
              <a:rPr lang="en-US"/>
              <a:t>April 2016</a:t>
            </a:r>
            <a:endParaRPr lang="en-US" dirty="0"/>
          </a:p>
        </p:txBody>
      </p:sp>
      <p:sp>
        <p:nvSpPr>
          <p:cNvPr id="6" name="Footer Placeholder 5"/>
          <p:cNvSpPr>
            <a:spLocks noGrp="1"/>
          </p:cNvSpPr>
          <p:nvPr>
            <p:ph type="ftr" sz="quarter" idx="11"/>
          </p:nvPr>
        </p:nvSpPr>
        <p:spPr/>
        <p:txBody>
          <a:bodyPr/>
          <a:lstStyle>
            <a:lvl1pPr>
              <a:defRPr sz="700"/>
            </a:lvl1pPr>
          </a:lstStyle>
          <a:p>
            <a:r>
              <a:rPr lang="en-US"/>
              <a:t>Company Profile</a:t>
            </a:r>
            <a:endParaRPr lang="en-US" dirty="0"/>
          </a:p>
        </p:txBody>
      </p:sp>
      <p:sp>
        <p:nvSpPr>
          <p:cNvPr id="7" name="Slide Number Placeholder 6"/>
          <p:cNvSpPr>
            <a:spLocks noGrp="1"/>
          </p:cNvSpPr>
          <p:nvPr>
            <p:ph type="sldNum" sz="quarter" idx="12"/>
          </p:nvPr>
        </p:nvSpPr>
        <p:spPr/>
        <p:txBody>
          <a:bodyPr/>
          <a:lstStyle>
            <a:lvl1pPr>
              <a:defRPr sz="700"/>
            </a:lvl1pPr>
          </a:lstStyle>
          <a:p>
            <a:fld id="{CBD803B2-A378-42BD-B5EC-F7748F169FE0}" type="slidenum">
              <a:rPr lang="en-US" smtClean="0"/>
              <a:pPr/>
              <a:t>‹#›</a:t>
            </a:fld>
            <a:endParaRPr lang="en-US" dirty="0"/>
          </a:p>
        </p:txBody>
      </p:sp>
      <p:sp>
        <p:nvSpPr>
          <p:cNvPr id="8" name="Title 1"/>
          <p:cNvSpPr>
            <a:spLocks noGrp="1"/>
          </p:cNvSpPr>
          <p:nvPr>
            <p:ph type="title" hasCustomPrompt="1"/>
          </p:nvPr>
        </p:nvSpPr>
        <p:spPr>
          <a:xfrm>
            <a:off x="377190" y="246890"/>
            <a:ext cx="8398948" cy="926767"/>
          </a:xfrm>
        </p:spPr>
        <p:txBody>
          <a:bodyPr anchor="t" anchorCtr="0">
            <a:normAutofit/>
          </a:bodyPr>
          <a:lstStyle>
            <a:lvl1pPr>
              <a:defRPr sz="2800" b="0" i="0">
                <a:latin typeface="Arial" panose="020B0604020202020204" pitchFamily="34" charset="0"/>
                <a:ea typeface="Roboto Medium" panose="02000000000000000000"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525789495"/>
      </p:ext>
    </p:extLst>
  </p:cSld>
  <p:clrMapOvr>
    <a:masterClrMapping/>
  </p:clrMapOvr>
  <p:hf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Agilent 4:3 2-Col Sub">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77190" y="1287522"/>
            <a:ext cx="4120042" cy="4887306"/>
          </a:xfrm>
        </p:spPr>
        <p:txBody>
          <a:bodyPr/>
          <a:lstStyle>
            <a:lvl1pPr>
              <a:defRPr sz="1575">
                <a:latin typeface="Arial" panose="020B0604020202020204" pitchFamily="34" charset="0"/>
              </a:defRPr>
            </a:lvl1pPr>
            <a:lvl2pPr>
              <a:defRPr sz="1425">
                <a:latin typeface="Arial" panose="020B0604020202020204" pitchFamily="34" charset="0"/>
              </a:defRPr>
            </a:lvl2pPr>
            <a:lvl3pPr marL="346075" indent="-171450">
              <a:defRPr sz="1275">
                <a:latin typeface="Arial" panose="020B0604020202020204" pitchFamily="34" charset="0"/>
              </a:defRPr>
            </a:lvl3pPr>
            <a:lvl4pPr>
              <a:defRPr sz="1275">
                <a:latin typeface="Arial" panose="020B0604020202020204" pitchFamily="34" charset="0"/>
              </a:defRPr>
            </a:lvl4pPr>
            <a:lvl5pPr>
              <a:defRPr sz="1125">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7397" y="1287522"/>
            <a:ext cx="4118741" cy="4887306"/>
          </a:xfrm>
        </p:spPr>
        <p:txBody>
          <a:bodyPr/>
          <a:lstStyle>
            <a:lvl1pPr>
              <a:defRPr sz="1575">
                <a:latin typeface="Arial" panose="020B0604020202020204" pitchFamily="34" charset="0"/>
              </a:defRPr>
            </a:lvl1pPr>
            <a:lvl2pPr>
              <a:defRPr sz="1425">
                <a:latin typeface="Arial" panose="020B0604020202020204" pitchFamily="34" charset="0"/>
              </a:defRPr>
            </a:lvl2pPr>
            <a:lvl3pPr>
              <a:defRPr sz="1275">
                <a:latin typeface="Arial" panose="020B0604020202020204" pitchFamily="34" charset="0"/>
              </a:defRPr>
            </a:lvl3pPr>
            <a:lvl4pPr>
              <a:defRPr sz="1275">
                <a:latin typeface="Arial" panose="020B0604020202020204" pitchFamily="34" charset="0"/>
              </a:defRPr>
            </a:lvl4pPr>
            <a:lvl5pPr>
              <a:defRPr sz="1125">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April 2016</a:t>
            </a:r>
            <a:endParaRPr lang="en-US" dirty="0"/>
          </a:p>
        </p:txBody>
      </p:sp>
      <p:sp>
        <p:nvSpPr>
          <p:cNvPr id="6" name="Footer Placeholder 5"/>
          <p:cNvSpPr>
            <a:spLocks noGrp="1"/>
          </p:cNvSpPr>
          <p:nvPr>
            <p:ph type="ftr" sz="quarter" idx="11"/>
          </p:nvPr>
        </p:nvSpPr>
        <p:spPr/>
        <p:txBody>
          <a:bodyPr/>
          <a:lstStyle/>
          <a:p>
            <a:r>
              <a:rPr lang="en-US"/>
              <a:t>Company Profile</a:t>
            </a:r>
            <a:endParaRPr lang="en-US" dirty="0"/>
          </a:p>
        </p:txBody>
      </p:sp>
      <p:sp>
        <p:nvSpPr>
          <p:cNvPr id="7" name="Slide Number Placeholder 6"/>
          <p:cNvSpPr>
            <a:spLocks noGrp="1"/>
          </p:cNvSpPr>
          <p:nvPr>
            <p:ph type="sldNum" sz="quarter" idx="12"/>
          </p:nvPr>
        </p:nvSpPr>
        <p:spPr/>
        <p:txBody>
          <a:bodyPr/>
          <a:lstStyle>
            <a:lvl1pPr>
              <a:defRPr/>
            </a:lvl1pPr>
          </a:lstStyle>
          <a:p>
            <a:fld id="{CBD803B2-A378-42BD-B5EC-F7748F169FE0}" type="slidenum">
              <a:rPr lang="en-US" smtClean="0"/>
              <a:pPr/>
              <a:t>‹#›</a:t>
            </a:fld>
            <a:endParaRPr lang="en-US" dirty="0"/>
          </a:p>
        </p:txBody>
      </p:sp>
      <p:sp>
        <p:nvSpPr>
          <p:cNvPr id="8" name="Title 1"/>
          <p:cNvSpPr>
            <a:spLocks noGrp="1"/>
          </p:cNvSpPr>
          <p:nvPr>
            <p:ph type="title" hasCustomPrompt="1"/>
          </p:nvPr>
        </p:nvSpPr>
        <p:spPr>
          <a:xfrm>
            <a:off x="377190" y="246887"/>
            <a:ext cx="8398948" cy="484632"/>
          </a:xfrm>
        </p:spPr>
        <p:txBody>
          <a:bodyPr anchor="t" anchorCtr="0">
            <a:normAutofit/>
          </a:bodyPr>
          <a:lstStyle>
            <a:lvl1pPr>
              <a:defRPr sz="2800" b="0" i="0">
                <a:latin typeface="Arial" panose="020B0604020202020204" pitchFamily="34" charset="0"/>
                <a:ea typeface="Roboto Medium" panose="02000000000000000000" pitchFamily="2" charset="0"/>
                <a:cs typeface="Arial" panose="020B0604020202020204" pitchFamily="34" charset="0"/>
              </a:defRPr>
            </a:lvl1pPr>
          </a:lstStyle>
          <a:p>
            <a:r>
              <a:rPr lang="en-US" dirty="0"/>
              <a:t>Click to Edit Master Title Style</a:t>
            </a:r>
          </a:p>
        </p:txBody>
      </p:sp>
      <p:sp>
        <p:nvSpPr>
          <p:cNvPr id="9" name="Text Placeholder 58"/>
          <p:cNvSpPr>
            <a:spLocks noGrp="1"/>
          </p:cNvSpPr>
          <p:nvPr>
            <p:ph type="body" sz="quarter" idx="13" hasCustomPrompt="1"/>
          </p:nvPr>
        </p:nvSpPr>
        <p:spPr>
          <a:xfrm>
            <a:off x="377429" y="731520"/>
            <a:ext cx="8398713" cy="390099"/>
          </a:xfrm>
        </p:spPr>
        <p:txBody>
          <a:bodyPr>
            <a:noAutofit/>
          </a:bodyPr>
          <a:lstStyle>
            <a:lvl1pPr>
              <a:defRPr sz="2400">
                <a:solidFill>
                  <a:schemeClr val="tx2"/>
                </a:solidFill>
                <a:latin typeface="Arial" panose="020B0604020202020204" pitchFamily="34" charset="0"/>
                <a:ea typeface="Roboto" pitchFamily="2" charset="0"/>
              </a:defRPr>
            </a:lvl1pPr>
            <a:lvl2pPr marL="0" indent="0">
              <a:buNone/>
              <a:defRPr>
                <a:solidFill>
                  <a:schemeClr val="accent1"/>
                </a:solidFill>
                <a:latin typeface="Roboto" pitchFamily="2" charset="0"/>
                <a:ea typeface="Roboto" pitchFamily="2" charset="0"/>
              </a:defRPr>
            </a:lvl2pPr>
          </a:lstStyle>
          <a:p>
            <a:pPr lvl="0"/>
            <a:r>
              <a:rPr lang="en-US" dirty="0"/>
              <a:t>Subhead goes here</a:t>
            </a:r>
          </a:p>
        </p:txBody>
      </p:sp>
    </p:spTree>
    <p:extLst>
      <p:ext uri="{BB962C8B-B14F-4D97-AF65-F5344CB8AC3E}">
        <p14:creationId xmlns:p14="http://schemas.microsoft.com/office/powerpoint/2010/main" val="1824598856"/>
      </p:ext>
    </p:extLst>
  </p:cSld>
  <p:clrMapOvr>
    <a:masterClrMapping/>
  </p:clrMapOvr>
  <p:hf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Agilent 4:3 2-Col +Sub">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7190" y="1284191"/>
            <a:ext cx="4121658" cy="357695"/>
          </a:xfrm>
        </p:spPr>
        <p:txBody>
          <a:bodyPr anchor="ctr">
            <a:noAutofit/>
          </a:bodyPr>
          <a:lstStyle>
            <a:lvl1pPr marL="0" indent="0">
              <a:buNone/>
              <a:defRPr sz="2200" b="0">
                <a:solidFill>
                  <a:schemeClr val="accent4"/>
                </a:solidFill>
                <a:latin typeface="Arial" panose="020B0604020202020204" pitchFamily="34"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5" name="Text Placeholder 4"/>
          <p:cNvSpPr>
            <a:spLocks noGrp="1"/>
          </p:cNvSpPr>
          <p:nvPr>
            <p:ph type="body" sz="quarter" idx="3"/>
          </p:nvPr>
        </p:nvSpPr>
        <p:spPr>
          <a:xfrm>
            <a:off x="4657397" y="1284191"/>
            <a:ext cx="4118741" cy="357695"/>
          </a:xfrm>
        </p:spPr>
        <p:txBody>
          <a:bodyPr anchor="ctr">
            <a:noAutofit/>
          </a:bodyPr>
          <a:lstStyle>
            <a:lvl1pPr marL="0" indent="0">
              <a:buNone/>
              <a:defRPr sz="2200" b="0">
                <a:solidFill>
                  <a:schemeClr val="accent4"/>
                </a:solidFill>
                <a:latin typeface="Arial" panose="020B0604020202020204" pitchFamily="34"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7" name="Date Placeholder 6"/>
          <p:cNvSpPr>
            <a:spLocks noGrp="1"/>
          </p:cNvSpPr>
          <p:nvPr>
            <p:ph type="dt" sz="half" idx="10"/>
          </p:nvPr>
        </p:nvSpPr>
        <p:spPr/>
        <p:txBody>
          <a:bodyPr/>
          <a:lstStyle/>
          <a:p>
            <a:r>
              <a:rPr lang="en-US"/>
              <a:t>April 2016</a:t>
            </a:r>
            <a:endParaRPr lang="en-US" dirty="0"/>
          </a:p>
        </p:txBody>
      </p:sp>
      <p:sp>
        <p:nvSpPr>
          <p:cNvPr id="8" name="Footer Placeholder 7"/>
          <p:cNvSpPr>
            <a:spLocks noGrp="1"/>
          </p:cNvSpPr>
          <p:nvPr>
            <p:ph type="ftr" sz="quarter" idx="11"/>
          </p:nvPr>
        </p:nvSpPr>
        <p:spPr/>
        <p:txBody>
          <a:bodyPr/>
          <a:lstStyle/>
          <a:p>
            <a:r>
              <a:rPr lang="en-US"/>
              <a:t>Company Profile</a:t>
            </a:r>
            <a:endParaRPr lang="en-US" dirty="0"/>
          </a:p>
        </p:txBody>
      </p:sp>
      <p:sp>
        <p:nvSpPr>
          <p:cNvPr id="9" name="Slide Number Placeholder 8"/>
          <p:cNvSpPr>
            <a:spLocks noGrp="1"/>
          </p:cNvSpPr>
          <p:nvPr>
            <p:ph type="sldNum" sz="quarter" idx="12"/>
          </p:nvPr>
        </p:nvSpPr>
        <p:spPr/>
        <p:txBody>
          <a:bodyPr/>
          <a:lstStyle>
            <a:lvl1pPr>
              <a:defRPr/>
            </a:lvl1pPr>
          </a:lstStyle>
          <a:p>
            <a:fld id="{CBD803B2-A378-42BD-B5EC-F7748F169FE0}" type="slidenum">
              <a:rPr lang="en-US" smtClean="0"/>
              <a:pPr/>
              <a:t>‹#›</a:t>
            </a:fld>
            <a:endParaRPr lang="en-US" dirty="0"/>
          </a:p>
        </p:txBody>
      </p:sp>
      <p:sp>
        <p:nvSpPr>
          <p:cNvPr id="10" name="Content Placeholder 2"/>
          <p:cNvSpPr>
            <a:spLocks noGrp="1"/>
          </p:cNvSpPr>
          <p:nvPr>
            <p:ph sz="half" idx="13"/>
          </p:nvPr>
        </p:nvSpPr>
        <p:spPr>
          <a:xfrm>
            <a:off x="377190" y="1751727"/>
            <a:ext cx="4120042" cy="4423103"/>
          </a:xfrm>
        </p:spPr>
        <p:txBody>
          <a:bodyPr/>
          <a:lstStyle>
            <a:lvl1pPr>
              <a:defRPr sz="1575">
                <a:latin typeface="Arial" panose="020B0604020202020204" pitchFamily="34" charset="0"/>
              </a:defRPr>
            </a:lvl1pPr>
            <a:lvl2pPr>
              <a:defRPr sz="1425">
                <a:latin typeface="Arial" panose="020B0604020202020204" pitchFamily="34" charset="0"/>
              </a:defRPr>
            </a:lvl2pPr>
            <a:lvl3pPr marL="346075" indent="-171450">
              <a:defRPr sz="1275">
                <a:latin typeface="Arial" panose="020B0604020202020204" pitchFamily="34" charset="0"/>
              </a:defRPr>
            </a:lvl3pPr>
            <a:lvl4pPr>
              <a:defRPr sz="1275">
                <a:latin typeface="Arial" panose="020B0604020202020204" pitchFamily="34" charset="0"/>
              </a:defRPr>
            </a:lvl4pPr>
            <a:lvl5pPr>
              <a:defRPr sz="1125">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half" idx="14"/>
          </p:nvPr>
        </p:nvSpPr>
        <p:spPr>
          <a:xfrm>
            <a:off x="4657397" y="1751727"/>
            <a:ext cx="4118741" cy="4423103"/>
          </a:xfrm>
        </p:spPr>
        <p:txBody>
          <a:bodyPr/>
          <a:lstStyle>
            <a:lvl1pPr>
              <a:defRPr sz="1575">
                <a:latin typeface="Arial" panose="020B0604020202020204" pitchFamily="34" charset="0"/>
              </a:defRPr>
            </a:lvl1pPr>
            <a:lvl2pPr>
              <a:defRPr sz="1425">
                <a:latin typeface="Arial" panose="020B0604020202020204" pitchFamily="34" charset="0"/>
              </a:defRPr>
            </a:lvl2pPr>
            <a:lvl3pPr>
              <a:defRPr sz="1275">
                <a:latin typeface="Arial" panose="020B0604020202020204" pitchFamily="34" charset="0"/>
              </a:defRPr>
            </a:lvl3pPr>
            <a:lvl4pPr>
              <a:defRPr sz="1275">
                <a:latin typeface="Arial" panose="020B0604020202020204" pitchFamily="34" charset="0"/>
              </a:defRPr>
            </a:lvl4pPr>
            <a:lvl5pPr>
              <a:defRPr sz="1125">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hasCustomPrompt="1"/>
          </p:nvPr>
        </p:nvSpPr>
        <p:spPr>
          <a:xfrm>
            <a:off x="377190" y="246890"/>
            <a:ext cx="8398948" cy="926767"/>
          </a:xfrm>
        </p:spPr>
        <p:txBody>
          <a:bodyPr anchor="t" anchorCtr="0">
            <a:normAutofit/>
          </a:bodyPr>
          <a:lstStyle>
            <a:lvl1pPr>
              <a:defRPr sz="2800" b="0" i="0">
                <a:latin typeface="Arial" panose="020B0604020202020204" pitchFamily="34" charset="0"/>
                <a:ea typeface="Roboto Medium" panose="02000000000000000000"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93659327"/>
      </p:ext>
    </p:extLst>
  </p:cSld>
  <p:clrMapOvr>
    <a:masterClrMapping/>
  </p:clrMapOvr>
  <p:hf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Agilent 4:3 2-Col Sub +Sub">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7190" y="1284191"/>
            <a:ext cx="4121658" cy="357695"/>
          </a:xfrm>
        </p:spPr>
        <p:txBody>
          <a:bodyPr anchor="ctr">
            <a:noAutofit/>
          </a:bodyPr>
          <a:lstStyle>
            <a:lvl1pPr marL="0" indent="0">
              <a:buNone/>
              <a:defRPr sz="2200" b="0">
                <a:solidFill>
                  <a:schemeClr val="accent4"/>
                </a:solidFill>
                <a:latin typeface="Arial" panose="020B0604020202020204" pitchFamily="34"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5" name="Text Placeholder 4"/>
          <p:cNvSpPr>
            <a:spLocks noGrp="1"/>
          </p:cNvSpPr>
          <p:nvPr>
            <p:ph type="body" sz="quarter" idx="3"/>
          </p:nvPr>
        </p:nvSpPr>
        <p:spPr>
          <a:xfrm>
            <a:off x="4657397" y="1284191"/>
            <a:ext cx="4118741" cy="357695"/>
          </a:xfrm>
        </p:spPr>
        <p:txBody>
          <a:bodyPr anchor="ctr">
            <a:noAutofit/>
          </a:bodyPr>
          <a:lstStyle>
            <a:lvl1pPr marL="0" indent="0">
              <a:buNone/>
              <a:defRPr sz="2200" b="0">
                <a:solidFill>
                  <a:schemeClr val="accent4"/>
                </a:solidFill>
                <a:latin typeface="Arial" panose="020B0604020202020204" pitchFamily="34"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7" name="Date Placeholder 6"/>
          <p:cNvSpPr>
            <a:spLocks noGrp="1"/>
          </p:cNvSpPr>
          <p:nvPr>
            <p:ph type="dt" sz="half" idx="10"/>
          </p:nvPr>
        </p:nvSpPr>
        <p:spPr/>
        <p:txBody>
          <a:bodyPr/>
          <a:lstStyle/>
          <a:p>
            <a:r>
              <a:rPr lang="en-US"/>
              <a:t>April 2016</a:t>
            </a:r>
            <a:endParaRPr lang="en-US" dirty="0"/>
          </a:p>
        </p:txBody>
      </p:sp>
      <p:sp>
        <p:nvSpPr>
          <p:cNvPr id="8" name="Footer Placeholder 7"/>
          <p:cNvSpPr>
            <a:spLocks noGrp="1"/>
          </p:cNvSpPr>
          <p:nvPr>
            <p:ph type="ftr" sz="quarter" idx="11"/>
          </p:nvPr>
        </p:nvSpPr>
        <p:spPr/>
        <p:txBody>
          <a:bodyPr/>
          <a:lstStyle/>
          <a:p>
            <a:r>
              <a:rPr lang="en-US"/>
              <a:t>Company Profile</a:t>
            </a:r>
            <a:endParaRPr lang="en-US" dirty="0"/>
          </a:p>
        </p:txBody>
      </p:sp>
      <p:sp>
        <p:nvSpPr>
          <p:cNvPr id="9" name="Slide Number Placeholder 8"/>
          <p:cNvSpPr>
            <a:spLocks noGrp="1"/>
          </p:cNvSpPr>
          <p:nvPr>
            <p:ph type="sldNum" sz="quarter" idx="12"/>
          </p:nvPr>
        </p:nvSpPr>
        <p:spPr/>
        <p:txBody>
          <a:bodyPr/>
          <a:lstStyle>
            <a:lvl1pPr>
              <a:defRPr/>
            </a:lvl1pPr>
          </a:lstStyle>
          <a:p>
            <a:fld id="{CBD803B2-A378-42BD-B5EC-F7748F169FE0}" type="slidenum">
              <a:rPr lang="en-US" smtClean="0"/>
              <a:pPr/>
              <a:t>‹#›</a:t>
            </a:fld>
            <a:endParaRPr lang="en-US" dirty="0"/>
          </a:p>
        </p:txBody>
      </p:sp>
      <p:sp>
        <p:nvSpPr>
          <p:cNvPr id="10" name="Content Placeholder 2"/>
          <p:cNvSpPr>
            <a:spLocks noGrp="1"/>
          </p:cNvSpPr>
          <p:nvPr>
            <p:ph sz="half" idx="13"/>
          </p:nvPr>
        </p:nvSpPr>
        <p:spPr>
          <a:xfrm>
            <a:off x="377190" y="1751727"/>
            <a:ext cx="4120042" cy="4423103"/>
          </a:xfrm>
        </p:spPr>
        <p:txBody>
          <a:bodyPr/>
          <a:lstStyle>
            <a:lvl1pPr>
              <a:defRPr sz="1575">
                <a:latin typeface="Arial" panose="020B0604020202020204" pitchFamily="34" charset="0"/>
              </a:defRPr>
            </a:lvl1pPr>
            <a:lvl2pPr>
              <a:defRPr sz="1425">
                <a:latin typeface="Arial" panose="020B0604020202020204" pitchFamily="34" charset="0"/>
              </a:defRPr>
            </a:lvl2pPr>
            <a:lvl3pPr marL="346075" indent="-171450">
              <a:defRPr sz="1275">
                <a:latin typeface="Arial" panose="020B0604020202020204" pitchFamily="34" charset="0"/>
              </a:defRPr>
            </a:lvl3pPr>
            <a:lvl4pPr>
              <a:defRPr sz="1275">
                <a:latin typeface="Arial" panose="020B0604020202020204" pitchFamily="34" charset="0"/>
              </a:defRPr>
            </a:lvl4pPr>
            <a:lvl5pPr>
              <a:defRPr sz="1125">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half" idx="14"/>
          </p:nvPr>
        </p:nvSpPr>
        <p:spPr>
          <a:xfrm>
            <a:off x="4657397" y="1751727"/>
            <a:ext cx="4118741" cy="4423103"/>
          </a:xfrm>
        </p:spPr>
        <p:txBody>
          <a:bodyPr/>
          <a:lstStyle>
            <a:lvl1pPr>
              <a:defRPr sz="1575">
                <a:latin typeface="Arial" panose="020B0604020202020204" pitchFamily="34" charset="0"/>
              </a:defRPr>
            </a:lvl1pPr>
            <a:lvl2pPr>
              <a:defRPr sz="1425">
                <a:latin typeface="Arial" panose="020B0604020202020204" pitchFamily="34" charset="0"/>
              </a:defRPr>
            </a:lvl2pPr>
            <a:lvl3pPr>
              <a:defRPr sz="1275">
                <a:latin typeface="Arial" panose="020B0604020202020204" pitchFamily="34" charset="0"/>
              </a:defRPr>
            </a:lvl3pPr>
            <a:lvl4pPr>
              <a:defRPr sz="1275">
                <a:latin typeface="Arial" panose="020B0604020202020204" pitchFamily="34" charset="0"/>
              </a:defRPr>
            </a:lvl4pPr>
            <a:lvl5pPr>
              <a:defRPr sz="1125">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hasCustomPrompt="1"/>
          </p:nvPr>
        </p:nvSpPr>
        <p:spPr>
          <a:xfrm>
            <a:off x="377190" y="246887"/>
            <a:ext cx="8398948" cy="484632"/>
          </a:xfrm>
        </p:spPr>
        <p:txBody>
          <a:bodyPr anchor="t" anchorCtr="0">
            <a:normAutofit/>
          </a:bodyPr>
          <a:lstStyle>
            <a:lvl1pPr>
              <a:defRPr sz="2800" b="0" i="0">
                <a:latin typeface="Arial" panose="020B0604020202020204" pitchFamily="34" charset="0"/>
                <a:ea typeface="Roboto Medium" panose="02000000000000000000" pitchFamily="2" charset="0"/>
                <a:cs typeface="Arial" panose="020B0604020202020204" pitchFamily="34" charset="0"/>
              </a:defRPr>
            </a:lvl1pPr>
          </a:lstStyle>
          <a:p>
            <a:r>
              <a:rPr lang="en-US" dirty="0"/>
              <a:t>Click to Edit Master Title Style</a:t>
            </a:r>
          </a:p>
        </p:txBody>
      </p:sp>
      <p:sp>
        <p:nvSpPr>
          <p:cNvPr id="13" name="Text Placeholder 58"/>
          <p:cNvSpPr>
            <a:spLocks noGrp="1"/>
          </p:cNvSpPr>
          <p:nvPr>
            <p:ph type="body" sz="quarter" idx="15" hasCustomPrompt="1"/>
          </p:nvPr>
        </p:nvSpPr>
        <p:spPr>
          <a:xfrm>
            <a:off x="377429" y="731520"/>
            <a:ext cx="8398713" cy="390099"/>
          </a:xfrm>
        </p:spPr>
        <p:txBody>
          <a:bodyPr>
            <a:normAutofit/>
          </a:bodyPr>
          <a:lstStyle>
            <a:lvl1pPr>
              <a:defRPr sz="2400">
                <a:solidFill>
                  <a:schemeClr val="tx2"/>
                </a:solidFill>
                <a:latin typeface="Arial" panose="020B0604020202020204" pitchFamily="34" charset="0"/>
                <a:ea typeface="Roboto" pitchFamily="2" charset="0"/>
              </a:defRPr>
            </a:lvl1pPr>
            <a:lvl2pPr marL="0" indent="0">
              <a:buNone/>
              <a:defRPr>
                <a:solidFill>
                  <a:schemeClr val="accent1"/>
                </a:solidFill>
                <a:latin typeface="Roboto" pitchFamily="2" charset="0"/>
                <a:ea typeface="Roboto" pitchFamily="2" charset="0"/>
              </a:defRPr>
            </a:lvl2pPr>
          </a:lstStyle>
          <a:p>
            <a:pPr lvl="0"/>
            <a:r>
              <a:rPr lang="en-US" dirty="0"/>
              <a:t>Subhead goes here</a:t>
            </a:r>
          </a:p>
        </p:txBody>
      </p:sp>
    </p:spTree>
    <p:extLst>
      <p:ext uri="{BB962C8B-B14F-4D97-AF65-F5344CB8AC3E}">
        <p14:creationId xmlns:p14="http://schemas.microsoft.com/office/powerpoint/2010/main" val="2589290301"/>
      </p:ext>
    </p:extLst>
  </p:cSld>
  <p:clrMapOvr>
    <a:masterClrMapping/>
  </p:clrMapOvr>
  <p:hf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Agilent 4:3 Content Im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22960" y="6618854"/>
            <a:ext cx="795528" cy="118872"/>
          </a:xfrm>
        </p:spPr>
        <p:txBody>
          <a:bodyPr/>
          <a:lstStyle>
            <a:lvl1pPr algn="l">
              <a:defRPr sz="700">
                <a:solidFill>
                  <a:schemeClr val="bg1"/>
                </a:solidFill>
              </a:defRPr>
            </a:lvl1pPr>
          </a:lstStyle>
          <a:p>
            <a:r>
              <a:rPr lang="en-US"/>
              <a:t>April 2016</a:t>
            </a:r>
            <a:endParaRPr lang="en-US" dirty="0"/>
          </a:p>
        </p:txBody>
      </p:sp>
      <p:sp>
        <p:nvSpPr>
          <p:cNvPr id="5" name="Footer Placeholder 4"/>
          <p:cNvSpPr>
            <a:spLocks noGrp="1"/>
          </p:cNvSpPr>
          <p:nvPr>
            <p:ph type="ftr" sz="quarter" idx="11"/>
          </p:nvPr>
        </p:nvSpPr>
        <p:spPr>
          <a:xfrm>
            <a:off x="1961388" y="6619947"/>
            <a:ext cx="4046220" cy="118872"/>
          </a:xfrm>
        </p:spPr>
        <p:txBody>
          <a:bodyPr/>
          <a:lstStyle>
            <a:lvl1pPr algn="l">
              <a:defRPr sz="700">
                <a:solidFill>
                  <a:schemeClr val="bg1"/>
                </a:solidFill>
              </a:defRPr>
            </a:lvl1pPr>
          </a:lstStyle>
          <a:p>
            <a:r>
              <a:rPr lang="en-US"/>
              <a:t>Company Profile</a:t>
            </a:r>
            <a:endParaRPr lang="en-US" dirty="0"/>
          </a:p>
        </p:txBody>
      </p:sp>
      <p:sp>
        <p:nvSpPr>
          <p:cNvPr id="6" name="Slide Number Placeholder 5"/>
          <p:cNvSpPr>
            <a:spLocks noGrp="1"/>
          </p:cNvSpPr>
          <p:nvPr>
            <p:ph type="sldNum" sz="quarter" idx="12"/>
          </p:nvPr>
        </p:nvSpPr>
        <p:spPr>
          <a:xfrm>
            <a:off x="377190" y="6620256"/>
            <a:ext cx="329184" cy="118872"/>
          </a:xfrm>
        </p:spPr>
        <p:txBody>
          <a:bodyPr/>
          <a:lstStyle>
            <a:lvl1pPr>
              <a:defRPr sz="700"/>
            </a:lvl1pPr>
          </a:lstStyle>
          <a:p>
            <a:fld id="{CBD803B2-A378-42BD-B5EC-F7748F169FE0}" type="slidenum">
              <a:rPr lang="en-US" smtClean="0"/>
              <a:pPr/>
              <a:t>‹#›</a:t>
            </a:fld>
            <a:endParaRPr lang="en-US" dirty="0"/>
          </a:p>
        </p:txBody>
      </p:sp>
      <p:sp>
        <p:nvSpPr>
          <p:cNvPr id="9" name="Picture Placeholder 8"/>
          <p:cNvSpPr>
            <a:spLocks noGrp="1"/>
          </p:cNvSpPr>
          <p:nvPr>
            <p:ph type="pic" sz="quarter" idx="14"/>
          </p:nvPr>
        </p:nvSpPr>
        <p:spPr>
          <a:xfrm>
            <a:off x="2992132" y="1287522"/>
            <a:ext cx="5784011" cy="4887306"/>
          </a:xfrm>
          <a:solidFill>
            <a:schemeClr val="bg2">
              <a:lumMod val="95000"/>
            </a:schemeClr>
          </a:solidFill>
        </p:spPr>
        <p:txBody>
          <a:bodyPr/>
          <a:lstStyle>
            <a:lvl1pPr>
              <a:defRPr/>
            </a:lvl1pPr>
          </a:lstStyle>
          <a:p>
            <a:r>
              <a:rPr lang="en-US"/>
              <a:t>Click icon to add picture</a:t>
            </a:r>
            <a:endParaRPr lang="en-US" dirty="0"/>
          </a:p>
        </p:txBody>
      </p:sp>
      <p:sp>
        <p:nvSpPr>
          <p:cNvPr id="10" name="Text Placeholder 58"/>
          <p:cNvSpPr>
            <a:spLocks noGrp="1"/>
          </p:cNvSpPr>
          <p:nvPr>
            <p:ph type="body" sz="quarter" idx="13" hasCustomPrompt="1"/>
          </p:nvPr>
        </p:nvSpPr>
        <p:spPr>
          <a:xfrm>
            <a:off x="377429" y="731520"/>
            <a:ext cx="8398713" cy="390099"/>
          </a:xfrm>
        </p:spPr>
        <p:txBody>
          <a:bodyPr>
            <a:normAutofit/>
          </a:bodyPr>
          <a:lstStyle>
            <a:lvl1pPr>
              <a:defRPr sz="2400">
                <a:solidFill>
                  <a:schemeClr val="tx2"/>
                </a:solidFill>
                <a:latin typeface="Arial" panose="020B0604020202020204" pitchFamily="34" charset="0"/>
                <a:ea typeface="Roboto" pitchFamily="2" charset="0"/>
              </a:defRPr>
            </a:lvl1pPr>
            <a:lvl2pPr>
              <a:defRPr sz="2400">
                <a:solidFill>
                  <a:schemeClr val="tx2"/>
                </a:solidFill>
                <a:latin typeface="Arial" panose="020B0604020202020204" pitchFamily="34" charset="0"/>
                <a:ea typeface="Roboto" pitchFamily="2" charset="0"/>
              </a:defRPr>
            </a:lvl2pPr>
          </a:lstStyle>
          <a:p>
            <a:pPr lvl="0"/>
            <a:r>
              <a:rPr lang="en-US" dirty="0"/>
              <a:t>Subhead goes here</a:t>
            </a:r>
          </a:p>
          <a:p>
            <a:pPr lvl="1"/>
            <a:endParaRPr lang="en-US" dirty="0"/>
          </a:p>
        </p:txBody>
      </p:sp>
      <p:sp>
        <p:nvSpPr>
          <p:cNvPr id="11" name="Title 1"/>
          <p:cNvSpPr>
            <a:spLocks noGrp="1"/>
          </p:cNvSpPr>
          <p:nvPr>
            <p:ph type="title" hasCustomPrompt="1"/>
          </p:nvPr>
        </p:nvSpPr>
        <p:spPr>
          <a:xfrm>
            <a:off x="377190" y="246888"/>
            <a:ext cx="8398948" cy="484632"/>
          </a:xfrm>
        </p:spPr>
        <p:txBody>
          <a:bodyPr anchor="t" anchorCtr="0">
            <a:normAutofit/>
          </a:bodyPr>
          <a:lstStyle>
            <a:lvl1pPr>
              <a:defRPr sz="2800" b="0" i="0">
                <a:latin typeface="Arial" panose="020B0604020202020204" pitchFamily="34" charset="0"/>
                <a:ea typeface="Roboto Medium" panose="02000000000000000000" pitchFamily="2" charset="0"/>
                <a:cs typeface="Arial" panose="020B0604020202020204" pitchFamily="34" charset="0"/>
              </a:defRPr>
            </a:lvl1pPr>
          </a:lstStyle>
          <a:p>
            <a:r>
              <a:rPr lang="en-US" dirty="0"/>
              <a:t>Click to Edit Master Title Style</a:t>
            </a:r>
          </a:p>
        </p:txBody>
      </p:sp>
      <p:sp>
        <p:nvSpPr>
          <p:cNvPr id="13" name="Content Placeholder 2"/>
          <p:cNvSpPr>
            <a:spLocks noGrp="1"/>
          </p:cNvSpPr>
          <p:nvPr>
            <p:ph sz="half" idx="1"/>
          </p:nvPr>
        </p:nvSpPr>
        <p:spPr>
          <a:xfrm>
            <a:off x="377190" y="1287522"/>
            <a:ext cx="2506504" cy="4887306"/>
          </a:xfrm>
        </p:spPr>
        <p:txBody>
          <a:bodyPr/>
          <a:lstStyle>
            <a:lvl1pPr>
              <a:defRPr sz="1575">
                <a:latin typeface="Arial" panose="020B0604020202020204" pitchFamily="34" charset="0"/>
              </a:defRPr>
            </a:lvl1pPr>
            <a:lvl2pPr>
              <a:defRPr sz="1425">
                <a:latin typeface="Arial" panose="020B0604020202020204" pitchFamily="34" charset="0"/>
              </a:defRPr>
            </a:lvl2pPr>
            <a:lvl3pPr marL="346075" indent="-171450">
              <a:defRPr sz="1275">
                <a:latin typeface="Arial" panose="020B0604020202020204" pitchFamily="34" charset="0"/>
              </a:defRPr>
            </a:lvl3pPr>
            <a:lvl4pPr>
              <a:defRPr sz="1275">
                <a:latin typeface="Arial" panose="020B0604020202020204" pitchFamily="34" charset="0"/>
              </a:defRPr>
            </a:lvl4pPr>
            <a:lvl5pPr>
              <a:defRPr sz="1125">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0233678"/>
      </p:ext>
    </p:extLst>
  </p:cSld>
  <p:clrMapOvr>
    <a:masterClrMapping/>
  </p:clrMapOvr>
  <p:hf hdr="0" ftr="0" dt="0"/>
  <p:extLst mod="1">
    <p:ext uri="{DCECCB84-F9BA-43D5-87BE-67443E8EF086}">
      <p15:sldGuideLst xmlns:p15="http://schemas.microsoft.com/office/powerpoint/2012/main">
        <p15:guide id="3" orient="horz" pos="2160">
          <p15:clr>
            <a:srgbClr val="FBAE40"/>
          </p15:clr>
        </p15:guide>
        <p15:guide id="4"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ilent MoC Multi Content Slide 2">
    <p:spTree>
      <p:nvGrpSpPr>
        <p:cNvPr id="1" name=""/>
        <p:cNvGrpSpPr/>
        <p:nvPr/>
      </p:nvGrpSpPr>
      <p:grpSpPr>
        <a:xfrm>
          <a:off x="0" y="0"/>
          <a:ext cx="0" cy="0"/>
          <a:chOff x="0" y="0"/>
          <a:chExt cx="0" cy="0"/>
        </a:xfrm>
      </p:grpSpPr>
      <p:sp>
        <p:nvSpPr>
          <p:cNvPr id="2" name="Title 1"/>
          <p:cNvSpPr>
            <a:spLocks noGrp="1"/>
          </p:cNvSpPr>
          <p:nvPr>
            <p:ph type="title"/>
          </p:nvPr>
        </p:nvSpPr>
        <p:spPr>
          <a:xfrm>
            <a:off x="228600" y="447040"/>
            <a:ext cx="8686800" cy="997712"/>
          </a:xfrm>
          <a:prstGeom prst="rect">
            <a:avLst/>
          </a:prstGeom>
        </p:spPr>
        <p:txBody>
          <a:bodyPr/>
          <a:lstStyle>
            <a:lvl1pPr>
              <a:defRPr>
                <a:latin typeface="+mn-lt"/>
              </a:defRPr>
            </a:lvl1pPr>
          </a:lstStyle>
          <a:p>
            <a:r>
              <a:rPr lang="en-US" dirty="0"/>
              <a:t>Click to edit Master title style</a:t>
            </a:r>
          </a:p>
        </p:txBody>
      </p:sp>
      <p:sp>
        <p:nvSpPr>
          <p:cNvPr id="4" name="Date Placeholder 3"/>
          <p:cNvSpPr>
            <a:spLocks noGrp="1"/>
          </p:cNvSpPr>
          <p:nvPr>
            <p:ph type="dt" sz="half" idx="10"/>
          </p:nvPr>
        </p:nvSpPr>
        <p:spPr/>
        <p:txBody>
          <a:bodyPr/>
          <a:lstStyle/>
          <a:p>
            <a:r>
              <a:rPr lang="en-US"/>
              <a:t>April 2016</a:t>
            </a:r>
            <a:endParaRPr/>
          </a:p>
        </p:txBody>
      </p:sp>
      <p:sp>
        <p:nvSpPr>
          <p:cNvPr id="5" name="Footer Placeholder 4"/>
          <p:cNvSpPr>
            <a:spLocks noGrp="1"/>
          </p:cNvSpPr>
          <p:nvPr>
            <p:ph type="ftr" sz="quarter" idx="11"/>
          </p:nvPr>
        </p:nvSpPr>
        <p:spPr/>
        <p:txBody>
          <a:bodyPr/>
          <a:lstStyle/>
          <a:p>
            <a:r>
              <a:rPr lang="en-US"/>
              <a:t>Company Profile</a:t>
            </a:r>
          </a:p>
        </p:txBody>
      </p:sp>
      <p:sp>
        <p:nvSpPr>
          <p:cNvPr id="6" name="Slide Number Placeholder 5"/>
          <p:cNvSpPr>
            <a:spLocks noGrp="1"/>
          </p:cNvSpPr>
          <p:nvPr>
            <p:ph type="sldNum" sz="quarter" idx="12"/>
          </p:nvPr>
        </p:nvSpPr>
        <p:spPr/>
        <p:txBody>
          <a:bodyPr/>
          <a:lstStyle/>
          <a:p>
            <a:fld id="{CBD803B2-A378-42BD-B5EC-F7748F169FE0}" type="slidenum">
              <a:rPr/>
              <a:pPr/>
              <a:t>‹#›</a:t>
            </a:fld>
            <a:endParaRPr/>
          </a:p>
        </p:txBody>
      </p:sp>
      <p:pic>
        <p:nvPicPr>
          <p:cNvPr id="30" name="Picture 29"/>
          <p:cNvPicPr>
            <a:picLocks noChangeAspect="1"/>
          </p:cNvPicPr>
          <p:nvPr userDrawn="1"/>
        </p:nvPicPr>
        <p:blipFill>
          <a:blip r:embed="rId2" cstate="print"/>
          <a:stretch>
            <a:fillRect/>
          </a:stretch>
        </p:blipFill>
        <p:spPr>
          <a:xfrm>
            <a:off x="0" y="-1"/>
            <a:ext cx="9162288" cy="226852"/>
          </a:xfrm>
          <a:prstGeom prst="rect">
            <a:avLst/>
          </a:prstGeom>
        </p:spPr>
      </p:pic>
    </p:spTree>
    <p:extLst>
      <p:ext uri="{BB962C8B-B14F-4D97-AF65-F5344CB8AC3E}">
        <p14:creationId xmlns:p14="http://schemas.microsoft.com/office/powerpoint/2010/main" val="122787293"/>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Agilent 4:3 Image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198" y="5241390"/>
            <a:ext cx="8360520" cy="1159410"/>
          </a:xfrm>
        </p:spPr>
        <p:txBody>
          <a:bodyPr/>
          <a:lstStyle>
            <a:lvl1pPr>
              <a:defRPr sz="1425">
                <a:latin typeface="Arial" panose="020B0604020202020204" pitchFamily="34" charset="0"/>
              </a:defRPr>
            </a:lvl1pPr>
            <a:lvl2pPr marL="0" indent="0">
              <a:buNone/>
              <a:defRPr sz="1125">
                <a:latin typeface="Arial" panose="020B0604020202020204" pitchFamily="34" charset="0"/>
              </a:defRPr>
            </a:lvl2pPr>
            <a:lvl3pPr marL="288036" indent="-137160">
              <a:defRPr sz="1125">
                <a:latin typeface="+mn-lt"/>
              </a:defRPr>
            </a:lvl3pPr>
            <a:lvl4pPr marL="411480" indent="-137160">
              <a:defRPr sz="1125">
                <a:latin typeface="+mn-lt"/>
              </a:defRPr>
            </a:lvl4pPr>
            <a:lvl5pPr marL="548640" indent="-137160">
              <a:defRPr sz="975">
                <a:latin typeface="+mn-lt"/>
              </a:defRPr>
            </a:lvl5pPr>
          </a:lstStyle>
          <a:p>
            <a:pPr lvl="0"/>
            <a:r>
              <a:rPr lang="en-US"/>
              <a:t>Edit Master text styles</a:t>
            </a:r>
          </a:p>
          <a:p>
            <a:pPr lvl="1"/>
            <a:r>
              <a:rPr lang="en-US"/>
              <a:t>Second level</a:t>
            </a:r>
          </a:p>
        </p:txBody>
      </p:sp>
      <p:sp>
        <p:nvSpPr>
          <p:cNvPr id="4" name="Date Placeholder 3"/>
          <p:cNvSpPr>
            <a:spLocks noGrp="1"/>
          </p:cNvSpPr>
          <p:nvPr>
            <p:ph type="dt" sz="half" idx="10"/>
          </p:nvPr>
        </p:nvSpPr>
        <p:spPr>
          <a:xfrm>
            <a:off x="822960" y="6616700"/>
            <a:ext cx="795528" cy="118872"/>
          </a:xfrm>
        </p:spPr>
        <p:txBody>
          <a:bodyPr/>
          <a:lstStyle>
            <a:lvl1pPr algn="l">
              <a:defRPr sz="700">
                <a:solidFill>
                  <a:schemeClr val="bg1"/>
                </a:solidFill>
              </a:defRPr>
            </a:lvl1pPr>
          </a:lstStyle>
          <a:p>
            <a:r>
              <a:rPr lang="en-US"/>
              <a:t>April 2016</a:t>
            </a:r>
            <a:endParaRPr lang="en-US" dirty="0"/>
          </a:p>
        </p:txBody>
      </p:sp>
      <p:sp>
        <p:nvSpPr>
          <p:cNvPr id="5" name="Footer Placeholder 4"/>
          <p:cNvSpPr>
            <a:spLocks noGrp="1"/>
          </p:cNvSpPr>
          <p:nvPr>
            <p:ph type="ftr" sz="quarter" idx="11"/>
          </p:nvPr>
        </p:nvSpPr>
        <p:spPr>
          <a:xfrm>
            <a:off x="1961388" y="6619947"/>
            <a:ext cx="4046220" cy="118872"/>
          </a:xfrm>
        </p:spPr>
        <p:txBody>
          <a:bodyPr/>
          <a:lstStyle>
            <a:lvl1pPr algn="l">
              <a:defRPr sz="700">
                <a:solidFill>
                  <a:schemeClr val="bg1"/>
                </a:solidFill>
              </a:defRPr>
            </a:lvl1pPr>
          </a:lstStyle>
          <a:p>
            <a:r>
              <a:rPr lang="en-US"/>
              <a:t>Company Profile</a:t>
            </a:r>
            <a:endParaRPr lang="en-US" dirty="0"/>
          </a:p>
        </p:txBody>
      </p:sp>
      <p:sp>
        <p:nvSpPr>
          <p:cNvPr id="6" name="Slide Number Placeholder 5"/>
          <p:cNvSpPr>
            <a:spLocks noGrp="1"/>
          </p:cNvSpPr>
          <p:nvPr>
            <p:ph type="sldNum" sz="quarter" idx="12"/>
          </p:nvPr>
        </p:nvSpPr>
        <p:spPr>
          <a:xfrm>
            <a:off x="377190" y="6620256"/>
            <a:ext cx="329184" cy="118872"/>
          </a:xfrm>
        </p:spPr>
        <p:txBody>
          <a:bodyPr/>
          <a:lstStyle>
            <a:lvl1pPr>
              <a:defRPr sz="700" b="1"/>
            </a:lvl1pPr>
          </a:lstStyle>
          <a:p>
            <a:fld id="{CBD803B2-A378-42BD-B5EC-F7748F169FE0}" type="slidenum">
              <a:rPr lang="en-US" smtClean="0"/>
              <a:pPr/>
              <a:t>‹#›</a:t>
            </a:fld>
            <a:endParaRPr lang="en-US" dirty="0"/>
          </a:p>
        </p:txBody>
      </p:sp>
      <p:sp>
        <p:nvSpPr>
          <p:cNvPr id="9" name="Picture Placeholder 8"/>
          <p:cNvSpPr>
            <a:spLocks noGrp="1"/>
          </p:cNvSpPr>
          <p:nvPr>
            <p:ph type="pic" sz="quarter" idx="14"/>
          </p:nvPr>
        </p:nvSpPr>
        <p:spPr>
          <a:xfrm>
            <a:off x="377189" y="1322552"/>
            <a:ext cx="8401050" cy="3824542"/>
          </a:xfrm>
          <a:solidFill>
            <a:schemeClr val="bg2">
              <a:lumMod val="95000"/>
            </a:schemeClr>
          </a:solidFill>
        </p:spPr>
        <p:txBody>
          <a:bodyPr/>
          <a:lstStyle>
            <a:lvl1pPr>
              <a:defRPr/>
            </a:lvl1pPr>
          </a:lstStyle>
          <a:p>
            <a:r>
              <a:rPr lang="en-US"/>
              <a:t>Click icon to add picture</a:t>
            </a:r>
            <a:endParaRPr lang="en-US" dirty="0"/>
          </a:p>
        </p:txBody>
      </p:sp>
      <p:sp>
        <p:nvSpPr>
          <p:cNvPr id="10" name="Text Placeholder 58"/>
          <p:cNvSpPr>
            <a:spLocks noGrp="1"/>
          </p:cNvSpPr>
          <p:nvPr>
            <p:ph type="body" sz="quarter" idx="13" hasCustomPrompt="1"/>
          </p:nvPr>
        </p:nvSpPr>
        <p:spPr>
          <a:xfrm>
            <a:off x="377429" y="731520"/>
            <a:ext cx="8398713" cy="390099"/>
          </a:xfrm>
        </p:spPr>
        <p:txBody>
          <a:bodyPr>
            <a:normAutofit/>
          </a:bodyPr>
          <a:lstStyle>
            <a:lvl1pPr>
              <a:defRPr sz="2400">
                <a:solidFill>
                  <a:schemeClr val="tx2"/>
                </a:solidFill>
                <a:latin typeface="Arial" panose="020B0604020202020204" pitchFamily="34" charset="0"/>
                <a:ea typeface="Roboto" pitchFamily="2" charset="0"/>
              </a:defRPr>
            </a:lvl1pPr>
            <a:lvl2pPr>
              <a:defRPr sz="2400">
                <a:solidFill>
                  <a:schemeClr val="tx2"/>
                </a:solidFill>
                <a:latin typeface="Arial" panose="020B0604020202020204" pitchFamily="34" charset="0"/>
                <a:ea typeface="Roboto" pitchFamily="2" charset="0"/>
              </a:defRPr>
            </a:lvl2pPr>
          </a:lstStyle>
          <a:p>
            <a:pPr lvl="0"/>
            <a:r>
              <a:rPr lang="en-US" dirty="0"/>
              <a:t>Subhead goes here</a:t>
            </a:r>
          </a:p>
          <a:p>
            <a:pPr lvl="1"/>
            <a:endParaRPr lang="en-US" dirty="0"/>
          </a:p>
        </p:txBody>
      </p:sp>
      <p:sp>
        <p:nvSpPr>
          <p:cNvPr id="11" name="Title 1"/>
          <p:cNvSpPr>
            <a:spLocks noGrp="1"/>
          </p:cNvSpPr>
          <p:nvPr>
            <p:ph type="title" hasCustomPrompt="1"/>
          </p:nvPr>
        </p:nvSpPr>
        <p:spPr>
          <a:xfrm>
            <a:off x="377190" y="246888"/>
            <a:ext cx="8398948" cy="484632"/>
          </a:xfrm>
        </p:spPr>
        <p:txBody>
          <a:bodyPr anchor="t" anchorCtr="0">
            <a:normAutofit/>
          </a:bodyPr>
          <a:lstStyle>
            <a:lvl1pPr>
              <a:defRPr sz="2800" b="0" i="0">
                <a:latin typeface="Arial" panose="020B0604020202020204" pitchFamily="34" charset="0"/>
                <a:ea typeface="Roboto Medium" panose="02000000000000000000"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642712124"/>
      </p:ext>
    </p:extLst>
  </p:cSld>
  <p:clrMapOvr>
    <a:masterClrMapping/>
  </p:clrMapOvr>
  <p:hf hdr="0" ftr="0" dt="0"/>
  <p:extLst mod="1">
    <p:ext uri="{DCECCB84-F9BA-43D5-87BE-67443E8EF086}">
      <p15:sldGuideLst xmlns:p15="http://schemas.microsoft.com/office/powerpoint/2012/main">
        <p15:guide id="3" orient="horz" pos="2160">
          <p15:clr>
            <a:srgbClr val="FBAE40"/>
          </p15:clr>
        </p15:guide>
        <p15:guide id="4" pos="288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Agilent 4:3 Image">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48" y="1368728"/>
            <a:ext cx="9143952" cy="5114351"/>
          </a:xfrm>
          <a:solidFill>
            <a:schemeClr val="bg2">
              <a:lumMod val="95000"/>
            </a:schemeClr>
          </a:solidFill>
        </p:spPr>
        <p:txBody>
          <a:bodyPr/>
          <a:lstStyle>
            <a:lvl1pPr>
              <a:defRPr/>
            </a:lvl1pPr>
          </a:lstStyle>
          <a:p>
            <a:r>
              <a:rPr lang="en-US"/>
              <a:t>Click icon to add picture</a:t>
            </a:r>
            <a:endParaRPr lang="en-US" dirty="0"/>
          </a:p>
        </p:txBody>
      </p:sp>
      <p:sp>
        <p:nvSpPr>
          <p:cNvPr id="4" name="Date Placeholder 3"/>
          <p:cNvSpPr>
            <a:spLocks noGrp="1"/>
          </p:cNvSpPr>
          <p:nvPr>
            <p:ph type="dt" sz="half" idx="10"/>
          </p:nvPr>
        </p:nvSpPr>
        <p:spPr>
          <a:xfrm>
            <a:off x="822960" y="6616700"/>
            <a:ext cx="795528" cy="118872"/>
          </a:xfrm>
        </p:spPr>
        <p:txBody>
          <a:bodyPr/>
          <a:lstStyle>
            <a:lvl1pPr algn="l">
              <a:defRPr sz="700">
                <a:solidFill>
                  <a:schemeClr val="bg1"/>
                </a:solidFill>
              </a:defRPr>
            </a:lvl1pPr>
          </a:lstStyle>
          <a:p>
            <a:r>
              <a:rPr lang="en-US"/>
              <a:t>April 2016</a:t>
            </a:r>
            <a:endParaRPr lang="en-US" dirty="0"/>
          </a:p>
        </p:txBody>
      </p:sp>
      <p:sp>
        <p:nvSpPr>
          <p:cNvPr id="5" name="Footer Placeholder 4"/>
          <p:cNvSpPr>
            <a:spLocks noGrp="1"/>
          </p:cNvSpPr>
          <p:nvPr>
            <p:ph type="ftr" sz="quarter" idx="11"/>
          </p:nvPr>
        </p:nvSpPr>
        <p:spPr>
          <a:xfrm>
            <a:off x="1961388" y="6619947"/>
            <a:ext cx="4046220" cy="118872"/>
          </a:xfrm>
        </p:spPr>
        <p:txBody>
          <a:bodyPr/>
          <a:lstStyle>
            <a:lvl1pPr algn="l">
              <a:defRPr sz="700">
                <a:solidFill>
                  <a:schemeClr val="bg1"/>
                </a:solidFill>
              </a:defRPr>
            </a:lvl1pPr>
          </a:lstStyle>
          <a:p>
            <a:r>
              <a:rPr lang="en-US"/>
              <a:t>Company Profile</a:t>
            </a:r>
            <a:endParaRPr lang="en-US" dirty="0"/>
          </a:p>
        </p:txBody>
      </p:sp>
      <p:sp>
        <p:nvSpPr>
          <p:cNvPr id="6" name="Slide Number Placeholder 5"/>
          <p:cNvSpPr>
            <a:spLocks noGrp="1"/>
          </p:cNvSpPr>
          <p:nvPr>
            <p:ph type="sldNum" sz="quarter" idx="12"/>
          </p:nvPr>
        </p:nvSpPr>
        <p:spPr>
          <a:xfrm>
            <a:off x="377190" y="6620256"/>
            <a:ext cx="329184" cy="118872"/>
          </a:xfrm>
        </p:spPr>
        <p:txBody>
          <a:bodyPr/>
          <a:lstStyle>
            <a:lvl1pPr>
              <a:defRPr sz="700"/>
            </a:lvl1pPr>
          </a:lstStyle>
          <a:p>
            <a:fld id="{CBD803B2-A378-42BD-B5EC-F7748F169FE0}" type="slidenum">
              <a:rPr lang="en-US" smtClean="0"/>
              <a:pPr/>
              <a:t>‹#›</a:t>
            </a:fld>
            <a:endParaRPr lang="en-US" dirty="0"/>
          </a:p>
        </p:txBody>
      </p:sp>
      <p:sp>
        <p:nvSpPr>
          <p:cNvPr id="8" name="Text Placeholder 58"/>
          <p:cNvSpPr>
            <a:spLocks noGrp="1"/>
          </p:cNvSpPr>
          <p:nvPr>
            <p:ph type="body" sz="quarter" idx="13" hasCustomPrompt="1"/>
          </p:nvPr>
        </p:nvSpPr>
        <p:spPr>
          <a:xfrm>
            <a:off x="377429" y="731520"/>
            <a:ext cx="8398713" cy="390099"/>
          </a:xfrm>
        </p:spPr>
        <p:txBody>
          <a:bodyPr>
            <a:normAutofit/>
          </a:bodyPr>
          <a:lstStyle>
            <a:lvl1pPr>
              <a:defRPr sz="2400">
                <a:solidFill>
                  <a:schemeClr val="tx2"/>
                </a:solidFill>
                <a:latin typeface="Arial" panose="020B0604020202020204" pitchFamily="34" charset="0"/>
                <a:ea typeface="Roboto" pitchFamily="2" charset="0"/>
              </a:defRPr>
            </a:lvl1pPr>
            <a:lvl2pPr>
              <a:defRPr sz="2400">
                <a:solidFill>
                  <a:schemeClr val="tx2"/>
                </a:solidFill>
                <a:latin typeface="Arial" panose="020B0604020202020204" pitchFamily="34" charset="0"/>
                <a:ea typeface="Roboto" pitchFamily="2" charset="0"/>
              </a:defRPr>
            </a:lvl2pPr>
          </a:lstStyle>
          <a:p>
            <a:pPr lvl="0"/>
            <a:r>
              <a:rPr lang="en-US" dirty="0"/>
              <a:t>Subhead goes here</a:t>
            </a:r>
          </a:p>
          <a:p>
            <a:pPr lvl="1"/>
            <a:endParaRPr lang="en-US" dirty="0"/>
          </a:p>
        </p:txBody>
      </p:sp>
      <p:sp>
        <p:nvSpPr>
          <p:cNvPr id="10" name="Title 1"/>
          <p:cNvSpPr>
            <a:spLocks noGrp="1"/>
          </p:cNvSpPr>
          <p:nvPr>
            <p:ph type="title" hasCustomPrompt="1"/>
          </p:nvPr>
        </p:nvSpPr>
        <p:spPr>
          <a:xfrm>
            <a:off x="377190" y="246888"/>
            <a:ext cx="8398948" cy="484632"/>
          </a:xfrm>
        </p:spPr>
        <p:txBody>
          <a:bodyPr anchor="t" anchorCtr="0">
            <a:normAutofit/>
          </a:bodyPr>
          <a:lstStyle>
            <a:lvl1pPr>
              <a:defRPr sz="2800" b="0" i="0">
                <a:latin typeface="Arial" panose="020B0604020202020204" pitchFamily="34" charset="0"/>
                <a:ea typeface="Roboto Medium" panose="02000000000000000000"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928732948"/>
      </p:ext>
    </p:extLst>
  </p:cSld>
  <p:clrMapOvr>
    <a:masterClrMapping/>
  </p:clrMapOvr>
  <p:hf hdr="0" ftr="0" dt="0"/>
  <p:extLst mod="1">
    <p:ext uri="{DCECCB84-F9BA-43D5-87BE-67443E8EF086}">
      <p15:sldGuideLst xmlns:p15="http://schemas.microsoft.com/office/powerpoint/2012/main">
        <p15:guide id="3" orient="horz" pos="2160">
          <p15:clr>
            <a:srgbClr val="FBAE40"/>
          </p15:clr>
        </p15:guide>
        <p15:guide id="4" pos="288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Agilent 4:3 End">
    <p:spTree>
      <p:nvGrpSpPr>
        <p:cNvPr id="1" name=""/>
        <p:cNvGrpSpPr/>
        <p:nvPr/>
      </p:nvGrpSpPr>
      <p:grpSpPr>
        <a:xfrm>
          <a:off x="0" y="0"/>
          <a:ext cx="0" cy="0"/>
          <a:chOff x="0" y="0"/>
          <a:chExt cx="0" cy="0"/>
        </a:xfrm>
      </p:grpSpPr>
      <p:sp>
        <p:nvSpPr>
          <p:cNvPr id="22" name="Rectangle 21"/>
          <p:cNvSpPr/>
          <p:nvPr/>
        </p:nvSpPr>
        <p:spPr>
          <a:xfrm>
            <a:off x="5939119" y="-1"/>
            <a:ext cx="465877" cy="68729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23" name="Rectangle 22"/>
          <p:cNvSpPr/>
          <p:nvPr/>
        </p:nvSpPr>
        <p:spPr>
          <a:xfrm>
            <a:off x="-1" y="-1"/>
            <a:ext cx="5939119" cy="68729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Arial" panose="020B0604020202020204" pitchFamily="34" charset="0"/>
            </a:endParaRPr>
          </a:p>
        </p:txBody>
      </p:sp>
      <p:sp>
        <p:nvSpPr>
          <p:cNvPr id="24" name="Rectangle 23"/>
          <p:cNvSpPr/>
          <p:nvPr/>
        </p:nvSpPr>
        <p:spPr>
          <a:xfrm>
            <a:off x="7548060" y="-1"/>
            <a:ext cx="1595940" cy="68729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latin typeface="Arial" panose="020B0604020202020204" pitchFamily="34" charset="0"/>
            </a:endParaRPr>
          </a:p>
        </p:txBody>
      </p:sp>
      <p:sp>
        <p:nvSpPr>
          <p:cNvPr id="25" name="Rectangle 24"/>
          <p:cNvSpPr/>
          <p:nvPr/>
        </p:nvSpPr>
        <p:spPr>
          <a:xfrm>
            <a:off x="6404996" y="-1"/>
            <a:ext cx="1143065" cy="68729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2" name="Title 1"/>
          <p:cNvSpPr>
            <a:spLocks noGrp="1"/>
          </p:cNvSpPr>
          <p:nvPr>
            <p:ph type="ctrTitle" hasCustomPrompt="1"/>
          </p:nvPr>
        </p:nvSpPr>
        <p:spPr bwMode="white">
          <a:xfrm>
            <a:off x="357079" y="1109600"/>
            <a:ext cx="5357954" cy="3858689"/>
          </a:xfrm>
        </p:spPr>
        <p:txBody>
          <a:bodyPr lIns="0" tIns="0" rIns="0" bIns="0" anchor="t" anchorCtr="0">
            <a:normAutofit/>
          </a:bodyPr>
          <a:lstStyle>
            <a:lvl1pPr algn="l">
              <a:defRPr sz="6000" b="0" i="0">
                <a:solidFill>
                  <a:schemeClr val="bg1"/>
                </a:solidFill>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bwMode="white">
          <a:xfrm>
            <a:off x="377190" y="5226072"/>
            <a:ext cx="5357954" cy="1137771"/>
          </a:xfrm>
        </p:spPr>
        <p:txBody>
          <a:bodyPr lIns="0" tIns="0" rIns="0" bIns="0" anchor="t" anchorCtr="0">
            <a:normAutofit/>
          </a:bodyPr>
          <a:lstStyle>
            <a:lvl1pPr marL="0" indent="0" algn="l">
              <a:spcBef>
                <a:spcPts val="225"/>
              </a:spcBef>
              <a:buNone/>
              <a:defRPr sz="1800">
                <a:solidFill>
                  <a:schemeClr val="bg1"/>
                </a:solidFill>
                <a:latin typeface="Arial" panose="020B0604020202020204" pitchFamily="34" charset="0"/>
                <a:ea typeface="Roboto" pitchFamily="2"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bwMode="gray">
          <a:xfrm>
            <a:off x="822960" y="6621625"/>
            <a:ext cx="795528" cy="118872"/>
          </a:xfrm>
        </p:spPr>
        <p:txBody>
          <a:bodyPr/>
          <a:lstStyle>
            <a:lvl1pPr algn="l">
              <a:defRPr sz="700">
                <a:solidFill>
                  <a:schemeClr val="bg1"/>
                </a:solidFill>
              </a:defRPr>
            </a:lvl1pPr>
          </a:lstStyle>
          <a:p>
            <a:r>
              <a:rPr lang="en-US"/>
              <a:t>April 2016</a:t>
            </a:r>
            <a:endParaRPr lang="en-US" dirty="0"/>
          </a:p>
        </p:txBody>
      </p:sp>
      <p:sp>
        <p:nvSpPr>
          <p:cNvPr id="5" name="Footer Placeholder 4"/>
          <p:cNvSpPr>
            <a:spLocks noGrp="1"/>
          </p:cNvSpPr>
          <p:nvPr>
            <p:ph type="ftr" sz="quarter" idx="11"/>
          </p:nvPr>
        </p:nvSpPr>
        <p:spPr bwMode="gray">
          <a:xfrm>
            <a:off x="1961388" y="6621625"/>
            <a:ext cx="3703320" cy="118872"/>
          </a:xfrm>
        </p:spPr>
        <p:txBody>
          <a:bodyPr/>
          <a:lstStyle>
            <a:lvl1pPr algn="l">
              <a:defRPr sz="700">
                <a:solidFill>
                  <a:schemeClr val="bg1"/>
                </a:solidFill>
              </a:defRPr>
            </a:lvl1pPr>
          </a:lstStyle>
          <a:p>
            <a:r>
              <a:rPr lang="en-US"/>
              <a:t>Company Profile</a:t>
            </a:r>
            <a:endParaRPr lang="en-US" dirty="0"/>
          </a:p>
        </p:txBody>
      </p:sp>
      <p:sp>
        <p:nvSpPr>
          <p:cNvPr id="6" name="Slide Number Placeholder 5"/>
          <p:cNvSpPr>
            <a:spLocks noGrp="1"/>
          </p:cNvSpPr>
          <p:nvPr>
            <p:ph type="sldNum" sz="quarter" idx="12"/>
          </p:nvPr>
        </p:nvSpPr>
        <p:spPr bwMode="gray">
          <a:xfrm>
            <a:off x="377190" y="6621625"/>
            <a:ext cx="397764" cy="118872"/>
          </a:xfrm>
        </p:spPr>
        <p:txBody>
          <a:bodyPr/>
          <a:lstStyle>
            <a:lvl1pPr>
              <a:defRPr sz="700" b="1" i="0">
                <a:solidFill>
                  <a:schemeClr val="bg1"/>
                </a:solidFill>
                <a:latin typeface="Arial" panose="020B0604020202020204" pitchFamily="34" charset="0"/>
                <a:ea typeface="Roboto" pitchFamily="2" charset="0"/>
                <a:cs typeface="Arial" panose="020B0604020202020204" pitchFamily="34" charset="0"/>
              </a:defRPr>
            </a:lvl1pPr>
          </a:lstStyle>
          <a:p>
            <a:fld id="{CBD803B2-A378-42BD-B5EC-F7748F169FE0}" type="slidenum">
              <a:rPr lang="en-US" smtClean="0"/>
              <a:pPr/>
              <a:t>‹#›</a:t>
            </a:fld>
            <a:endParaRPr lang="en-US" dirty="0"/>
          </a:p>
        </p:txBody>
      </p:sp>
      <p:grpSp>
        <p:nvGrpSpPr>
          <p:cNvPr id="30" name="Group 4"/>
          <p:cNvGrpSpPr>
            <a:grpSpLocks noChangeAspect="1"/>
          </p:cNvGrpSpPr>
          <p:nvPr/>
        </p:nvGrpSpPr>
        <p:grpSpPr bwMode="auto">
          <a:xfrm>
            <a:off x="7782384" y="333490"/>
            <a:ext cx="1126113" cy="548640"/>
            <a:chOff x="6507" y="922"/>
            <a:chExt cx="1367" cy="666"/>
          </a:xfrm>
        </p:grpSpPr>
        <p:sp>
          <p:nvSpPr>
            <p:cNvPr id="31" name="AutoShape 3"/>
            <p:cNvSpPr>
              <a:spLocks noChangeAspect="1" noChangeArrowheads="1" noTextEdit="1"/>
            </p:cNvSpPr>
            <p:nvPr/>
          </p:nvSpPr>
          <p:spPr bwMode="auto">
            <a:xfrm>
              <a:off x="6507" y="922"/>
              <a:ext cx="1367" cy="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32" name="Freeform 5"/>
            <p:cNvSpPr>
              <a:spLocks noEditPoints="1"/>
            </p:cNvSpPr>
            <p:nvPr/>
          </p:nvSpPr>
          <p:spPr bwMode="auto">
            <a:xfrm>
              <a:off x="7127" y="1104"/>
              <a:ext cx="151" cy="189"/>
            </a:xfrm>
            <a:custGeom>
              <a:avLst/>
              <a:gdLst>
                <a:gd name="T0" fmla="*/ 92 w 151"/>
                <a:gd name="T1" fmla="*/ 118 h 189"/>
                <a:gd name="T2" fmla="*/ 56 w 151"/>
                <a:gd name="T3" fmla="*/ 118 h 189"/>
                <a:gd name="T4" fmla="*/ 73 w 151"/>
                <a:gd name="T5" fmla="*/ 37 h 189"/>
                <a:gd name="T6" fmla="*/ 74 w 151"/>
                <a:gd name="T7" fmla="*/ 37 h 189"/>
                <a:gd name="T8" fmla="*/ 92 w 151"/>
                <a:gd name="T9" fmla="*/ 118 h 189"/>
                <a:gd name="T10" fmla="*/ 38 w 151"/>
                <a:gd name="T11" fmla="*/ 189 h 189"/>
                <a:gd name="T12" fmla="*/ 48 w 151"/>
                <a:gd name="T13" fmla="*/ 148 h 189"/>
                <a:gd name="T14" fmla="*/ 101 w 151"/>
                <a:gd name="T15" fmla="*/ 148 h 189"/>
                <a:gd name="T16" fmla="*/ 111 w 151"/>
                <a:gd name="T17" fmla="*/ 189 h 189"/>
                <a:gd name="T18" fmla="*/ 151 w 151"/>
                <a:gd name="T19" fmla="*/ 189 h 189"/>
                <a:gd name="T20" fmla="*/ 101 w 151"/>
                <a:gd name="T21" fmla="*/ 0 h 189"/>
                <a:gd name="T22" fmla="*/ 51 w 151"/>
                <a:gd name="T23" fmla="*/ 0 h 189"/>
                <a:gd name="T24" fmla="*/ 0 w 151"/>
                <a:gd name="T25" fmla="*/ 189 h 189"/>
                <a:gd name="T26" fmla="*/ 38 w 151"/>
                <a:gd name="T27"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 h="189">
                  <a:moveTo>
                    <a:pt x="92" y="118"/>
                  </a:moveTo>
                  <a:lnTo>
                    <a:pt x="56" y="118"/>
                  </a:lnTo>
                  <a:lnTo>
                    <a:pt x="73" y="37"/>
                  </a:lnTo>
                  <a:lnTo>
                    <a:pt x="74" y="37"/>
                  </a:lnTo>
                  <a:lnTo>
                    <a:pt x="92" y="118"/>
                  </a:lnTo>
                  <a:close/>
                  <a:moveTo>
                    <a:pt x="38" y="189"/>
                  </a:moveTo>
                  <a:lnTo>
                    <a:pt x="48" y="148"/>
                  </a:lnTo>
                  <a:lnTo>
                    <a:pt x="101" y="148"/>
                  </a:lnTo>
                  <a:lnTo>
                    <a:pt x="111" y="189"/>
                  </a:lnTo>
                  <a:lnTo>
                    <a:pt x="151" y="189"/>
                  </a:lnTo>
                  <a:lnTo>
                    <a:pt x="101" y="0"/>
                  </a:lnTo>
                  <a:lnTo>
                    <a:pt x="51" y="0"/>
                  </a:lnTo>
                  <a:lnTo>
                    <a:pt x="0" y="189"/>
                  </a:lnTo>
                  <a:lnTo>
                    <a:pt x="38" y="18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33" name="Freeform 6"/>
            <p:cNvSpPr>
              <a:spLocks noEditPoints="1"/>
            </p:cNvSpPr>
            <p:nvPr/>
          </p:nvSpPr>
          <p:spPr bwMode="auto">
            <a:xfrm>
              <a:off x="7289" y="1158"/>
              <a:ext cx="103" cy="187"/>
            </a:xfrm>
            <a:custGeom>
              <a:avLst/>
              <a:gdLst>
                <a:gd name="T0" fmla="*/ 34 w 96"/>
                <a:gd name="T1" fmla="*/ 65 h 167"/>
                <a:gd name="T2" fmla="*/ 49 w 96"/>
                <a:gd name="T3" fmla="*/ 20 h 167"/>
                <a:gd name="T4" fmla="*/ 62 w 96"/>
                <a:gd name="T5" fmla="*/ 61 h 167"/>
                <a:gd name="T6" fmla="*/ 49 w 96"/>
                <a:gd name="T7" fmla="*/ 99 h 167"/>
                <a:gd name="T8" fmla="*/ 34 w 96"/>
                <a:gd name="T9" fmla="*/ 65 h 167"/>
                <a:gd name="T10" fmla="*/ 64 w 96"/>
                <a:gd name="T11" fmla="*/ 2 h 167"/>
                <a:gd name="T12" fmla="*/ 64 w 96"/>
                <a:gd name="T13" fmla="*/ 16 h 167"/>
                <a:gd name="T14" fmla="*/ 63 w 96"/>
                <a:gd name="T15" fmla="*/ 16 h 167"/>
                <a:gd name="T16" fmla="*/ 37 w 96"/>
                <a:gd name="T17" fmla="*/ 0 h 167"/>
                <a:gd name="T18" fmla="*/ 2 w 96"/>
                <a:gd name="T19" fmla="*/ 59 h 167"/>
                <a:gd name="T20" fmla="*/ 37 w 96"/>
                <a:gd name="T21" fmla="*/ 120 h 167"/>
                <a:gd name="T22" fmla="*/ 62 w 96"/>
                <a:gd name="T23" fmla="*/ 106 h 167"/>
                <a:gd name="T24" fmla="*/ 62 w 96"/>
                <a:gd name="T25" fmla="*/ 106 h 167"/>
                <a:gd name="T26" fmla="*/ 62 w 96"/>
                <a:gd name="T27" fmla="*/ 129 h 167"/>
                <a:gd name="T28" fmla="*/ 50 w 96"/>
                <a:gd name="T29" fmla="*/ 148 h 167"/>
                <a:gd name="T30" fmla="*/ 39 w 96"/>
                <a:gd name="T31" fmla="*/ 144 h 167"/>
                <a:gd name="T32" fmla="*/ 36 w 96"/>
                <a:gd name="T33" fmla="*/ 132 h 167"/>
                <a:gd name="T34" fmla="*/ 4 w 96"/>
                <a:gd name="T35" fmla="*/ 132 h 167"/>
                <a:gd name="T36" fmla="*/ 50 w 96"/>
                <a:gd name="T37" fmla="*/ 167 h 167"/>
                <a:gd name="T38" fmla="*/ 95 w 96"/>
                <a:gd name="T39" fmla="*/ 126 h 167"/>
                <a:gd name="T40" fmla="*/ 95 w 96"/>
                <a:gd name="T41" fmla="*/ 2 h 167"/>
                <a:gd name="T42" fmla="*/ 64 w 96"/>
                <a:gd name="T43"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167">
                  <a:moveTo>
                    <a:pt x="34" y="65"/>
                  </a:moveTo>
                  <a:cubicBezTo>
                    <a:pt x="34" y="29"/>
                    <a:pt x="36" y="20"/>
                    <a:pt x="49" y="20"/>
                  </a:cubicBezTo>
                  <a:cubicBezTo>
                    <a:pt x="61" y="20"/>
                    <a:pt x="62" y="35"/>
                    <a:pt x="62" y="61"/>
                  </a:cubicBezTo>
                  <a:cubicBezTo>
                    <a:pt x="62" y="87"/>
                    <a:pt x="61" y="99"/>
                    <a:pt x="49" y="99"/>
                  </a:cubicBezTo>
                  <a:cubicBezTo>
                    <a:pt x="33" y="99"/>
                    <a:pt x="34" y="77"/>
                    <a:pt x="34" y="65"/>
                  </a:cubicBezTo>
                  <a:close/>
                  <a:moveTo>
                    <a:pt x="64" y="2"/>
                  </a:moveTo>
                  <a:cubicBezTo>
                    <a:pt x="64" y="16"/>
                    <a:pt x="64" y="16"/>
                    <a:pt x="64" y="16"/>
                  </a:cubicBezTo>
                  <a:cubicBezTo>
                    <a:pt x="63" y="16"/>
                    <a:pt x="63" y="16"/>
                    <a:pt x="63" y="16"/>
                  </a:cubicBezTo>
                  <a:cubicBezTo>
                    <a:pt x="59" y="5"/>
                    <a:pt x="49" y="0"/>
                    <a:pt x="37" y="0"/>
                  </a:cubicBezTo>
                  <a:cubicBezTo>
                    <a:pt x="2" y="0"/>
                    <a:pt x="2" y="33"/>
                    <a:pt x="2" y="59"/>
                  </a:cubicBezTo>
                  <a:cubicBezTo>
                    <a:pt x="2" y="86"/>
                    <a:pt x="0" y="120"/>
                    <a:pt x="37" y="120"/>
                  </a:cubicBezTo>
                  <a:cubicBezTo>
                    <a:pt x="47" y="120"/>
                    <a:pt x="57" y="115"/>
                    <a:pt x="62" y="106"/>
                  </a:cubicBezTo>
                  <a:cubicBezTo>
                    <a:pt x="62" y="106"/>
                    <a:pt x="62" y="106"/>
                    <a:pt x="62" y="106"/>
                  </a:cubicBezTo>
                  <a:cubicBezTo>
                    <a:pt x="62" y="129"/>
                    <a:pt x="62" y="129"/>
                    <a:pt x="62" y="129"/>
                  </a:cubicBezTo>
                  <a:cubicBezTo>
                    <a:pt x="62" y="141"/>
                    <a:pt x="58" y="148"/>
                    <a:pt x="50" y="148"/>
                  </a:cubicBezTo>
                  <a:cubicBezTo>
                    <a:pt x="45" y="148"/>
                    <a:pt x="41" y="147"/>
                    <a:pt x="39" y="144"/>
                  </a:cubicBezTo>
                  <a:cubicBezTo>
                    <a:pt x="37" y="141"/>
                    <a:pt x="36" y="137"/>
                    <a:pt x="36" y="132"/>
                  </a:cubicBezTo>
                  <a:cubicBezTo>
                    <a:pt x="4" y="132"/>
                    <a:pt x="4" y="132"/>
                    <a:pt x="4" y="132"/>
                  </a:cubicBezTo>
                  <a:cubicBezTo>
                    <a:pt x="4" y="161"/>
                    <a:pt x="26" y="167"/>
                    <a:pt x="50" y="167"/>
                  </a:cubicBezTo>
                  <a:cubicBezTo>
                    <a:pt x="96" y="167"/>
                    <a:pt x="95" y="134"/>
                    <a:pt x="95" y="126"/>
                  </a:cubicBezTo>
                  <a:cubicBezTo>
                    <a:pt x="95" y="2"/>
                    <a:pt x="95" y="2"/>
                    <a:pt x="95" y="2"/>
                  </a:cubicBezTo>
                  <a:lnTo>
                    <a:pt x="64" y="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34" name="Freeform 7"/>
            <p:cNvSpPr>
              <a:spLocks noEditPoints="1"/>
            </p:cNvSpPr>
            <p:nvPr/>
          </p:nvSpPr>
          <p:spPr bwMode="auto">
            <a:xfrm>
              <a:off x="7424" y="1104"/>
              <a:ext cx="35" cy="189"/>
            </a:xfrm>
            <a:custGeom>
              <a:avLst/>
              <a:gdLst>
                <a:gd name="T0" fmla="*/ 35 w 35"/>
                <a:gd name="T1" fmla="*/ 189 h 189"/>
                <a:gd name="T2" fmla="*/ 18 w 35"/>
                <a:gd name="T3" fmla="*/ 189 h 189"/>
                <a:gd name="T4" fmla="*/ 0 w 35"/>
                <a:gd name="T5" fmla="*/ 189 h 189"/>
                <a:gd name="T6" fmla="*/ 0 w 35"/>
                <a:gd name="T7" fmla="*/ 124 h 189"/>
                <a:gd name="T8" fmla="*/ 0 w 35"/>
                <a:gd name="T9" fmla="*/ 57 h 189"/>
                <a:gd name="T10" fmla="*/ 18 w 35"/>
                <a:gd name="T11" fmla="*/ 57 h 189"/>
                <a:gd name="T12" fmla="*/ 35 w 35"/>
                <a:gd name="T13" fmla="*/ 57 h 189"/>
                <a:gd name="T14" fmla="*/ 35 w 35"/>
                <a:gd name="T15" fmla="*/ 124 h 189"/>
                <a:gd name="T16" fmla="*/ 35 w 35"/>
                <a:gd name="T17" fmla="*/ 189 h 189"/>
                <a:gd name="T18" fmla="*/ 35 w 35"/>
                <a:gd name="T19" fmla="*/ 0 h 189"/>
                <a:gd name="T20" fmla="*/ 35 w 35"/>
                <a:gd name="T21" fmla="*/ 14 h 189"/>
                <a:gd name="T22" fmla="*/ 35 w 35"/>
                <a:gd name="T23" fmla="*/ 29 h 189"/>
                <a:gd name="T24" fmla="*/ 18 w 35"/>
                <a:gd name="T25" fmla="*/ 29 h 189"/>
                <a:gd name="T26" fmla="*/ 0 w 35"/>
                <a:gd name="T27" fmla="*/ 29 h 189"/>
                <a:gd name="T28" fmla="*/ 0 w 35"/>
                <a:gd name="T29" fmla="*/ 14 h 189"/>
                <a:gd name="T30" fmla="*/ 0 w 35"/>
                <a:gd name="T31" fmla="*/ 0 h 189"/>
                <a:gd name="T32" fmla="*/ 18 w 35"/>
                <a:gd name="T33" fmla="*/ 0 h 189"/>
                <a:gd name="T34" fmla="*/ 35 w 35"/>
                <a:gd name="T3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189">
                  <a:moveTo>
                    <a:pt x="35" y="189"/>
                  </a:moveTo>
                  <a:lnTo>
                    <a:pt x="18" y="189"/>
                  </a:lnTo>
                  <a:lnTo>
                    <a:pt x="0" y="189"/>
                  </a:lnTo>
                  <a:lnTo>
                    <a:pt x="0" y="124"/>
                  </a:lnTo>
                  <a:lnTo>
                    <a:pt x="0" y="57"/>
                  </a:lnTo>
                  <a:lnTo>
                    <a:pt x="18" y="57"/>
                  </a:lnTo>
                  <a:lnTo>
                    <a:pt x="35" y="57"/>
                  </a:lnTo>
                  <a:lnTo>
                    <a:pt x="35" y="124"/>
                  </a:lnTo>
                  <a:lnTo>
                    <a:pt x="35" y="189"/>
                  </a:lnTo>
                  <a:close/>
                  <a:moveTo>
                    <a:pt x="35" y="0"/>
                  </a:moveTo>
                  <a:lnTo>
                    <a:pt x="35" y="14"/>
                  </a:lnTo>
                  <a:lnTo>
                    <a:pt x="35" y="29"/>
                  </a:lnTo>
                  <a:lnTo>
                    <a:pt x="18" y="29"/>
                  </a:lnTo>
                  <a:lnTo>
                    <a:pt x="0" y="29"/>
                  </a:lnTo>
                  <a:lnTo>
                    <a:pt x="0" y="14"/>
                  </a:lnTo>
                  <a:lnTo>
                    <a:pt x="0" y="0"/>
                  </a:lnTo>
                  <a:lnTo>
                    <a:pt x="18" y="0"/>
                  </a:lnTo>
                  <a:lnTo>
                    <a:pt x="35"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35" name="Freeform 8"/>
            <p:cNvSpPr>
              <a:spLocks/>
            </p:cNvSpPr>
            <p:nvPr/>
          </p:nvSpPr>
          <p:spPr bwMode="auto">
            <a:xfrm>
              <a:off x="7495" y="1104"/>
              <a:ext cx="35" cy="189"/>
            </a:xfrm>
            <a:custGeom>
              <a:avLst/>
              <a:gdLst>
                <a:gd name="T0" fmla="*/ 35 w 35"/>
                <a:gd name="T1" fmla="*/ 0 h 189"/>
                <a:gd name="T2" fmla="*/ 35 w 35"/>
                <a:gd name="T3" fmla="*/ 95 h 189"/>
                <a:gd name="T4" fmla="*/ 35 w 35"/>
                <a:gd name="T5" fmla="*/ 189 h 189"/>
                <a:gd name="T6" fmla="*/ 17 w 35"/>
                <a:gd name="T7" fmla="*/ 189 h 189"/>
                <a:gd name="T8" fmla="*/ 0 w 35"/>
                <a:gd name="T9" fmla="*/ 189 h 189"/>
                <a:gd name="T10" fmla="*/ 0 w 35"/>
                <a:gd name="T11" fmla="*/ 95 h 189"/>
                <a:gd name="T12" fmla="*/ 0 w 35"/>
                <a:gd name="T13" fmla="*/ 0 h 189"/>
                <a:gd name="T14" fmla="*/ 17 w 35"/>
                <a:gd name="T15" fmla="*/ 0 h 189"/>
                <a:gd name="T16" fmla="*/ 35 w 35"/>
                <a:gd name="T1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189">
                  <a:moveTo>
                    <a:pt x="35" y="0"/>
                  </a:moveTo>
                  <a:lnTo>
                    <a:pt x="35" y="95"/>
                  </a:lnTo>
                  <a:lnTo>
                    <a:pt x="35" y="189"/>
                  </a:lnTo>
                  <a:lnTo>
                    <a:pt x="17" y="189"/>
                  </a:lnTo>
                  <a:lnTo>
                    <a:pt x="0" y="189"/>
                  </a:lnTo>
                  <a:lnTo>
                    <a:pt x="0" y="95"/>
                  </a:lnTo>
                  <a:lnTo>
                    <a:pt x="0" y="0"/>
                  </a:lnTo>
                  <a:lnTo>
                    <a:pt x="17" y="0"/>
                  </a:lnTo>
                  <a:lnTo>
                    <a:pt x="35"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36" name="Freeform 9"/>
            <p:cNvSpPr>
              <a:spLocks noEditPoints="1"/>
            </p:cNvSpPr>
            <p:nvPr/>
          </p:nvSpPr>
          <p:spPr bwMode="auto">
            <a:xfrm>
              <a:off x="7557" y="1158"/>
              <a:ext cx="105" cy="139"/>
            </a:xfrm>
            <a:custGeom>
              <a:avLst/>
              <a:gdLst>
                <a:gd name="T0" fmla="*/ 34 w 98"/>
                <a:gd name="T1" fmla="*/ 48 h 124"/>
                <a:gd name="T2" fmla="*/ 49 w 98"/>
                <a:gd name="T3" fmla="*/ 20 h 124"/>
                <a:gd name="T4" fmla="*/ 64 w 98"/>
                <a:gd name="T5" fmla="*/ 48 h 124"/>
                <a:gd name="T6" fmla="*/ 34 w 98"/>
                <a:gd name="T7" fmla="*/ 48 h 124"/>
                <a:gd name="T8" fmla="*/ 97 w 98"/>
                <a:gd name="T9" fmla="*/ 67 h 124"/>
                <a:gd name="T10" fmla="*/ 49 w 98"/>
                <a:gd name="T11" fmla="*/ 0 h 124"/>
                <a:gd name="T12" fmla="*/ 0 w 98"/>
                <a:gd name="T13" fmla="*/ 60 h 124"/>
                <a:gd name="T14" fmla="*/ 49 w 98"/>
                <a:gd name="T15" fmla="*/ 124 h 124"/>
                <a:gd name="T16" fmla="*/ 84 w 98"/>
                <a:gd name="T17" fmla="*/ 112 h 124"/>
                <a:gd name="T18" fmla="*/ 97 w 98"/>
                <a:gd name="T19" fmla="*/ 81 h 124"/>
                <a:gd name="T20" fmla="*/ 63 w 98"/>
                <a:gd name="T21" fmla="*/ 81 h 124"/>
                <a:gd name="T22" fmla="*/ 49 w 98"/>
                <a:gd name="T23" fmla="*/ 102 h 124"/>
                <a:gd name="T24" fmla="*/ 34 w 98"/>
                <a:gd name="T25" fmla="*/ 67 h 124"/>
                <a:gd name="T26" fmla="*/ 97 w 98"/>
                <a:gd name="T27" fmla="*/ 6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124">
                  <a:moveTo>
                    <a:pt x="34" y="48"/>
                  </a:moveTo>
                  <a:cubicBezTo>
                    <a:pt x="34" y="38"/>
                    <a:pt x="33" y="20"/>
                    <a:pt x="49" y="20"/>
                  </a:cubicBezTo>
                  <a:cubicBezTo>
                    <a:pt x="65" y="20"/>
                    <a:pt x="64" y="37"/>
                    <a:pt x="64" y="48"/>
                  </a:cubicBezTo>
                  <a:lnTo>
                    <a:pt x="34" y="48"/>
                  </a:lnTo>
                  <a:close/>
                  <a:moveTo>
                    <a:pt x="97" y="67"/>
                  </a:moveTo>
                  <a:cubicBezTo>
                    <a:pt x="98" y="29"/>
                    <a:pt x="93" y="0"/>
                    <a:pt x="49" y="0"/>
                  </a:cubicBezTo>
                  <a:cubicBezTo>
                    <a:pt x="5" y="0"/>
                    <a:pt x="0" y="28"/>
                    <a:pt x="0" y="60"/>
                  </a:cubicBezTo>
                  <a:cubicBezTo>
                    <a:pt x="0" y="97"/>
                    <a:pt x="6" y="124"/>
                    <a:pt x="49" y="124"/>
                  </a:cubicBezTo>
                  <a:cubicBezTo>
                    <a:pt x="64" y="124"/>
                    <a:pt x="76" y="119"/>
                    <a:pt x="84" y="112"/>
                  </a:cubicBezTo>
                  <a:cubicBezTo>
                    <a:pt x="92" y="105"/>
                    <a:pt x="96" y="94"/>
                    <a:pt x="97" y="81"/>
                  </a:cubicBezTo>
                  <a:cubicBezTo>
                    <a:pt x="63" y="81"/>
                    <a:pt x="63" y="81"/>
                    <a:pt x="63" y="81"/>
                  </a:cubicBezTo>
                  <a:cubicBezTo>
                    <a:pt x="63" y="91"/>
                    <a:pt x="61" y="102"/>
                    <a:pt x="49" y="102"/>
                  </a:cubicBezTo>
                  <a:cubicBezTo>
                    <a:pt x="34" y="102"/>
                    <a:pt x="34" y="81"/>
                    <a:pt x="34" y="67"/>
                  </a:cubicBezTo>
                  <a:lnTo>
                    <a:pt x="97" y="6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37" name="Freeform 10"/>
            <p:cNvSpPr>
              <a:spLocks/>
            </p:cNvSpPr>
            <p:nvPr/>
          </p:nvSpPr>
          <p:spPr bwMode="auto">
            <a:xfrm>
              <a:off x="7687" y="1158"/>
              <a:ext cx="98" cy="135"/>
            </a:xfrm>
            <a:custGeom>
              <a:avLst/>
              <a:gdLst>
                <a:gd name="T0" fmla="*/ 33 w 91"/>
                <a:gd name="T1" fmla="*/ 14 h 121"/>
                <a:gd name="T2" fmla="*/ 33 w 91"/>
                <a:gd name="T3" fmla="*/ 14 h 121"/>
                <a:gd name="T4" fmla="*/ 45 w 91"/>
                <a:gd name="T5" fmla="*/ 3 h 121"/>
                <a:gd name="T6" fmla="*/ 62 w 91"/>
                <a:gd name="T7" fmla="*/ 0 h 121"/>
                <a:gd name="T8" fmla="*/ 91 w 91"/>
                <a:gd name="T9" fmla="*/ 26 h 121"/>
                <a:gd name="T10" fmla="*/ 91 w 91"/>
                <a:gd name="T11" fmla="*/ 121 h 121"/>
                <a:gd name="T12" fmla="*/ 58 w 91"/>
                <a:gd name="T13" fmla="*/ 121 h 121"/>
                <a:gd name="T14" fmla="*/ 58 w 91"/>
                <a:gd name="T15" fmla="*/ 39 h 121"/>
                <a:gd name="T16" fmla="*/ 45 w 91"/>
                <a:gd name="T17" fmla="*/ 20 h 121"/>
                <a:gd name="T18" fmla="*/ 33 w 91"/>
                <a:gd name="T19" fmla="*/ 39 h 121"/>
                <a:gd name="T20" fmla="*/ 33 w 91"/>
                <a:gd name="T21" fmla="*/ 121 h 121"/>
                <a:gd name="T22" fmla="*/ 0 w 91"/>
                <a:gd name="T23" fmla="*/ 121 h 121"/>
                <a:gd name="T24" fmla="*/ 0 w 91"/>
                <a:gd name="T25" fmla="*/ 2 h 121"/>
                <a:gd name="T26" fmla="*/ 33 w 91"/>
                <a:gd name="T27" fmla="*/ 2 h 121"/>
                <a:gd name="T28" fmla="*/ 33 w 91"/>
                <a:gd name="T29" fmla="*/ 1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121">
                  <a:moveTo>
                    <a:pt x="33" y="14"/>
                  </a:moveTo>
                  <a:cubicBezTo>
                    <a:pt x="33" y="14"/>
                    <a:pt x="33" y="14"/>
                    <a:pt x="33" y="14"/>
                  </a:cubicBezTo>
                  <a:cubicBezTo>
                    <a:pt x="37" y="9"/>
                    <a:pt x="41" y="5"/>
                    <a:pt x="45" y="3"/>
                  </a:cubicBezTo>
                  <a:cubicBezTo>
                    <a:pt x="50" y="1"/>
                    <a:pt x="55" y="0"/>
                    <a:pt x="62" y="0"/>
                  </a:cubicBezTo>
                  <a:cubicBezTo>
                    <a:pt x="77" y="0"/>
                    <a:pt x="91" y="9"/>
                    <a:pt x="91" y="26"/>
                  </a:cubicBezTo>
                  <a:cubicBezTo>
                    <a:pt x="91" y="121"/>
                    <a:pt x="91" y="121"/>
                    <a:pt x="91" y="121"/>
                  </a:cubicBezTo>
                  <a:cubicBezTo>
                    <a:pt x="58" y="121"/>
                    <a:pt x="58" y="121"/>
                    <a:pt x="58" y="121"/>
                  </a:cubicBezTo>
                  <a:cubicBezTo>
                    <a:pt x="58" y="39"/>
                    <a:pt x="58" y="39"/>
                    <a:pt x="58" y="39"/>
                  </a:cubicBezTo>
                  <a:cubicBezTo>
                    <a:pt x="58" y="29"/>
                    <a:pt x="56" y="20"/>
                    <a:pt x="45" y="20"/>
                  </a:cubicBezTo>
                  <a:cubicBezTo>
                    <a:pt x="35" y="20"/>
                    <a:pt x="33" y="29"/>
                    <a:pt x="33" y="39"/>
                  </a:cubicBezTo>
                  <a:cubicBezTo>
                    <a:pt x="33" y="121"/>
                    <a:pt x="33" y="121"/>
                    <a:pt x="33" y="121"/>
                  </a:cubicBezTo>
                  <a:cubicBezTo>
                    <a:pt x="0" y="121"/>
                    <a:pt x="0" y="121"/>
                    <a:pt x="0" y="121"/>
                  </a:cubicBezTo>
                  <a:cubicBezTo>
                    <a:pt x="0" y="2"/>
                    <a:pt x="0" y="2"/>
                    <a:pt x="0" y="2"/>
                  </a:cubicBezTo>
                  <a:cubicBezTo>
                    <a:pt x="33" y="2"/>
                    <a:pt x="33" y="2"/>
                    <a:pt x="33" y="2"/>
                  </a:cubicBezTo>
                  <a:lnTo>
                    <a:pt x="33" y="1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38" name="Freeform 11"/>
            <p:cNvSpPr>
              <a:spLocks/>
            </p:cNvSpPr>
            <p:nvPr/>
          </p:nvSpPr>
          <p:spPr bwMode="auto">
            <a:xfrm>
              <a:off x="7804" y="1124"/>
              <a:ext cx="69" cy="171"/>
            </a:xfrm>
            <a:custGeom>
              <a:avLst/>
              <a:gdLst>
                <a:gd name="T0" fmla="*/ 0 w 64"/>
                <a:gd name="T1" fmla="*/ 33 h 153"/>
                <a:gd name="T2" fmla="*/ 13 w 64"/>
                <a:gd name="T3" fmla="*/ 33 h 153"/>
                <a:gd name="T4" fmla="*/ 13 w 64"/>
                <a:gd name="T5" fmla="*/ 14 h 153"/>
                <a:gd name="T6" fmla="*/ 46 w 64"/>
                <a:gd name="T7" fmla="*/ 0 h 153"/>
                <a:gd name="T8" fmla="*/ 46 w 64"/>
                <a:gd name="T9" fmla="*/ 33 h 153"/>
                <a:gd name="T10" fmla="*/ 64 w 64"/>
                <a:gd name="T11" fmla="*/ 33 h 153"/>
                <a:gd name="T12" fmla="*/ 64 w 64"/>
                <a:gd name="T13" fmla="*/ 54 h 153"/>
                <a:gd name="T14" fmla="*/ 46 w 64"/>
                <a:gd name="T15" fmla="*/ 54 h 153"/>
                <a:gd name="T16" fmla="*/ 46 w 64"/>
                <a:gd name="T17" fmla="*/ 117 h 153"/>
                <a:gd name="T18" fmla="*/ 57 w 64"/>
                <a:gd name="T19" fmla="*/ 132 h 153"/>
                <a:gd name="T20" fmla="*/ 63 w 64"/>
                <a:gd name="T21" fmla="*/ 132 h 153"/>
                <a:gd name="T22" fmla="*/ 63 w 64"/>
                <a:gd name="T23" fmla="*/ 152 h 153"/>
                <a:gd name="T24" fmla="*/ 46 w 64"/>
                <a:gd name="T25" fmla="*/ 153 h 153"/>
                <a:gd name="T26" fmla="*/ 13 w 64"/>
                <a:gd name="T27" fmla="*/ 127 h 153"/>
                <a:gd name="T28" fmla="*/ 13 w 64"/>
                <a:gd name="T29" fmla="*/ 54 h 153"/>
                <a:gd name="T30" fmla="*/ 0 w 64"/>
                <a:gd name="T31" fmla="*/ 54 h 153"/>
                <a:gd name="T32" fmla="*/ 0 w 64"/>
                <a:gd name="T33" fmla="*/ 3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153">
                  <a:moveTo>
                    <a:pt x="0" y="33"/>
                  </a:moveTo>
                  <a:cubicBezTo>
                    <a:pt x="13" y="33"/>
                    <a:pt x="13" y="33"/>
                    <a:pt x="13" y="33"/>
                  </a:cubicBezTo>
                  <a:cubicBezTo>
                    <a:pt x="13" y="14"/>
                    <a:pt x="13" y="14"/>
                    <a:pt x="13" y="14"/>
                  </a:cubicBezTo>
                  <a:cubicBezTo>
                    <a:pt x="46" y="0"/>
                    <a:pt x="46" y="0"/>
                    <a:pt x="46" y="0"/>
                  </a:cubicBezTo>
                  <a:cubicBezTo>
                    <a:pt x="46" y="33"/>
                    <a:pt x="46" y="33"/>
                    <a:pt x="46" y="33"/>
                  </a:cubicBezTo>
                  <a:cubicBezTo>
                    <a:pt x="64" y="33"/>
                    <a:pt x="64" y="33"/>
                    <a:pt x="64" y="33"/>
                  </a:cubicBezTo>
                  <a:cubicBezTo>
                    <a:pt x="64" y="54"/>
                    <a:pt x="64" y="54"/>
                    <a:pt x="64" y="54"/>
                  </a:cubicBezTo>
                  <a:cubicBezTo>
                    <a:pt x="46" y="54"/>
                    <a:pt x="46" y="54"/>
                    <a:pt x="46" y="54"/>
                  </a:cubicBezTo>
                  <a:cubicBezTo>
                    <a:pt x="46" y="117"/>
                    <a:pt x="46" y="117"/>
                    <a:pt x="46" y="117"/>
                  </a:cubicBezTo>
                  <a:cubicBezTo>
                    <a:pt x="46" y="126"/>
                    <a:pt x="46" y="132"/>
                    <a:pt x="57" y="132"/>
                  </a:cubicBezTo>
                  <a:cubicBezTo>
                    <a:pt x="59" y="132"/>
                    <a:pt x="61" y="132"/>
                    <a:pt x="63" y="132"/>
                  </a:cubicBezTo>
                  <a:cubicBezTo>
                    <a:pt x="63" y="152"/>
                    <a:pt x="63" y="152"/>
                    <a:pt x="63" y="152"/>
                  </a:cubicBezTo>
                  <a:cubicBezTo>
                    <a:pt x="58" y="153"/>
                    <a:pt x="54" y="153"/>
                    <a:pt x="46" y="153"/>
                  </a:cubicBezTo>
                  <a:cubicBezTo>
                    <a:pt x="17" y="153"/>
                    <a:pt x="13" y="134"/>
                    <a:pt x="13" y="127"/>
                  </a:cubicBezTo>
                  <a:cubicBezTo>
                    <a:pt x="13" y="54"/>
                    <a:pt x="13" y="54"/>
                    <a:pt x="13" y="54"/>
                  </a:cubicBezTo>
                  <a:cubicBezTo>
                    <a:pt x="0" y="54"/>
                    <a:pt x="0" y="54"/>
                    <a:pt x="0" y="54"/>
                  </a:cubicBezTo>
                  <a:lnTo>
                    <a:pt x="0" y="3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39" name="Freeform 12"/>
            <p:cNvSpPr>
              <a:spLocks noEditPoints="1"/>
            </p:cNvSpPr>
            <p:nvPr/>
          </p:nvSpPr>
          <p:spPr bwMode="auto">
            <a:xfrm>
              <a:off x="6507" y="922"/>
              <a:ext cx="550" cy="571"/>
            </a:xfrm>
            <a:custGeom>
              <a:avLst/>
              <a:gdLst>
                <a:gd name="T0" fmla="*/ 280 w 512"/>
                <a:gd name="T1" fmla="*/ 174 h 512"/>
                <a:gd name="T2" fmla="*/ 239 w 512"/>
                <a:gd name="T3" fmla="*/ 108 h 512"/>
                <a:gd name="T4" fmla="*/ 256 w 512"/>
                <a:gd name="T5" fmla="*/ 43 h 512"/>
                <a:gd name="T6" fmla="*/ 264 w 512"/>
                <a:gd name="T7" fmla="*/ 8 h 512"/>
                <a:gd name="T8" fmla="*/ 264 w 512"/>
                <a:gd name="T9" fmla="*/ 8 h 512"/>
                <a:gd name="T10" fmla="*/ 338 w 512"/>
                <a:gd name="T11" fmla="*/ 281 h 512"/>
                <a:gd name="T12" fmla="*/ 387 w 512"/>
                <a:gd name="T13" fmla="*/ 256 h 512"/>
                <a:gd name="T14" fmla="*/ 457 w 512"/>
                <a:gd name="T15" fmla="*/ 244 h 512"/>
                <a:gd name="T16" fmla="*/ 512 w 512"/>
                <a:gd name="T17" fmla="*/ 256 h 512"/>
                <a:gd name="T18" fmla="*/ 512 w 512"/>
                <a:gd name="T19" fmla="*/ 256 h 512"/>
                <a:gd name="T20" fmla="*/ 256 w 512"/>
                <a:gd name="T21" fmla="*/ 363 h 512"/>
                <a:gd name="T22" fmla="*/ 239 w 512"/>
                <a:gd name="T23" fmla="*/ 404 h 512"/>
                <a:gd name="T24" fmla="*/ 256 w 512"/>
                <a:gd name="T25" fmla="*/ 446 h 512"/>
                <a:gd name="T26" fmla="*/ 264 w 512"/>
                <a:gd name="T27" fmla="*/ 504 h 512"/>
                <a:gd name="T28" fmla="*/ 264 w 512"/>
                <a:gd name="T29" fmla="*/ 504 h 512"/>
                <a:gd name="T30" fmla="*/ 174 w 512"/>
                <a:gd name="T31" fmla="*/ 281 h 512"/>
                <a:gd name="T32" fmla="*/ 91 w 512"/>
                <a:gd name="T33" fmla="*/ 256 h 512"/>
                <a:gd name="T34" fmla="*/ 55 w 512"/>
                <a:gd name="T35" fmla="*/ 244 h 512"/>
                <a:gd name="T36" fmla="*/ 16 w 512"/>
                <a:gd name="T37" fmla="*/ 256 h 512"/>
                <a:gd name="T38" fmla="*/ 16 w 512"/>
                <a:gd name="T39" fmla="*/ 256 h 512"/>
                <a:gd name="T40" fmla="*/ 314 w 512"/>
                <a:gd name="T41" fmla="*/ 174 h 512"/>
                <a:gd name="T42" fmla="*/ 314 w 512"/>
                <a:gd name="T43" fmla="*/ 223 h 512"/>
                <a:gd name="T44" fmla="*/ 360 w 512"/>
                <a:gd name="T45" fmla="*/ 135 h 512"/>
                <a:gd name="T46" fmla="*/ 360 w 512"/>
                <a:gd name="T47" fmla="*/ 169 h 512"/>
                <a:gd name="T48" fmla="*/ 407 w 512"/>
                <a:gd name="T49" fmla="*/ 106 h 512"/>
                <a:gd name="T50" fmla="*/ 390 w 512"/>
                <a:gd name="T51" fmla="*/ 123 h 512"/>
                <a:gd name="T52" fmla="*/ 437 w 512"/>
                <a:gd name="T53" fmla="*/ 75 h 512"/>
                <a:gd name="T54" fmla="*/ 437 w 512"/>
                <a:gd name="T55" fmla="*/ 87 h 512"/>
                <a:gd name="T56" fmla="*/ 297 w 512"/>
                <a:gd name="T57" fmla="*/ 297 h 512"/>
                <a:gd name="T58" fmla="*/ 373 w 512"/>
                <a:gd name="T59" fmla="*/ 373 h 512"/>
                <a:gd name="T60" fmla="*/ 343 w 512"/>
                <a:gd name="T61" fmla="*/ 361 h 512"/>
                <a:gd name="T62" fmla="*/ 407 w 512"/>
                <a:gd name="T63" fmla="*/ 407 h 512"/>
                <a:gd name="T64" fmla="*/ 390 w 512"/>
                <a:gd name="T65" fmla="*/ 390 h 512"/>
                <a:gd name="T66" fmla="*/ 407 w 512"/>
                <a:gd name="T67" fmla="*/ 407 h 512"/>
                <a:gd name="T68" fmla="*/ 426 w 512"/>
                <a:gd name="T69" fmla="*/ 426 h 512"/>
                <a:gd name="T70" fmla="*/ 437 w 512"/>
                <a:gd name="T71" fmla="*/ 437 h 512"/>
                <a:gd name="T72" fmla="*/ 181 w 512"/>
                <a:gd name="T73" fmla="*/ 297 h 512"/>
                <a:gd name="T74" fmla="*/ 215 w 512"/>
                <a:gd name="T75" fmla="*/ 332 h 512"/>
                <a:gd name="T76" fmla="*/ 151 w 512"/>
                <a:gd name="T77" fmla="*/ 344 h 512"/>
                <a:gd name="T78" fmla="*/ 164 w 512"/>
                <a:gd name="T79" fmla="*/ 373 h 512"/>
                <a:gd name="T80" fmla="*/ 114 w 512"/>
                <a:gd name="T81" fmla="*/ 387 h 512"/>
                <a:gd name="T82" fmla="*/ 114 w 512"/>
                <a:gd name="T83" fmla="*/ 411 h 512"/>
                <a:gd name="T84" fmla="*/ 86 w 512"/>
                <a:gd name="T85" fmla="*/ 426 h 512"/>
                <a:gd name="T86" fmla="*/ 86 w 512"/>
                <a:gd name="T87" fmla="*/ 437 h 512"/>
                <a:gd name="T88" fmla="*/ 181 w 512"/>
                <a:gd name="T89" fmla="*/ 181 h 512"/>
                <a:gd name="T90" fmla="*/ 215 w 512"/>
                <a:gd name="T91" fmla="*/ 216 h 512"/>
                <a:gd name="T92" fmla="*/ 151 w 512"/>
                <a:gd name="T93" fmla="*/ 135 h 512"/>
                <a:gd name="T94" fmla="*/ 151 w 512"/>
                <a:gd name="T95" fmla="*/ 169 h 512"/>
                <a:gd name="T96" fmla="*/ 122 w 512"/>
                <a:gd name="T97" fmla="*/ 106 h 512"/>
                <a:gd name="T98" fmla="*/ 114 w 512"/>
                <a:gd name="T99" fmla="*/ 126 h 512"/>
                <a:gd name="T100" fmla="*/ 86 w 512"/>
                <a:gd name="T101" fmla="*/ 75 h 512"/>
                <a:gd name="T102" fmla="*/ 86 w 512"/>
                <a:gd name="T103" fmla="*/ 8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256" y="198"/>
                  </a:moveTo>
                  <a:cubicBezTo>
                    <a:pt x="243" y="198"/>
                    <a:pt x="232" y="188"/>
                    <a:pt x="232" y="174"/>
                  </a:cubicBezTo>
                  <a:cubicBezTo>
                    <a:pt x="232" y="161"/>
                    <a:pt x="243" y="150"/>
                    <a:pt x="256" y="150"/>
                  </a:cubicBezTo>
                  <a:cubicBezTo>
                    <a:pt x="269" y="150"/>
                    <a:pt x="280" y="161"/>
                    <a:pt x="280" y="174"/>
                  </a:cubicBezTo>
                  <a:cubicBezTo>
                    <a:pt x="280" y="188"/>
                    <a:pt x="269" y="198"/>
                    <a:pt x="256" y="198"/>
                  </a:cubicBezTo>
                  <a:close/>
                  <a:moveTo>
                    <a:pt x="273" y="108"/>
                  </a:moveTo>
                  <a:cubicBezTo>
                    <a:pt x="273" y="99"/>
                    <a:pt x="265" y="91"/>
                    <a:pt x="256" y="91"/>
                  </a:cubicBezTo>
                  <a:cubicBezTo>
                    <a:pt x="246" y="91"/>
                    <a:pt x="239" y="99"/>
                    <a:pt x="239" y="108"/>
                  </a:cubicBezTo>
                  <a:cubicBezTo>
                    <a:pt x="239" y="118"/>
                    <a:pt x="246" y="126"/>
                    <a:pt x="256" y="126"/>
                  </a:cubicBezTo>
                  <a:cubicBezTo>
                    <a:pt x="265" y="126"/>
                    <a:pt x="273" y="118"/>
                    <a:pt x="273" y="108"/>
                  </a:cubicBezTo>
                  <a:close/>
                  <a:moveTo>
                    <a:pt x="268" y="55"/>
                  </a:moveTo>
                  <a:cubicBezTo>
                    <a:pt x="268" y="49"/>
                    <a:pt x="263" y="43"/>
                    <a:pt x="256" y="43"/>
                  </a:cubicBezTo>
                  <a:cubicBezTo>
                    <a:pt x="249" y="43"/>
                    <a:pt x="244" y="49"/>
                    <a:pt x="244" y="55"/>
                  </a:cubicBezTo>
                  <a:cubicBezTo>
                    <a:pt x="244" y="62"/>
                    <a:pt x="249" y="67"/>
                    <a:pt x="256" y="67"/>
                  </a:cubicBezTo>
                  <a:cubicBezTo>
                    <a:pt x="263" y="67"/>
                    <a:pt x="268" y="62"/>
                    <a:pt x="268" y="55"/>
                  </a:cubicBezTo>
                  <a:close/>
                  <a:moveTo>
                    <a:pt x="264" y="8"/>
                  </a:moveTo>
                  <a:cubicBezTo>
                    <a:pt x="264" y="4"/>
                    <a:pt x="260" y="0"/>
                    <a:pt x="256" y="0"/>
                  </a:cubicBezTo>
                  <a:cubicBezTo>
                    <a:pt x="252" y="0"/>
                    <a:pt x="248" y="4"/>
                    <a:pt x="248" y="8"/>
                  </a:cubicBezTo>
                  <a:cubicBezTo>
                    <a:pt x="248" y="13"/>
                    <a:pt x="252" y="16"/>
                    <a:pt x="256" y="16"/>
                  </a:cubicBezTo>
                  <a:cubicBezTo>
                    <a:pt x="260" y="16"/>
                    <a:pt x="264" y="13"/>
                    <a:pt x="264" y="8"/>
                  </a:cubicBezTo>
                  <a:close/>
                  <a:moveTo>
                    <a:pt x="363" y="256"/>
                  </a:moveTo>
                  <a:cubicBezTo>
                    <a:pt x="363" y="243"/>
                    <a:pt x="352" y="232"/>
                    <a:pt x="338" y="232"/>
                  </a:cubicBezTo>
                  <a:cubicBezTo>
                    <a:pt x="325" y="232"/>
                    <a:pt x="314" y="243"/>
                    <a:pt x="314" y="256"/>
                  </a:cubicBezTo>
                  <a:cubicBezTo>
                    <a:pt x="314" y="270"/>
                    <a:pt x="325" y="281"/>
                    <a:pt x="338" y="281"/>
                  </a:cubicBezTo>
                  <a:cubicBezTo>
                    <a:pt x="352" y="281"/>
                    <a:pt x="363" y="270"/>
                    <a:pt x="363" y="256"/>
                  </a:cubicBezTo>
                  <a:close/>
                  <a:moveTo>
                    <a:pt x="421" y="256"/>
                  </a:moveTo>
                  <a:cubicBezTo>
                    <a:pt x="421" y="247"/>
                    <a:pt x="413" y="239"/>
                    <a:pt x="404" y="239"/>
                  </a:cubicBezTo>
                  <a:cubicBezTo>
                    <a:pt x="394" y="239"/>
                    <a:pt x="387" y="247"/>
                    <a:pt x="387" y="256"/>
                  </a:cubicBezTo>
                  <a:cubicBezTo>
                    <a:pt x="387" y="266"/>
                    <a:pt x="394" y="274"/>
                    <a:pt x="404" y="274"/>
                  </a:cubicBezTo>
                  <a:cubicBezTo>
                    <a:pt x="413" y="274"/>
                    <a:pt x="421" y="266"/>
                    <a:pt x="421" y="256"/>
                  </a:cubicBezTo>
                  <a:close/>
                  <a:moveTo>
                    <a:pt x="469" y="256"/>
                  </a:moveTo>
                  <a:cubicBezTo>
                    <a:pt x="469" y="250"/>
                    <a:pt x="464" y="244"/>
                    <a:pt x="457" y="244"/>
                  </a:cubicBezTo>
                  <a:cubicBezTo>
                    <a:pt x="451" y="244"/>
                    <a:pt x="445" y="250"/>
                    <a:pt x="445" y="256"/>
                  </a:cubicBezTo>
                  <a:cubicBezTo>
                    <a:pt x="445" y="263"/>
                    <a:pt x="451" y="268"/>
                    <a:pt x="457" y="268"/>
                  </a:cubicBezTo>
                  <a:cubicBezTo>
                    <a:pt x="464" y="268"/>
                    <a:pt x="469" y="263"/>
                    <a:pt x="469" y="256"/>
                  </a:cubicBezTo>
                  <a:close/>
                  <a:moveTo>
                    <a:pt x="512" y="256"/>
                  </a:moveTo>
                  <a:cubicBezTo>
                    <a:pt x="512" y="252"/>
                    <a:pt x="508" y="248"/>
                    <a:pt x="504" y="248"/>
                  </a:cubicBezTo>
                  <a:cubicBezTo>
                    <a:pt x="500" y="248"/>
                    <a:pt x="496" y="252"/>
                    <a:pt x="496" y="256"/>
                  </a:cubicBezTo>
                  <a:cubicBezTo>
                    <a:pt x="496" y="261"/>
                    <a:pt x="500" y="264"/>
                    <a:pt x="504" y="264"/>
                  </a:cubicBezTo>
                  <a:cubicBezTo>
                    <a:pt x="508" y="264"/>
                    <a:pt x="512" y="261"/>
                    <a:pt x="512" y="256"/>
                  </a:cubicBezTo>
                  <a:close/>
                  <a:moveTo>
                    <a:pt x="280" y="339"/>
                  </a:moveTo>
                  <a:cubicBezTo>
                    <a:pt x="280" y="325"/>
                    <a:pt x="269" y="314"/>
                    <a:pt x="256" y="314"/>
                  </a:cubicBezTo>
                  <a:cubicBezTo>
                    <a:pt x="243" y="314"/>
                    <a:pt x="232" y="325"/>
                    <a:pt x="232" y="339"/>
                  </a:cubicBezTo>
                  <a:cubicBezTo>
                    <a:pt x="232" y="352"/>
                    <a:pt x="243" y="363"/>
                    <a:pt x="256" y="363"/>
                  </a:cubicBezTo>
                  <a:cubicBezTo>
                    <a:pt x="269" y="363"/>
                    <a:pt x="280" y="352"/>
                    <a:pt x="280" y="339"/>
                  </a:cubicBezTo>
                  <a:close/>
                  <a:moveTo>
                    <a:pt x="273" y="404"/>
                  </a:moveTo>
                  <a:cubicBezTo>
                    <a:pt x="273" y="395"/>
                    <a:pt x="265" y="387"/>
                    <a:pt x="256" y="387"/>
                  </a:cubicBezTo>
                  <a:cubicBezTo>
                    <a:pt x="246" y="387"/>
                    <a:pt x="239" y="395"/>
                    <a:pt x="239" y="404"/>
                  </a:cubicBezTo>
                  <a:cubicBezTo>
                    <a:pt x="239" y="414"/>
                    <a:pt x="246" y="421"/>
                    <a:pt x="256" y="421"/>
                  </a:cubicBezTo>
                  <a:cubicBezTo>
                    <a:pt x="265" y="421"/>
                    <a:pt x="273" y="414"/>
                    <a:pt x="273" y="404"/>
                  </a:cubicBezTo>
                  <a:close/>
                  <a:moveTo>
                    <a:pt x="268" y="457"/>
                  </a:moveTo>
                  <a:cubicBezTo>
                    <a:pt x="268" y="451"/>
                    <a:pt x="263" y="446"/>
                    <a:pt x="256" y="446"/>
                  </a:cubicBezTo>
                  <a:cubicBezTo>
                    <a:pt x="249" y="446"/>
                    <a:pt x="244" y="451"/>
                    <a:pt x="244" y="457"/>
                  </a:cubicBezTo>
                  <a:cubicBezTo>
                    <a:pt x="244" y="464"/>
                    <a:pt x="249" y="469"/>
                    <a:pt x="256" y="469"/>
                  </a:cubicBezTo>
                  <a:cubicBezTo>
                    <a:pt x="263" y="469"/>
                    <a:pt x="268" y="464"/>
                    <a:pt x="268" y="457"/>
                  </a:cubicBezTo>
                  <a:close/>
                  <a:moveTo>
                    <a:pt x="264" y="504"/>
                  </a:moveTo>
                  <a:cubicBezTo>
                    <a:pt x="264" y="500"/>
                    <a:pt x="260" y="496"/>
                    <a:pt x="256" y="496"/>
                  </a:cubicBezTo>
                  <a:cubicBezTo>
                    <a:pt x="252" y="496"/>
                    <a:pt x="248" y="500"/>
                    <a:pt x="248" y="504"/>
                  </a:cubicBezTo>
                  <a:cubicBezTo>
                    <a:pt x="248" y="509"/>
                    <a:pt x="252" y="512"/>
                    <a:pt x="256" y="512"/>
                  </a:cubicBezTo>
                  <a:cubicBezTo>
                    <a:pt x="260" y="512"/>
                    <a:pt x="264" y="509"/>
                    <a:pt x="264" y="504"/>
                  </a:cubicBezTo>
                  <a:close/>
                  <a:moveTo>
                    <a:pt x="198" y="256"/>
                  </a:moveTo>
                  <a:cubicBezTo>
                    <a:pt x="198" y="243"/>
                    <a:pt x="187" y="232"/>
                    <a:pt x="174" y="232"/>
                  </a:cubicBezTo>
                  <a:cubicBezTo>
                    <a:pt x="160" y="232"/>
                    <a:pt x="149" y="243"/>
                    <a:pt x="149" y="256"/>
                  </a:cubicBezTo>
                  <a:cubicBezTo>
                    <a:pt x="149" y="270"/>
                    <a:pt x="160" y="281"/>
                    <a:pt x="174" y="281"/>
                  </a:cubicBezTo>
                  <a:cubicBezTo>
                    <a:pt x="187" y="281"/>
                    <a:pt x="198" y="270"/>
                    <a:pt x="198" y="256"/>
                  </a:cubicBezTo>
                  <a:close/>
                  <a:moveTo>
                    <a:pt x="126" y="256"/>
                  </a:moveTo>
                  <a:cubicBezTo>
                    <a:pt x="126" y="247"/>
                    <a:pt x="118" y="239"/>
                    <a:pt x="108" y="239"/>
                  </a:cubicBezTo>
                  <a:cubicBezTo>
                    <a:pt x="99" y="239"/>
                    <a:pt x="91" y="247"/>
                    <a:pt x="91" y="256"/>
                  </a:cubicBezTo>
                  <a:cubicBezTo>
                    <a:pt x="91" y="266"/>
                    <a:pt x="99" y="274"/>
                    <a:pt x="108" y="274"/>
                  </a:cubicBezTo>
                  <a:cubicBezTo>
                    <a:pt x="118" y="274"/>
                    <a:pt x="126" y="266"/>
                    <a:pt x="126" y="256"/>
                  </a:cubicBezTo>
                  <a:close/>
                  <a:moveTo>
                    <a:pt x="67" y="256"/>
                  </a:moveTo>
                  <a:cubicBezTo>
                    <a:pt x="67" y="250"/>
                    <a:pt x="62" y="244"/>
                    <a:pt x="55" y="244"/>
                  </a:cubicBezTo>
                  <a:cubicBezTo>
                    <a:pt x="48" y="244"/>
                    <a:pt x="43" y="250"/>
                    <a:pt x="43" y="256"/>
                  </a:cubicBezTo>
                  <a:cubicBezTo>
                    <a:pt x="43" y="263"/>
                    <a:pt x="48" y="268"/>
                    <a:pt x="55" y="268"/>
                  </a:cubicBezTo>
                  <a:cubicBezTo>
                    <a:pt x="62" y="268"/>
                    <a:pt x="67" y="263"/>
                    <a:pt x="67" y="256"/>
                  </a:cubicBezTo>
                  <a:close/>
                  <a:moveTo>
                    <a:pt x="16" y="256"/>
                  </a:moveTo>
                  <a:cubicBezTo>
                    <a:pt x="16" y="252"/>
                    <a:pt x="12" y="248"/>
                    <a:pt x="8" y="248"/>
                  </a:cubicBezTo>
                  <a:cubicBezTo>
                    <a:pt x="4" y="248"/>
                    <a:pt x="0" y="252"/>
                    <a:pt x="0" y="256"/>
                  </a:cubicBezTo>
                  <a:cubicBezTo>
                    <a:pt x="0" y="261"/>
                    <a:pt x="4" y="264"/>
                    <a:pt x="8" y="264"/>
                  </a:cubicBezTo>
                  <a:cubicBezTo>
                    <a:pt x="12" y="264"/>
                    <a:pt x="16" y="261"/>
                    <a:pt x="16" y="256"/>
                  </a:cubicBezTo>
                  <a:close/>
                  <a:moveTo>
                    <a:pt x="331" y="215"/>
                  </a:moveTo>
                  <a:cubicBezTo>
                    <a:pt x="336" y="211"/>
                    <a:pt x="338" y="205"/>
                    <a:pt x="338" y="198"/>
                  </a:cubicBezTo>
                  <a:cubicBezTo>
                    <a:pt x="338" y="192"/>
                    <a:pt x="336" y="186"/>
                    <a:pt x="331" y="181"/>
                  </a:cubicBezTo>
                  <a:cubicBezTo>
                    <a:pt x="327" y="176"/>
                    <a:pt x="321" y="174"/>
                    <a:pt x="314" y="174"/>
                  </a:cubicBezTo>
                  <a:cubicBezTo>
                    <a:pt x="308" y="174"/>
                    <a:pt x="301" y="176"/>
                    <a:pt x="297" y="181"/>
                  </a:cubicBezTo>
                  <a:cubicBezTo>
                    <a:pt x="292" y="186"/>
                    <a:pt x="290" y="192"/>
                    <a:pt x="290" y="198"/>
                  </a:cubicBezTo>
                  <a:cubicBezTo>
                    <a:pt x="290" y="205"/>
                    <a:pt x="292" y="211"/>
                    <a:pt x="297" y="215"/>
                  </a:cubicBezTo>
                  <a:cubicBezTo>
                    <a:pt x="301" y="220"/>
                    <a:pt x="308" y="223"/>
                    <a:pt x="314" y="223"/>
                  </a:cubicBezTo>
                  <a:cubicBezTo>
                    <a:pt x="321" y="223"/>
                    <a:pt x="327" y="220"/>
                    <a:pt x="331" y="215"/>
                  </a:cubicBezTo>
                  <a:close/>
                  <a:moveTo>
                    <a:pt x="373" y="164"/>
                  </a:moveTo>
                  <a:cubicBezTo>
                    <a:pt x="379" y="157"/>
                    <a:pt x="379" y="146"/>
                    <a:pt x="373" y="140"/>
                  </a:cubicBezTo>
                  <a:cubicBezTo>
                    <a:pt x="369" y="136"/>
                    <a:pt x="365" y="135"/>
                    <a:pt x="360" y="135"/>
                  </a:cubicBezTo>
                  <a:cubicBezTo>
                    <a:pt x="356" y="135"/>
                    <a:pt x="351" y="136"/>
                    <a:pt x="348" y="140"/>
                  </a:cubicBezTo>
                  <a:cubicBezTo>
                    <a:pt x="345" y="143"/>
                    <a:pt x="343" y="147"/>
                    <a:pt x="343" y="152"/>
                  </a:cubicBezTo>
                  <a:cubicBezTo>
                    <a:pt x="343" y="156"/>
                    <a:pt x="345" y="161"/>
                    <a:pt x="348" y="164"/>
                  </a:cubicBezTo>
                  <a:cubicBezTo>
                    <a:pt x="351" y="167"/>
                    <a:pt x="356" y="169"/>
                    <a:pt x="360" y="169"/>
                  </a:cubicBezTo>
                  <a:cubicBezTo>
                    <a:pt x="365" y="169"/>
                    <a:pt x="369" y="167"/>
                    <a:pt x="373" y="164"/>
                  </a:cubicBezTo>
                  <a:close/>
                  <a:moveTo>
                    <a:pt x="407" y="123"/>
                  </a:moveTo>
                  <a:cubicBezTo>
                    <a:pt x="409" y="120"/>
                    <a:pt x="410" y="117"/>
                    <a:pt x="410" y="114"/>
                  </a:cubicBezTo>
                  <a:cubicBezTo>
                    <a:pt x="410" y="111"/>
                    <a:pt x="409" y="108"/>
                    <a:pt x="407" y="106"/>
                  </a:cubicBezTo>
                  <a:cubicBezTo>
                    <a:pt x="404" y="103"/>
                    <a:pt x="401" y="102"/>
                    <a:pt x="398" y="102"/>
                  </a:cubicBezTo>
                  <a:cubicBezTo>
                    <a:pt x="395" y="102"/>
                    <a:pt x="392" y="103"/>
                    <a:pt x="390" y="106"/>
                  </a:cubicBezTo>
                  <a:cubicBezTo>
                    <a:pt x="387" y="108"/>
                    <a:pt x="386" y="111"/>
                    <a:pt x="386" y="114"/>
                  </a:cubicBezTo>
                  <a:cubicBezTo>
                    <a:pt x="386" y="117"/>
                    <a:pt x="387" y="120"/>
                    <a:pt x="390" y="123"/>
                  </a:cubicBezTo>
                  <a:cubicBezTo>
                    <a:pt x="392" y="125"/>
                    <a:pt x="395" y="126"/>
                    <a:pt x="398" y="126"/>
                  </a:cubicBezTo>
                  <a:cubicBezTo>
                    <a:pt x="401" y="126"/>
                    <a:pt x="404" y="125"/>
                    <a:pt x="407" y="123"/>
                  </a:cubicBezTo>
                  <a:close/>
                  <a:moveTo>
                    <a:pt x="437" y="87"/>
                  </a:moveTo>
                  <a:cubicBezTo>
                    <a:pt x="440" y="84"/>
                    <a:pt x="440" y="79"/>
                    <a:pt x="437" y="75"/>
                  </a:cubicBezTo>
                  <a:cubicBezTo>
                    <a:pt x="434" y="72"/>
                    <a:pt x="429" y="72"/>
                    <a:pt x="426" y="75"/>
                  </a:cubicBezTo>
                  <a:cubicBezTo>
                    <a:pt x="423" y="79"/>
                    <a:pt x="423" y="84"/>
                    <a:pt x="426" y="87"/>
                  </a:cubicBezTo>
                  <a:cubicBezTo>
                    <a:pt x="427" y="88"/>
                    <a:pt x="429" y="89"/>
                    <a:pt x="431" y="89"/>
                  </a:cubicBezTo>
                  <a:cubicBezTo>
                    <a:pt x="433" y="89"/>
                    <a:pt x="435" y="88"/>
                    <a:pt x="437" y="87"/>
                  </a:cubicBezTo>
                  <a:close/>
                  <a:moveTo>
                    <a:pt x="331" y="332"/>
                  </a:moveTo>
                  <a:cubicBezTo>
                    <a:pt x="341" y="322"/>
                    <a:pt x="341" y="307"/>
                    <a:pt x="331" y="297"/>
                  </a:cubicBezTo>
                  <a:cubicBezTo>
                    <a:pt x="327" y="293"/>
                    <a:pt x="321" y="290"/>
                    <a:pt x="314" y="290"/>
                  </a:cubicBezTo>
                  <a:cubicBezTo>
                    <a:pt x="308" y="290"/>
                    <a:pt x="302" y="293"/>
                    <a:pt x="297" y="297"/>
                  </a:cubicBezTo>
                  <a:cubicBezTo>
                    <a:pt x="287" y="307"/>
                    <a:pt x="287" y="322"/>
                    <a:pt x="297" y="332"/>
                  </a:cubicBezTo>
                  <a:cubicBezTo>
                    <a:pt x="302" y="336"/>
                    <a:pt x="308" y="339"/>
                    <a:pt x="314" y="339"/>
                  </a:cubicBezTo>
                  <a:cubicBezTo>
                    <a:pt x="321" y="339"/>
                    <a:pt x="327" y="336"/>
                    <a:pt x="331" y="332"/>
                  </a:cubicBezTo>
                  <a:close/>
                  <a:moveTo>
                    <a:pt x="373" y="373"/>
                  </a:moveTo>
                  <a:cubicBezTo>
                    <a:pt x="379" y="366"/>
                    <a:pt x="379" y="355"/>
                    <a:pt x="373" y="349"/>
                  </a:cubicBezTo>
                  <a:cubicBezTo>
                    <a:pt x="369" y="346"/>
                    <a:pt x="365" y="344"/>
                    <a:pt x="360" y="344"/>
                  </a:cubicBezTo>
                  <a:cubicBezTo>
                    <a:pt x="356" y="344"/>
                    <a:pt x="352" y="346"/>
                    <a:pt x="348" y="349"/>
                  </a:cubicBezTo>
                  <a:cubicBezTo>
                    <a:pt x="345" y="352"/>
                    <a:pt x="343" y="356"/>
                    <a:pt x="343" y="361"/>
                  </a:cubicBezTo>
                  <a:cubicBezTo>
                    <a:pt x="343" y="366"/>
                    <a:pt x="345" y="370"/>
                    <a:pt x="348" y="373"/>
                  </a:cubicBezTo>
                  <a:cubicBezTo>
                    <a:pt x="352" y="376"/>
                    <a:pt x="356" y="378"/>
                    <a:pt x="360" y="378"/>
                  </a:cubicBezTo>
                  <a:cubicBezTo>
                    <a:pt x="365" y="378"/>
                    <a:pt x="369" y="376"/>
                    <a:pt x="373" y="373"/>
                  </a:cubicBezTo>
                  <a:close/>
                  <a:moveTo>
                    <a:pt x="407" y="407"/>
                  </a:moveTo>
                  <a:cubicBezTo>
                    <a:pt x="409" y="405"/>
                    <a:pt x="410" y="402"/>
                    <a:pt x="410" y="399"/>
                  </a:cubicBezTo>
                  <a:cubicBezTo>
                    <a:pt x="410" y="395"/>
                    <a:pt x="409" y="392"/>
                    <a:pt x="407" y="390"/>
                  </a:cubicBezTo>
                  <a:cubicBezTo>
                    <a:pt x="404" y="388"/>
                    <a:pt x="401" y="387"/>
                    <a:pt x="398" y="387"/>
                  </a:cubicBezTo>
                  <a:cubicBezTo>
                    <a:pt x="395" y="387"/>
                    <a:pt x="392" y="388"/>
                    <a:pt x="390" y="390"/>
                  </a:cubicBezTo>
                  <a:cubicBezTo>
                    <a:pt x="388" y="392"/>
                    <a:pt x="386" y="395"/>
                    <a:pt x="386" y="399"/>
                  </a:cubicBezTo>
                  <a:cubicBezTo>
                    <a:pt x="386" y="402"/>
                    <a:pt x="387" y="405"/>
                    <a:pt x="390" y="407"/>
                  </a:cubicBezTo>
                  <a:cubicBezTo>
                    <a:pt x="392" y="409"/>
                    <a:pt x="395" y="411"/>
                    <a:pt x="398" y="411"/>
                  </a:cubicBezTo>
                  <a:cubicBezTo>
                    <a:pt x="401" y="411"/>
                    <a:pt x="404" y="409"/>
                    <a:pt x="407" y="407"/>
                  </a:cubicBezTo>
                  <a:close/>
                  <a:moveTo>
                    <a:pt x="437" y="437"/>
                  </a:moveTo>
                  <a:cubicBezTo>
                    <a:pt x="439" y="436"/>
                    <a:pt x="439" y="434"/>
                    <a:pt x="439" y="432"/>
                  </a:cubicBezTo>
                  <a:cubicBezTo>
                    <a:pt x="439" y="430"/>
                    <a:pt x="438" y="428"/>
                    <a:pt x="437" y="426"/>
                  </a:cubicBezTo>
                  <a:cubicBezTo>
                    <a:pt x="434" y="423"/>
                    <a:pt x="429" y="423"/>
                    <a:pt x="426" y="426"/>
                  </a:cubicBezTo>
                  <a:cubicBezTo>
                    <a:pt x="424" y="428"/>
                    <a:pt x="423" y="430"/>
                    <a:pt x="423" y="432"/>
                  </a:cubicBezTo>
                  <a:cubicBezTo>
                    <a:pt x="423" y="434"/>
                    <a:pt x="424" y="436"/>
                    <a:pt x="426" y="437"/>
                  </a:cubicBezTo>
                  <a:cubicBezTo>
                    <a:pt x="427" y="439"/>
                    <a:pt x="429" y="440"/>
                    <a:pt x="431" y="440"/>
                  </a:cubicBezTo>
                  <a:cubicBezTo>
                    <a:pt x="433" y="440"/>
                    <a:pt x="435" y="439"/>
                    <a:pt x="437" y="437"/>
                  </a:cubicBezTo>
                  <a:close/>
                  <a:moveTo>
                    <a:pt x="215" y="332"/>
                  </a:moveTo>
                  <a:cubicBezTo>
                    <a:pt x="224" y="322"/>
                    <a:pt x="224" y="307"/>
                    <a:pt x="215" y="297"/>
                  </a:cubicBezTo>
                  <a:cubicBezTo>
                    <a:pt x="210" y="293"/>
                    <a:pt x="204" y="290"/>
                    <a:pt x="198" y="290"/>
                  </a:cubicBezTo>
                  <a:cubicBezTo>
                    <a:pt x="191" y="290"/>
                    <a:pt x="185" y="293"/>
                    <a:pt x="181" y="297"/>
                  </a:cubicBezTo>
                  <a:cubicBezTo>
                    <a:pt x="176" y="302"/>
                    <a:pt x="173" y="308"/>
                    <a:pt x="173" y="314"/>
                  </a:cubicBezTo>
                  <a:cubicBezTo>
                    <a:pt x="173" y="321"/>
                    <a:pt x="176" y="327"/>
                    <a:pt x="181" y="332"/>
                  </a:cubicBezTo>
                  <a:cubicBezTo>
                    <a:pt x="185" y="336"/>
                    <a:pt x="191" y="339"/>
                    <a:pt x="198" y="339"/>
                  </a:cubicBezTo>
                  <a:cubicBezTo>
                    <a:pt x="204" y="339"/>
                    <a:pt x="210" y="336"/>
                    <a:pt x="215" y="332"/>
                  </a:cubicBezTo>
                  <a:close/>
                  <a:moveTo>
                    <a:pt x="164" y="373"/>
                  </a:moveTo>
                  <a:cubicBezTo>
                    <a:pt x="167" y="370"/>
                    <a:pt x="169" y="365"/>
                    <a:pt x="169" y="361"/>
                  </a:cubicBezTo>
                  <a:cubicBezTo>
                    <a:pt x="169" y="356"/>
                    <a:pt x="167" y="352"/>
                    <a:pt x="164" y="349"/>
                  </a:cubicBezTo>
                  <a:cubicBezTo>
                    <a:pt x="160" y="345"/>
                    <a:pt x="156" y="344"/>
                    <a:pt x="151" y="344"/>
                  </a:cubicBezTo>
                  <a:cubicBezTo>
                    <a:pt x="147" y="344"/>
                    <a:pt x="142" y="345"/>
                    <a:pt x="139" y="349"/>
                  </a:cubicBezTo>
                  <a:cubicBezTo>
                    <a:pt x="132" y="355"/>
                    <a:pt x="132" y="366"/>
                    <a:pt x="139" y="373"/>
                  </a:cubicBezTo>
                  <a:cubicBezTo>
                    <a:pt x="142" y="376"/>
                    <a:pt x="147" y="378"/>
                    <a:pt x="151" y="378"/>
                  </a:cubicBezTo>
                  <a:cubicBezTo>
                    <a:pt x="156" y="378"/>
                    <a:pt x="160" y="376"/>
                    <a:pt x="164" y="373"/>
                  </a:cubicBezTo>
                  <a:close/>
                  <a:moveTo>
                    <a:pt x="122" y="407"/>
                  </a:moveTo>
                  <a:cubicBezTo>
                    <a:pt x="124" y="405"/>
                    <a:pt x="126" y="402"/>
                    <a:pt x="126" y="399"/>
                  </a:cubicBezTo>
                  <a:cubicBezTo>
                    <a:pt x="126" y="395"/>
                    <a:pt x="124" y="392"/>
                    <a:pt x="122" y="390"/>
                  </a:cubicBezTo>
                  <a:cubicBezTo>
                    <a:pt x="120" y="388"/>
                    <a:pt x="117" y="387"/>
                    <a:pt x="114" y="387"/>
                  </a:cubicBezTo>
                  <a:cubicBezTo>
                    <a:pt x="110" y="387"/>
                    <a:pt x="107" y="388"/>
                    <a:pt x="105" y="390"/>
                  </a:cubicBezTo>
                  <a:cubicBezTo>
                    <a:pt x="103" y="392"/>
                    <a:pt x="102" y="395"/>
                    <a:pt x="102" y="399"/>
                  </a:cubicBezTo>
                  <a:cubicBezTo>
                    <a:pt x="102" y="402"/>
                    <a:pt x="103" y="405"/>
                    <a:pt x="105" y="407"/>
                  </a:cubicBezTo>
                  <a:cubicBezTo>
                    <a:pt x="107" y="409"/>
                    <a:pt x="110" y="411"/>
                    <a:pt x="114" y="411"/>
                  </a:cubicBezTo>
                  <a:cubicBezTo>
                    <a:pt x="117" y="411"/>
                    <a:pt x="120" y="409"/>
                    <a:pt x="122" y="407"/>
                  </a:cubicBezTo>
                  <a:close/>
                  <a:moveTo>
                    <a:pt x="86" y="437"/>
                  </a:moveTo>
                  <a:cubicBezTo>
                    <a:pt x="88" y="436"/>
                    <a:pt x="88" y="434"/>
                    <a:pt x="88" y="432"/>
                  </a:cubicBezTo>
                  <a:cubicBezTo>
                    <a:pt x="88" y="430"/>
                    <a:pt x="88" y="428"/>
                    <a:pt x="86" y="426"/>
                  </a:cubicBezTo>
                  <a:cubicBezTo>
                    <a:pt x="83" y="423"/>
                    <a:pt x="78" y="423"/>
                    <a:pt x="75" y="426"/>
                  </a:cubicBezTo>
                  <a:cubicBezTo>
                    <a:pt x="72" y="429"/>
                    <a:pt x="72" y="434"/>
                    <a:pt x="75" y="437"/>
                  </a:cubicBezTo>
                  <a:cubicBezTo>
                    <a:pt x="76" y="439"/>
                    <a:pt x="78" y="440"/>
                    <a:pt x="81" y="440"/>
                  </a:cubicBezTo>
                  <a:cubicBezTo>
                    <a:pt x="83" y="440"/>
                    <a:pt x="85" y="439"/>
                    <a:pt x="86" y="437"/>
                  </a:cubicBezTo>
                  <a:close/>
                  <a:moveTo>
                    <a:pt x="215" y="216"/>
                  </a:moveTo>
                  <a:cubicBezTo>
                    <a:pt x="225" y="206"/>
                    <a:pt x="225" y="191"/>
                    <a:pt x="215" y="181"/>
                  </a:cubicBezTo>
                  <a:cubicBezTo>
                    <a:pt x="210" y="176"/>
                    <a:pt x="204" y="174"/>
                    <a:pt x="198" y="174"/>
                  </a:cubicBezTo>
                  <a:cubicBezTo>
                    <a:pt x="191" y="174"/>
                    <a:pt x="185" y="176"/>
                    <a:pt x="181" y="181"/>
                  </a:cubicBezTo>
                  <a:cubicBezTo>
                    <a:pt x="176" y="186"/>
                    <a:pt x="174" y="192"/>
                    <a:pt x="174" y="198"/>
                  </a:cubicBezTo>
                  <a:cubicBezTo>
                    <a:pt x="174" y="205"/>
                    <a:pt x="176" y="211"/>
                    <a:pt x="181" y="216"/>
                  </a:cubicBezTo>
                  <a:cubicBezTo>
                    <a:pt x="185" y="220"/>
                    <a:pt x="191" y="223"/>
                    <a:pt x="198" y="223"/>
                  </a:cubicBezTo>
                  <a:cubicBezTo>
                    <a:pt x="204" y="223"/>
                    <a:pt x="210" y="220"/>
                    <a:pt x="215" y="216"/>
                  </a:cubicBezTo>
                  <a:close/>
                  <a:moveTo>
                    <a:pt x="164" y="164"/>
                  </a:moveTo>
                  <a:cubicBezTo>
                    <a:pt x="167" y="161"/>
                    <a:pt x="169" y="157"/>
                    <a:pt x="169" y="152"/>
                  </a:cubicBezTo>
                  <a:cubicBezTo>
                    <a:pt x="169" y="147"/>
                    <a:pt x="167" y="143"/>
                    <a:pt x="164" y="140"/>
                  </a:cubicBezTo>
                  <a:cubicBezTo>
                    <a:pt x="160" y="137"/>
                    <a:pt x="156" y="135"/>
                    <a:pt x="151" y="135"/>
                  </a:cubicBezTo>
                  <a:cubicBezTo>
                    <a:pt x="147" y="135"/>
                    <a:pt x="143" y="137"/>
                    <a:pt x="139" y="140"/>
                  </a:cubicBezTo>
                  <a:cubicBezTo>
                    <a:pt x="136" y="143"/>
                    <a:pt x="134" y="147"/>
                    <a:pt x="134" y="152"/>
                  </a:cubicBezTo>
                  <a:cubicBezTo>
                    <a:pt x="134" y="157"/>
                    <a:pt x="136" y="161"/>
                    <a:pt x="139" y="164"/>
                  </a:cubicBezTo>
                  <a:cubicBezTo>
                    <a:pt x="143" y="167"/>
                    <a:pt x="147" y="169"/>
                    <a:pt x="151" y="169"/>
                  </a:cubicBezTo>
                  <a:cubicBezTo>
                    <a:pt x="156" y="169"/>
                    <a:pt x="160" y="167"/>
                    <a:pt x="164" y="164"/>
                  </a:cubicBezTo>
                  <a:close/>
                  <a:moveTo>
                    <a:pt x="122" y="123"/>
                  </a:moveTo>
                  <a:cubicBezTo>
                    <a:pt x="125" y="120"/>
                    <a:pt x="126" y="117"/>
                    <a:pt x="126" y="114"/>
                  </a:cubicBezTo>
                  <a:cubicBezTo>
                    <a:pt x="126" y="111"/>
                    <a:pt x="124" y="108"/>
                    <a:pt x="122" y="106"/>
                  </a:cubicBezTo>
                  <a:cubicBezTo>
                    <a:pt x="120" y="104"/>
                    <a:pt x="117" y="102"/>
                    <a:pt x="114" y="102"/>
                  </a:cubicBezTo>
                  <a:cubicBezTo>
                    <a:pt x="111" y="102"/>
                    <a:pt x="108" y="104"/>
                    <a:pt x="105" y="106"/>
                  </a:cubicBezTo>
                  <a:cubicBezTo>
                    <a:pt x="101" y="110"/>
                    <a:pt x="101" y="118"/>
                    <a:pt x="105" y="123"/>
                  </a:cubicBezTo>
                  <a:cubicBezTo>
                    <a:pt x="108" y="125"/>
                    <a:pt x="111" y="126"/>
                    <a:pt x="114" y="126"/>
                  </a:cubicBezTo>
                  <a:cubicBezTo>
                    <a:pt x="117" y="126"/>
                    <a:pt x="120" y="125"/>
                    <a:pt x="122" y="123"/>
                  </a:cubicBezTo>
                  <a:close/>
                  <a:moveTo>
                    <a:pt x="86" y="87"/>
                  </a:moveTo>
                  <a:cubicBezTo>
                    <a:pt x="88" y="85"/>
                    <a:pt x="89" y="83"/>
                    <a:pt x="89" y="81"/>
                  </a:cubicBezTo>
                  <a:cubicBezTo>
                    <a:pt x="89" y="79"/>
                    <a:pt x="88" y="77"/>
                    <a:pt x="86" y="75"/>
                  </a:cubicBezTo>
                  <a:cubicBezTo>
                    <a:pt x="83" y="72"/>
                    <a:pt x="78" y="72"/>
                    <a:pt x="75" y="76"/>
                  </a:cubicBezTo>
                  <a:cubicBezTo>
                    <a:pt x="72" y="79"/>
                    <a:pt x="72" y="84"/>
                    <a:pt x="75" y="87"/>
                  </a:cubicBezTo>
                  <a:cubicBezTo>
                    <a:pt x="77" y="88"/>
                    <a:pt x="79" y="89"/>
                    <a:pt x="81" y="89"/>
                  </a:cubicBezTo>
                  <a:cubicBezTo>
                    <a:pt x="83" y="89"/>
                    <a:pt x="85" y="88"/>
                    <a:pt x="86"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40" name="Freeform 13"/>
            <p:cNvSpPr>
              <a:spLocks noEditPoints="1"/>
            </p:cNvSpPr>
            <p:nvPr/>
          </p:nvSpPr>
          <p:spPr bwMode="auto">
            <a:xfrm>
              <a:off x="7128" y="1493"/>
              <a:ext cx="745" cy="96"/>
            </a:xfrm>
            <a:custGeom>
              <a:avLst/>
              <a:gdLst>
                <a:gd name="T0" fmla="*/ 20 w 693"/>
                <a:gd name="T1" fmla="*/ 85 h 86"/>
                <a:gd name="T2" fmla="*/ 48 w 693"/>
                <a:gd name="T3" fmla="*/ 0 h 86"/>
                <a:gd name="T4" fmla="*/ 60 w 693"/>
                <a:gd name="T5" fmla="*/ 35 h 86"/>
                <a:gd name="T6" fmla="*/ 47 w 693"/>
                <a:gd name="T7" fmla="*/ 34 h 86"/>
                <a:gd name="T8" fmla="*/ 71 w 693"/>
                <a:gd name="T9" fmla="*/ 25 h 86"/>
                <a:gd name="T10" fmla="*/ 112 w 693"/>
                <a:gd name="T11" fmla="*/ 78 h 86"/>
                <a:gd name="T12" fmla="*/ 88 w 693"/>
                <a:gd name="T13" fmla="*/ 26 h 86"/>
                <a:gd name="T14" fmla="*/ 112 w 693"/>
                <a:gd name="T15" fmla="*/ 67 h 86"/>
                <a:gd name="T16" fmla="*/ 158 w 693"/>
                <a:gd name="T17" fmla="*/ 42 h 86"/>
                <a:gd name="T18" fmla="*/ 149 w 693"/>
                <a:gd name="T19" fmla="*/ 51 h 86"/>
                <a:gd name="T20" fmla="*/ 148 w 693"/>
                <a:gd name="T21" fmla="*/ 86 h 86"/>
                <a:gd name="T22" fmla="*/ 148 w 693"/>
                <a:gd name="T23" fmla="*/ 81 h 86"/>
                <a:gd name="T24" fmla="*/ 134 w 693"/>
                <a:gd name="T25" fmla="*/ 50 h 86"/>
                <a:gd name="T26" fmla="*/ 157 w 693"/>
                <a:gd name="T27" fmla="*/ 26 h 86"/>
                <a:gd name="T28" fmla="*/ 192 w 693"/>
                <a:gd name="T29" fmla="*/ 86 h 86"/>
                <a:gd name="T30" fmla="*/ 171 w 693"/>
                <a:gd name="T31" fmla="*/ 26 h 86"/>
                <a:gd name="T32" fmla="*/ 187 w 693"/>
                <a:gd name="T33" fmla="*/ 26 h 86"/>
                <a:gd name="T34" fmla="*/ 187 w 693"/>
                <a:gd name="T35" fmla="*/ 75 h 86"/>
                <a:gd name="T36" fmla="*/ 247 w 693"/>
                <a:gd name="T37" fmla="*/ 58 h 86"/>
                <a:gd name="T38" fmla="*/ 246 w 693"/>
                <a:gd name="T39" fmla="*/ 67 h 86"/>
                <a:gd name="T40" fmla="*/ 205 w 693"/>
                <a:gd name="T41" fmla="*/ 55 h 86"/>
                <a:gd name="T42" fmla="*/ 239 w 693"/>
                <a:gd name="T43" fmla="*/ 53 h 86"/>
                <a:gd name="T44" fmla="*/ 239 w 693"/>
                <a:gd name="T45" fmla="*/ 53 h 86"/>
                <a:gd name="T46" fmla="*/ 257 w 693"/>
                <a:gd name="T47" fmla="*/ 57 h 86"/>
                <a:gd name="T48" fmla="*/ 298 w 693"/>
                <a:gd name="T49" fmla="*/ 0 h 86"/>
                <a:gd name="T50" fmla="*/ 290 w 693"/>
                <a:gd name="T51" fmla="*/ 55 h 86"/>
                <a:gd name="T52" fmla="*/ 264 w 693"/>
                <a:gd name="T53" fmla="*/ 57 h 86"/>
                <a:gd name="T54" fmla="*/ 389 w 693"/>
                <a:gd name="T55" fmla="*/ 85 h 86"/>
                <a:gd name="T56" fmla="*/ 334 w 693"/>
                <a:gd name="T57" fmla="*/ 85 h 86"/>
                <a:gd name="T58" fmla="*/ 381 w 693"/>
                <a:gd name="T59" fmla="*/ 56 h 86"/>
                <a:gd name="T60" fmla="*/ 443 w 693"/>
                <a:gd name="T61" fmla="*/ 85 h 86"/>
                <a:gd name="T62" fmla="*/ 416 w 693"/>
                <a:gd name="T63" fmla="*/ 35 h 86"/>
                <a:gd name="T64" fmla="*/ 405 w 693"/>
                <a:gd name="T65" fmla="*/ 26 h 86"/>
                <a:gd name="T66" fmla="*/ 443 w 693"/>
                <a:gd name="T67" fmla="*/ 43 h 86"/>
                <a:gd name="T68" fmla="*/ 462 w 693"/>
                <a:gd name="T69" fmla="*/ 39 h 86"/>
                <a:gd name="T70" fmla="*/ 490 w 693"/>
                <a:gd name="T71" fmla="*/ 71 h 86"/>
                <a:gd name="T72" fmla="*/ 454 w 693"/>
                <a:gd name="T73" fmla="*/ 68 h 86"/>
                <a:gd name="T74" fmla="*/ 480 w 693"/>
                <a:gd name="T75" fmla="*/ 65 h 86"/>
                <a:gd name="T76" fmla="*/ 459 w 693"/>
                <a:gd name="T77" fmla="*/ 29 h 86"/>
                <a:gd name="T78" fmla="*/ 481 w 693"/>
                <a:gd name="T79" fmla="*/ 42 h 86"/>
                <a:gd name="T80" fmla="*/ 533 w 693"/>
                <a:gd name="T81" fmla="*/ 33 h 86"/>
                <a:gd name="T82" fmla="*/ 502 w 693"/>
                <a:gd name="T83" fmla="*/ 26 h 86"/>
                <a:gd name="T84" fmla="*/ 551 w 693"/>
                <a:gd name="T85" fmla="*/ 78 h 86"/>
                <a:gd name="T86" fmla="*/ 583 w 693"/>
                <a:gd name="T87" fmla="*/ 58 h 86"/>
                <a:gd name="T88" fmla="*/ 611 w 693"/>
                <a:gd name="T89" fmla="*/ 81 h 86"/>
                <a:gd name="T90" fmla="*/ 597 w 693"/>
                <a:gd name="T91" fmla="*/ 25 h 86"/>
                <a:gd name="T92" fmla="*/ 597 w 693"/>
                <a:gd name="T93" fmla="*/ 31 h 86"/>
                <a:gd name="T94" fmla="*/ 653 w 693"/>
                <a:gd name="T95" fmla="*/ 33 h 86"/>
                <a:gd name="T96" fmla="*/ 637 w 693"/>
                <a:gd name="T97" fmla="*/ 85 h 86"/>
                <a:gd name="T98" fmla="*/ 635 w 693"/>
                <a:gd name="T99" fmla="*/ 26 h 86"/>
                <a:gd name="T100" fmla="*/ 685 w 693"/>
                <a:gd name="T101" fmla="*/ 42 h 86"/>
                <a:gd name="T102" fmla="*/ 676 w 693"/>
                <a:gd name="T103" fmla="*/ 51 h 86"/>
                <a:gd name="T104" fmla="*/ 675 w 693"/>
                <a:gd name="T105" fmla="*/ 86 h 86"/>
                <a:gd name="T106" fmla="*/ 675 w 693"/>
                <a:gd name="T107" fmla="*/ 81 h 86"/>
                <a:gd name="T108" fmla="*/ 661 w 693"/>
                <a:gd name="T109" fmla="*/ 50 h 86"/>
                <a:gd name="T110" fmla="*/ 684 w 693"/>
                <a:gd name="T111" fmla="*/ 2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3" h="86">
                  <a:moveTo>
                    <a:pt x="48" y="6"/>
                  </a:moveTo>
                  <a:cubicBezTo>
                    <a:pt x="28" y="6"/>
                    <a:pt x="28" y="6"/>
                    <a:pt x="28" y="6"/>
                  </a:cubicBezTo>
                  <a:cubicBezTo>
                    <a:pt x="28" y="85"/>
                    <a:pt x="28" y="85"/>
                    <a:pt x="28" y="85"/>
                  </a:cubicBezTo>
                  <a:cubicBezTo>
                    <a:pt x="20" y="85"/>
                    <a:pt x="20" y="85"/>
                    <a:pt x="20" y="85"/>
                  </a:cubicBezTo>
                  <a:cubicBezTo>
                    <a:pt x="20" y="6"/>
                    <a:pt x="20" y="6"/>
                    <a:pt x="20" y="6"/>
                  </a:cubicBezTo>
                  <a:cubicBezTo>
                    <a:pt x="0" y="6"/>
                    <a:pt x="0" y="6"/>
                    <a:pt x="0" y="6"/>
                  </a:cubicBezTo>
                  <a:cubicBezTo>
                    <a:pt x="0" y="0"/>
                    <a:pt x="0" y="0"/>
                    <a:pt x="0" y="0"/>
                  </a:cubicBezTo>
                  <a:cubicBezTo>
                    <a:pt x="48" y="0"/>
                    <a:pt x="48" y="0"/>
                    <a:pt x="48" y="0"/>
                  </a:cubicBezTo>
                  <a:lnTo>
                    <a:pt x="48" y="6"/>
                  </a:lnTo>
                  <a:close/>
                  <a:moveTo>
                    <a:pt x="71" y="33"/>
                  </a:moveTo>
                  <a:cubicBezTo>
                    <a:pt x="69" y="33"/>
                    <a:pt x="69" y="33"/>
                    <a:pt x="69" y="33"/>
                  </a:cubicBezTo>
                  <a:cubicBezTo>
                    <a:pt x="65" y="33"/>
                    <a:pt x="62" y="34"/>
                    <a:pt x="60" y="35"/>
                  </a:cubicBezTo>
                  <a:cubicBezTo>
                    <a:pt x="57" y="37"/>
                    <a:pt x="55" y="42"/>
                    <a:pt x="55" y="47"/>
                  </a:cubicBezTo>
                  <a:cubicBezTo>
                    <a:pt x="55" y="85"/>
                    <a:pt x="55" y="85"/>
                    <a:pt x="55" y="85"/>
                  </a:cubicBezTo>
                  <a:cubicBezTo>
                    <a:pt x="47" y="85"/>
                    <a:pt x="47" y="85"/>
                    <a:pt x="47" y="85"/>
                  </a:cubicBezTo>
                  <a:cubicBezTo>
                    <a:pt x="47" y="34"/>
                    <a:pt x="47" y="34"/>
                    <a:pt x="47" y="34"/>
                  </a:cubicBezTo>
                  <a:cubicBezTo>
                    <a:pt x="47" y="33"/>
                    <a:pt x="47" y="30"/>
                    <a:pt x="47" y="26"/>
                  </a:cubicBezTo>
                  <a:cubicBezTo>
                    <a:pt x="53" y="26"/>
                    <a:pt x="53" y="26"/>
                    <a:pt x="53" y="26"/>
                  </a:cubicBezTo>
                  <a:cubicBezTo>
                    <a:pt x="54" y="29"/>
                    <a:pt x="54" y="32"/>
                    <a:pt x="54" y="35"/>
                  </a:cubicBezTo>
                  <a:cubicBezTo>
                    <a:pt x="57" y="28"/>
                    <a:pt x="63" y="25"/>
                    <a:pt x="71" y="25"/>
                  </a:cubicBezTo>
                  <a:lnTo>
                    <a:pt x="71" y="33"/>
                  </a:lnTo>
                  <a:close/>
                  <a:moveTo>
                    <a:pt x="119" y="85"/>
                  </a:moveTo>
                  <a:cubicBezTo>
                    <a:pt x="112" y="85"/>
                    <a:pt x="112" y="85"/>
                    <a:pt x="112" y="85"/>
                  </a:cubicBezTo>
                  <a:cubicBezTo>
                    <a:pt x="112" y="78"/>
                    <a:pt x="112" y="78"/>
                    <a:pt x="112" y="78"/>
                  </a:cubicBezTo>
                  <a:cubicBezTo>
                    <a:pt x="108" y="84"/>
                    <a:pt x="104" y="86"/>
                    <a:pt x="98" y="86"/>
                  </a:cubicBezTo>
                  <a:cubicBezTo>
                    <a:pt x="87" y="86"/>
                    <a:pt x="81" y="80"/>
                    <a:pt x="81" y="69"/>
                  </a:cubicBezTo>
                  <a:cubicBezTo>
                    <a:pt x="81" y="26"/>
                    <a:pt x="81" y="26"/>
                    <a:pt x="81" y="26"/>
                  </a:cubicBezTo>
                  <a:cubicBezTo>
                    <a:pt x="88" y="26"/>
                    <a:pt x="88" y="26"/>
                    <a:pt x="88" y="26"/>
                  </a:cubicBezTo>
                  <a:cubicBezTo>
                    <a:pt x="88" y="68"/>
                    <a:pt x="88" y="68"/>
                    <a:pt x="88" y="68"/>
                  </a:cubicBezTo>
                  <a:cubicBezTo>
                    <a:pt x="88" y="77"/>
                    <a:pt x="92" y="81"/>
                    <a:pt x="100" y="81"/>
                  </a:cubicBezTo>
                  <a:cubicBezTo>
                    <a:pt x="103" y="81"/>
                    <a:pt x="106" y="79"/>
                    <a:pt x="108" y="77"/>
                  </a:cubicBezTo>
                  <a:cubicBezTo>
                    <a:pt x="111" y="74"/>
                    <a:pt x="112" y="71"/>
                    <a:pt x="112" y="67"/>
                  </a:cubicBezTo>
                  <a:cubicBezTo>
                    <a:pt x="112" y="26"/>
                    <a:pt x="112" y="26"/>
                    <a:pt x="112" y="26"/>
                  </a:cubicBezTo>
                  <a:cubicBezTo>
                    <a:pt x="119" y="26"/>
                    <a:pt x="119" y="26"/>
                    <a:pt x="119" y="26"/>
                  </a:cubicBezTo>
                  <a:lnTo>
                    <a:pt x="119" y="85"/>
                  </a:lnTo>
                  <a:close/>
                  <a:moveTo>
                    <a:pt x="158" y="42"/>
                  </a:moveTo>
                  <a:cubicBezTo>
                    <a:pt x="157" y="35"/>
                    <a:pt x="154" y="31"/>
                    <a:pt x="148" y="31"/>
                  </a:cubicBezTo>
                  <a:cubicBezTo>
                    <a:pt x="142" y="31"/>
                    <a:pt x="138" y="34"/>
                    <a:pt x="138" y="39"/>
                  </a:cubicBezTo>
                  <a:cubicBezTo>
                    <a:pt x="138" y="42"/>
                    <a:pt x="139" y="44"/>
                    <a:pt x="140" y="45"/>
                  </a:cubicBezTo>
                  <a:cubicBezTo>
                    <a:pt x="142" y="47"/>
                    <a:pt x="144" y="49"/>
                    <a:pt x="149" y="51"/>
                  </a:cubicBezTo>
                  <a:cubicBezTo>
                    <a:pt x="156" y="55"/>
                    <a:pt x="161" y="58"/>
                    <a:pt x="163" y="61"/>
                  </a:cubicBezTo>
                  <a:cubicBezTo>
                    <a:pt x="165" y="64"/>
                    <a:pt x="166" y="67"/>
                    <a:pt x="166" y="71"/>
                  </a:cubicBezTo>
                  <a:cubicBezTo>
                    <a:pt x="166" y="76"/>
                    <a:pt x="164" y="79"/>
                    <a:pt x="161" y="82"/>
                  </a:cubicBezTo>
                  <a:cubicBezTo>
                    <a:pt x="158" y="85"/>
                    <a:pt x="154" y="86"/>
                    <a:pt x="148" y="86"/>
                  </a:cubicBezTo>
                  <a:cubicBezTo>
                    <a:pt x="136" y="86"/>
                    <a:pt x="130" y="81"/>
                    <a:pt x="130" y="68"/>
                  </a:cubicBezTo>
                  <a:cubicBezTo>
                    <a:pt x="130" y="68"/>
                    <a:pt x="130" y="68"/>
                    <a:pt x="130" y="68"/>
                  </a:cubicBezTo>
                  <a:cubicBezTo>
                    <a:pt x="137" y="68"/>
                    <a:pt x="137" y="68"/>
                    <a:pt x="137" y="68"/>
                  </a:cubicBezTo>
                  <a:cubicBezTo>
                    <a:pt x="137" y="77"/>
                    <a:pt x="141" y="81"/>
                    <a:pt x="148" y="81"/>
                  </a:cubicBezTo>
                  <a:cubicBezTo>
                    <a:pt x="154" y="81"/>
                    <a:pt x="158" y="77"/>
                    <a:pt x="158" y="71"/>
                  </a:cubicBezTo>
                  <a:cubicBezTo>
                    <a:pt x="158" y="69"/>
                    <a:pt x="158" y="66"/>
                    <a:pt x="156" y="65"/>
                  </a:cubicBezTo>
                  <a:cubicBezTo>
                    <a:pt x="155" y="63"/>
                    <a:pt x="152" y="61"/>
                    <a:pt x="147" y="58"/>
                  </a:cubicBezTo>
                  <a:cubicBezTo>
                    <a:pt x="140" y="55"/>
                    <a:pt x="136" y="52"/>
                    <a:pt x="134" y="50"/>
                  </a:cubicBezTo>
                  <a:cubicBezTo>
                    <a:pt x="132" y="47"/>
                    <a:pt x="131" y="44"/>
                    <a:pt x="131" y="40"/>
                  </a:cubicBezTo>
                  <a:cubicBezTo>
                    <a:pt x="131" y="36"/>
                    <a:pt x="132" y="32"/>
                    <a:pt x="136" y="29"/>
                  </a:cubicBezTo>
                  <a:cubicBezTo>
                    <a:pt x="139" y="27"/>
                    <a:pt x="143" y="25"/>
                    <a:pt x="148" y="25"/>
                  </a:cubicBezTo>
                  <a:cubicBezTo>
                    <a:pt x="152" y="25"/>
                    <a:pt x="155" y="26"/>
                    <a:pt x="157" y="26"/>
                  </a:cubicBezTo>
                  <a:cubicBezTo>
                    <a:pt x="162" y="28"/>
                    <a:pt x="165" y="32"/>
                    <a:pt x="165" y="42"/>
                  </a:cubicBezTo>
                  <a:lnTo>
                    <a:pt x="158" y="42"/>
                  </a:lnTo>
                  <a:close/>
                  <a:moveTo>
                    <a:pt x="199" y="86"/>
                  </a:moveTo>
                  <a:cubicBezTo>
                    <a:pt x="196" y="86"/>
                    <a:pt x="193" y="86"/>
                    <a:pt x="192" y="86"/>
                  </a:cubicBezTo>
                  <a:cubicBezTo>
                    <a:pt x="184" y="86"/>
                    <a:pt x="180" y="83"/>
                    <a:pt x="180" y="78"/>
                  </a:cubicBezTo>
                  <a:cubicBezTo>
                    <a:pt x="180" y="32"/>
                    <a:pt x="180" y="32"/>
                    <a:pt x="180" y="32"/>
                  </a:cubicBezTo>
                  <a:cubicBezTo>
                    <a:pt x="171" y="32"/>
                    <a:pt x="171" y="32"/>
                    <a:pt x="171" y="32"/>
                  </a:cubicBezTo>
                  <a:cubicBezTo>
                    <a:pt x="171" y="26"/>
                    <a:pt x="171" y="26"/>
                    <a:pt x="171" y="26"/>
                  </a:cubicBezTo>
                  <a:cubicBezTo>
                    <a:pt x="180" y="26"/>
                    <a:pt x="180" y="26"/>
                    <a:pt x="180" y="26"/>
                  </a:cubicBezTo>
                  <a:cubicBezTo>
                    <a:pt x="180" y="16"/>
                    <a:pt x="180" y="16"/>
                    <a:pt x="180" y="16"/>
                  </a:cubicBezTo>
                  <a:cubicBezTo>
                    <a:pt x="187" y="14"/>
                    <a:pt x="187" y="14"/>
                    <a:pt x="187" y="14"/>
                  </a:cubicBezTo>
                  <a:cubicBezTo>
                    <a:pt x="187" y="26"/>
                    <a:pt x="187" y="26"/>
                    <a:pt x="187" y="26"/>
                  </a:cubicBezTo>
                  <a:cubicBezTo>
                    <a:pt x="197" y="26"/>
                    <a:pt x="197" y="26"/>
                    <a:pt x="197" y="26"/>
                  </a:cubicBezTo>
                  <a:cubicBezTo>
                    <a:pt x="197" y="32"/>
                    <a:pt x="197" y="32"/>
                    <a:pt x="197" y="32"/>
                  </a:cubicBezTo>
                  <a:cubicBezTo>
                    <a:pt x="187" y="32"/>
                    <a:pt x="187" y="32"/>
                    <a:pt x="187" y="32"/>
                  </a:cubicBezTo>
                  <a:cubicBezTo>
                    <a:pt x="187" y="75"/>
                    <a:pt x="187" y="75"/>
                    <a:pt x="187" y="75"/>
                  </a:cubicBezTo>
                  <a:cubicBezTo>
                    <a:pt x="187" y="79"/>
                    <a:pt x="189" y="81"/>
                    <a:pt x="194" y="81"/>
                  </a:cubicBezTo>
                  <a:cubicBezTo>
                    <a:pt x="196" y="81"/>
                    <a:pt x="197" y="81"/>
                    <a:pt x="199" y="81"/>
                  </a:cubicBezTo>
                  <a:lnTo>
                    <a:pt x="199" y="86"/>
                  </a:lnTo>
                  <a:close/>
                  <a:moveTo>
                    <a:pt x="247" y="58"/>
                  </a:moveTo>
                  <a:cubicBezTo>
                    <a:pt x="213" y="58"/>
                    <a:pt x="213" y="58"/>
                    <a:pt x="213" y="58"/>
                  </a:cubicBezTo>
                  <a:cubicBezTo>
                    <a:pt x="213" y="73"/>
                    <a:pt x="217" y="81"/>
                    <a:pt x="227" y="81"/>
                  </a:cubicBezTo>
                  <a:cubicBezTo>
                    <a:pt x="234" y="81"/>
                    <a:pt x="239" y="75"/>
                    <a:pt x="239" y="67"/>
                  </a:cubicBezTo>
                  <a:cubicBezTo>
                    <a:pt x="246" y="67"/>
                    <a:pt x="246" y="67"/>
                    <a:pt x="246" y="67"/>
                  </a:cubicBezTo>
                  <a:cubicBezTo>
                    <a:pt x="246" y="73"/>
                    <a:pt x="244" y="77"/>
                    <a:pt x="241" y="81"/>
                  </a:cubicBezTo>
                  <a:cubicBezTo>
                    <a:pt x="237" y="85"/>
                    <a:pt x="233" y="86"/>
                    <a:pt x="227" y="86"/>
                  </a:cubicBezTo>
                  <a:cubicBezTo>
                    <a:pt x="219" y="86"/>
                    <a:pt x="214" y="84"/>
                    <a:pt x="210" y="79"/>
                  </a:cubicBezTo>
                  <a:cubicBezTo>
                    <a:pt x="207" y="74"/>
                    <a:pt x="205" y="66"/>
                    <a:pt x="205" y="55"/>
                  </a:cubicBezTo>
                  <a:cubicBezTo>
                    <a:pt x="205" y="35"/>
                    <a:pt x="211" y="25"/>
                    <a:pt x="226" y="25"/>
                  </a:cubicBezTo>
                  <a:cubicBezTo>
                    <a:pt x="240" y="25"/>
                    <a:pt x="247" y="34"/>
                    <a:pt x="247" y="51"/>
                  </a:cubicBezTo>
                  <a:lnTo>
                    <a:pt x="247" y="58"/>
                  </a:lnTo>
                  <a:close/>
                  <a:moveTo>
                    <a:pt x="239" y="53"/>
                  </a:moveTo>
                  <a:cubicBezTo>
                    <a:pt x="239" y="38"/>
                    <a:pt x="235" y="31"/>
                    <a:pt x="226" y="31"/>
                  </a:cubicBezTo>
                  <a:cubicBezTo>
                    <a:pt x="221" y="31"/>
                    <a:pt x="218" y="33"/>
                    <a:pt x="216" y="37"/>
                  </a:cubicBezTo>
                  <a:cubicBezTo>
                    <a:pt x="214" y="40"/>
                    <a:pt x="213" y="46"/>
                    <a:pt x="213" y="53"/>
                  </a:cubicBezTo>
                  <a:lnTo>
                    <a:pt x="239" y="53"/>
                  </a:lnTo>
                  <a:close/>
                  <a:moveTo>
                    <a:pt x="291" y="85"/>
                  </a:moveTo>
                  <a:cubicBezTo>
                    <a:pt x="291" y="84"/>
                    <a:pt x="290" y="81"/>
                    <a:pt x="290" y="78"/>
                  </a:cubicBezTo>
                  <a:cubicBezTo>
                    <a:pt x="287" y="84"/>
                    <a:pt x="282" y="86"/>
                    <a:pt x="275" y="86"/>
                  </a:cubicBezTo>
                  <a:cubicBezTo>
                    <a:pt x="263" y="86"/>
                    <a:pt x="257" y="77"/>
                    <a:pt x="257" y="57"/>
                  </a:cubicBezTo>
                  <a:cubicBezTo>
                    <a:pt x="257" y="35"/>
                    <a:pt x="263" y="25"/>
                    <a:pt x="276" y="25"/>
                  </a:cubicBezTo>
                  <a:cubicBezTo>
                    <a:pt x="282" y="25"/>
                    <a:pt x="287" y="28"/>
                    <a:pt x="290" y="33"/>
                  </a:cubicBezTo>
                  <a:cubicBezTo>
                    <a:pt x="290" y="0"/>
                    <a:pt x="290" y="0"/>
                    <a:pt x="290" y="0"/>
                  </a:cubicBezTo>
                  <a:cubicBezTo>
                    <a:pt x="298" y="0"/>
                    <a:pt x="298" y="0"/>
                    <a:pt x="298" y="0"/>
                  </a:cubicBezTo>
                  <a:cubicBezTo>
                    <a:pt x="298" y="75"/>
                    <a:pt x="298" y="75"/>
                    <a:pt x="298" y="75"/>
                  </a:cubicBezTo>
                  <a:cubicBezTo>
                    <a:pt x="298" y="79"/>
                    <a:pt x="298" y="82"/>
                    <a:pt x="298" y="85"/>
                  </a:cubicBezTo>
                  <a:lnTo>
                    <a:pt x="291" y="85"/>
                  </a:lnTo>
                  <a:close/>
                  <a:moveTo>
                    <a:pt x="290" y="55"/>
                  </a:moveTo>
                  <a:cubicBezTo>
                    <a:pt x="290" y="48"/>
                    <a:pt x="289" y="42"/>
                    <a:pt x="288" y="38"/>
                  </a:cubicBezTo>
                  <a:cubicBezTo>
                    <a:pt x="286" y="33"/>
                    <a:pt x="283" y="31"/>
                    <a:pt x="277" y="31"/>
                  </a:cubicBezTo>
                  <a:cubicBezTo>
                    <a:pt x="273" y="31"/>
                    <a:pt x="270" y="33"/>
                    <a:pt x="267" y="37"/>
                  </a:cubicBezTo>
                  <a:cubicBezTo>
                    <a:pt x="265" y="40"/>
                    <a:pt x="264" y="47"/>
                    <a:pt x="264" y="57"/>
                  </a:cubicBezTo>
                  <a:cubicBezTo>
                    <a:pt x="264" y="73"/>
                    <a:pt x="268" y="81"/>
                    <a:pt x="277" y="81"/>
                  </a:cubicBezTo>
                  <a:cubicBezTo>
                    <a:pt x="286" y="81"/>
                    <a:pt x="290" y="72"/>
                    <a:pt x="290" y="55"/>
                  </a:cubicBezTo>
                  <a:close/>
                  <a:moveTo>
                    <a:pt x="398" y="85"/>
                  </a:moveTo>
                  <a:cubicBezTo>
                    <a:pt x="389" y="85"/>
                    <a:pt x="389" y="85"/>
                    <a:pt x="389" y="85"/>
                  </a:cubicBezTo>
                  <a:cubicBezTo>
                    <a:pt x="383" y="63"/>
                    <a:pt x="383" y="63"/>
                    <a:pt x="383" y="63"/>
                  </a:cubicBezTo>
                  <a:cubicBezTo>
                    <a:pt x="348" y="63"/>
                    <a:pt x="348" y="63"/>
                    <a:pt x="348" y="63"/>
                  </a:cubicBezTo>
                  <a:cubicBezTo>
                    <a:pt x="342" y="85"/>
                    <a:pt x="342" y="85"/>
                    <a:pt x="342" y="85"/>
                  </a:cubicBezTo>
                  <a:cubicBezTo>
                    <a:pt x="334" y="85"/>
                    <a:pt x="334" y="85"/>
                    <a:pt x="334" y="85"/>
                  </a:cubicBezTo>
                  <a:cubicBezTo>
                    <a:pt x="361" y="0"/>
                    <a:pt x="361" y="0"/>
                    <a:pt x="361" y="0"/>
                  </a:cubicBezTo>
                  <a:cubicBezTo>
                    <a:pt x="371" y="0"/>
                    <a:pt x="371" y="0"/>
                    <a:pt x="371" y="0"/>
                  </a:cubicBezTo>
                  <a:lnTo>
                    <a:pt x="398" y="85"/>
                  </a:lnTo>
                  <a:close/>
                  <a:moveTo>
                    <a:pt x="381" y="56"/>
                  </a:moveTo>
                  <a:cubicBezTo>
                    <a:pt x="366" y="5"/>
                    <a:pt x="366" y="5"/>
                    <a:pt x="366" y="5"/>
                  </a:cubicBezTo>
                  <a:cubicBezTo>
                    <a:pt x="350" y="56"/>
                    <a:pt x="350" y="56"/>
                    <a:pt x="350" y="56"/>
                  </a:cubicBezTo>
                  <a:lnTo>
                    <a:pt x="381" y="56"/>
                  </a:lnTo>
                  <a:close/>
                  <a:moveTo>
                    <a:pt x="443" y="85"/>
                  </a:moveTo>
                  <a:cubicBezTo>
                    <a:pt x="436" y="85"/>
                    <a:pt x="436" y="85"/>
                    <a:pt x="436" y="85"/>
                  </a:cubicBezTo>
                  <a:cubicBezTo>
                    <a:pt x="436" y="43"/>
                    <a:pt x="436" y="43"/>
                    <a:pt x="436" y="43"/>
                  </a:cubicBezTo>
                  <a:cubicBezTo>
                    <a:pt x="436" y="35"/>
                    <a:pt x="432" y="31"/>
                    <a:pt x="424" y="31"/>
                  </a:cubicBezTo>
                  <a:cubicBezTo>
                    <a:pt x="421" y="31"/>
                    <a:pt x="418" y="32"/>
                    <a:pt x="416" y="35"/>
                  </a:cubicBezTo>
                  <a:cubicBezTo>
                    <a:pt x="413" y="37"/>
                    <a:pt x="412" y="41"/>
                    <a:pt x="412" y="45"/>
                  </a:cubicBezTo>
                  <a:cubicBezTo>
                    <a:pt x="412" y="85"/>
                    <a:pt x="412" y="85"/>
                    <a:pt x="412" y="85"/>
                  </a:cubicBezTo>
                  <a:cubicBezTo>
                    <a:pt x="405" y="85"/>
                    <a:pt x="405" y="85"/>
                    <a:pt x="405" y="85"/>
                  </a:cubicBezTo>
                  <a:cubicBezTo>
                    <a:pt x="405" y="26"/>
                    <a:pt x="405" y="26"/>
                    <a:pt x="405" y="26"/>
                  </a:cubicBezTo>
                  <a:cubicBezTo>
                    <a:pt x="412" y="26"/>
                    <a:pt x="412" y="26"/>
                    <a:pt x="412" y="26"/>
                  </a:cubicBezTo>
                  <a:cubicBezTo>
                    <a:pt x="412" y="33"/>
                    <a:pt x="412" y="33"/>
                    <a:pt x="412" y="33"/>
                  </a:cubicBezTo>
                  <a:cubicBezTo>
                    <a:pt x="415" y="28"/>
                    <a:pt x="420" y="25"/>
                    <a:pt x="426" y="25"/>
                  </a:cubicBezTo>
                  <a:cubicBezTo>
                    <a:pt x="437" y="25"/>
                    <a:pt x="443" y="32"/>
                    <a:pt x="443" y="43"/>
                  </a:cubicBezTo>
                  <a:lnTo>
                    <a:pt x="443" y="85"/>
                  </a:lnTo>
                  <a:close/>
                  <a:moveTo>
                    <a:pt x="481" y="42"/>
                  </a:moveTo>
                  <a:cubicBezTo>
                    <a:pt x="481" y="35"/>
                    <a:pt x="478" y="31"/>
                    <a:pt x="472" y="31"/>
                  </a:cubicBezTo>
                  <a:cubicBezTo>
                    <a:pt x="466" y="31"/>
                    <a:pt x="462" y="34"/>
                    <a:pt x="462" y="39"/>
                  </a:cubicBezTo>
                  <a:cubicBezTo>
                    <a:pt x="462" y="42"/>
                    <a:pt x="463" y="44"/>
                    <a:pt x="464" y="45"/>
                  </a:cubicBezTo>
                  <a:cubicBezTo>
                    <a:pt x="465" y="47"/>
                    <a:pt x="468" y="49"/>
                    <a:pt x="473" y="51"/>
                  </a:cubicBezTo>
                  <a:cubicBezTo>
                    <a:pt x="480" y="55"/>
                    <a:pt x="484" y="58"/>
                    <a:pt x="486" y="61"/>
                  </a:cubicBezTo>
                  <a:cubicBezTo>
                    <a:pt x="488" y="64"/>
                    <a:pt x="490" y="67"/>
                    <a:pt x="490" y="71"/>
                  </a:cubicBezTo>
                  <a:cubicBezTo>
                    <a:pt x="490" y="76"/>
                    <a:pt x="488" y="79"/>
                    <a:pt x="485" y="82"/>
                  </a:cubicBezTo>
                  <a:cubicBezTo>
                    <a:pt x="481" y="85"/>
                    <a:pt x="477" y="86"/>
                    <a:pt x="472" y="86"/>
                  </a:cubicBezTo>
                  <a:cubicBezTo>
                    <a:pt x="460" y="86"/>
                    <a:pt x="454" y="81"/>
                    <a:pt x="454" y="68"/>
                  </a:cubicBezTo>
                  <a:cubicBezTo>
                    <a:pt x="454" y="68"/>
                    <a:pt x="454" y="68"/>
                    <a:pt x="454" y="68"/>
                  </a:cubicBezTo>
                  <a:cubicBezTo>
                    <a:pt x="461" y="68"/>
                    <a:pt x="461" y="68"/>
                    <a:pt x="461" y="68"/>
                  </a:cubicBezTo>
                  <a:cubicBezTo>
                    <a:pt x="461" y="77"/>
                    <a:pt x="465" y="81"/>
                    <a:pt x="472" y="81"/>
                  </a:cubicBezTo>
                  <a:cubicBezTo>
                    <a:pt x="478" y="81"/>
                    <a:pt x="482" y="77"/>
                    <a:pt x="482" y="71"/>
                  </a:cubicBezTo>
                  <a:cubicBezTo>
                    <a:pt x="482" y="69"/>
                    <a:pt x="481" y="66"/>
                    <a:pt x="480" y="65"/>
                  </a:cubicBezTo>
                  <a:cubicBezTo>
                    <a:pt x="479" y="63"/>
                    <a:pt x="475" y="61"/>
                    <a:pt x="470" y="58"/>
                  </a:cubicBezTo>
                  <a:cubicBezTo>
                    <a:pt x="464" y="55"/>
                    <a:pt x="460" y="52"/>
                    <a:pt x="458" y="50"/>
                  </a:cubicBezTo>
                  <a:cubicBezTo>
                    <a:pt x="456" y="47"/>
                    <a:pt x="455" y="44"/>
                    <a:pt x="455" y="40"/>
                  </a:cubicBezTo>
                  <a:cubicBezTo>
                    <a:pt x="455" y="36"/>
                    <a:pt x="456" y="32"/>
                    <a:pt x="459" y="29"/>
                  </a:cubicBezTo>
                  <a:cubicBezTo>
                    <a:pt x="463" y="27"/>
                    <a:pt x="467" y="25"/>
                    <a:pt x="472" y="25"/>
                  </a:cubicBezTo>
                  <a:cubicBezTo>
                    <a:pt x="475" y="25"/>
                    <a:pt x="478" y="26"/>
                    <a:pt x="481" y="26"/>
                  </a:cubicBezTo>
                  <a:cubicBezTo>
                    <a:pt x="485" y="28"/>
                    <a:pt x="489" y="32"/>
                    <a:pt x="489" y="42"/>
                  </a:cubicBezTo>
                  <a:lnTo>
                    <a:pt x="481" y="42"/>
                  </a:lnTo>
                  <a:close/>
                  <a:moveTo>
                    <a:pt x="572" y="26"/>
                  </a:moveTo>
                  <a:cubicBezTo>
                    <a:pt x="555" y="85"/>
                    <a:pt x="555" y="85"/>
                    <a:pt x="555" y="85"/>
                  </a:cubicBezTo>
                  <a:cubicBezTo>
                    <a:pt x="546" y="85"/>
                    <a:pt x="546" y="85"/>
                    <a:pt x="546" y="85"/>
                  </a:cubicBezTo>
                  <a:cubicBezTo>
                    <a:pt x="538" y="56"/>
                    <a:pt x="533" y="38"/>
                    <a:pt x="533" y="33"/>
                  </a:cubicBezTo>
                  <a:cubicBezTo>
                    <a:pt x="531" y="40"/>
                    <a:pt x="527" y="57"/>
                    <a:pt x="519" y="85"/>
                  </a:cubicBezTo>
                  <a:cubicBezTo>
                    <a:pt x="510" y="85"/>
                    <a:pt x="510" y="85"/>
                    <a:pt x="510" y="85"/>
                  </a:cubicBezTo>
                  <a:cubicBezTo>
                    <a:pt x="495" y="26"/>
                    <a:pt x="495" y="26"/>
                    <a:pt x="495" y="26"/>
                  </a:cubicBezTo>
                  <a:cubicBezTo>
                    <a:pt x="502" y="26"/>
                    <a:pt x="502" y="26"/>
                    <a:pt x="502" y="26"/>
                  </a:cubicBezTo>
                  <a:cubicBezTo>
                    <a:pt x="515" y="78"/>
                    <a:pt x="515" y="78"/>
                    <a:pt x="515" y="78"/>
                  </a:cubicBezTo>
                  <a:cubicBezTo>
                    <a:pt x="528" y="26"/>
                    <a:pt x="528" y="26"/>
                    <a:pt x="528" y="26"/>
                  </a:cubicBezTo>
                  <a:cubicBezTo>
                    <a:pt x="538" y="26"/>
                    <a:pt x="538" y="26"/>
                    <a:pt x="538" y="26"/>
                  </a:cubicBezTo>
                  <a:cubicBezTo>
                    <a:pt x="551" y="78"/>
                    <a:pt x="551" y="78"/>
                    <a:pt x="551" y="78"/>
                  </a:cubicBezTo>
                  <a:cubicBezTo>
                    <a:pt x="565" y="26"/>
                    <a:pt x="565" y="26"/>
                    <a:pt x="565" y="26"/>
                  </a:cubicBezTo>
                  <a:lnTo>
                    <a:pt x="572" y="26"/>
                  </a:lnTo>
                  <a:close/>
                  <a:moveTo>
                    <a:pt x="617" y="58"/>
                  </a:moveTo>
                  <a:cubicBezTo>
                    <a:pt x="583" y="58"/>
                    <a:pt x="583" y="58"/>
                    <a:pt x="583" y="58"/>
                  </a:cubicBezTo>
                  <a:cubicBezTo>
                    <a:pt x="583" y="73"/>
                    <a:pt x="588" y="81"/>
                    <a:pt x="597" y="81"/>
                  </a:cubicBezTo>
                  <a:cubicBezTo>
                    <a:pt x="605" y="81"/>
                    <a:pt x="609" y="75"/>
                    <a:pt x="610" y="67"/>
                  </a:cubicBezTo>
                  <a:cubicBezTo>
                    <a:pt x="617" y="67"/>
                    <a:pt x="617" y="67"/>
                    <a:pt x="617" y="67"/>
                  </a:cubicBezTo>
                  <a:cubicBezTo>
                    <a:pt x="617" y="73"/>
                    <a:pt x="615" y="77"/>
                    <a:pt x="611" y="81"/>
                  </a:cubicBezTo>
                  <a:cubicBezTo>
                    <a:pt x="608" y="85"/>
                    <a:pt x="603" y="86"/>
                    <a:pt x="597" y="86"/>
                  </a:cubicBezTo>
                  <a:cubicBezTo>
                    <a:pt x="590" y="86"/>
                    <a:pt x="584" y="84"/>
                    <a:pt x="581" y="79"/>
                  </a:cubicBezTo>
                  <a:cubicBezTo>
                    <a:pt x="577" y="74"/>
                    <a:pt x="576" y="66"/>
                    <a:pt x="576" y="55"/>
                  </a:cubicBezTo>
                  <a:cubicBezTo>
                    <a:pt x="576" y="35"/>
                    <a:pt x="582" y="25"/>
                    <a:pt x="597" y="25"/>
                  </a:cubicBezTo>
                  <a:cubicBezTo>
                    <a:pt x="610" y="25"/>
                    <a:pt x="617" y="34"/>
                    <a:pt x="617" y="51"/>
                  </a:cubicBezTo>
                  <a:lnTo>
                    <a:pt x="617" y="58"/>
                  </a:lnTo>
                  <a:close/>
                  <a:moveTo>
                    <a:pt x="610" y="53"/>
                  </a:moveTo>
                  <a:cubicBezTo>
                    <a:pt x="610" y="38"/>
                    <a:pt x="606" y="31"/>
                    <a:pt x="597" y="31"/>
                  </a:cubicBezTo>
                  <a:cubicBezTo>
                    <a:pt x="592" y="31"/>
                    <a:pt x="588" y="33"/>
                    <a:pt x="586" y="37"/>
                  </a:cubicBezTo>
                  <a:cubicBezTo>
                    <a:pt x="584" y="40"/>
                    <a:pt x="583" y="46"/>
                    <a:pt x="583" y="53"/>
                  </a:cubicBezTo>
                  <a:lnTo>
                    <a:pt x="610" y="53"/>
                  </a:lnTo>
                  <a:close/>
                  <a:moveTo>
                    <a:pt x="653" y="33"/>
                  </a:moveTo>
                  <a:cubicBezTo>
                    <a:pt x="651" y="33"/>
                    <a:pt x="651" y="33"/>
                    <a:pt x="651" y="33"/>
                  </a:cubicBezTo>
                  <a:cubicBezTo>
                    <a:pt x="647" y="33"/>
                    <a:pt x="644" y="34"/>
                    <a:pt x="642" y="35"/>
                  </a:cubicBezTo>
                  <a:cubicBezTo>
                    <a:pt x="639" y="37"/>
                    <a:pt x="637" y="42"/>
                    <a:pt x="637" y="47"/>
                  </a:cubicBezTo>
                  <a:cubicBezTo>
                    <a:pt x="637" y="85"/>
                    <a:pt x="637" y="85"/>
                    <a:pt x="637" y="85"/>
                  </a:cubicBezTo>
                  <a:cubicBezTo>
                    <a:pt x="629" y="85"/>
                    <a:pt x="629" y="85"/>
                    <a:pt x="629" y="85"/>
                  </a:cubicBezTo>
                  <a:cubicBezTo>
                    <a:pt x="629" y="34"/>
                    <a:pt x="629" y="34"/>
                    <a:pt x="629" y="34"/>
                  </a:cubicBezTo>
                  <a:cubicBezTo>
                    <a:pt x="629" y="33"/>
                    <a:pt x="629" y="30"/>
                    <a:pt x="629" y="26"/>
                  </a:cubicBezTo>
                  <a:cubicBezTo>
                    <a:pt x="635" y="26"/>
                    <a:pt x="635" y="26"/>
                    <a:pt x="635" y="26"/>
                  </a:cubicBezTo>
                  <a:cubicBezTo>
                    <a:pt x="636" y="29"/>
                    <a:pt x="636" y="32"/>
                    <a:pt x="636" y="35"/>
                  </a:cubicBezTo>
                  <a:cubicBezTo>
                    <a:pt x="639" y="28"/>
                    <a:pt x="645" y="25"/>
                    <a:pt x="653" y="25"/>
                  </a:cubicBezTo>
                  <a:lnTo>
                    <a:pt x="653" y="33"/>
                  </a:lnTo>
                  <a:close/>
                  <a:moveTo>
                    <a:pt x="685" y="42"/>
                  </a:moveTo>
                  <a:cubicBezTo>
                    <a:pt x="685" y="35"/>
                    <a:pt x="681" y="31"/>
                    <a:pt x="675" y="31"/>
                  </a:cubicBezTo>
                  <a:cubicBezTo>
                    <a:pt x="670" y="31"/>
                    <a:pt x="666" y="34"/>
                    <a:pt x="666" y="39"/>
                  </a:cubicBezTo>
                  <a:cubicBezTo>
                    <a:pt x="666" y="42"/>
                    <a:pt x="666" y="44"/>
                    <a:pt x="667" y="45"/>
                  </a:cubicBezTo>
                  <a:cubicBezTo>
                    <a:pt x="669" y="47"/>
                    <a:pt x="672" y="49"/>
                    <a:pt x="676" y="51"/>
                  </a:cubicBezTo>
                  <a:cubicBezTo>
                    <a:pt x="683" y="55"/>
                    <a:pt x="688" y="58"/>
                    <a:pt x="690" y="61"/>
                  </a:cubicBezTo>
                  <a:cubicBezTo>
                    <a:pt x="692" y="64"/>
                    <a:pt x="693" y="67"/>
                    <a:pt x="693" y="71"/>
                  </a:cubicBezTo>
                  <a:cubicBezTo>
                    <a:pt x="693" y="76"/>
                    <a:pt x="691" y="79"/>
                    <a:pt x="688" y="82"/>
                  </a:cubicBezTo>
                  <a:cubicBezTo>
                    <a:pt x="685" y="85"/>
                    <a:pt x="681" y="86"/>
                    <a:pt x="675" y="86"/>
                  </a:cubicBezTo>
                  <a:cubicBezTo>
                    <a:pt x="663" y="86"/>
                    <a:pt x="657" y="81"/>
                    <a:pt x="657" y="68"/>
                  </a:cubicBezTo>
                  <a:cubicBezTo>
                    <a:pt x="657" y="68"/>
                    <a:pt x="657" y="68"/>
                    <a:pt x="657" y="68"/>
                  </a:cubicBezTo>
                  <a:cubicBezTo>
                    <a:pt x="665" y="68"/>
                    <a:pt x="665" y="68"/>
                    <a:pt x="665" y="68"/>
                  </a:cubicBezTo>
                  <a:cubicBezTo>
                    <a:pt x="665" y="77"/>
                    <a:pt x="668" y="81"/>
                    <a:pt x="675" y="81"/>
                  </a:cubicBezTo>
                  <a:cubicBezTo>
                    <a:pt x="681" y="81"/>
                    <a:pt x="686" y="77"/>
                    <a:pt x="686" y="71"/>
                  </a:cubicBezTo>
                  <a:cubicBezTo>
                    <a:pt x="686" y="69"/>
                    <a:pt x="685" y="66"/>
                    <a:pt x="683" y="65"/>
                  </a:cubicBezTo>
                  <a:cubicBezTo>
                    <a:pt x="682" y="63"/>
                    <a:pt x="679" y="61"/>
                    <a:pt x="674" y="58"/>
                  </a:cubicBezTo>
                  <a:cubicBezTo>
                    <a:pt x="668" y="55"/>
                    <a:pt x="663" y="52"/>
                    <a:pt x="661" y="50"/>
                  </a:cubicBezTo>
                  <a:cubicBezTo>
                    <a:pt x="659" y="47"/>
                    <a:pt x="658" y="44"/>
                    <a:pt x="658" y="40"/>
                  </a:cubicBezTo>
                  <a:cubicBezTo>
                    <a:pt x="658" y="36"/>
                    <a:pt x="660" y="32"/>
                    <a:pt x="663" y="29"/>
                  </a:cubicBezTo>
                  <a:cubicBezTo>
                    <a:pt x="666" y="27"/>
                    <a:pt x="670" y="25"/>
                    <a:pt x="675" y="25"/>
                  </a:cubicBezTo>
                  <a:cubicBezTo>
                    <a:pt x="679" y="25"/>
                    <a:pt x="682" y="26"/>
                    <a:pt x="684" y="26"/>
                  </a:cubicBezTo>
                  <a:cubicBezTo>
                    <a:pt x="689" y="28"/>
                    <a:pt x="692" y="32"/>
                    <a:pt x="692" y="42"/>
                  </a:cubicBezTo>
                  <a:lnTo>
                    <a:pt x="685" y="4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grpSp>
    </p:spTree>
    <p:extLst>
      <p:ext uri="{BB962C8B-B14F-4D97-AF65-F5344CB8AC3E}">
        <p14:creationId xmlns:p14="http://schemas.microsoft.com/office/powerpoint/2010/main" val="584618909"/>
      </p:ext>
    </p:extLst>
  </p:cSld>
  <p:clrMapOvr>
    <a:masterClrMapping/>
  </p:clrMapOvr>
  <p:hf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cSld name="Agilent 4x3 Title Slide">
    <p:spTree>
      <p:nvGrpSpPr>
        <p:cNvPr id="1" name=""/>
        <p:cNvGrpSpPr/>
        <p:nvPr/>
      </p:nvGrpSpPr>
      <p:grpSpPr>
        <a:xfrm>
          <a:off x="0" y="0"/>
          <a:ext cx="0" cy="0"/>
          <a:chOff x="0" y="0"/>
          <a:chExt cx="0" cy="0"/>
        </a:xfrm>
      </p:grpSpPr>
      <p:sp>
        <p:nvSpPr>
          <p:cNvPr id="2" name="Title 1"/>
          <p:cNvSpPr>
            <a:spLocks noGrp="1"/>
          </p:cNvSpPr>
          <p:nvPr>
            <p:ph type="ctrTitle"/>
          </p:nvPr>
        </p:nvSpPr>
        <p:spPr bwMode="white">
          <a:xfrm>
            <a:off x="4569434" y="1371600"/>
            <a:ext cx="3090672" cy="1941616"/>
          </a:xfrm>
        </p:spPr>
        <p:txBody>
          <a:bodyPr lIns="0" tIns="0" rIns="0" bIns="0" anchor="ctr">
            <a:normAutofit/>
          </a:bodyPr>
          <a:lstStyle>
            <a:lvl1pPr algn="l">
              <a:defRPr sz="320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bwMode="white">
          <a:xfrm>
            <a:off x="4569434" y="3538847"/>
            <a:ext cx="3090151" cy="1947554"/>
          </a:xfrm>
        </p:spPr>
        <p:txBody>
          <a:bodyPr lIns="0" tIns="0" rIns="0" bIns="0" anchor="ctr">
            <a:normAutofit/>
          </a:bodyPr>
          <a:lstStyle>
            <a:lvl1pPr marL="0" indent="0" algn="l">
              <a:buNone/>
              <a:defRPr sz="20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bwMode="black"/>
        <p:txBody>
          <a:bodyPr/>
          <a:lstStyle>
            <a:lvl1pPr>
              <a:defRPr>
                <a:solidFill>
                  <a:schemeClr val="tx1">
                    <a:lumMod val="50000"/>
                    <a:lumOff val="50000"/>
                  </a:schemeClr>
                </a:solidFill>
              </a:defRPr>
            </a:lvl1pPr>
          </a:lstStyle>
          <a:p>
            <a:r>
              <a:rPr lang="en-US"/>
              <a:t>April 2016</a:t>
            </a:r>
          </a:p>
        </p:txBody>
      </p:sp>
      <p:sp>
        <p:nvSpPr>
          <p:cNvPr id="5" name="Footer Placeholder 4"/>
          <p:cNvSpPr>
            <a:spLocks noGrp="1"/>
          </p:cNvSpPr>
          <p:nvPr>
            <p:ph type="ftr" sz="quarter" idx="11"/>
          </p:nvPr>
        </p:nvSpPr>
        <p:spPr bwMode="black"/>
        <p:txBody>
          <a:bodyPr/>
          <a:lstStyle>
            <a:lvl1pPr>
              <a:defRPr>
                <a:solidFill>
                  <a:schemeClr val="tx1">
                    <a:lumMod val="50000"/>
                    <a:lumOff val="50000"/>
                  </a:schemeClr>
                </a:solidFill>
              </a:defRPr>
            </a:lvl1pPr>
          </a:lstStyle>
          <a:p>
            <a:r>
              <a:rPr lang="en-US"/>
              <a:t>Company Profile</a:t>
            </a:r>
          </a:p>
        </p:txBody>
      </p:sp>
      <p:sp>
        <p:nvSpPr>
          <p:cNvPr id="6" name="Slide Number Placeholder 5"/>
          <p:cNvSpPr>
            <a:spLocks noGrp="1"/>
          </p:cNvSpPr>
          <p:nvPr>
            <p:ph type="sldNum" sz="quarter" idx="12"/>
          </p:nvPr>
        </p:nvSpPr>
        <p:spPr bwMode="black"/>
        <p:txBody>
          <a:bodyPr/>
          <a:lstStyle>
            <a:lvl1pPr>
              <a:defRPr>
                <a:solidFill>
                  <a:schemeClr val="tx1">
                    <a:lumMod val="50000"/>
                    <a:lumOff val="50000"/>
                  </a:schemeClr>
                </a:solidFill>
              </a:defRPr>
            </a:lvl1pPr>
          </a:lstStyle>
          <a:p>
            <a:fld id="{CBD803B2-A378-42BD-B5EC-F7748F169FE0}" type="slidenum">
              <a:rPr lang="en-US" smtClean="0"/>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60346"/>
            <a:ext cx="7998434" cy="4337307"/>
          </a:xfrm>
          <a:prstGeom prst="rect">
            <a:avLst/>
          </a:prstGeom>
        </p:spPr>
      </p:pic>
    </p:spTree>
    <p:extLst>
      <p:ext uri="{BB962C8B-B14F-4D97-AF65-F5344CB8AC3E}">
        <p14:creationId xmlns:p14="http://schemas.microsoft.com/office/powerpoint/2010/main" val="32385945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cSld name="Agilent 4x3 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p>
        </p:txBody>
      </p:sp>
      <p:sp>
        <p:nvSpPr>
          <p:cNvPr id="3" name="Date Placeholder 2"/>
          <p:cNvSpPr>
            <a:spLocks noGrp="1"/>
          </p:cNvSpPr>
          <p:nvPr>
            <p:ph type="dt" sz="half" idx="10"/>
          </p:nvPr>
        </p:nvSpPr>
        <p:spPr/>
        <p:txBody>
          <a:bodyPr/>
          <a:lstStyle/>
          <a:p>
            <a:r>
              <a:rPr lang="en-US"/>
              <a:t>April 2016</a:t>
            </a:r>
          </a:p>
        </p:txBody>
      </p:sp>
      <p:sp>
        <p:nvSpPr>
          <p:cNvPr id="4" name="Footer Placeholder 3"/>
          <p:cNvSpPr>
            <a:spLocks noGrp="1"/>
          </p:cNvSpPr>
          <p:nvPr>
            <p:ph type="ftr" sz="quarter" idx="11"/>
          </p:nvPr>
        </p:nvSpPr>
        <p:spPr/>
        <p:txBody>
          <a:bodyPr/>
          <a:lstStyle/>
          <a:p>
            <a:r>
              <a:rPr lang="en-US"/>
              <a:t>Company Profile</a:t>
            </a:r>
          </a:p>
        </p:txBody>
      </p:sp>
      <p:sp>
        <p:nvSpPr>
          <p:cNvPr id="5" name="Slide Number Placeholder 4"/>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312851690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cSld name="Agilent 4x3 Title and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228600" y="1508760"/>
            <a:ext cx="8686800" cy="4672584"/>
          </a:xfrm>
        </p:spPr>
        <p:txBody>
          <a:bodyPr/>
          <a:lstStyle>
            <a:lvl1pPr>
              <a:defRPr>
                <a:latin typeface="+mn-lt"/>
              </a:defRPr>
            </a:lvl1pPr>
            <a:lvl2pPr marL="182880" indent="-182880">
              <a:defRPr>
                <a:latin typeface="+mn-lt"/>
              </a:defRPr>
            </a:lvl2pPr>
            <a:lvl3pPr marL="384048" indent="-182880">
              <a:defRPr>
                <a:latin typeface="+mn-lt"/>
              </a:defRPr>
            </a:lvl3pPr>
            <a:lvl4pPr marL="548640" indent="-182880">
              <a:defRPr>
                <a:latin typeface="+mn-lt"/>
              </a:defRPr>
            </a:lvl4pPr>
            <a:lvl5pPr marL="731520" indent="-182880">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April 2016</a:t>
            </a:r>
          </a:p>
        </p:txBody>
      </p:sp>
      <p:sp>
        <p:nvSpPr>
          <p:cNvPr id="5" name="Footer Placeholder 4"/>
          <p:cNvSpPr>
            <a:spLocks noGrp="1"/>
          </p:cNvSpPr>
          <p:nvPr>
            <p:ph type="ftr" sz="quarter" idx="11"/>
          </p:nvPr>
        </p:nvSpPr>
        <p:spPr/>
        <p:txBody>
          <a:bodyPr/>
          <a:lstStyle/>
          <a:p>
            <a:r>
              <a:rPr lang="en-US"/>
              <a:t>Company Profile</a:t>
            </a:r>
          </a:p>
        </p:txBody>
      </p:sp>
      <p:sp>
        <p:nvSpPr>
          <p:cNvPr id="6" name="Slide Number Placeholder 5"/>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4101991778"/>
      </p:ext>
    </p:extLst>
  </p:cSld>
  <p:clrMapOvr>
    <a:masterClrMapping/>
  </p:clrMapOvr>
  <p:extLst mod="1">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cSld name="Agilent 4x3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April 2016</a:t>
            </a:r>
          </a:p>
        </p:txBody>
      </p:sp>
      <p:sp>
        <p:nvSpPr>
          <p:cNvPr id="3" name="Footer Placeholder 2"/>
          <p:cNvSpPr>
            <a:spLocks noGrp="1"/>
          </p:cNvSpPr>
          <p:nvPr>
            <p:ph type="ftr" sz="quarter" idx="11"/>
          </p:nvPr>
        </p:nvSpPr>
        <p:spPr/>
        <p:txBody>
          <a:bodyPr/>
          <a:lstStyle/>
          <a:p>
            <a:r>
              <a:rPr lang="en-US"/>
              <a:t>Company Profile</a:t>
            </a:r>
          </a:p>
        </p:txBody>
      </p:sp>
      <p:sp>
        <p:nvSpPr>
          <p:cNvPr id="4" name="Slide Number Placeholder 3"/>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37829997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cSld name="Agilent 4x3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p>
        </p:txBody>
      </p:sp>
      <p:sp>
        <p:nvSpPr>
          <p:cNvPr id="3" name="Content Placeholder 2"/>
          <p:cNvSpPr>
            <a:spLocks noGrp="1"/>
          </p:cNvSpPr>
          <p:nvPr>
            <p:ph sz="half" idx="1"/>
          </p:nvPr>
        </p:nvSpPr>
        <p:spPr>
          <a:xfrm>
            <a:off x="228600" y="1508760"/>
            <a:ext cx="4206240" cy="4672584"/>
          </a:xfrm>
        </p:spPr>
        <p:txBody>
          <a:bodyPr/>
          <a:lstStyle>
            <a:lvl1pPr>
              <a:defRPr sz="2200">
                <a:latin typeface="+mn-lt"/>
              </a:defRPr>
            </a:lvl1pPr>
            <a:lvl2pPr>
              <a:defRPr sz="1800">
                <a:latin typeface="+mn-lt"/>
              </a:defRPr>
            </a:lvl2pPr>
            <a:lvl3pPr>
              <a:defRPr sz="1800">
                <a:latin typeface="+mn-lt"/>
              </a:defRPr>
            </a:lvl3pPr>
            <a:lvl4pPr>
              <a:defRPr sz="1600">
                <a:latin typeface="+mn-lt"/>
              </a:defRPr>
            </a:lvl4pPr>
            <a:lvl5pP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1446" y="1508760"/>
            <a:ext cx="4203954" cy="4672584"/>
          </a:xfrm>
        </p:spPr>
        <p:txBody>
          <a:bodyPr/>
          <a:lstStyle>
            <a:lvl1pPr>
              <a:defRPr sz="22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April 2016</a:t>
            </a:r>
          </a:p>
        </p:txBody>
      </p:sp>
      <p:sp>
        <p:nvSpPr>
          <p:cNvPr id="6" name="Footer Placeholder 5"/>
          <p:cNvSpPr>
            <a:spLocks noGrp="1"/>
          </p:cNvSpPr>
          <p:nvPr>
            <p:ph type="ftr" sz="quarter" idx="11"/>
          </p:nvPr>
        </p:nvSpPr>
        <p:spPr/>
        <p:txBody>
          <a:bodyPr/>
          <a:lstStyle/>
          <a:p>
            <a:r>
              <a:rPr lang="en-US"/>
              <a:t>Company Profile</a:t>
            </a:r>
          </a:p>
        </p:txBody>
      </p:sp>
      <p:sp>
        <p:nvSpPr>
          <p:cNvPr id="7" name="Slide Number Placeholder 6"/>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36167255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cSld name="Agilent 4x3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0886" y="2914791"/>
            <a:ext cx="7770114" cy="1362075"/>
          </a:xfrm>
        </p:spPr>
        <p:txBody>
          <a:bodyPr anchor="t">
            <a:noAutofit/>
          </a:bodyPr>
          <a:lstStyle>
            <a:lvl1pPr>
              <a:defRPr sz="4000" b="1" cap="all" baseline="0">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230886" y="4414407"/>
            <a:ext cx="7770114" cy="1500187"/>
          </a:xfrm>
        </p:spPr>
        <p:txBody>
          <a:bodyPr>
            <a:normAutofit/>
          </a:bodyPr>
          <a:lstStyle>
            <a:lvl1pPr marL="0" indent="0">
              <a:buNone/>
              <a:defRPr sz="2000">
                <a:solidFill>
                  <a:schemeClr val="tx2"/>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April 2016</a:t>
            </a:r>
          </a:p>
        </p:txBody>
      </p:sp>
      <p:sp>
        <p:nvSpPr>
          <p:cNvPr id="5" name="Footer Placeholder 4"/>
          <p:cNvSpPr>
            <a:spLocks noGrp="1"/>
          </p:cNvSpPr>
          <p:nvPr>
            <p:ph type="ftr" sz="quarter" idx="11"/>
          </p:nvPr>
        </p:nvSpPr>
        <p:spPr/>
        <p:txBody>
          <a:bodyPr/>
          <a:lstStyle/>
          <a:p>
            <a:r>
              <a:rPr lang="en-US"/>
              <a:t>Company Profile</a:t>
            </a:r>
          </a:p>
        </p:txBody>
      </p:sp>
      <p:sp>
        <p:nvSpPr>
          <p:cNvPr id="6" name="Slide Number Placeholder 5"/>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1055138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Agilent 4x3 Gray 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60346"/>
            <a:ext cx="7998434" cy="4337307"/>
          </a:xfrm>
          <a:prstGeom prst="rect">
            <a:avLst/>
          </a:prstGeom>
        </p:spPr>
      </p:pic>
      <p:sp>
        <p:nvSpPr>
          <p:cNvPr id="2" name="Title 1"/>
          <p:cNvSpPr>
            <a:spLocks noGrp="1"/>
          </p:cNvSpPr>
          <p:nvPr>
            <p:ph type="ctrTitle"/>
          </p:nvPr>
        </p:nvSpPr>
        <p:spPr bwMode="white">
          <a:xfrm>
            <a:off x="4569434" y="1371600"/>
            <a:ext cx="3090672" cy="1938528"/>
          </a:xfrm>
        </p:spPr>
        <p:txBody>
          <a:bodyPr lIns="0" tIns="0" rIns="0" bIns="0" anchor="ctr">
            <a:normAutofit/>
          </a:bodyPr>
          <a:lstStyle>
            <a:lvl1pPr algn="l">
              <a:defRPr sz="3200">
                <a:solidFill>
                  <a:schemeClr val="tx1"/>
                </a:solidFill>
              </a:defRPr>
            </a:lvl1pPr>
          </a:lstStyle>
          <a:p>
            <a:r>
              <a:rPr lang="en-US" dirty="0"/>
              <a:t>Click to edit Master title style</a:t>
            </a:r>
          </a:p>
        </p:txBody>
      </p:sp>
      <p:sp>
        <p:nvSpPr>
          <p:cNvPr id="3" name="Subtitle 2"/>
          <p:cNvSpPr>
            <a:spLocks noGrp="1"/>
          </p:cNvSpPr>
          <p:nvPr>
            <p:ph type="subTitle" idx="1"/>
          </p:nvPr>
        </p:nvSpPr>
        <p:spPr bwMode="white">
          <a:xfrm>
            <a:off x="4572000" y="3538728"/>
            <a:ext cx="3090672" cy="1947672"/>
          </a:xfrm>
        </p:spPr>
        <p:txBody>
          <a:bodyPr lIns="0" tIns="0" rIns="0" bIns="0" anchor="ctr">
            <a:normAutofit/>
          </a:bodyPr>
          <a:lstStyle>
            <a:lvl1pPr marL="0" indent="0" algn="l">
              <a:buNone/>
              <a:defRPr sz="20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bwMode="black"/>
        <p:txBody>
          <a:bodyPr/>
          <a:lstStyle>
            <a:lvl1pPr>
              <a:defRPr>
                <a:solidFill>
                  <a:schemeClr val="tx1">
                    <a:lumMod val="50000"/>
                    <a:lumOff val="50000"/>
                  </a:schemeClr>
                </a:solidFill>
              </a:defRPr>
            </a:lvl1pPr>
          </a:lstStyle>
          <a:p>
            <a:r>
              <a:rPr lang="en-US"/>
              <a:t>April 2016</a:t>
            </a:r>
          </a:p>
        </p:txBody>
      </p:sp>
      <p:sp>
        <p:nvSpPr>
          <p:cNvPr id="5" name="Footer Placeholder 4"/>
          <p:cNvSpPr>
            <a:spLocks noGrp="1"/>
          </p:cNvSpPr>
          <p:nvPr>
            <p:ph type="ftr" sz="quarter" idx="11"/>
          </p:nvPr>
        </p:nvSpPr>
        <p:spPr bwMode="black"/>
        <p:txBody>
          <a:bodyPr/>
          <a:lstStyle>
            <a:lvl1pPr>
              <a:defRPr>
                <a:solidFill>
                  <a:schemeClr val="tx1">
                    <a:lumMod val="50000"/>
                    <a:lumOff val="50000"/>
                  </a:schemeClr>
                </a:solidFill>
              </a:defRPr>
            </a:lvl1pPr>
          </a:lstStyle>
          <a:p>
            <a:r>
              <a:rPr lang="en-US"/>
              <a:t>Company Profile</a:t>
            </a:r>
          </a:p>
        </p:txBody>
      </p:sp>
      <p:sp>
        <p:nvSpPr>
          <p:cNvPr id="6" name="Slide Number Placeholder 5"/>
          <p:cNvSpPr>
            <a:spLocks noGrp="1"/>
          </p:cNvSpPr>
          <p:nvPr>
            <p:ph type="sldNum" sz="quarter" idx="12"/>
          </p:nvPr>
        </p:nvSpPr>
        <p:spPr bwMode="black"/>
        <p:txBody>
          <a:bodyPr/>
          <a:lstStyle>
            <a:lvl1pPr>
              <a:defRPr>
                <a:solidFill>
                  <a:schemeClr val="tx1">
                    <a:lumMod val="50000"/>
                    <a:lumOff val="50000"/>
                  </a:schemeClr>
                </a:solidFill>
              </a:defRPr>
            </a:lvl1pPr>
          </a:lstStyle>
          <a:p>
            <a:fld id="{CBD803B2-A378-42BD-B5EC-F7748F169FE0}" type="slidenum">
              <a:rPr lang="en-US" smtClean="0"/>
              <a:pPr/>
              <a:t>‹#›</a:t>
            </a:fld>
            <a:endParaRPr lang="en-US"/>
          </a:p>
        </p:txBody>
      </p:sp>
    </p:spTree>
    <p:extLst>
      <p:ext uri="{BB962C8B-B14F-4D97-AF65-F5344CB8AC3E}">
        <p14:creationId xmlns:p14="http://schemas.microsoft.com/office/powerpoint/2010/main" val="10160921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gilent 4x3 Gray Title Slide w/ Speaker Photo">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60346"/>
            <a:ext cx="7998434" cy="4337307"/>
          </a:xfrm>
          <a:prstGeom prst="rect">
            <a:avLst/>
          </a:prstGeom>
        </p:spPr>
      </p:pic>
      <p:sp>
        <p:nvSpPr>
          <p:cNvPr id="3" name="Subtitle 2"/>
          <p:cNvSpPr>
            <a:spLocks noGrp="1"/>
          </p:cNvSpPr>
          <p:nvPr>
            <p:ph type="subTitle" idx="1"/>
          </p:nvPr>
        </p:nvSpPr>
        <p:spPr bwMode="white">
          <a:xfrm>
            <a:off x="5868062" y="3538728"/>
            <a:ext cx="1792224" cy="1947672"/>
          </a:xfrm>
        </p:spPr>
        <p:txBody>
          <a:bodyPr lIns="0" tIns="0" rIns="0" bIns="0" anchor="ctr">
            <a:normAutofit/>
          </a:bodyPr>
          <a:lstStyle>
            <a:lvl1pPr marL="0" indent="0" algn="l">
              <a:buNone/>
              <a:defRPr sz="20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bwMode="black"/>
        <p:txBody>
          <a:bodyPr/>
          <a:lstStyle>
            <a:lvl1pPr>
              <a:defRPr>
                <a:solidFill>
                  <a:schemeClr val="tx1">
                    <a:lumMod val="50000"/>
                    <a:lumOff val="50000"/>
                  </a:schemeClr>
                </a:solidFill>
              </a:defRPr>
            </a:lvl1pPr>
          </a:lstStyle>
          <a:p>
            <a:r>
              <a:rPr lang="en-US"/>
              <a:t>April 2016</a:t>
            </a:r>
          </a:p>
        </p:txBody>
      </p:sp>
      <p:sp>
        <p:nvSpPr>
          <p:cNvPr id="5" name="Footer Placeholder 4"/>
          <p:cNvSpPr>
            <a:spLocks noGrp="1"/>
          </p:cNvSpPr>
          <p:nvPr>
            <p:ph type="ftr" sz="quarter" idx="11"/>
          </p:nvPr>
        </p:nvSpPr>
        <p:spPr bwMode="black"/>
        <p:txBody>
          <a:bodyPr/>
          <a:lstStyle>
            <a:lvl1pPr>
              <a:defRPr>
                <a:solidFill>
                  <a:schemeClr val="tx1">
                    <a:lumMod val="50000"/>
                    <a:lumOff val="50000"/>
                  </a:schemeClr>
                </a:solidFill>
              </a:defRPr>
            </a:lvl1pPr>
          </a:lstStyle>
          <a:p>
            <a:r>
              <a:rPr lang="en-US"/>
              <a:t>Company Profile</a:t>
            </a:r>
          </a:p>
        </p:txBody>
      </p:sp>
      <p:sp>
        <p:nvSpPr>
          <p:cNvPr id="6" name="Slide Number Placeholder 5"/>
          <p:cNvSpPr>
            <a:spLocks noGrp="1"/>
          </p:cNvSpPr>
          <p:nvPr>
            <p:ph type="sldNum" sz="quarter" idx="12"/>
          </p:nvPr>
        </p:nvSpPr>
        <p:spPr bwMode="black"/>
        <p:txBody>
          <a:bodyPr/>
          <a:lstStyle>
            <a:lvl1pPr>
              <a:defRPr>
                <a:solidFill>
                  <a:schemeClr val="tx1">
                    <a:lumMod val="50000"/>
                    <a:lumOff val="50000"/>
                  </a:schemeClr>
                </a:solidFill>
              </a:defRPr>
            </a:lvl1pPr>
          </a:lstStyle>
          <a:p>
            <a:fld id="{CBD803B2-A378-42BD-B5EC-F7748F169FE0}" type="slidenum">
              <a:rPr lang="en-US" smtClean="0"/>
              <a:pPr/>
              <a:t>‹#›</a:t>
            </a:fld>
            <a:endParaRPr lang="en-US"/>
          </a:p>
        </p:txBody>
      </p:sp>
      <p:sp>
        <p:nvSpPr>
          <p:cNvPr id="8" name="Picture Placeholder 8"/>
          <p:cNvSpPr>
            <a:spLocks noGrp="1"/>
          </p:cNvSpPr>
          <p:nvPr>
            <p:ph type="pic" sz="quarter" idx="13"/>
          </p:nvPr>
        </p:nvSpPr>
        <p:spPr>
          <a:xfrm>
            <a:off x="4573781" y="3725397"/>
            <a:ext cx="1088162" cy="1578560"/>
          </a:xfrm>
          <a:ln>
            <a:solidFill>
              <a:schemeClr val="tx1"/>
            </a:solidFill>
          </a:ln>
        </p:spPr>
        <p:txBody>
          <a:bodyPr>
            <a:normAutofit/>
          </a:bodyPr>
          <a:lstStyle>
            <a:lvl1pPr marL="0" indent="0">
              <a:buNone/>
              <a:defRPr sz="825">
                <a:solidFill>
                  <a:schemeClr val="tx1"/>
                </a:solidFill>
              </a:defRPr>
            </a:lvl1pPr>
          </a:lstStyle>
          <a:p>
            <a:r>
              <a:rPr lang="en-US"/>
              <a:t>Click icon to add picture</a:t>
            </a:r>
          </a:p>
        </p:txBody>
      </p:sp>
      <p:sp>
        <p:nvSpPr>
          <p:cNvPr id="9" name="Title 1"/>
          <p:cNvSpPr>
            <a:spLocks noGrp="1"/>
          </p:cNvSpPr>
          <p:nvPr>
            <p:ph type="ctrTitle"/>
          </p:nvPr>
        </p:nvSpPr>
        <p:spPr bwMode="white">
          <a:xfrm>
            <a:off x="4569434" y="1371600"/>
            <a:ext cx="3090672" cy="1938528"/>
          </a:xfrm>
        </p:spPr>
        <p:txBody>
          <a:bodyPr lIns="0" tIns="0" rIns="0" bIns="0" anchor="ctr">
            <a:normAutofit/>
          </a:bodyPr>
          <a:lstStyle>
            <a:lvl1pPr algn="l">
              <a:defRPr sz="32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417063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Agilent 4x3 Gray Title and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228600" y="1508760"/>
            <a:ext cx="8686800" cy="4672584"/>
          </a:xfrm>
        </p:spPr>
        <p:txBody>
          <a:bodyPr/>
          <a:lstStyle>
            <a:lvl1pPr>
              <a:defRPr>
                <a:latin typeface="+mn-lt"/>
              </a:defRPr>
            </a:lvl1pPr>
            <a:lvl2pPr marL="182880" indent="-182880">
              <a:defRPr>
                <a:latin typeface="+mn-lt"/>
              </a:defRPr>
            </a:lvl2pPr>
            <a:lvl3pPr marL="384048" indent="-182880">
              <a:defRPr>
                <a:latin typeface="+mn-lt"/>
              </a:defRPr>
            </a:lvl3pPr>
            <a:lvl4pPr marL="548640" indent="-182880">
              <a:defRPr>
                <a:latin typeface="+mn-lt"/>
              </a:defRPr>
            </a:lvl4pPr>
            <a:lvl5pPr marL="731520" indent="-182880">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April 2016</a:t>
            </a:r>
          </a:p>
        </p:txBody>
      </p:sp>
      <p:sp>
        <p:nvSpPr>
          <p:cNvPr id="5" name="Footer Placeholder 4"/>
          <p:cNvSpPr>
            <a:spLocks noGrp="1"/>
          </p:cNvSpPr>
          <p:nvPr>
            <p:ph type="ftr" sz="quarter" idx="11"/>
          </p:nvPr>
        </p:nvSpPr>
        <p:spPr/>
        <p:txBody>
          <a:bodyPr/>
          <a:lstStyle/>
          <a:p>
            <a:r>
              <a:rPr lang="en-US"/>
              <a:t>Company Profile</a:t>
            </a:r>
          </a:p>
        </p:txBody>
      </p:sp>
      <p:sp>
        <p:nvSpPr>
          <p:cNvPr id="6" name="Slide Number Placeholder 5"/>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2405514376"/>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gilent 4x3 Gray 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p>
        </p:txBody>
      </p:sp>
      <p:sp>
        <p:nvSpPr>
          <p:cNvPr id="3" name="Date Placeholder 2"/>
          <p:cNvSpPr>
            <a:spLocks noGrp="1"/>
          </p:cNvSpPr>
          <p:nvPr>
            <p:ph type="dt" sz="half" idx="10"/>
          </p:nvPr>
        </p:nvSpPr>
        <p:spPr/>
        <p:txBody>
          <a:bodyPr/>
          <a:lstStyle/>
          <a:p>
            <a:r>
              <a:rPr lang="en-US"/>
              <a:t>April 2016</a:t>
            </a:r>
          </a:p>
        </p:txBody>
      </p:sp>
      <p:sp>
        <p:nvSpPr>
          <p:cNvPr id="4" name="Footer Placeholder 3"/>
          <p:cNvSpPr>
            <a:spLocks noGrp="1"/>
          </p:cNvSpPr>
          <p:nvPr>
            <p:ph type="ftr" sz="quarter" idx="11"/>
          </p:nvPr>
        </p:nvSpPr>
        <p:spPr/>
        <p:txBody>
          <a:bodyPr/>
          <a:lstStyle/>
          <a:p>
            <a:r>
              <a:rPr lang="en-US"/>
              <a:t>Company Profile</a:t>
            </a:r>
          </a:p>
        </p:txBody>
      </p:sp>
      <p:sp>
        <p:nvSpPr>
          <p:cNvPr id="5" name="Slide Number Placeholder 4"/>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3832484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Agilent 4x3 Gray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April 2016</a:t>
            </a:r>
          </a:p>
        </p:txBody>
      </p:sp>
      <p:sp>
        <p:nvSpPr>
          <p:cNvPr id="3" name="Footer Placeholder 2"/>
          <p:cNvSpPr>
            <a:spLocks noGrp="1"/>
          </p:cNvSpPr>
          <p:nvPr>
            <p:ph type="ftr" sz="quarter" idx="11"/>
          </p:nvPr>
        </p:nvSpPr>
        <p:spPr/>
        <p:txBody>
          <a:bodyPr/>
          <a:lstStyle/>
          <a:p>
            <a:r>
              <a:rPr lang="en-US"/>
              <a:t>Company Profile</a:t>
            </a:r>
          </a:p>
        </p:txBody>
      </p:sp>
      <p:sp>
        <p:nvSpPr>
          <p:cNvPr id="4" name="Slide Number Placeholder 3"/>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698328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Agilent 4x3 Gray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0886" y="2914791"/>
            <a:ext cx="7770114" cy="1362075"/>
          </a:xfrm>
        </p:spPr>
        <p:txBody>
          <a:bodyPr anchor="t">
            <a:noAutofit/>
          </a:bodyPr>
          <a:lstStyle>
            <a:lvl1pPr>
              <a:defRPr sz="4000" b="1" cap="all" baseline="0">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230886" y="4414407"/>
            <a:ext cx="7770114" cy="1500187"/>
          </a:xfrm>
        </p:spPr>
        <p:txBody>
          <a:bodyPr>
            <a:normAutofit/>
          </a:bodyPr>
          <a:lstStyle>
            <a:lvl1pPr marL="0" indent="0">
              <a:buNone/>
              <a:defRPr sz="2000">
                <a:solidFill>
                  <a:schemeClr val="tx1"/>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April 2016</a:t>
            </a:r>
          </a:p>
        </p:txBody>
      </p:sp>
      <p:sp>
        <p:nvSpPr>
          <p:cNvPr id="5" name="Footer Placeholder 4"/>
          <p:cNvSpPr>
            <a:spLocks noGrp="1"/>
          </p:cNvSpPr>
          <p:nvPr>
            <p:ph type="ftr" sz="quarter" idx="11"/>
          </p:nvPr>
        </p:nvSpPr>
        <p:spPr/>
        <p:txBody>
          <a:bodyPr/>
          <a:lstStyle/>
          <a:p>
            <a:r>
              <a:rPr lang="en-US"/>
              <a:t>Company Profile</a:t>
            </a:r>
          </a:p>
        </p:txBody>
      </p:sp>
      <p:sp>
        <p:nvSpPr>
          <p:cNvPr id="6" name="Slide Number Placeholder 5"/>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907738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ilent 4x3 Title Slide w/ Speaker Photo">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60346"/>
            <a:ext cx="7998434" cy="4337307"/>
          </a:xfrm>
          <a:prstGeom prst="rect">
            <a:avLst/>
          </a:prstGeom>
        </p:spPr>
      </p:pic>
      <p:sp>
        <p:nvSpPr>
          <p:cNvPr id="2" name="Title 1"/>
          <p:cNvSpPr>
            <a:spLocks noGrp="1"/>
          </p:cNvSpPr>
          <p:nvPr>
            <p:ph type="ctrTitle"/>
          </p:nvPr>
        </p:nvSpPr>
        <p:spPr bwMode="white">
          <a:xfrm>
            <a:off x="4569434" y="1371600"/>
            <a:ext cx="3090672" cy="1938528"/>
          </a:xfrm>
        </p:spPr>
        <p:txBody>
          <a:bodyPr lIns="0" tIns="0" rIns="0" bIns="0" anchor="ctr">
            <a:normAutofit/>
          </a:bodyPr>
          <a:lstStyle>
            <a:lvl1pPr algn="l">
              <a:defRPr sz="320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bwMode="white">
          <a:xfrm>
            <a:off x="5868063" y="3538728"/>
            <a:ext cx="1792044" cy="1947672"/>
          </a:xfrm>
        </p:spPr>
        <p:txBody>
          <a:bodyPr lIns="0" tIns="0" rIns="0" bIns="0" anchor="ctr">
            <a:normAutofit/>
          </a:bodyPr>
          <a:lstStyle>
            <a:lvl1pPr marL="0" indent="0" algn="l">
              <a:buNone/>
              <a:defRPr sz="20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bwMode="black"/>
        <p:txBody>
          <a:bodyPr/>
          <a:lstStyle>
            <a:lvl1pPr>
              <a:defRPr>
                <a:solidFill>
                  <a:schemeClr val="tx1">
                    <a:lumMod val="50000"/>
                    <a:lumOff val="50000"/>
                  </a:schemeClr>
                </a:solidFill>
              </a:defRPr>
            </a:lvl1pPr>
          </a:lstStyle>
          <a:p>
            <a:r>
              <a:rPr lang="en-US"/>
              <a:t>April 2016</a:t>
            </a:r>
          </a:p>
        </p:txBody>
      </p:sp>
      <p:sp>
        <p:nvSpPr>
          <p:cNvPr id="5" name="Footer Placeholder 4"/>
          <p:cNvSpPr>
            <a:spLocks noGrp="1"/>
          </p:cNvSpPr>
          <p:nvPr>
            <p:ph type="ftr" sz="quarter" idx="11"/>
          </p:nvPr>
        </p:nvSpPr>
        <p:spPr bwMode="black"/>
        <p:txBody>
          <a:bodyPr/>
          <a:lstStyle>
            <a:lvl1pPr>
              <a:defRPr>
                <a:solidFill>
                  <a:schemeClr val="tx1">
                    <a:lumMod val="50000"/>
                    <a:lumOff val="50000"/>
                  </a:schemeClr>
                </a:solidFill>
              </a:defRPr>
            </a:lvl1pPr>
          </a:lstStyle>
          <a:p>
            <a:r>
              <a:rPr lang="en-US"/>
              <a:t>Company Profile</a:t>
            </a:r>
          </a:p>
        </p:txBody>
      </p:sp>
      <p:sp>
        <p:nvSpPr>
          <p:cNvPr id="6" name="Slide Number Placeholder 5"/>
          <p:cNvSpPr>
            <a:spLocks noGrp="1"/>
          </p:cNvSpPr>
          <p:nvPr>
            <p:ph type="sldNum" sz="quarter" idx="12"/>
          </p:nvPr>
        </p:nvSpPr>
        <p:spPr bwMode="black"/>
        <p:txBody>
          <a:bodyPr/>
          <a:lstStyle>
            <a:lvl1pPr>
              <a:defRPr>
                <a:solidFill>
                  <a:schemeClr val="tx1">
                    <a:lumMod val="50000"/>
                    <a:lumOff val="50000"/>
                  </a:schemeClr>
                </a:solidFill>
              </a:defRPr>
            </a:lvl1pPr>
          </a:lstStyle>
          <a:p>
            <a:fld id="{CBD803B2-A378-42BD-B5EC-F7748F169FE0}" type="slidenum">
              <a:rPr lang="en-US" smtClean="0"/>
              <a:pPr/>
              <a:t>‹#›</a:t>
            </a:fld>
            <a:endParaRPr lang="en-US"/>
          </a:p>
        </p:txBody>
      </p:sp>
      <p:sp>
        <p:nvSpPr>
          <p:cNvPr id="8" name="Picture Placeholder 8"/>
          <p:cNvSpPr>
            <a:spLocks noGrp="1"/>
          </p:cNvSpPr>
          <p:nvPr>
            <p:ph type="pic" sz="quarter" idx="13"/>
          </p:nvPr>
        </p:nvSpPr>
        <p:spPr>
          <a:xfrm>
            <a:off x="4573781" y="3725397"/>
            <a:ext cx="1088162" cy="1578560"/>
          </a:xfrm>
          <a:ln>
            <a:solidFill>
              <a:schemeClr val="bg1"/>
            </a:solidFill>
          </a:ln>
        </p:spPr>
        <p:txBody>
          <a:bodyPr>
            <a:normAutofit/>
          </a:bodyPr>
          <a:lstStyle>
            <a:lvl1pPr marL="0" indent="0">
              <a:buNone/>
              <a:defRPr sz="825">
                <a:solidFill>
                  <a:schemeClr val="bg2"/>
                </a:solidFill>
              </a:defRPr>
            </a:lvl1pPr>
          </a:lstStyle>
          <a:p>
            <a:r>
              <a:rPr lang="en-US"/>
              <a:t>Click icon to add picture</a:t>
            </a:r>
          </a:p>
        </p:txBody>
      </p:sp>
    </p:spTree>
    <p:extLst>
      <p:ext uri="{BB962C8B-B14F-4D97-AF65-F5344CB8AC3E}">
        <p14:creationId xmlns:p14="http://schemas.microsoft.com/office/powerpoint/2010/main" val="3562772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Agilent 4x3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p>
        </p:txBody>
      </p:sp>
      <p:sp>
        <p:nvSpPr>
          <p:cNvPr id="3" name="Content Placeholder 2"/>
          <p:cNvSpPr>
            <a:spLocks noGrp="1"/>
          </p:cNvSpPr>
          <p:nvPr>
            <p:ph sz="half" idx="1"/>
          </p:nvPr>
        </p:nvSpPr>
        <p:spPr>
          <a:xfrm>
            <a:off x="228600" y="1508760"/>
            <a:ext cx="4206240" cy="4672584"/>
          </a:xfrm>
        </p:spPr>
        <p:txBody>
          <a:bodyPr/>
          <a:lstStyle>
            <a:lvl1pPr>
              <a:defRPr sz="2200">
                <a:latin typeface="+mn-lt"/>
              </a:defRPr>
            </a:lvl1pPr>
            <a:lvl2pPr>
              <a:defRPr sz="1800">
                <a:latin typeface="+mn-lt"/>
              </a:defRPr>
            </a:lvl2pPr>
            <a:lvl3pPr>
              <a:defRPr sz="18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11446" y="1508760"/>
            <a:ext cx="4203954" cy="4672584"/>
          </a:xfrm>
        </p:spPr>
        <p:txBody>
          <a:bodyPr/>
          <a:lstStyle>
            <a:lvl1pPr>
              <a:defRPr sz="22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a:t>April 2016</a:t>
            </a:r>
          </a:p>
        </p:txBody>
      </p:sp>
      <p:sp>
        <p:nvSpPr>
          <p:cNvPr id="6" name="Footer Placeholder 5"/>
          <p:cNvSpPr>
            <a:spLocks noGrp="1"/>
          </p:cNvSpPr>
          <p:nvPr>
            <p:ph type="ftr" sz="quarter" idx="11"/>
          </p:nvPr>
        </p:nvSpPr>
        <p:spPr/>
        <p:txBody>
          <a:bodyPr/>
          <a:lstStyle/>
          <a:p>
            <a:r>
              <a:rPr lang="en-US"/>
              <a:t>Company Profile</a:t>
            </a:r>
          </a:p>
        </p:txBody>
      </p:sp>
      <p:sp>
        <p:nvSpPr>
          <p:cNvPr id="7" name="Slide Number Placeholder 6"/>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3737362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Agilent 4x3 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p>
        </p:txBody>
      </p:sp>
      <p:sp>
        <p:nvSpPr>
          <p:cNvPr id="3" name="Text Placeholder 2"/>
          <p:cNvSpPr>
            <a:spLocks noGrp="1"/>
          </p:cNvSpPr>
          <p:nvPr>
            <p:ph type="body" idx="1"/>
          </p:nvPr>
        </p:nvSpPr>
        <p:spPr>
          <a:xfrm>
            <a:off x="228600" y="1508760"/>
            <a:ext cx="4206240" cy="576072"/>
          </a:xfrm>
        </p:spPr>
        <p:txBody>
          <a:bodyPr anchor="ctr">
            <a:normAutofit/>
          </a:bodyPr>
          <a:lstStyle>
            <a:lvl1pPr marL="0" indent="0">
              <a:buNone/>
              <a:defRPr sz="2200" b="1">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228600" y="2084832"/>
            <a:ext cx="4206240" cy="4087368"/>
          </a:xfrm>
        </p:spPr>
        <p:txBody>
          <a:bodyPr/>
          <a:lstStyle>
            <a:lvl1pPr>
              <a:defRPr sz="1800">
                <a:latin typeface="+mn-lt"/>
              </a:defRPr>
            </a:lvl1pPr>
            <a:lvl2pPr>
              <a:defRPr sz="1800">
                <a:latin typeface="+mn-lt"/>
              </a:defRPr>
            </a:lvl2pPr>
            <a:lvl3pPr>
              <a:defRPr sz="18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11038" y="1508760"/>
            <a:ext cx="4206240" cy="576072"/>
          </a:xfrm>
        </p:spPr>
        <p:txBody>
          <a:bodyPr anchor="ctr">
            <a:normAutofit/>
          </a:bodyPr>
          <a:lstStyle>
            <a:lvl1pPr marL="0" indent="0">
              <a:buNone/>
              <a:defRPr sz="2200" b="1">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11038" y="2084833"/>
            <a:ext cx="4206240" cy="4087367"/>
          </a:xfrm>
        </p:spPr>
        <p:txBody>
          <a:bodyPr/>
          <a:lstStyle>
            <a:lvl1pPr>
              <a:defRPr sz="1800">
                <a:latin typeface="+mn-lt"/>
              </a:defRPr>
            </a:lvl1pPr>
            <a:lvl2pPr>
              <a:defRPr sz="1800">
                <a:latin typeface="+mn-lt"/>
              </a:defRPr>
            </a:lvl2pPr>
            <a:lvl3pPr>
              <a:defRPr sz="18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r>
              <a:rPr lang="en-US"/>
              <a:t>April 2016</a:t>
            </a:r>
          </a:p>
        </p:txBody>
      </p:sp>
      <p:sp>
        <p:nvSpPr>
          <p:cNvPr id="8" name="Footer Placeholder 7"/>
          <p:cNvSpPr>
            <a:spLocks noGrp="1"/>
          </p:cNvSpPr>
          <p:nvPr>
            <p:ph type="ftr" sz="quarter" idx="11"/>
          </p:nvPr>
        </p:nvSpPr>
        <p:spPr/>
        <p:txBody>
          <a:bodyPr/>
          <a:lstStyle/>
          <a:p>
            <a:r>
              <a:rPr lang="en-US"/>
              <a:t>Company Profile</a:t>
            </a:r>
          </a:p>
        </p:txBody>
      </p:sp>
      <p:sp>
        <p:nvSpPr>
          <p:cNvPr id="9" name="Slide Number Placeholder 8"/>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253418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Agilent 4x3 Content with Left  Caption">
    <p:spTree>
      <p:nvGrpSpPr>
        <p:cNvPr id="1" name=""/>
        <p:cNvGrpSpPr/>
        <p:nvPr/>
      </p:nvGrpSpPr>
      <p:grpSpPr>
        <a:xfrm>
          <a:off x="0" y="0"/>
          <a:ext cx="0" cy="0"/>
          <a:chOff x="0" y="0"/>
          <a:chExt cx="0" cy="0"/>
        </a:xfrm>
      </p:grpSpPr>
      <p:sp>
        <p:nvSpPr>
          <p:cNvPr id="2" name="Title 1"/>
          <p:cNvSpPr>
            <a:spLocks noGrp="1"/>
          </p:cNvSpPr>
          <p:nvPr>
            <p:ph type="title"/>
          </p:nvPr>
        </p:nvSpPr>
        <p:spPr>
          <a:xfrm>
            <a:off x="459486" y="304801"/>
            <a:ext cx="3010662" cy="1130808"/>
          </a:xfrm>
        </p:spPr>
        <p:txBody>
          <a:bodyPr anchor="b">
            <a:normAutofit/>
          </a:bodyPr>
          <a:lstStyle>
            <a:lvl1pPr>
              <a:defRPr sz="2000" b="1">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3573018" y="304800"/>
            <a:ext cx="5109210" cy="5821680"/>
          </a:xfrm>
        </p:spPr>
        <p:txBody>
          <a:bodyPr/>
          <a:lstStyle>
            <a:lvl1pPr>
              <a:defRPr sz="2400">
                <a:latin typeface="+mn-lt"/>
              </a:defRPr>
            </a:lvl1pPr>
            <a:lvl2pPr>
              <a:defRPr sz="2000">
                <a:latin typeface="+mn-lt"/>
              </a:defRPr>
            </a:lvl2pPr>
            <a:lvl3pPr>
              <a:defRPr sz="2000">
                <a:latin typeface="+mn-lt"/>
              </a:defRPr>
            </a:lvl3pPr>
            <a:lvl4pPr>
              <a:defRPr sz="1800">
                <a:latin typeface="+mn-lt"/>
              </a:defRPr>
            </a:lvl4pPr>
            <a:lvl5pPr>
              <a:defRPr sz="1800">
                <a:latin typeface="+mn-lt"/>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9486" y="1600200"/>
            <a:ext cx="3010662" cy="4526280"/>
          </a:xfrm>
        </p:spPr>
        <p:txBody>
          <a:bodyPr>
            <a:normAutofit/>
          </a:bodyPr>
          <a:lstStyle>
            <a:lvl1pPr marL="0" indent="0">
              <a:buNone/>
              <a:defRPr sz="1400">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April 2016</a:t>
            </a:r>
          </a:p>
        </p:txBody>
      </p:sp>
      <p:sp>
        <p:nvSpPr>
          <p:cNvPr id="6" name="Footer Placeholder 5"/>
          <p:cNvSpPr>
            <a:spLocks noGrp="1"/>
          </p:cNvSpPr>
          <p:nvPr>
            <p:ph type="ftr" sz="quarter" idx="11"/>
          </p:nvPr>
        </p:nvSpPr>
        <p:spPr/>
        <p:txBody>
          <a:bodyPr/>
          <a:lstStyle/>
          <a:p>
            <a:r>
              <a:rPr lang="en-US"/>
              <a:t>Company Profile</a:t>
            </a:r>
          </a:p>
        </p:txBody>
      </p:sp>
      <p:sp>
        <p:nvSpPr>
          <p:cNvPr id="7" name="Slide Number Placeholder 6"/>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4179127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Agilent 4x3 Gray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30882" y="4800600"/>
            <a:ext cx="5486400" cy="457200"/>
          </a:xfrm>
        </p:spPr>
        <p:txBody>
          <a:bodyPr anchor="ctr">
            <a:noAutofit/>
          </a:bodyPr>
          <a:lstStyle>
            <a:lvl1pPr>
              <a:defRPr sz="1800" b="1">
                <a:latin typeface="+mn-lt"/>
              </a:defRPr>
            </a:lvl1pPr>
          </a:lstStyle>
          <a:p>
            <a:r>
              <a:rPr lang="en-US"/>
              <a:t>Click to edit Master title style</a:t>
            </a:r>
          </a:p>
        </p:txBody>
      </p:sp>
      <p:sp>
        <p:nvSpPr>
          <p:cNvPr id="3" name="Picture Placeholder 2"/>
          <p:cNvSpPr>
            <a:spLocks noGrp="1"/>
          </p:cNvSpPr>
          <p:nvPr>
            <p:ph type="pic" idx="1"/>
          </p:nvPr>
        </p:nvSpPr>
        <p:spPr>
          <a:xfrm>
            <a:off x="1830882" y="612648"/>
            <a:ext cx="5486400" cy="4114800"/>
          </a:xfrm>
        </p:spPr>
        <p:txBody>
          <a:bodyPr/>
          <a:lstStyle>
            <a:lvl1pPr marL="0" indent="0">
              <a:buNone/>
              <a:defRPr sz="2400">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830882" y="5257800"/>
            <a:ext cx="5486400" cy="804672"/>
          </a:xfrm>
        </p:spPr>
        <p:txBody>
          <a:bodyPr>
            <a:normAutofit/>
          </a:bodyPr>
          <a:lstStyle>
            <a:lvl1pPr marL="0" indent="0">
              <a:buNone/>
              <a:defRPr sz="1400">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April 2016</a:t>
            </a:r>
          </a:p>
        </p:txBody>
      </p:sp>
      <p:sp>
        <p:nvSpPr>
          <p:cNvPr id="6" name="Footer Placeholder 5"/>
          <p:cNvSpPr>
            <a:spLocks noGrp="1"/>
          </p:cNvSpPr>
          <p:nvPr>
            <p:ph type="ftr" sz="quarter" idx="11"/>
          </p:nvPr>
        </p:nvSpPr>
        <p:spPr/>
        <p:txBody>
          <a:bodyPr/>
          <a:lstStyle/>
          <a:p>
            <a:r>
              <a:rPr lang="en-US"/>
              <a:t>Company Profile</a:t>
            </a:r>
          </a:p>
        </p:txBody>
      </p:sp>
      <p:sp>
        <p:nvSpPr>
          <p:cNvPr id="7" name="Slide Number Placeholder 6"/>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976122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Agilent 4x3 Gray 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28600" y="1600200"/>
            <a:ext cx="86868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April 2016</a:t>
            </a:r>
          </a:p>
        </p:txBody>
      </p:sp>
      <p:sp>
        <p:nvSpPr>
          <p:cNvPr id="5" name="Footer Placeholder 4"/>
          <p:cNvSpPr>
            <a:spLocks noGrp="1"/>
          </p:cNvSpPr>
          <p:nvPr>
            <p:ph type="ftr" sz="quarter" idx="11"/>
          </p:nvPr>
        </p:nvSpPr>
        <p:spPr/>
        <p:txBody>
          <a:bodyPr/>
          <a:lstStyle/>
          <a:p>
            <a:r>
              <a:rPr lang="en-US"/>
              <a:t>Company Profile</a:t>
            </a:r>
          </a:p>
        </p:txBody>
      </p:sp>
      <p:sp>
        <p:nvSpPr>
          <p:cNvPr id="6" name="Slide Number Placeholder 5"/>
          <p:cNvSpPr>
            <a:spLocks noGrp="1"/>
          </p:cNvSpPr>
          <p:nvPr>
            <p:ph type="sldNum" sz="quarter" idx="12"/>
          </p:nvPr>
        </p:nvSpPr>
        <p:spPr/>
        <p:txBody>
          <a:bodyPr/>
          <a:lstStyle/>
          <a:p>
            <a:fld id="{3969F854-F447-4CCF-9255-9A1E8DF091B8}" type="slidenum">
              <a:rPr lang="en-US" smtClean="0"/>
              <a:t>‹#›</a:t>
            </a:fld>
            <a:endParaRPr lang="en-US"/>
          </a:p>
        </p:txBody>
      </p:sp>
    </p:spTree>
    <p:extLst>
      <p:ext uri="{BB962C8B-B14F-4D97-AF65-F5344CB8AC3E}">
        <p14:creationId xmlns:p14="http://schemas.microsoft.com/office/powerpoint/2010/main" val="1250735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Agilent 4x3 Gray 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800"/>
            <a:ext cx="1971675" cy="58721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8600" y="304800"/>
            <a:ext cx="6200775" cy="5872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April 2016</a:t>
            </a:r>
          </a:p>
        </p:txBody>
      </p:sp>
      <p:sp>
        <p:nvSpPr>
          <p:cNvPr id="5" name="Footer Placeholder 4"/>
          <p:cNvSpPr>
            <a:spLocks noGrp="1"/>
          </p:cNvSpPr>
          <p:nvPr>
            <p:ph type="ftr" sz="quarter" idx="11"/>
          </p:nvPr>
        </p:nvSpPr>
        <p:spPr/>
        <p:txBody>
          <a:bodyPr/>
          <a:lstStyle/>
          <a:p>
            <a:r>
              <a:rPr lang="en-US"/>
              <a:t>Company Profile</a:t>
            </a:r>
          </a:p>
        </p:txBody>
      </p:sp>
      <p:sp>
        <p:nvSpPr>
          <p:cNvPr id="6" name="Slide Number Placeholder 5"/>
          <p:cNvSpPr>
            <a:spLocks noGrp="1"/>
          </p:cNvSpPr>
          <p:nvPr>
            <p:ph type="sldNum" sz="quarter" idx="12"/>
          </p:nvPr>
        </p:nvSpPr>
        <p:spPr/>
        <p:txBody>
          <a:bodyPr/>
          <a:lstStyle/>
          <a:p>
            <a:fld id="{3969F854-F447-4CCF-9255-9A1E8DF091B8}" type="slidenum">
              <a:rPr lang="en-US" smtClean="0"/>
              <a:t>‹#›</a:t>
            </a:fld>
            <a:endParaRPr lang="en-US"/>
          </a:p>
        </p:txBody>
      </p:sp>
    </p:spTree>
    <p:extLst>
      <p:ext uri="{BB962C8B-B14F-4D97-AF65-F5344CB8AC3E}">
        <p14:creationId xmlns:p14="http://schemas.microsoft.com/office/powerpoint/2010/main" val="32546893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Agilent Corporate 4x3 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60346"/>
            <a:ext cx="7998434" cy="4337307"/>
          </a:xfrm>
          <a:prstGeom prst="rect">
            <a:avLst/>
          </a:prstGeom>
        </p:spPr>
      </p:pic>
      <p:sp>
        <p:nvSpPr>
          <p:cNvPr id="4" name="Date Placeholder 3"/>
          <p:cNvSpPr>
            <a:spLocks noGrp="1"/>
          </p:cNvSpPr>
          <p:nvPr>
            <p:ph type="dt" sz="half" idx="10"/>
          </p:nvPr>
        </p:nvSpPr>
        <p:spPr bwMode="black"/>
        <p:txBody>
          <a:bodyPr/>
          <a:lstStyle>
            <a:lvl1pPr>
              <a:defRPr>
                <a:solidFill>
                  <a:schemeClr val="tx1">
                    <a:lumMod val="50000"/>
                    <a:lumOff val="50000"/>
                  </a:schemeClr>
                </a:solidFill>
              </a:defRPr>
            </a:lvl1pPr>
          </a:lstStyle>
          <a:p>
            <a:r>
              <a:rPr lang="en-US"/>
              <a:t>April 2016</a:t>
            </a:r>
          </a:p>
        </p:txBody>
      </p:sp>
      <p:sp>
        <p:nvSpPr>
          <p:cNvPr id="5" name="Footer Placeholder 4"/>
          <p:cNvSpPr>
            <a:spLocks noGrp="1"/>
          </p:cNvSpPr>
          <p:nvPr>
            <p:ph type="ftr" sz="quarter" idx="11"/>
          </p:nvPr>
        </p:nvSpPr>
        <p:spPr bwMode="black"/>
        <p:txBody>
          <a:bodyPr/>
          <a:lstStyle>
            <a:lvl1pPr>
              <a:defRPr>
                <a:solidFill>
                  <a:schemeClr val="tx1">
                    <a:lumMod val="50000"/>
                    <a:lumOff val="50000"/>
                  </a:schemeClr>
                </a:solidFill>
              </a:defRPr>
            </a:lvl1pPr>
          </a:lstStyle>
          <a:p>
            <a:r>
              <a:rPr lang="en-US"/>
              <a:t>Company Profile</a:t>
            </a:r>
          </a:p>
        </p:txBody>
      </p:sp>
      <p:sp>
        <p:nvSpPr>
          <p:cNvPr id="6" name="Slide Number Placeholder 5"/>
          <p:cNvSpPr>
            <a:spLocks noGrp="1"/>
          </p:cNvSpPr>
          <p:nvPr>
            <p:ph type="sldNum" sz="quarter" idx="12"/>
          </p:nvPr>
        </p:nvSpPr>
        <p:spPr bwMode="black"/>
        <p:txBody>
          <a:bodyPr/>
          <a:lstStyle>
            <a:lvl1pPr>
              <a:defRPr>
                <a:solidFill>
                  <a:schemeClr val="tx1">
                    <a:lumMod val="50000"/>
                    <a:lumOff val="50000"/>
                  </a:schemeClr>
                </a:solidFill>
              </a:defRPr>
            </a:lvl1pPr>
          </a:lstStyle>
          <a:p>
            <a:fld id="{CBD803B2-A378-42BD-B5EC-F7748F169FE0}" type="slidenum">
              <a:rPr lang="en-US" smtClean="0"/>
              <a:pPr/>
              <a:t>‹#›</a:t>
            </a:fld>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8234"/>
            <a:ext cx="8001000" cy="142875"/>
          </a:xfrm>
          <a:prstGeom prst="rect">
            <a:avLst/>
          </a:prstGeom>
        </p:spPr>
      </p:pic>
      <p:sp>
        <p:nvSpPr>
          <p:cNvPr id="9" name="Title 1"/>
          <p:cNvSpPr>
            <a:spLocks noGrp="1"/>
          </p:cNvSpPr>
          <p:nvPr>
            <p:ph type="ctrTitle"/>
          </p:nvPr>
        </p:nvSpPr>
        <p:spPr bwMode="white">
          <a:xfrm>
            <a:off x="4569434" y="1371600"/>
            <a:ext cx="3090672" cy="1941616"/>
          </a:xfrm>
        </p:spPr>
        <p:txBody>
          <a:bodyPr lIns="0" tIns="0" rIns="0" bIns="0" anchor="ctr">
            <a:normAutofit/>
          </a:bodyPr>
          <a:lstStyle>
            <a:lvl1pPr algn="l">
              <a:defRPr sz="3200">
                <a:solidFill>
                  <a:schemeClr val="bg2"/>
                </a:solidFill>
              </a:defRPr>
            </a:lvl1pPr>
          </a:lstStyle>
          <a:p>
            <a:r>
              <a:rPr lang="en-US" dirty="0"/>
              <a:t>Click to edit Master title style</a:t>
            </a:r>
          </a:p>
        </p:txBody>
      </p:sp>
      <p:sp>
        <p:nvSpPr>
          <p:cNvPr id="10" name="Subtitle 2"/>
          <p:cNvSpPr>
            <a:spLocks noGrp="1"/>
          </p:cNvSpPr>
          <p:nvPr>
            <p:ph type="subTitle" idx="1"/>
          </p:nvPr>
        </p:nvSpPr>
        <p:spPr bwMode="white">
          <a:xfrm>
            <a:off x="4569434" y="3538847"/>
            <a:ext cx="3090151" cy="1947554"/>
          </a:xfrm>
        </p:spPr>
        <p:txBody>
          <a:bodyPr lIns="0" tIns="0" rIns="0" bIns="0" anchor="ctr">
            <a:normAutofit/>
          </a:bodyPr>
          <a:lstStyle>
            <a:lvl1pPr marL="0" indent="0" algn="l">
              <a:buNone/>
              <a:defRPr sz="20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578050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Agilent Corporate 4x3 Title Slide w/ Speaker Photo">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60346"/>
            <a:ext cx="7998434" cy="4337307"/>
          </a:xfrm>
          <a:prstGeom prst="rect">
            <a:avLst/>
          </a:prstGeom>
        </p:spPr>
      </p:pic>
      <p:sp>
        <p:nvSpPr>
          <p:cNvPr id="4" name="Date Placeholder 3"/>
          <p:cNvSpPr>
            <a:spLocks noGrp="1"/>
          </p:cNvSpPr>
          <p:nvPr>
            <p:ph type="dt" sz="half" idx="10"/>
          </p:nvPr>
        </p:nvSpPr>
        <p:spPr bwMode="black"/>
        <p:txBody>
          <a:bodyPr/>
          <a:lstStyle>
            <a:lvl1pPr>
              <a:defRPr>
                <a:solidFill>
                  <a:schemeClr val="tx1">
                    <a:lumMod val="50000"/>
                    <a:lumOff val="50000"/>
                  </a:schemeClr>
                </a:solidFill>
              </a:defRPr>
            </a:lvl1pPr>
          </a:lstStyle>
          <a:p>
            <a:r>
              <a:rPr lang="en-US"/>
              <a:t>April 2016</a:t>
            </a:r>
          </a:p>
        </p:txBody>
      </p:sp>
      <p:sp>
        <p:nvSpPr>
          <p:cNvPr id="5" name="Footer Placeholder 4"/>
          <p:cNvSpPr>
            <a:spLocks noGrp="1"/>
          </p:cNvSpPr>
          <p:nvPr>
            <p:ph type="ftr" sz="quarter" idx="11"/>
          </p:nvPr>
        </p:nvSpPr>
        <p:spPr bwMode="black"/>
        <p:txBody>
          <a:bodyPr/>
          <a:lstStyle>
            <a:lvl1pPr>
              <a:defRPr>
                <a:solidFill>
                  <a:schemeClr val="tx1">
                    <a:lumMod val="50000"/>
                    <a:lumOff val="50000"/>
                  </a:schemeClr>
                </a:solidFill>
              </a:defRPr>
            </a:lvl1pPr>
          </a:lstStyle>
          <a:p>
            <a:r>
              <a:rPr lang="en-US"/>
              <a:t>Company Profile</a:t>
            </a:r>
          </a:p>
        </p:txBody>
      </p:sp>
      <p:sp>
        <p:nvSpPr>
          <p:cNvPr id="6" name="Slide Number Placeholder 5"/>
          <p:cNvSpPr>
            <a:spLocks noGrp="1"/>
          </p:cNvSpPr>
          <p:nvPr>
            <p:ph type="sldNum" sz="quarter" idx="12"/>
          </p:nvPr>
        </p:nvSpPr>
        <p:spPr bwMode="black"/>
        <p:txBody>
          <a:bodyPr/>
          <a:lstStyle>
            <a:lvl1pPr>
              <a:defRPr>
                <a:solidFill>
                  <a:schemeClr val="tx1">
                    <a:lumMod val="50000"/>
                    <a:lumOff val="50000"/>
                  </a:schemeClr>
                </a:solidFill>
              </a:defRPr>
            </a:lvl1pPr>
          </a:lstStyle>
          <a:p>
            <a:fld id="{CBD803B2-A378-42BD-B5EC-F7748F169FE0}" type="slidenum">
              <a:rPr lang="en-US" smtClean="0"/>
              <a:pPr/>
              <a:t>‹#›</a:t>
            </a:fld>
            <a:endParaRPr lang="en-US"/>
          </a:p>
        </p:txBody>
      </p:sp>
      <p:sp>
        <p:nvSpPr>
          <p:cNvPr id="8" name="Picture Placeholder 8"/>
          <p:cNvSpPr>
            <a:spLocks noGrp="1"/>
          </p:cNvSpPr>
          <p:nvPr>
            <p:ph type="pic" sz="quarter" idx="13"/>
          </p:nvPr>
        </p:nvSpPr>
        <p:spPr>
          <a:xfrm>
            <a:off x="4573781" y="3725397"/>
            <a:ext cx="1088162" cy="1578560"/>
          </a:xfrm>
          <a:ln>
            <a:solidFill>
              <a:schemeClr val="bg1"/>
            </a:solidFill>
          </a:ln>
        </p:spPr>
        <p:txBody>
          <a:bodyPr>
            <a:normAutofit/>
          </a:bodyPr>
          <a:lstStyle>
            <a:lvl1pPr marL="0" indent="0">
              <a:buNone/>
              <a:defRPr sz="825">
                <a:solidFill>
                  <a:schemeClr val="bg2"/>
                </a:solidFill>
              </a:defRPr>
            </a:lvl1pPr>
          </a:lstStyle>
          <a:p>
            <a:r>
              <a:rPr lang="en-US"/>
              <a:t>Click icon to add picture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8234"/>
            <a:ext cx="8001000" cy="142875"/>
          </a:xfrm>
          <a:prstGeom prst="rect">
            <a:avLst/>
          </a:prstGeom>
        </p:spPr>
      </p:pic>
      <p:sp>
        <p:nvSpPr>
          <p:cNvPr id="12" name="Title 1"/>
          <p:cNvSpPr>
            <a:spLocks noGrp="1"/>
          </p:cNvSpPr>
          <p:nvPr>
            <p:ph type="ctrTitle"/>
          </p:nvPr>
        </p:nvSpPr>
        <p:spPr bwMode="white">
          <a:xfrm>
            <a:off x="4569434" y="1371600"/>
            <a:ext cx="3090672" cy="1941616"/>
          </a:xfrm>
        </p:spPr>
        <p:txBody>
          <a:bodyPr lIns="0" tIns="0" rIns="0" bIns="0" anchor="ctr">
            <a:normAutofit/>
          </a:bodyPr>
          <a:lstStyle>
            <a:lvl1pPr algn="l">
              <a:defRPr sz="3200">
                <a:solidFill>
                  <a:schemeClr val="bg2"/>
                </a:solidFill>
              </a:defRPr>
            </a:lvl1pPr>
          </a:lstStyle>
          <a:p>
            <a:r>
              <a:rPr lang="en-US" dirty="0"/>
              <a:t>Click to edit Master title style</a:t>
            </a:r>
          </a:p>
        </p:txBody>
      </p:sp>
      <p:sp>
        <p:nvSpPr>
          <p:cNvPr id="13" name="Subtitle 2"/>
          <p:cNvSpPr>
            <a:spLocks noGrp="1"/>
          </p:cNvSpPr>
          <p:nvPr>
            <p:ph type="subTitle" idx="1"/>
          </p:nvPr>
        </p:nvSpPr>
        <p:spPr bwMode="white">
          <a:xfrm>
            <a:off x="5868063" y="3538728"/>
            <a:ext cx="1792044" cy="1947672"/>
          </a:xfrm>
        </p:spPr>
        <p:txBody>
          <a:bodyPr lIns="0" tIns="0" rIns="0" bIns="0" anchor="ctr">
            <a:normAutofit/>
          </a:bodyPr>
          <a:lstStyle>
            <a:lvl1pPr marL="0" indent="0" algn="l">
              <a:buNone/>
              <a:defRPr sz="20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15007614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Agilent Corporate 4x3 Title and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dirty="0"/>
              <a:t>Click to edit Master title style</a:t>
            </a:r>
          </a:p>
        </p:txBody>
      </p:sp>
      <p:sp>
        <p:nvSpPr>
          <p:cNvPr id="3" name="Content Placeholder 2"/>
          <p:cNvSpPr>
            <a:spLocks noGrp="1"/>
          </p:cNvSpPr>
          <p:nvPr>
            <p:ph idx="1"/>
          </p:nvPr>
        </p:nvSpPr>
        <p:spPr>
          <a:xfrm>
            <a:off x="228600" y="1508760"/>
            <a:ext cx="8686800" cy="4672584"/>
          </a:xfrm>
        </p:spPr>
        <p:txBody>
          <a:bodyPr>
            <a:normAutofit/>
          </a:bodyPr>
          <a:lstStyle>
            <a:lvl1pPr>
              <a:defRPr>
                <a:latin typeface="+mn-lt"/>
              </a:defRPr>
            </a:lvl1pPr>
            <a:lvl2pPr marL="182880" indent="-182880">
              <a:defRPr>
                <a:latin typeface="+mn-lt"/>
              </a:defRPr>
            </a:lvl2pPr>
            <a:lvl3pPr marL="384048" indent="-182880">
              <a:defRPr>
                <a:latin typeface="+mn-lt"/>
              </a:defRPr>
            </a:lvl3pPr>
            <a:lvl4pPr marL="548640" indent="-182880">
              <a:defRPr>
                <a:latin typeface="+mn-lt"/>
              </a:defRPr>
            </a:lvl4pPr>
            <a:lvl5pPr marL="731520" indent="-182880">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April 2016</a:t>
            </a:r>
          </a:p>
        </p:txBody>
      </p:sp>
      <p:sp>
        <p:nvSpPr>
          <p:cNvPr id="5" name="Footer Placeholder 4"/>
          <p:cNvSpPr>
            <a:spLocks noGrp="1"/>
          </p:cNvSpPr>
          <p:nvPr>
            <p:ph type="ftr" sz="quarter" idx="11"/>
          </p:nvPr>
        </p:nvSpPr>
        <p:spPr/>
        <p:txBody>
          <a:bodyPr/>
          <a:lstStyle/>
          <a:p>
            <a:r>
              <a:rPr lang="en-US"/>
              <a:t>Company Profile</a:t>
            </a:r>
          </a:p>
        </p:txBody>
      </p:sp>
      <p:sp>
        <p:nvSpPr>
          <p:cNvPr id="6" name="Slide Number Placeholder 5"/>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1581986134"/>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Agilent Corporate 4x3 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p>
        </p:txBody>
      </p:sp>
      <p:sp>
        <p:nvSpPr>
          <p:cNvPr id="3" name="Date Placeholder 2"/>
          <p:cNvSpPr>
            <a:spLocks noGrp="1"/>
          </p:cNvSpPr>
          <p:nvPr>
            <p:ph type="dt" sz="half" idx="10"/>
          </p:nvPr>
        </p:nvSpPr>
        <p:spPr/>
        <p:txBody>
          <a:bodyPr/>
          <a:lstStyle/>
          <a:p>
            <a:r>
              <a:rPr lang="en-US"/>
              <a:t>April 2016</a:t>
            </a:r>
          </a:p>
        </p:txBody>
      </p:sp>
      <p:sp>
        <p:nvSpPr>
          <p:cNvPr id="4" name="Footer Placeholder 3"/>
          <p:cNvSpPr>
            <a:spLocks noGrp="1"/>
          </p:cNvSpPr>
          <p:nvPr>
            <p:ph type="ftr" sz="quarter" idx="11"/>
          </p:nvPr>
        </p:nvSpPr>
        <p:spPr/>
        <p:txBody>
          <a:bodyPr/>
          <a:lstStyle/>
          <a:p>
            <a:r>
              <a:rPr lang="en-US"/>
              <a:t>Company Profile</a:t>
            </a:r>
          </a:p>
        </p:txBody>
      </p:sp>
      <p:sp>
        <p:nvSpPr>
          <p:cNvPr id="5" name="Slide Number Placeholder 4"/>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2106393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gilent 4x3 Title and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228600" y="1508760"/>
            <a:ext cx="8686800" cy="4672584"/>
          </a:xfrm>
        </p:spPr>
        <p:txBody>
          <a:bodyPr/>
          <a:lstStyle>
            <a:lvl1pPr>
              <a:defRPr>
                <a:latin typeface="+mn-lt"/>
              </a:defRPr>
            </a:lvl1pPr>
            <a:lvl2pPr marL="182880" indent="-182880">
              <a:defRPr>
                <a:latin typeface="+mn-lt"/>
              </a:defRPr>
            </a:lvl2pPr>
            <a:lvl3pPr marL="384048" indent="-182880">
              <a:defRPr>
                <a:latin typeface="+mn-lt"/>
              </a:defRPr>
            </a:lvl3pPr>
            <a:lvl4pPr marL="548640" indent="-182880">
              <a:defRPr>
                <a:latin typeface="+mn-lt"/>
              </a:defRPr>
            </a:lvl4pPr>
            <a:lvl5pPr marL="731520" indent="-182880">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April 2016</a:t>
            </a:r>
          </a:p>
        </p:txBody>
      </p:sp>
      <p:sp>
        <p:nvSpPr>
          <p:cNvPr id="5" name="Footer Placeholder 4"/>
          <p:cNvSpPr>
            <a:spLocks noGrp="1"/>
          </p:cNvSpPr>
          <p:nvPr>
            <p:ph type="ftr" sz="quarter" idx="11"/>
          </p:nvPr>
        </p:nvSpPr>
        <p:spPr/>
        <p:txBody>
          <a:bodyPr/>
          <a:lstStyle/>
          <a:p>
            <a:r>
              <a:rPr lang="en-US"/>
              <a:t>Company Profile</a:t>
            </a:r>
          </a:p>
        </p:txBody>
      </p:sp>
      <p:sp>
        <p:nvSpPr>
          <p:cNvPr id="6" name="Slide Number Placeholder 5"/>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1093372516"/>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Agilent Corporate 4x3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April 2016</a:t>
            </a:r>
          </a:p>
        </p:txBody>
      </p:sp>
      <p:sp>
        <p:nvSpPr>
          <p:cNvPr id="3" name="Footer Placeholder 2"/>
          <p:cNvSpPr>
            <a:spLocks noGrp="1"/>
          </p:cNvSpPr>
          <p:nvPr>
            <p:ph type="ftr" sz="quarter" idx="11"/>
          </p:nvPr>
        </p:nvSpPr>
        <p:spPr/>
        <p:txBody>
          <a:bodyPr/>
          <a:lstStyle/>
          <a:p>
            <a:r>
              <a:rPr lang="en-US"/>
              <a:t>Company Profile</a:t>
            </a:r>
          </a:p>
        </p:txBody>
      </p:sp>
      <p:sp>
        <p:nvSpPr>
          <p:cNvPr id="4" name="Slide Number Placeholder 3"/>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8511202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Agilent Corporate 4x3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0886" y="2914791"/>
            <a:ext cx="7770114" cy="1362075"/>
          </a:xfrm>
        </p:spPr>
        <p:txBody>
          <a:bodyPr anchor="t">
            <a:noAutofit/>
          </a:bodyPr>
          <a:lstStyle>
            <a:lvl1pPr>
              <a:defRPr sz="4000" b="1" cap="all" baseline="0">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230886" y="4414407"/>
            <a:ext cx="7770114" cy="1500187"/>
          </a:xfrm>
        </p:spPr>
        <p:txBody>
          <a:bodyPr>
            <a:normAutofit/>
          </a:bodyPr>
          <a:lstStyle>
            <a:lvl1pPr marL="0" indent="0">
              <a:buNone/>
              <a:defRPr sz="2000">
                <a:solidFill>
                  <a:schemeClr val="tx2"/>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April 2016</a:t>
            </a:r>
          </a:p>
        </p:txBody>
      </p:sp>
      <p:sp>
        <p:nvSpPr>
          <p:cNvPr id="5" name="Footer Placeholder 4"/>
          <p:cNvSpPr>
            <a:spLocks noGrp="1"/>
          </p:cNvSpPr>
          <p:nvPr>
            <p:ph type="ftr" sz="quarter" idx="11"/>
          </p:nvPr>
        </p:nvSpPr>
        <p:spPr/>
        <p:txBody>
          <a:bodyPr/>
          <a:lstStyle/>
          <a:p>
            <a:r>
              <a:rPr lang="en-US"/>
              <a:t>Company Profile</a:t>
            </a:r>
          </a:p>
        </p:txBody>
      </p:sp>
      <p:sp>
        <p:nvSpPr>
          <p:cNvPr id="6" name="Slide Number Placeholder 5"/>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3558310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Agilent Corporate 4x3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p>
        </p:txBody>
      </p:sp>
      <p:sp>
        <p:nvSpPr>
          <p:cNvPr id="3" name="Content Placeholder 2"/>
          <p:cNvSpPr>
            <a:spLocks noGrp="1"/>
          </p:cNvSpPr>
          <p:nvPr>
            <p:ph sz="half" idx="1"/>
          </p:nvPr>
        </p:nvSpPr>
        <p:spPr>
          <a:xfrm>
            <a:off x="228600" y="1508760"/>
            <a:ext cx="4206240" cy="4672584"/>
          </a:xfrm>
        </p:spPr>
        <p:txBody>
          <a:bodyPr/>
          <a:lstStyle>
            <a:lvl1pPr>
              <a:defRPr sz="2200">
                <a:latin typeface="+mn-lt"/>
              </a:defRPr>
            </a:lvl1pPr>
            <a:lvl2pPr>
              <a:defRPr sz="1800">
                <a:latin typeface="+mn-lt"/>
              </a:defRPr>
            </a:lvl2pPr>
            <a:lvl3pPr>
              <a:defRPr sz="18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11446" y="1508760"/>
            <a:ext cx="4203954" cy="4672584"/>
          </a:xfrm>
        </p:spPr>
        <p:txBody>
          <a:bodyPr/>
          <a:lstStyle>
            <a:lvl1pPr>
              <a:defRPr sz="22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a:t>April 2016</a:t>
            </a:r>
          </a:p>
        </p:txBody>
      </p:sp>
      <p:sp>
        <p:nvSpPr>
          <p:cNvPr id="6" name="Footer Placeholder 5"/>
          <p:cNvSpPr>
            <a:spLocks noGrp="1"/>
          </p:cNvSpPr>
          <p:nvPr>
            <p:ph type="ftr" sz="quarter" idx="11"/>
          </p:nvPr>
        </p:nvSpPr>
        <p:spPr/>
        <p:txBody>
          <a:bodyPr/>
          <a:lstStyle/>
          <a:p>
            <a:r>
              <a:rPr lang="en-US"/>
              <a:t>Company Profile</a:t>
            </a:r>
          </a:p>
        </p:txBody>
      </p:sp>
      <p:sp>
        <p:nvSpPr>
          <p:cNvPr id="7" name="Slide Number Placeholder 6"/>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19229041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Agilent Corporate 4x3 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p>
        </p:txBody>
      </p:sp>
      <p:sp>
        <p:nvSpPr>
          <p:cNvPr id="3" name="Text Placeholder 2"/>
          <p:cNvSpPr>
            <a:spLocks noGrp="1"/>
          </p:cNvSpPr>
          <p:nvPr>
            <p:ph type="body" idx="1"/>
          </p:nvPr>
        </p:nvSpPr>
        <p:spPr>
          <a:xfrm>
            <a:off x="228600" y="1508760"/>
            <a:ext cx="4206240" cy="576072"/>
          </a:xfrm>
        </p:spPr>
        <p:txBody>
          <a:bodyPr anchor="ctr">
            <a:normAutofit/>
          </a:bodyPr>
          <a:lstStyle>
            <a:lvl1pPr marL="0" indent="0">
              <a:buNone/>
              <a:defRPr sz="2200" b="1">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228600" y="2084831"/>
            <a:ext cx="4206240" cy="4087369"/>
          </a:xfrm>
        </p:spPr>
        <p:txBody>
          <a:bodyPr/>
          <a:lstStyle>
            <a:lvl1pPr>
              <a:defRPr sz="1800">
                <a:latin typeface="+mn-lt"/>
              </a:defRPr>
            </a:lvl1pPr>
            <a:lvl2pPr>
              <a:defRPr sz="1800">
                <a:latin typeface="+mn-lt"/>
              </a:defRPr>
            </a:lvl2pPr>
            <a:lvl3pPr>
              <a:defRPr sz="18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11038" y="1508760"/>
            <a:ext cx="4206240" cy="576072"/>
          </a:xfrm>
        </p:spPr>
        <p:txBody>
          <a:bodyPr anchor="ctr">
            <a:normAutofit/>
          </a:bodyPr>
          <a:lstStyle>
            <a:lvl1pPr marL="0" indent="0">
              <a:buNone/>
              <a:defRPr sz="2200" b="1">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11038" y="2084833"/>
            <a:ext cx="4206240" cy="4087368"/>
          </a:xfrm>
        </p:spPr>
        <p:txBody>
          <a:bodyPr/>
          <a:lstStyle>
            <a:lvl1pPr>
              <a:defRPr sz="1800">
                <a:latin typeface="+mn-lt"/>
              </a:defRPr>
            </a:lvl1pPr>
            <a:lvl2pPr>
              <a:defRPr sz="1800">
                <a:latin typeface="+mn-lt"/>
              </a:defRPr>
            </a:lvl2pPr>
            <a:lvl3pPr>
              <a:defRPr sz="18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r>
              <a:rPr lang="en-US"/>
              <a:t>April 2016</a:t>
            </a:r>
          </a:p>
        </p:txBody>
      </p:sp>
      <p:sp>
        <p:nvSpPr>
          <p:cNvPr id="8" name="Footer Placeholder 7"/>
          <p:cNvSpPr>
            <a:spLocks noGrp="1"/>
          </p:cNvSpPr>
          <p:nvPr>
            <p:ph type="ftr" sz="quarter" idx="11"/>
          </p:nvPr>
        </p:nvSpPr>
        <p:spPr/>
        <p:txBody>
          <a:bodyPr/>
          <a:lstStyle/>
          <a:p>
            <a:r>
              <a:rPr lang="en-US"/>
              <a:t>Company Profile</a:t>
            </a:r>
          </a:p>
        </p:txBody>
      </p:sp>
      <p:sp>
        <p:nvSpPr>
          <p:cNvPr id="9" name="Slide Number Placeholder 8"/>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35764139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Agilent Corporate 4x3 Content with Left  Caption">
    <p:spTree>
      <p:nvGrpSpPr>
        <p:cNvPr id="1" name=""/>
        <p:cNvGrpSpPr/>
        <p:nvPr/>
      </p:nvGrpSpPr>
      <p:grpSpPr>
        <a:xfrm>
          <a:off x="0" y="0"/>
          <a:ext cx="0" cy="0"/>
          <a:chOff x="0" y="0"/>
          <a:chExt cx="0" cy="0"/>
        </a:xfrm>
      </p:grpSpPr>
      <p:sp>
        <p:nvSpPr>
          <p:cNvPr id="2" name="Title 1"/>
          <p:cNvSpPr>
            <a:spLocks noGrp="1"/>
          </p:cNvSpPr>
          <p:nvPr>
            <p:ph type="title"/>
          </p:nvPr>
        </p:nvSpPr>
        <p:spPr>
          <a:xfrm>
            <a:off x="459486" y="304801"/>
            <a:ext cx="3010662" cy="1130808"/>
          </a:xfrm>
        </p:spPr>
        <p:txBody>
          <a:bodyPr anchor="b">
            <a:normAutofit/>
          </a:bodyPr>
          <a:lstStyle>
            <a:lvl1pPr>
              <a:defRPr sz="2000" b="1">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3573018" y="304800"/>
            <a:ext cx="5109210" cy="5821680"/>
          </a:xfrm>
        </p:spPr>
        <p:txBody>
          <a:bodyPr/>
          <a:lstStyle>
            <a:lvl1pPr>
              <a:defRPr sz="2400">
                <a:latin typeface="+mn-lt"/>
              </a:defRPr>
            </a:lvl1pPr>
            <a:lvl2pPr>
              <a:defRPr sz="2000">
                <a:latin typeface="+mn-lt"/>
              </a:defRPr>
            </a:lvl2pPr>
            <a:lvl3pPr>
              <a:defRPr sz="2000">
                <a:latin typeface="+mn-lt"/>
              </a:defRPr>
            </a:lvl3pPr>
            <a:lvl4pPr>
              <a:defRPr sz="1800">
                <a:latin typeface="+mn-lt"/>
              </a:defRPr>
            </a:lvl4pPr>
            <a:lvl5pPr>
              <a:defRPr sz="1800">
                <a:latin typeface="+mn-lt"/>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9486" y="1600200"/>
            <a:ext cx="3010662" cy="4526280"/>
          </a:xfrm>
        </p:spPr>
        <p:txBody>
          <a:bodyPr>
            <a:normAutofit/>
          </a:bodyPr>
          <a:lstStyle>
            <a:lvl1pPr marL="0" indent="0">
              <a:buNone/>
              <a:defRPr sz="1400">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April 2016</a:t>
            </a:r>
          </a:p>
        </p:txBody>
      </p:sp>
      <p:sp>
        <p:nvSpPr>
          <p:cNvPr id="6" name="Footer Placeholder 5"/>
          <p:cNvSpPr>
            <a:spLocks noGrp="1"/>
          </p:cNvSpPr>
          <p:nvPr>
            <p:ph type="ftr" sz="quarter" idx="11"/>
          </p:nvPr>
        </p:nvSpPr>
        <p:spPr/>
        <p:txBody>
          <a:bodyPr/>
          <a:lstStyle/>
          <a:p>
            <a:r>
              <a:rPr lang="en-US"/>
              <a:t>Company Profile</a:t>
            </a:r>
          </a:p>
        </p:txBody>
      </p:sp>
      <p:sp>
        <p:nvSpPr>
          <p:cNvPr id="7" name="Slide Number Placeholder 6"/>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10694865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Agilent Corporate 4x3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30882" y="4800600"/>
            <a:ext cx="5486400" cy="457200"/>
          </a:xfrm>
        </p:spPr>
        <p:txBody>
          <a:bodyPr anchor="ctr">
            <a:noAutofit/>
          </a:bodyPr>
          <a:lstStyle>
            <a:lvl1pPr>
              <a:defRPr sz="1800" b="1">
                <a:latin typeface="+mn-lt"/>
              </a:defRPr>
            </a:lvl1pPr>
          </a:lstStyle>
          <a:p>
            <a:r>
              <a:rPr lang="en-US"/>
              <a:t>Click to edit Master title style</a:t>
            </a:r>
          </a:p>
        </p:txBody>
      </p:sp>
      <p:sp>
        <p:nvSpPr>
          <p:cNvPr id="3" name="Picture Placeholder 2"/>
          <p:cNvSpPr>
            <a:spLocks noGrp="1"/>
          </p:cNvSpPr>
          <p:nvPr>
            <p:ph type="pic" idx="1"/>
          </p:nvPr>
        </p:nvSpPr>
        <p:spPr>
          <a:xfrm>
            <a:off x="1830882" y="612648"/>
            <a:ext cx="5486400" cy="4114800"/>
          </a:xfrm>
        </p:spPr>
        <p:txBody>
          <a:bodyPr/>
          <a:lstStyle>
            <a:lvl1pPr marL="0" indent="0">
              <a:buNone/>
              <a:defRPr sz="2400">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830882" y="5257800"/>
            <a:ext cx="5486400" cy="804672"/>
          </a:xfrm>
        </p:spPr>
        <p:txBody>
          <a:bodyPr>
            <a:normAutofit/>
          </a:bodyPr>
          <a:lstStyle>
            <a:lvl1pPr marL="0" indent="0">
              <a:buNone/>
              <a:defRPr sz="1400">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April 2016</a:t>
            </a:r>
          </a:p>
        </p:txBody>
      </p:sp>
      <p:sp>
        <p:nvSpPr>
          <p:cNvPr id="6" name="Footer Placeholder 5"/>
          <p:cNvSpPr>
            <a:spLocks noGrp="1"/>
          </p:cNvSpPr>
          <p:nvPr>
            <p:ph type="ftr" sz="quarter" idx="11"/>
          </p:nvPr>
        </p:nvSpPr>
        <p:spPr/>
        <p:txBody>
          <a:bodyPr/>
          <a:lstStyle/>
          <a:p>
            <a:r>
              <a:rPr lang="en-US"/>
              <a:t>Company Profile</a:t>
            </a:r>
          </a:p>
        </p:txBody>
      </p:sp>
      <p:sp>
        <p:nvSpPr>
          <p:cNvPr id="7" name="Slide Number Placeholder 6"/>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3916440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Agilent Corporate 4x3 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28600" y="1508760"/>
            <a:ext cx="8686800" cy="46725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April 2016</a:t>
            </a:r>
          </a:p>
        </p:txBody>
      </p:sp>
      <p:sp>
        <p:nvSpPr>
          <p:cNvPr id="5" name="Footer Placeholder 4"/>
          <p:cNvSpPr>
            <a:spLocks noGrp="1"/>
          </p:cNvSpPr>
          <p:nvPr>
            <p:ph type="ftr" sz="quarter" idx="11"/>
          </p:nvPr>
        </p:nvSpPr>
        <p:spPr/>
        <p:txBody>
          <a:bodyPr/>
          <a:lstStyle/>
          <a:p>
            <a:r>
              <a:rPr lang="en-US"/>
              <a:t>Company Profile</a:t>
            </a:r>
            <a:endParaRPr lang="en-US" dirty="0"/>
          </a:p>
        </p:txBody>
      </p:sp>
      <p:sp>
        <p:nvSpPr>
          <p:cNvPr id="6" name="Slide Number Placeholder 5"/>
          <p:cNvSpPr>
            <a:spLocks noGrp="1"/>
          </p:cNvSpPr>
          <p:nvPr>
            <p:ph type="sldNum" sz="quarter" idx="12"/>
          </p:nvPr>
        </p:nvSpPr>
        <p:spPr/>
        <p:txBody>
          <a:bodyPr/>
          <a:lstStyle/>
          <a:p>
            <a:fld id="{3969F854-F447-4CCF-9255-9A1E8DF091B8}" type="slidenum">
              <a:rPr lang="en-US" smtClean="0"/>
              <a:t>‹#›</a:t>
            </a:fld>
            <a:endParaRPr lang="en-US"/>
          </a:p>
        </p:txBody>
      </p:sp>
    </p:spTree>
    <p:extLst>
      <p:ext uri="{BB962C8B-B14F-4D97-AF65-F5344CB8AC3E}">
        <p14:creationId xmlns:p14="http://schemas.microsoft.com/office/powerpoint/2010/main" val="28523094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Agilent Corporate 4x3 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800"/>
            <a:ext cx="1971675" cy="58721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8600" y="304800"/>
            <a:ext cx="6200775" cy="5872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April 2016</a:t>
            </a:r>
          </a:p>
        </p:txBody>
      </p:sp>
      <p:sp>
        <p:nvSpPr>
          <p:cNvPr id="5" name="Footer Placeholder 4"/>
          <p:cNvSpPr>
            <a:spLocks noGrp="1"/>
          </p:cNvSpPr>
          <p:nvPr>
            <p:ph type="ftr" sz="quarter" idx="11"/>
          </p:nvPr>
        </p:nvSpPr>
        <p:spPr/>
        <p:txBody>
          <a:bodyPr/>
          <a:lstStyle/>
          <a:p>
            <a:r>
              <a:rPr lang="en-US"/>
              <a:t>Company Profile</a:t>
            </a:r>
            <a:endParaRPr lang="en-US" dirty="0"/>
          </a:p>
        </p:txBody>
      </p:sp>
      <p:sp>
        <p:nvSpPr>
          <p:cNvPr id="6" name="Slide Number Placeholder 5"/>
          <p:cNvSpPr>
            <a:spLocks noGrp="1"/>
          </p:cNvSpPr>
          <p:nvPr>
            <p:ph type="sldNum" sz="quarter" idx="12"/>
          </p:nvPr>
        </p:nvSpPr>
        <p:spPr/>
        <p:txBody>
          <a:bodyPr/>
          <a:lstStyle/>
          <a:p>
            <a:fld id="{3969F854-F447-4CCF-9255-9A1E8DF091B8}" type="slidenum">
              <a:rPr lang="en-US" smtClean="0"/>
              <a:t>‹#›</a:t>
            </a:fld>
            <a:endParaRPr lang="en-US"/>
          </a:p>
        </p:txBody>
      </p:sp>
    </p:spTree>
    <p:extLst>
      <p:ext uri="{BB962C8B-B14F-4D97-AF65-F5344CB8AC3E}">
        <p14:creationId xmlns:p14="http://schemas.microsoft.com/office/powerpoint/2010/main" val="4469238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Agilent Corporate Gray 4x3  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60346"/>
            <a:ext cx="7998434" cy="4337307"/>
          </a:xfrm>
          <a:prstGeom prst="rect">
            <a:avLst/>
          </a:prstGeom>
        </p:spPr>
      </p:pic>
      <p:sp>
        <p:nvSpPr>
          <p:cNvPr id="4" name="Date Placeholder 3"/>
          <p:cNvSpPr>
            <a:spLocks noGrp="1"/>
          </p:cNvSpPr>
          <p:nvPr>
            <p:ph type="dt" sz="half" idx="10"/>
          </p:nvPr>
        </p:nvSpPr>
        <p:spPr bwMode="black"/>
        <p:txBody>
          <a:bodyPr/>
          <a:lstStyle>
            <a:lvl1pPr>
              <a:defRPr>
                <a:solidFill>
                  <a:schemeClr val="tx1">
                    <a:lumMod val="50000"/>
                    <a:lumOff val="50000"/>
                  </a:schemeClr>
                </a:solidFill>
              </a:defRPr>
            </a:lvl1pPr>
          </a:lstStyle>
          <a:p>
            <a:r>
              <a:rPr lang="en-US"/>
              <a:t>April 2016</a:t>
            </a:r>
          </a:p>
        </p:txBody>
      </p:sp>
      <p:sp>
        <p:nvSpPr>
          <p:cNvPr id="5" name="Footer Placeholder 4"/>
          <p:cNvSpPr>
            <a:spLocks noGrp="1"/>
          </p:cNvSpPr>
          <p:nvPr>
            <p:ph type="ftr" sz="quarter" idx="11"/>
          </p:nvPr>
        </p:nvSpPr>
        <p:spPr bwMode="black"/>
        <p:txBody>
          <a:bodyPr/>
          <a:lstStyle>
            <a:lvl1pPr>
              <a:defRPr>
                <a:solidFill>
                  <a:schemeClr val="tx1">
                    <a:lumMod val="50000"/>
                    <a:lumOff val="50000"/>
                  </a:schemeClr>
                </a:solidFill>
              </a:defRPr>
            </a:lvl1pPr>
          </a:lstStyle>
          <a:p>
            <a:r>
              <a:rPr lang="en-US"/>
              <a:t>Company Profile</a:t>
            </a:r>
          </a:p>
        </p:txBody>
      </p:sp>
      <p:sp>
        <p:nvSpPr>
          <p:cNvPr id="6" name="Slide Number Placeholder 5"/>
          <p:cNvSpPr>
            <a:spLocks noGrp="1"/>
          </p:cNvSpPr>
          <p:nvPr>
            <p:ph type="sldNum" sz="quarter" idx="12"/>
          </p:nvPr>
        </p:nvSpPr>
        <p:spPr bwMode="black"/>
        <p:txBody>
          <a:bodyPr/>
          <a:lstStyle>
            <a:lvl1pPr>
              <a:defRPr>
                <a:solidFill>
                  <a:schemeClr val="tx1">
                    <a:lumMod val="50000"/>
                    <a:lumOff val="50000"/>
                  </a:schemeClr>
                </a:solidFill>
              </a:defRPr>
            </a:lvl1pPr>
          </a:lstStyle>
          <a:p>
            <a:fld id="{CBD803B2-A378-42BD-B5EC-F7748F169FE0}" type="slidenum">
              <a:rPr lang="en-US" smtClean="0"/>
              <a:pPr/>
              <a:t>‹#›</a:t>
            </a:fld>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8234"/>
            <a:ext cx="8001000" cy="142875"/>
          </a:xfrm>
          <a:prstGeom prst="rect">
            <a:avLst/>
          </a:prstGeom>
        </p:spPr>
      </p:pic>
      <p:sp>
        <p:nvSpPr>
          <p:cNvPr id="10" name="Title 1"/>
          <p:cNvSpPr>
            <a:spLocks noGrp="1"/>
          </p:cNvSpPr>
          <p:nvPr>
            <p:ph type="ctrTitle"/>
          </p:nvPr>
        </p:nvSpPr>
        <p:spPr bwMode="white">
          <a:xfrm>
            <a:off x="4569434" y="1371600"/>
            <a:ext cx="3090672" cy="1938528"/>
          </a:xfrm>
        </p:spPr>
        <p:txBody>
          <a:bodyPr lIns="0" tIns="0" rIns="0" bIns="0" anchor="ctr">
            <a:normAutofit/>
          </a:bodyPr>
          <a:lstStyle>
            <a:lvl1pPr algn="l">
              <a:defRPr sz="3200">
                <a:solidFill>
                  <a:schemeClr val="tx1"/>
                </a:solidFill>
              </a:defRPr>
            </a:lvl1pPr>
          </a:lstStyle>
          <a:p>
            <a:r>
              <a:rPr lang="en-US" dirty="0"/>
              <a:t>Click to edit Master title style</a:t>
            </a:r>
          </a:p>
        </p:txBody>
      </p:sp>
      <p:sp>
        <p:nvSpPr>
          <p:cNvPr id="11" name="Subtitle 2"/>
          <p:cNvSpPr>
            <a:spLocks noGrp="1"/>
          </p:cNvSpPr>
          <p:nvPr>
            <p:ph type="subTitle" idx="1"/>
          </p:nvPr>
        </p:nvSpPr>
        <p:spPr bwMode="white">
          <a:xfrm>
            <a:off x="4572000" y="3538728"/>
            <a:ext cx="3090672" cy="1947672"/>
          </a:xfrm>
        </p:spPr>
        <p:txBody>
          <a:bodyPr lIns="0" tIns="0" rIns="0" bIns="0" anchor="ctr">
            <a:normAutofit/>
          </a:bodyPr>
          <a:lstStyle>
            <a:lvl1pPr marL="0" indent="0" algn="l">
              <a:buNone/>
              <a:defRPr sz="20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23479691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Agilent Corporate Gray 4x3 Title Slide w/ Speaker Photo">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60346"/>
            <a:ext cx="7998434" cy="4337307"/>
          </a:xfrm>
          <a:prstGeom prst="rect">
            <a:avLst/>
          </a:prstGeom>
        </p:spPr>
      </p:pic>
      <p:sp>
        <p:nvSpPr>
          <p:cNvPr id="4" name="Date Placeholder 3"/>
          <p:cNvSpPr>
            <a:spLocks noGrp="1"/>
          </p:cNvSpPr>
          <p:nvPr>
            <p:ph type="dt" sz="half" idx="10"/>
          </p:nvPr>
        </p:nvSpPr>
        <p:spPr bwMode="black"/>
        <p:txBody>
          <a:bodyPr/>
          <a:lstStyle>
            <a:lvl1pPr>
              <a:defRPr>
                <a:solidFill>
                  <a:schemeClr val="tx1">
                    <a:lumMod val="50000"/>
                    <a:lumOff val="50000"/>
                  </a:schemeClr>
                </a:solidFill>
              </a:defRPr>
            </a:lvl1pPr>
          </a:lstStyle>
          <a:p>
            <a:r>
              <a:rPr lang="en-US"/>
              <a:t>April 2016</a:t>
            </a:r>
          </a:p>
        </p:txBody>
      </p:sp>
      <p:sp>
        <p:nvSpPr>
          <p:cNvPr id="5" name="Footer Placeholder 4"/>
          <p:cNvSpPr>
            <a:spLocks noGrp="1"/>
          </p:cNvSpPr>
          <p:nvPr>
            <p:ph type="ftr" sz="quarter" idx="11"/>
          </p:nvPr>
        </p:nvSpPr>
        <p:spPr bwMode="black"/>
        <p:txBody>
          <a:bodyPr/>
          <a:lstStyle>
            <a:lvl1pPr>
              <a:defRPr>
                <a:solidFill>
                  <a:schemeClr val="tx1">
                    <a:lumMod val="50000"/>
                    <a:lumOff val="50000"/>
                  </a:schemeClr>
                </a:solidFill>
              </a:defRPr>
            </a:lvl1pPr>
          </a:lstStyle>
          <a:p>
            <a:r>
              <a:rPr lang="en-US"/>
              <a:t>Company Profile</a:t>
            </a:r>
          </a:p>
        </p:txBody>
      </p:sp>
      <p:sp>
        <p:nvSpPr>
          <p:cNvPr id="6" name="Slide Number Placeholder 5"/>
          <p:cNvSpPr>
            <a:spLocks noGrp="1"/>
          </p:cNvSpPr>
          <p:nvPr>
            <p:ph type="sldNum" sz="quarter" idx="12"/>
          </p:nvPr>
        </p:nvSpPr>
        <p:spPr bwMode="black"/>
        <p:txBody>
          <a:bodyPr/>
          <a:lstStyle>
            <a:lvl1pPr>
              <a:defRPr>
                <a:solidFill>
                  <a:schemeClr val="tx1">
                    <a:lumMod val="50000"/>
                    <a:lumOff val="50000"/>
                  </a:schemeClr>
                </a:solidFill>
              </a:defRPr>
            </a:lvl1pPr>
          </a:lstStyle>
          <a:p>
            <a:fld id="{CBD803B2-A378-42BD-B5EC-F7748F169FE0}" type="slidenum">
              <a:rPr lang="en-US" smtClean="0"/>
              <a:pPr/>
              <a:t>‹#›</a:t>
            </a:fld>
            <a:endParaRPr lang="en-US"/>
          </a:p>
        </p:txBody>
      </p:sp>
      <p:sp>
        <p:nvSpPr>
          <p:cNvPr id="8" name="Picture Placeholder 8"/>
          <p:cNvSpPr>
            <a:spLocks noGrp="1"/>
          </p:cNvSpPr>
          <p:nvPr>
            <p:ph type="pic" sz="quarter" idx="13"/>
          </p:nvPr>
        </p:nvSpPr>
        <p:spPr>
          <a:xfrm>
            <a:off x="4573781" y="3725397"/>
            <a:ext cx="1088162" cy="1578560"/>
          </a:xfrm>
          <a:ln>
            <a:solidFill>
              <a:schemeClr val="tx1"/>
            </a:solidFill>
          </a:ln>
        </p:spPr>
        <p:txBody>
          <a:bodyPr>
            <a:normAutofit/>
          </a:bodyPr>
          <a:lstStyle>
            <a:lvl1pPr marL="0" indent="0">
              <a:buNone/>
              <a:defRPr sz="825">
                <a:solidFill>
                  <a:schemeClr val="tx1"/>
                </a:solidFill>
              </a:defRPr>
            </a:lvl1pPr>
          </a:lstStyle>
          <a:p>
            <a:r>
              <a:rPr lang="en-US"/>
              <a:t>Click icon to add picture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8234"/>
            <a:ext cx="8001000" cy="142875"/>
          </a:xfrm>
          <a:prstGeom prst="rect">
            <a:avLst/>
          </a:prstGeom>
        </p:spPr>
      </p:pic>
      <p:sp>
        <p:nvSpPr>
          <p:cNvPr id="12" name="Title 1"/>
          <p:cNvSpPr>
            <a:spLocks noGrp="1"/>
          </p:cNvSpPr>
          <p:nvPr>
            <p:ph type="ctrTitle"/>
          </p:nvPr>
        </p:nvSpPr>
        <p:spPr bwMode="white">
          <a:xfrm>
            <a:off x="4569434" y="1371600"/>
            <a:ext cx="3090672" cy="1938528"/>
          </a:xfrm>
        </p:spPr>
        <p:txBody>
          <a:bodyPr lIns="0" tIns="0" rIns="0" bIns="0" anchor="ctr">
            <a:normAutofit/>
          </a:bodyPr>
          <a:lstStyle>
            <a:lvl1pPr algn="l">
              <a:defRPr sz="3200">
                <a:solidFill>
                  <a:schemeClr val="tx1"/>
                </a:solidFill>
              </a:defRPr>
            </a:lvl1pPr>
          </a:lstStyle>
          <a:p>
            <a:r>
              <a:rPr lang="en-US" dirty="0"/>
              <a:t>Click to edit Master title style</a:t>
            </a:r>
          </a:p>
        </p:txBody>
      </p:sp>
      <p:sp>
        <p:nvSpPr>
          <p:cNvPr id="13" name="Subtitle 2"/>
          <p:cNvSpPr>
            <a:spLocks noGrp="1"/>
          </p:cNvSpPr>
          <p:nvPr>
            <p:ph type="subTitle" idx="1"/>
          </p:nvPr>
        </p:nvSpPr>
        <p:spPr bwMode="white">
          <a:xfrm>
            <a:off x="5868062" y="3538728"/>
            <a:ext cx="1792224" cy="1947672"/>
          </a:xfrm>
        </p:spPr>
        <p:txBody>
          <a:bodyPr lIns="0" tIns="0" rIns="0" bIns="0" anchor="ctr">
            <a:normAutofit/>
          </a:bodyPr>
          <a:lstStyle>
            <a:lvl1pPr marL="0" indent="0" algn="l">
              <a:buNone/>
              <a:defRPr sz="20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3196046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Agilent 4x3 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p>
        </p:txBody>
      </p:sp>
      <p:sp>
        <p:nvSpPr>
          <p:cNvPr id="3" name="Date Placeholder 2"/>
          <p:cNvSpPr>
            <a:spLocks noGrp="1"/>
          </p:cNvSpPr>
          <p:nvPr>
            <p:ph type="dt" sz="half" idx="10"/>
          </p:nvPr>
        </p:nvSpPr>
        <p:spPr/>
        <p:txBody>
          <a:bodyPr/>
          <a:lstStyle/>
          <a:p>
            <a:r>
              <a:rPr lang="en-US"/>
              <a:t>April 2016</a:t>
            </a:r>
          </a:p>
        </p:txBody>
      </p:sp>
      <p:sp>
        <p:nvSpPr>
          <p:cNvPr id="4" name="Footer Placeholder 3"/>
          <p:cNvSpPr>
            <a:spLocks noGrp="1"/>
          </p:cNvSpPr>
          <p:nvPr>
            <p:ph type="ftr" sz="quarter" idx="11"/>
          </p:nvPr>
        </p:nvSpPr>
        <p:spPr/>
        <p:txBody>
          <a:bodyPr/>
          <a:lstStyle/>
          <a:p>
            <a:r>
              <a:rPr lang="en-US"/>
              <a:t>Company Profile</a:t>
            </a:r>
          </a:p>
        </p:txBody>
      </p:sp>
      <p:sp>
        <p:nvSpPr>
          <p:cNvPr id="5" name="Slide Number Placeholder 4"/>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8412633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Agilent Corporate Gray 4x3 Title and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dirty="0"/>
              <a:t>Click to edit Master title style</a:t>
            </a:r>
          </a:p>
        </p:txBody>
      </p:sp>
      <p:sp>
        <p:nvSpPr>
          <p:cNvPr id="3" name="Content Placeholder 2"/>
          <p:cNvSpPr>
            <a:spLocks noGrp="1"/>
          </p:cNvSpPr>
          <p:nvPr>
            <p:ph idx="1"/>
          </p:nvPr>
        </p:nvSpPr>
        <p:spPr>
          <a:xfrm>
            <a:off x="228600" y="1508760"/>
            <a:ext cx="8686800" cy="4672584"/>
          </a:xfrm>
        </p:spPr>
        <p:txBody>
          <a:bodyPr>
            <a:normAutofit/>
          </a:bodyPr>
          <a:lstStyle>
            <a:lvl1pPr>
              <a:defRPr>
                <a:latin typeface="+mn-lt"/>
              </a:defRPr>
            </a:lvl1pPr>
            <a:lvl2pPr marL="182880" indent="-182880">
              <a:defRPr>
                <a:latin typeface="+mn-lt"/>
              </a:defRPr>
            </a:lvl2pPr>
            <a:lvl3pPr marL="365760" indent="-182880">
              <a:defRPr>
                <a:latin typeface="+mn-lt"/>
              </a:defRPr>
            </a:lvl3pPr>
            <a:lvl4pPr marL="548640" indent="-182880">
              <a:defRPr>
                <a:latin typeface="+mn-lt"/>
              </a:defRPr>
            </a:lvl4pPr>
            <a:lvl5pPr marL="731520" indent="-182880">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April 2016</a:t>
            </a:r>
          </a:p>
        </p:txBody>
      </p:sp>
      <p:sp>
        <p:nvSpPr>
          <p:cNvPr id="5" name="Footer Placeholder 4"/>
          <p:cNvSpPr>
            <a:spLocks noGrp="1"/>
          </p:cNvSpPr>
          <p:nvPr>
            <p:ph type="ftr" sz="quarter" idx="11"/>
          </p:nvPr>
        </p:nvSpPr>
        <p:spPr/>
        <p:txBody>
          <a:bodyPr/>
          <a:lstStyle/>
          <a:p>
            <a:r>
              <a:rPr lang="en-US"/>
              <a:t>Company Profile</a:t>
            </a:r>
          </a:p>
        </p:txBody>
      </p:sp>
      <p:sp>
        <p:nvSpPr>
          <p:cNvPr id="6" name="Slide Number Placeholder 5"/>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3741672492"/>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Agilent Corporate Gray 4x3 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p>
        </p:txBody>
      </p:sp>
      <p:sp>
        <p:nvSpPr>
          <p:cNvPr id="3" name="Date Placeholder 2"/>
          <p:cNvSpPr>
            <a:spLocks noGrp="1"/>
          </p:cNvSpPr>
          <p:nvPr>
            <p:ph type="dt" sz="half" idx="10"/>
          </p:nvPr>
        </p:nvSpPr>
        <p:spPr/>
        <p:txBody>
          <a:bodyPr/>
          <a:lstStyle/>
          <a:p>
            <a:r>
              <a:rPr lang="en-US"/>
              <a:t>April 2016</a:t>
            </a:r>
          </a:p>
        </p:txBody>
      </p:sp>
      <p:sp>
        <p:nvSpPr>
          <p:cNvPr id="4" name="Footer Placeholder 3"/>
          <p:cNvSpPr>
            <a:spLocks noGrp="1"/>
          </p:cNvSpPr>
          <p:nvPr>
            <p:ph type="ftr" sz="quarter" idx="11"/>
          </p:nvPr>
        </p:nvSpPr>
        <p:spPr/>
        <p:txBody>
          <a:bodyPr/>
          <a:lstStyle/>
          <a:p>
            <a:r>
              <a:rPr lang="en-US"/>
              <a:t>Company Profile</a:t>
            </a:r>
          </a:p>
        </p:txBody>
      </p:sp>
      <p:sp>
        <p:nvSpPr>
          <p:cNvPr id="5" name="Slide Number Placeholder 4"/>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2396077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Agilent Corporate Gray 4-3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April 2016</a:t>
            </a:r>
          </a:p>
        </p:txBody>
      </p:sp>
      <p:sp>
        <p:nvSpPr>
          <p:cNvPr id="3" name="Footer Placeholder 2"/>
          <p:cNvSpPr>
            <a:spLocks noGrp="1"/>
          </p:cNvSpPr>
          <p:nvPr>
            <p:ph type="ftr" sz="quarter" idx="11"/>
          </p:nvPr>
        </p:nvSpPr>
        <p:spPr/>
        <p:txBody>
          <a:bodyPr/>
          <a:lstStyle/>
          <a:p>
            <a:r>
              <a:rPr lang="en-US"/>
              <a:t>Company Profile</a:t>
            </a:r>
          </a:p>
        </p:txBody>
      </p:sp>
      <p:sp>
        <p:nvSpPr>
          <p:cNvPr id="4" name="Slide Number Placeholder 3"/>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9841882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Agilent Corporate Gray 4x3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0886" y="2914791"/>
            <a:ext cx="7770114" cy="1362075"/>
          </a:xfrm>
        </p:spPr>
        <p:txBody>
          <a:bodyPr anchor="t">
            <a:noAutofit/>
          </a:bodyPr>
          <a:lstStyle>
            <a:lvl1pPr>
              <a:defRPr sz="4000" b="1" cap="all" baseline="0">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230886" y="4414407"/>
            <a:ext cx="7770114" cy="1500187"/>
          </a:xfrm>
        </p:spPr>
        <p:txBody>
          <a:bodyPr>
            <a:normAutofit/>
          </a:bodyPr>
          <a:lstStyle>
            <a:lvl1pPr marL="0" indent="0">
              <a:buNone/>
              <a:defRPr sz="2000">
                <a:solidFill>
                  <a:schemeClr val="tx2"/>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April 2016</a:t>
            </a:r>
          </a:p>
        </p:txBody>
      </p:sp>
      <p:sp>
        <p:nvSpPr>
          <p:cNvPr id="5" name="Footer Placeholder 4"/>
          <p:cNvSpPr>
            <a:spLocks noGrp="1"/>
          </p:cNvSpPr>
          <p:nvPr>
            <p:ph type="ftr" sz="quarter" idx="11"/>
          </p:nvPr>
        </p:nvSpPr>
        <p:spPr/>
        <p:txBody>
          <a:bodyPr/>
          <a:lstStyle/>
          <a:p>
            <a:r>
              <a:rPr lang="en-US"/>
              <a:t>Company Profile</a:t>
            </a:r>
          </a:p>
        </p:txBody>
      </p:sp>
      <p:sp>
        <p:nvSpPr>
          <p:cNvPr id="6" name="Slide Number Placeholder 5"/>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36056470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Agilent Corporate Gray 4x3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p>
        </p:txBody>
      </p:sp>
      <p:sp>
        <p:nvSpPr>
          <p:cNvPr id="3" name="Content Placeholder 2"/>
          <p:cNvSpPr>
            <a:spLocks noGrp="1"/>
          </p:cNvSpPr>
          <p:nvPr>
            <p:ph sz="half" idx="1"/>
          </p:nvPr>
        </p:nvSpPr>
        <p:spPr>
          <a:xfrm>
            <a:off x="228600" y="1508760"/>
            <a:ext cx="4206240" cy="4672584"/>
          </a:xfrm>
        </p:spPr>
        <p:txBody>
          <a:bodyPr/>
          <a:lstStyle>
            <a:lvl1pPr>
              <a:defRPr sz="2200">
                <a:latin typeface="+mn-lt"/>
              </a:defRPr>
            </a:lvl1pPr>
            <a:lvl2pPr>
              <a:defRPr sz="1800">
                <a:latin typeface="+mn-lt"/>
              </a:defRPr>
            </a:lvl2pPr>
            <a:lvl3pPr>
              <a:defRPr sz="18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11446" y="1508760"/>
            <a:ext cx="4203954" cy="4672584"/>
          </a:xfrm>
        </p:spPr>
        <p:txBody>
          <a:bodyPr/>
          <a:lstStyle>
            <a:lvl1pPr>
              <a:defRPr sz="22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a:t>April 2016</a:t>
            </a:r>
          </a:p>
        </p:txBody>
      </p:sp>
      <p:sp>
        <p:nvSpPr>
          <p:cNvPr id="6" name="Footer Placeholder 5"/>
          <p:cNvSpPr>
            <a:spLocks noGrp="1"/>
          </p:cNvSpPr>
          <p:nvPr>
            <p:ph type="ftr" sz="quarter" idx="11"/>
          </p:nvPr>
        </p:nvSpPr>
        <p:spPr/>
        <p:txBody>
          <a:bodyPr/>
          <a:lstStyle/>
          <a:p>
            <a:r>
              <a:rPr lang="en-US"/>
              <a:t>Company Profile</a:t>
            </a:r>
          </a:p>
        </p:txBody>
      </p:sp>
      <p:sp>
        <p:nvSpPr>
          <p:cNvPr id="7" name="Slide Number Placeholder 6"/>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693465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Agilent Corporate Gray 4x3 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p>
        </p:txBody>
      </p:sp>
      <p:sp>
        <p:nvSpPr>
          <p:cNvPr id="3" name="Text Placeholder 2"/>
          <p:cNvSpPr>
            <a:spLocks noGrp="1"/>
          </p:cNvSpPr>
          <p:nvPr>
            <p:ph type="body" idx="1"/>
          </p:nvPr>
        </p:nvSpPr>
        <p:spPr>
          <a:xfrm>
            <a:off x="228600" y="1508760"/>
            <a:ext cx="4206240" cy="576072"/>
          </a:xfrm>
        </p:spPr>
        <p:txBody>
          <a:bodyPr anchor="ctr">
            <a:normAutofit/>
          </a:bodyPr>
          <a:lstStyle>
            <a:lvl1pPr marL="0" indent="0">
              <a:buNone/>
              <a:defRPr sz="2200" b="1">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228600" y="2084832"/>
            <a:ext cx="4206240" cy="4087368"/>
          </a:xfrm>
        </p:spPr>
        <p:txBody>
          <a:bodyPr/>
          <a:lstStyle>
            <a:lvl1pPr>
              <a:defRPr sz="1800">
                <a:latin typeface="+mn-lt"/>
              </a:defRPr>
            </a:lvl1pPr>
            <a:lvl2pPr>
              <a:defRPr sz="1800">
                <a:latin typeface="+mn-lt"/>
              </a:defRPr>
            </a:lvl2pPr>
            <a:lvl3pPr>
              <a:defRPr sz="18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11038" y="1508760"/>
            <a:ext cx="4206240" cy="576072"/>
          </a:xfrm>
        </p:spPr>
        <p:txBody>
          <a:bodyPr anchor="ctr">
            <a:normAutofit/>
          </a:bodyPr>
          <a:lstStyle>
            <a:lvl1pPr marL="0" indent="0">
              <a:buNone/>
              <a:defRPr sz="2200" b="1">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11038" y="2084833"/>
            <a:ext cx="4206240" cy="4087367"/>
          </a:xfrm>
        </p:spPr>
        <p:txBody>
          <a:bodyPr/>
          <a:lstStyle>
            <a:lvl1pPr>
              <a:defRPr sz="1800">
                <a:latin typeface="+mn-lt"/>
              </a:defRPr>
            </a:lvl1pPr>
            <a:lvl2pPr>
              <a:defRPr sz="1800">
                <a:latin typeface="+mn-lt"/>
              </a:defRPr>
            </a:lvl2pPr>
            <a:lvl3pPr>
              <a:defRPr sz="18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r>
              <a:rPr lang="en-US"/>
              <a:t>April 2016</a:t>
            </a:r>
          </a:p>
        </p:txBody>
      </p:sp>
      <p:sp>
        <p:nvSpPr>
          <p:cNvPr id="8" name="Footer Placeholder 7"/>
          <p:cNvSpPr>
            <a:spLocks noGrp="1"/>
          </p:cNvSpPr>
          <p:nvPr>
            <p:ph type="ftr" sz="quarter" idx="11"/>
          </p:nvPr>
        </p:nvSpPr>
        <p:spPr/>
        <p:txBody>
          <a:bodyPr/>
          <a:lstStyle/>
          <a:p>
            <a:r>
              <a:rPr lang="en-US"/>
              <a:t>Company Profile</a:t>
            </a:r>
          </a:p>
        </p:txBody>
      </p:sp>
      <p:sp>
        <p:nvSpPr>
          <p:cNvPr id="9" name="Slide Number Placeholder 8"/>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34551890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Agilent Corporate Gray 4x3 Content with Left  Caption">
    <p:spTree>
      <p:nvGrpSpPr>
        <p:cNvPr id="1" name=""/>
        <p:cNvGrpSpPr/>
        <p:nvPr/>
      </p:nvGrpSpPr>
      <p:grpSpPr>
        <a:xfrm>
          <a:off x="0" y="0"/>
          <a:ext cx="0" cy="0"/>
          <a:chOff x="0" y="0"/>
          <a:chExt cx="0" cy="0"/>
        </a:xfrm>
      </p:grpSpPr>
      <p:sp>
        <p:nvSpPr>
          <p:cNvPr id="2" name="Title 1"/>
          <p:cNvSpPr>
            <a:spLocks noGrp="1"/>
          </p:cNvSpPr>
          <p:nvPr>
            <p:ph type="title"/>
          </p:nvPr>
        </p:nvSpPr>
        <p:spPr>
          <a:xfrm>
            <a:off x="459486" y="304801"/>
            <a:ext cx="3010662" cy="1130808"/>
          </a:xfrm>
        </p:spPr>
        <p:txBody>
          <a:bodyPr anchor="b">
            <a:normAutofit/>
          </a:bodyPr>
          <a:lstStyle>
            <a:lvl1pPr>
              <a:defRPr sz="2000" b="1">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3573018" y="304800"/>
            <a:ext cx="5109210" cy="5821680"/>
          </a:xfrm>
        </p:spPr>
        <p:txBody>
          <a:bodyPr/>
          <a:lstStyle>
            <a:lvl1pPr>
              <a:defRPr sz="2400">
                <a:latin typeface="+mn-lt"/>
              </a:defRPr>
            </a:lvl1pPr>
            <a:lvl2pPr>
              <a:defRPr sz="2000">
                <a:latin typeface="+mn-lt"/>
              </a:defRPr>
            </a:lvl2pPr>
            <a:lvl3pPr>
              <a:defRPr sz="2000">
                <a:latin typeface="+mn-lt"/>
              </a:defRPr>
            </a:lvl3pPr>
            <a:lvl4pPr>
              <a:defRPr sz="1800">
                <a:latin typeface="+mn-lt"/>
              </a:defRPr>
            </a:lvl4pPr>
            <a:lvl5pPr>
              <a:defRPr sz="1800">
                <a:latin typeface="+mn-lt"/>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9486" y="1600200"/>
            <a:ext cx="3010662" cy="4526280"/>
          </a:xfrm>
        </p:spPr>
        <p:txBody>
          <a:bodyPr>
            <a:normAutofit/>
          </a:bodyPr>
          <a:lstStyle>
            <a:lvl1pPr marL="0" indent="0">
              <a:buNone/>
              <a:defRPr sz="1400">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April 2016</a:t>
            </a:r>
          </a:p>
        </p:txBody>
      </p:sp>
      <p:sp>
        <p:nvSpPr>
          <p:cNvPr id="6" name="Footer Placeholder 5"/>
          <p:cNvSpPr>
            <a:spLocks noGrp="1"/>
          </p:cNvSpPr>
          <p:nvPr>
            <p:ph type="ftr" sz="quarter" idx="11"/>
          </p:nvPr>
        </p:nvSpPr>
        <p:spPr/>
        <p:txBody>
          <a:bodyPr/>
          <a:lstStyle/>
          <a:p>
            <a:r>
              <a:rPr lang="en-US"/>
              <a:t>Company Profile</a:t>
            </a:r>
          </a:p>
        </p:txBody>
      </p:sp>
      <p:sp>
        <p:nvSpPr>
          <p:cNvPr id="7" name="Slide Number Placeholder 6"/>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19583216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Agilent Corporate Gray 4x3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30882" y="4800600"/>
            <a:ext cx="5486400" cy="457200"/>
          </a:xfrm>
        </p:spPr>
        <p:txBody>
          <a:bodyPr anchor="ctr">
            <a:noAutofit/>
          </a:bodyPr>
          <a:lstStyle>
            <a:lvl1pPr>
              <a:defRPr sz="1800" b="1">
                <a:latin typeface="+mn-lt"/>
              </a:defRPr>
            </a:lvl1pPr>
          </a:lstStyle>
          <a:p>
            <a:r>
              <a:rPr lang="en-US"/>
              <a:t>Click to edit Master title style</a:t>
            </a:r>
          </a:p>
        </p:txBody>
      </p:sp>
      <p:sp>
        <p:nvSpPr>
          <p:cNvPr id="3" name="Picture Placeholder 2"/>
          <p:cNvSpPr>
            <a:spLocks noGrp="1"/>
          </p:cNvSpPr>
          <p:nvPr>
            <p:ph type="pic" idx="1"/>
          </p:nvPr>
        </p:nvSpPr>
        <p:spPr>
          <a:xfrm>
            <a:off x="1830882" y="612648"/>
            <a:ext cx="5486400" cy="4114800"/>
          </a:xfrm>
        </p:spPr>
        <p:txBody>
          <a:bodyPr/>
          <a:lstStyle>
            <a:lvl1pPr marL="0" indent="0">
              <a:buNone/>
              <a:defRPr sz="2400">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830882" y="5257800"/>
            <a:ext cx="5486400" cy="804672"/>
          </a:xfrm>
        </p:spPr>
        <p:txBody>
          <a:bodyPr>
            <a:normAutofit/>
          </a:bodyPr>
          <a:lstStyle>
            <a:lvl1pPr marL="0" indent="0">
              <a:buNone/>
              <a:defRPr sz="1400">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April 2016</a:t>
            </a:r>
          </a:p>
        </p:txBody>
      </p:sp>
      <p:sp>
        <p:nvSpPr>
          <p:cNvPr id="6" name="Footer Placeholder 5"/>
          <p:cNvSpPr>
            <a:spLocks noGrp="1"/>
          </p:cNvSpPr>
          <p:nvPr>
            <p:ph type="ftr" sz="quarter" idx="11"/>
          </p:nvPr>
        </p:nvSpPr>
        <p:spPr/>
        <p:txBody>
          <a:bodyPr/>
          <a:lstStyle/>
          <a:p>
            <a:r>
              <a:rPr lang="en-US"/>
              <a:t>Company Profile</a:t>
            </a:r>
          </a:p>
        </p:txBody>
      </p:sp>
      <p:sp>
        <p:nvSpPr>
          <p:cNvPr id="7" name="Slide Number Placeholder 6"/>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32996267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Agilent Corporate Gray 4x3 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28600" y="1508760"/>
            <a:ext cx="8686800" cy="46725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April 2016</a:t>
            </a:r>
          </a:p>
        </p:txBody>
      </p:sp>
      <p:sp>
        <p:nvSpPr>
          <p:cNvPr id="5" name="Footer Placeholder 4"/>
          <p:cNvSpPr>
            <a:spLocks noGrp="1"/>
          </p:cNvSpPr>
          <p:nvPr>
            <p:ph type="ftr" sz="quarter" idx="11"/>
          </p:nvPr>
        </p:nvSpPr>
        <p:spPr/>
        <p:txBody>
          <a:bodyPr/>
          <a:lstStyle/>
          <a:p>
            <a:r>
              <a:rPr lang="en-US"/>
              <a:t>Company Profile</a:t>
            </a:r>
            <a:endParaRPr lang="en-US" dirty="0"/>
          </a:p>
        </p:txBody>
      </p:sp>
      <p:sp>
        <p:nvSpPr>
          <p:cNvPr id="6" name="Slide Number Placeholder 5"/>
          <p:cNvSpPr>
            <a:spLocks noGrp="1"/>
          </p:cNvSpPr>
          <p:nvPr>
            <p:ph type="sldNum" sz="quarter" idx="12"/>
          </p:nvPr>
        </p:nvSpPr>
        <p:spPr/>
        <p:txBody>
          <a:bodyPr/>
          <a:lstStyle/>
          <a:p>
            <a:fld id="{3969F854-F447-4CCF-9255-9A1E8DF091B8}" type="slidenum">
              <a:rPr lang="en-US" smtClean="0"/>
              <a:t>‹#›</a:t>
            </a:fld>
            <a:endParaRPr lang="en-US"/>
          </a:p>
        </p:txBody>
      </p:sp>
    </p:spTree>
    <p:extLst>
      <p:ext uri="{BB962C8B-B14F-4D97-AF65-F5344CB8AC3E}">
        <p14:creationId xmlns:p14="http://schemas.microsoft.com/office/powerpoint/2010/main" val="32328242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Agilent Corporate Gray 4x3 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800"/>
            <a:ext cx="1971675" cy="58721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8600" y="304800"/>
            <a:ext cx="6200775" cy="5872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April 2016</a:t>
            </a:r>
          </a:p>
        </p:txBody>
      </p:sp>
      <p:sp>
        <p:nvSpPr>
          <p:cNvPr id="5" name="Footer Placeholder 4"/>
          <p:cNvSpPr>
            <a:spLocks noGrp="1"/>
          </p:cNvSpPr>
          <p:nvPr>
            <p:ph type="ftr" sz="quarter" idx="11"/>
          </p:nvPr>
        </p:nvSpPr>
        <p:spPr/>
        <p:txBody>
          <a:bodyPr/>
          <a:lstStyle/>
          <a:p>
            <a:r>
              <a:rPr lang="en-US"/>
              <a:t>Company Profile</a:t>
            </a:r>
            <a:endParaRPr lang="en-US" dirty="0"/>
          </a:p>
        </p:txBody>
      </p:sp>
      <p:sp>
        <p:nvSpPr>
          <p:cNvPr id="6" name="Slide Number Placeholder 5"/>
          <p:cNvSpPr>
            <a:spLocks noGrp="1"/>
          </p:cNvSpPr>
          <p:nvPr>
            <p:ph type="sldNum" sz="quarter" idx="12"/>
          </p:nvPr>
        </p:nvSpPr>
        <p:spPr/>
        <p:txBody>
          <a:bodyPr/>
          <a:lstStyle/>
          <a:p>
            <a:fld id="{3969F854-F447-4CCF-9255-9A1E8DF091B8}" type="slidenum">
              <a:rPr lang="en-US" smtClean="0"/>
              <a:t>‹#›</a:t>
            </a:fld>
            <a:endParaRPr lang="en-US"/>
          </a:p>
        </p:txBody>
      </p:sp>
    </p:spTree>
    <p:extLst>
      <p:ext uri="{BB962C8B-B14F-4D97-AF65-F5344CB8AC3E}">
        <p14:creationId xmlns:p14="http://schemas.microsoft.com/office/powerpoint/2010/main" val="3097889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Agilent 4x3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April 2016</a:t>
            </a:r>
          </a:p>
        </p:txBody>
      </p:sp>
      <p:sp>
        <p:nvSpPr>
          <p:cNvPr id="3" name="Footer Placeholder 2"/>
          <p:cNvSpPr>
            <a:spLocks noGrp="1"/>
          </p:cNvSpPr>
          <p:nvPr>
            <p:ph type="ftr" sz="quarter" idx="11"/>
          </p:nvPr>
        </p:nvSpPr>
        <p:spPr/>
        <p:txBody>
          <a:bodyPr/>
          <a:lstStyle/>
          <a:p>
            <a:r>
              <a:rPr lang="en-US"/>
              <a:t>Company Profile</a:t>
            </a:r>
          </a:p>
        </p:txBody>
      </p:sp>
      <p:sp>
        <p:nvSpPr>
          <p:cNvPr id="4" name="Slide Number Placeholder 3"/>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42886154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Agilent Corporate 4x3 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60346"/>
            <a:ext cx="7998434" cy="4337307"/>
          </a:xfrm>
          <a:prstGeom prst="rect">
            <a:avLst/>
          </a:prstGeom>
        </p:spPr>
      </p:pic>
      <p:sp>
        <p:nvSpPr>
          <p:cNvPr id="4" name="Date Placeholder 3"/>
          <p:cNvSpPr>
            <a:spLocks noGrp="1"/>
          </p:cNvSpPr>
          <p:nvPr>
            <p:ph type="dt" sz="half" idx="10"/>
          </p:nvPr>
        </p:nvSpPr>
        <p:spPr bwMode="black"/>
        <p:txBody>
          <a:bodyPr/>
          <a:lstStyle>
            <a:lvl1pPr>
              <a:defRPr>
                <a:solidFill>
                  <a:schemeClr val="tx1">
                    <a:lumMod val="50000"/>
                    <a:lumOff val="50000"/>
                  </a:schemeClr>
                </a:solidFill>
              </a:defRPr>
            </a:lvl1pPr>
          </a:lstStyle>
          <a:p>
            <a:r>
              <a:rPr lang="en-US">
                <a:solidFill>
                  <a:srgbClr val="4D4D4D">
                    <a:lumMod val="50000"/>
                    <a:lumOff val="50000"/>
                  </a:srgbClr>
                </a:solidFill>
              </a:rPr>
              <a:t>April 2016</a:t>
            </a:r>
            <a:endParaRPr>
              <a:solidFill>
                <a:srgbClr val="4D4D4D">
                  <a:lumMod val="50000"/>
                  <a:lumOff val="50000"/>
                </a:srgbClr>
              </a:solidFill>
            </a:endParaRPr>
          </a:p>
        </p:txBody>
      </p:sp>
      <p:sp>
        <p:nvSpPr>
          <p:cNvPr id="5" name="Footer Placeholder 4"/>
          <p:cNvSpPr>
            <a:spLocks noGrp="1"/>
          </p:cNvSpPr>
          <p:nvPr>
            <p:ph type="ftr" sz="quarter" idx="11"/>
          </p:nvPr>
        </p:nvSpPr>
        <p:spPr bwMode="black"/>
        <p:txBody>
          <a:bodyPr/>
          <a:lstStyle>
            <a:lvl1pPr>
              <a:defRPr>
                <a:solidFill>
                  <a:schemeClr val="tx1">
                    <a:lumMod val="50000"/>
                    <a:lumOff val="50000"/>
                  </a:schemeClr>
                </a:solidFill>
              </a:defRPr>
            </a:lvl1pPr>
          </a:lstStyle>
          <a:p>
            <a:r>
              <a:rPr lang="en-US">
                <a:solidFill>
                  <a:srgbClr val="4D4D4D">
                    <a:lumMod val="50000"/>
                    <a:lumOff val="50000"/>
                  </a:srgbClr>
                </a:solidFill>
              </a:rPr>
              <a:t>Company Profile</a:t>
            </a:r>
          </a:p>
        </p:txBody>
      </p:sp>
      <p:sp>
        <p:nvSpPr>
          <p:cNvPr id="6" name="Slide Number Placeholder 5"/>
          <p:cNvSpPr>
            <a:spLocks noGrp="1"/>
          </p:cNvSpPr>
          <p:nvPr>
            <p:ph type="sldNum" sz="quarter" idx="12"/>
          </p:nvPr>
        </p:nvSpPr>
        <p:spPr bwMode="black"/>
        <p:txBody>
          <a:bodyPr/>
          <a:lstStyle>
            <a:lvl1pPr>
              <a:defRPr>
                <a:solidFill>
                  <a:schemeClr val="tx1">
                    <a:lumMod val="50000"/>
                    <a:lumOff val="50000"/>
                  </a:schemeClr>
                </a:solidFill>
              </a:defRPr>
            </a:lvl1pPr>
          </a:lstStyle>
          <a:p>
            <a:fld id="{CBD803B2-A378-42BD-B5EC-F7748F169FE0}" type="slidenum">
              <a:rPr smtClean="0">
                <a:solidFill>
                  <a:srgbClr val="4D4D4D">
                    <a:lumMod val="50000"/>
                    <a:lumOff val="50000"/>
                  </a:srgbClr>
                </a:solidFill>
              </a:rPr>
              <a:pPr/>
              <a:t>‹#›</a:t>
            </a:fld>
            <a:endParaRPr>
              <a:solidFill>
                <a:srgbClr val="4D4D4D">
                  <a:lumMod val="50000"/>
                  <a:lumOff val="50000"/>
                </a:srgbClr>
              </a:solidFill>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8234"/>
            <a:ext cx="8001000" cy="142875"/>
          </a:xfrm>
          <a:prstGeom prst="rect">
            <a:avLst/>
          </a:prstGeom>
        </p:spPr>
      </p:pic>
      <p:sp>
        <p:nvSpPr>
          <p:cNvPr id="9" name="Title 1"/>
          <p:cNvSpPr>
            <a:spLocks noGrp="1"/>
          </p:cNvSpPr>
          <p:nvPr>
            <p:ph type="ctrTitle"/>
          </p:nvPr>
        </p:nvSpPr>
        <p:spPr bwMode="white">
          <a:xfrm>
            <a:off x="4569434" y="1371600"/>
            <a:ext cx="3090672" cy="1941616"/>
          </a:xfrm>
        </p:spPr>
        <p:txBody>
          <a:bodyPr lIns="0" tIns="0" rIns="0" bIns="0" anchor="ctr">
            <a:normAutofit/>
          </a:bodyPr>
          <a:lstStyle>
            <a:lvl1pPr algn="l">
              <a:defRPr sz="3200">
                <a:solidFill>
                  <a:schemeClr val="bg2"/>
                </a:solidFill>
              </a:defRPr>
            </a:lvl1pPr>
          </a:lstStyle>
          <a:p>
            <a:r>
              <a:rPr lang="en-US" dirty="0"/>
              <a:t>Click to edit Master title style</a:t>
            </a:r>
          </a:p>
        </p:txBody>
      </p:sp>
      <p:sp>
        <p:nvSpPr>
          <p:cNvPr id="10" name="Subtitle 2"/>
          <p:cNvSpPr>
            <a:spLocks noGrp="1"/>
          </p:cNvSpPr>
          <p:nvPr>
            <p:ph type="subTitle" idx="1"/>
          </p:nvPr>
        </p:nvSpPr>
        <p:spPr bwMode="white">
          <a:xfrm>
            <a:off x="4569434" y="3538847"/>
            <a:ext cx="3090151" cy="1947554"/>
          </a:xfrm>
        </p:spPr>
        <p:txBody>
          <a:bodyPr lIns="0" tIns="0" rIns="0" bIns="0" anchor="ctr">
            <a:normAutofit/>
          </a:bodyPr>
          <a:lstStyle>
            <a:lvl1pPr marL="0" indent="0" algn="l">
              <a:buNone/>
              <a:defRPr sz="20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5999614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Agilent Corporate 4x3 Title Slide w/ Speaker Photo">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60346"/>
            <a:ext cx="7998434" cy="4337307"/>
          </a:xfrm>
          <a:prstGeom prst="rect">
            <a:avLst/>
          </a:prstGeom>
        </p:spPr>
      </p:pic>
      <p:sp>
        <p:nvSpPr>
          <p:cNvPr id="4" name="Date Placeholder 3"/>
          <p:cNvSpPr>
            <a:spLocks noGrp="1"/>
          </p:cNvSpPr>
          <p:nvPr>
            <p:ph type="dt" sz="half" idx="10"/>
          </p:nvPr>
        </p:nvSpPr>
        <p:spPr bwMode="black"/>
        <p:txBody>
          <a:bodyPr/>
          <a:lstStyle>
            <a:lvl1pPr>
              <a:defRPr>
                <a:solidFill>
                  <a:schemeClr val="tx1">
                    <a:lumMod val="50000"/>
                    <a:lumOff val="50000"/>
                  </a:schemeClr>
                </a:solidFill>
              </a:defRPr>
            </a:lvl1pPr>
          </a:lstStyle>
          <a:p>
            <a:r>
              <a:rPr lang="en-US">
                <a:solidFill>
                  <a:srgbClr val="4D4D4D">
                    <a:lumMod val="50000"/>
                    <a:lumOff val="50000"/>
                  </a:srgbClr>
                </a:solidFill>
              </a:rPr>
              <a:t>April 2016</a:t>
            </a:r>
            <a:endParaRPr>
              <a:solidFill>
                <a:srgbClr val="4D4D4D">
                  <a:lumMod val="50000"/>
                  <a:lumOff val="50000"/>
                </a:srgbClr>
              </a:solidFill>
            </a:endParaRPr>
          </a:p>
        </p:txBody>
      </p:sp>
      <p:sp>
        <p:nvSpPr>
          <p:cNvPr id="5" name="Footer Placeholder 4"/>
          <p:cNvSpPr>
            <a:spLocks noGrp="1"/>
          </p:cNvSpPr>
          <p:nvPr>
            <p:ph type="ftr" sz="quarter" idx="11"/>
          </p:nvPr>
        </p:nvSpPr>
        <p:spPr bwMode="black"/>
        <p:txBody>
          <a:bodyPr/>
          <a:lstStyle>
            <a:lvl1pPr>
              <a:defRPr>
                <a:solidFill>
                  <a:schemeClr val="tx1">
                    <a:lumMod val="50000"/>
                    <a:lumOff val="50000"/>
                  </a:schemeClr>
                </a:solidFill>
              </a:defRPr>
            </a:lvl1pPr>
          </a:lstStyle>
          <a:p>
            <a:r>
              <a:rPr lang="en-US">
                <a:solidFill>
                  <a:srgbClr val="4D4D4D">
                    <a:lumMod val="50000"/>
                    <a:lumOff val="50000"/>
                  </a:srgbClr>
                </a:solidFill>
              </a:rPr>
              <a:t>Company Profile</a:t>
            </a:r>
          </a:p>
        </p:txBody>
      </p:sp>
      <p:sp>
        <p:nvSpPr>
          <p:cNvPr id="6" name="Slide Number Placeholder 5"/>
          <p:cNvSpPr>
            <a:spLocks noGrp="1"/>
          </p:cNvSpPr>
          <p:nvPr>
            <p:ph type="sldNum" sz="quarter" idx="12"/>
          </p:nvPr>
        </p:nvSpPr>
        <p:spPr bwMode="black"/>
        <p:txBody>
          <a:bodyPr/>
          <a:lstStyle>
            <a:lvl1pPr>
              <a:defRPr>
                <a:solidFill>
                  <a:schemeClr val="tx1">
                    <a:lumMod val="50000"/>
                    <a:lumOff val="50000"/>
                  </a:schemeClr>
                </a:solidFill>
              </a:defRPr>
            </a:lvl1pPr>
          </a:lstStyle>
          <a:p>
            <a:fld id="{CBD803B2-A378-42BD-B5EC-F7748F169FE0}" type="slidenum">
              <a:rPr smtClean="0">
                <a:solidFill>
                  <a:srgbClr val="4D4D4D">
                    <a:lumMod val="50000"/>
                    <a:lumOff val="50000"/>
                  </a:srgbClr>
                </a:solidFill>
              </a:rPr>
              <a:pPr/>
              <a:t>‹#›</a:t>
            </a:fld>
            <a:endParaRPr>
              <a:solidFill>
                <a:srgbClr val="4D4D4D">
                  <a:lumMod val="50000"/>
                  <a:lumOff val="50000"/>
                </a:srgbClr>
              </a:solidFill>
            </a:endParaRPr>
          </a:p>
        </p:txBody>
      </p:sp>
      <p:sp>
        <p:nvSpPr>
          <p:cNvPr id="8" name="Picture Placeholder 8"/>
          <p:cNvSpPr>
            <a:spLocks noGrp="1"/>
          </p:cNvSpPr>
          <p:nvPr>
            <p:ph type="pic" sz="quarter" idx="13"/>
          </p:nvPr>
        </p:nvSpPr>
        <p:spPr>
          <a:xfrm>
            <a:off x="4573781" y="3725397"/>
            <a:ext cx="1088162" cy="1578560"/>
          </a:xfrm>
          <a:ln>
            <a:solidFill>
              <a:schemeClr val="bg1"/>
            </a:solidFill>
          </a:ln>
        </p:spPr>
        <p:txBody>
          <a:bodyPr>
            <a:normAutofit/>
          </a:bodyPr>
          <a:lstStyle>
            <a:lvl1pPr marL="0" indent="0">
              <a:buNone/>
              <a:defRPr sz="825">
                <a:solidFill>
                  <a:schemeClr val="bg2"/>
                </a:solidFill>
              </a:defRPr>
            </a:lvl1pPr>
          </a:lstStyle>
          <a:p>
            <a:r>
              <a:rPr lang="en-US"/>
              <a:t>Click icon to add picture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8234"/>
            <a:ext cx="8001000" cy="142875"/>
          </a:xfrm>
          <a:prstGeom prst="rect">
            <a:avLst/>
          </a:prstGeom>
        </p:spPr>
      </p:pic>
      <p:sp>
        <p:nvSpPr>
          <p:cNvPr id="12" name="Title 1"/>
          <p:cNvSpPr>
            <a:spLocks noGrp="1"/>
          </p:cNvSpPr>
          <p:nvPr>
            <p:ph type="ctrTitle"/>
          </p:nvPr>
        </p:nvSpPr>
        <p:spPr bwMode="white">
          <a:xfrm>
            <a:off x="4569434" y="1371600"/>
            <a:ext cx="3090672" cy="1941616"/>
          </a:xfrm>
        </p:spPr>
        <p:txBody>
          <a:bodyPr lIns="0" tIns="0" rIns="0" bIns="0" anchor="ctr">
            <a:normAutofit/>
          </a:bodyPr>
          <a:lstStyle>
            <a:lvl1pPr algn="l">
              <a:defRPr sz="3200">
                <a:solidFill>
                  <a:schemeClr val="bg2"/>
                </a:solidFill>
              </a:defRPr>
            </a:lvl1pPr>
          </a:lstStyle>
          <a:p>
            <a:r>
              <a:rPr lang="en-US" dirty="0"/>
              <a:t>Click to edit Master title style</a:t>
            </a:r>
          </a:p>
        </p:txBody>
      </p:sp>
      <p:sp>
        <p:nvSpPr>
          <p:cNvPr id="13" name="Subtitle 2"/>
          <p:cNvSpPr>
            <a:spLocks noGrp="1"/>
          </p:cNvSpPr>
          <p:nvPr>
            <p:ph type="subTitle" idx="1"/>
          </p:nvPr>
        </p:nvSpPr>
        <p:spPr bwMode="white">
          <a:xfrm>
            <a:off x="5868063" y="3538728"/>
            <a:ext cx="1792044" cy="1947672"/>
          </a:xfrm>
        </p:spPr>
        <p:txBody>
          <a:bodyPr lIns="0" tIns="0" rIns="0" bIns="0" anchor="ctr">
            <a:normAutofit/>
          </a:bodyPr>
          <a:lstStyle>
            <a:lvl1pPr marL="0" indent="0" algn="l">
              <a:buNone/>
              <a:defRPr sz="20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31175731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Agilent Corporate 4x3 Title and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dirty="0"/>
              <a:t>Click to edit Master title style</a:t>
            </a:r>
          </a:p>
        </p:txBody>
      </p:sp>
      <p:sp>
        <p:nvSpPr>
          <p:cNvPr id="3" name="Content Placeholder 2"/>
          <p:cNvSpPr>
            <a:spLocks noGrp="1"/>
          </p:cNvSpPr>
          <p:nvPr>
            <p:ph idx="1"/>
          </p:nvPr>
        </p:nvSpPr>
        <p:spPr>
          <a:xfrm>
            <a:off x="228600" y="1508760"/>
            <a:ext cx="8686800" cy="4672584"/>
          </a:xfrm>
        </p:spPr>
        <p:txBody>
          <a:bodyPr>
            <a:normAutofit/>
          </a:bodyPr>
          <a:lstStyle>
            <a:lvl1pPr>
              <a:defRPr>
                <a:latin typeface="+mn-lt"/>
              </a:defRPr>
            </a:lvl1pPr>
            <a:lvl2pPr marL="182880" indent="-182880">
              <a:defRPr>
                <a:latin typeface="+mn-lt"/>
              </a:defRPr>
            </a:lvl2pPr>
            <a:lvl3pPr marL="384048" indent="-182880">
              <a:defRPr>
                <a:latin typeface="+mn-lt"/>
              </a:defRPr>
            </a:lvl3pPr>
            <a:lvl4pPr marL="548640" indent="-182880">
              <a:defRPr>
                <a:latin typeface="+mn-lt"/>
              </a:defRPr>
            </a:lvl4pPr>
            <a:lvl5pPr marL="731520" indent="-182880">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April 2016</a:t>
            </a:r>
            <a:endParaRPr/>
          </a:p>
        </p:txBody>
      </p:sp>
      <p:sp>
        <p:nvSpPr>
          <p:cNvPr id="5" name="Footer Placeholder 4"/>
          <p:cNvSpPr>
            <a:spLocks noGrp="1"/>
          </p:cNvSpPr>
          <p:nvPr>
            <p:ph type="ftr" sz="quarter" idx="11"/>
          </p:nvPr>
        </p:nvSpPr>
        <p:spPr/>
        <p:txBody>
          <a:bodyPr/>
          <a:lstStyle/>
          <a:p>
            <a:r>
              <a:rPr lang="en-US"/>
              <a:t>Company Profile</a:t>
            </a:r>
          </a:p>
        </p:txBody>
      </p:sp>
      <p:sp>
        <p:nvSpPr>
          <p:cNvPr id="6" name="Slide Number Placeholder 5"/>
          <p:cNvSpPr>
            <a:spLocks noGrp="1"/>
          </p:cNvSpPr>
          <p:nvPr>
            <p:ph type="sldNum" sz="quarter" idx="12"/>
          </p:nvPr>
        </p:nvSpPr>
        <p:spPr/>
        <p:txBody>
          <a:bodyPr/>
          <a:lstStyle/>
          <a:p>
            <a:fld id="{CBD803B2-A378-42BD-B5EC-F7748F169FE0}" type="slidenum">
              <a:rPr/>
              <a:pPr/>
              <a:t>‹#›</a:t>
            </a:fld>
            <a:endParaRPr/>
          </a:p>
        </p:txBody>
      </p:sp>
    </p:spTree>
    <p:extLst>
      <p:ext uri="{BB962C8B-B14F-4D97-AF65-F5344CB8AC3E}">
        <p14:creationId xmlns:p14="http://schemas.microsoft.com/office/powerpoint/2010/main" val="1698709570"/>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Agilent Corporate 4x3 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p>
        </p:txBody>
      </p:sp>
      <p:sp>
        <p:nvSpPr>
          <p:cNvPr id="3" name="Date Placeholder 2"/>
          <p:cNvSpPr>
            <a:spLocks noGrp="1"/>
          </p:cNvSpPr>
          <p:nvPr>
            <p:ph type="dt" sz="half" idx="10"/>
          </p:nvPr>
        </p:nvSpPr>
        <p:spPr/>
        <p:txBody>
          <a:bodyPr/>
          <a:lstStyle/>
          <a:p>
            <a:r>
              <a:rPr lang="en-US"/>
              <a:t>April 2016</a:t>
            </a:r>
            <a:endParaRPr/>
          </a:p>
        </p:txBody>
      </p:sp>
      <p:sp>
        <p:nvSpPr>
          <p:cNvPr id="4" name="Footer Placeholder 3"/>
          <p:cNvSpPr>
            <a:spLocks noGrp="1"/>
          </p:cNvSpPr>
          <p:nvPr>
            <p:ph type="ftr" sz="quarter" idx="11"/>
          </p:nvPr>
        </p:nvSpPr>
        <p:spPr/>
        <p:txBody>
          <a:bodyPr/>
          <a:lstStyle/>
          <a:p>
            <a:r>
              <a:rPr lang="en-US"/>
              <a:t>Company Profile</a:t>
            </a:r>
          </a:p>
        </p:txBody>
      </p:sp>
      <p:sp>
        <p:nvSpPr>
          <p:cNvPr id="5" name="Slide Number Placeholder 4"/>
          <p:cNvSpPr>
            <a:spLocks noGrp="1"/>
          </p:cNvSpPr>
          <p:nvPr>
            <p:ph type="sldNum" sz="quarter" idx="12"/>
          </p:nvPr>
        </p:nvSpPr>
        <p:spPr/>
        <p:txBody>
          <a:bodyPr/>
          <a:lstStyle/>
          <a:p>
            <a:fld id="{CBD803B2-A378-42BD-B5EC-F7748F169FE0}" type="slidenum">
              <a:rPr/>
              <a:pPr/>
              <a:t>‹#›</a:t>
            </a:fld>
            <a:endParaRPr/>
          </a:p>
        </p:txBody>
      </p:sp>
    </p:spTree>
    <p:extLst>
      <p:ext uri="{BB962C8B-B14F-4D97-AF65-F5344CB8AC3E}">
        <p14:creationId xmlns:p14="http://schemas.microsoft.com/office/powerpoint/2010/main" val="16909684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Agilent Corporate 4x3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April 2016</a:t>
            </a:r>
            <a:endParaRPr/>
          </a:p>
        </p:txBody>
      </p:sp>
      <p:sp>
        <p:nvSpPr>
          <p:cNvPr id="3" name="Footer Placeholder 2"/>
          <p:cNvSpPr>
            <a:spLocks noGrp="1"/>
          </p:cNvSpPr>
          <p:nvPr>
            <p:ph type="ftr" sz="quarter" idx="11"/>
          </p:nvPr>
        </p:nvSpPr>
        <p:spPr/>
        <p:txBody>
          <a:bodyPr/>
          <a:lstStyle/>
          <a:p>
            <a:r>
              <a:rPr lang="en-US"/>
              <a:t>Company Profile</a:t>
            </a:r>
          </a:p>
        </p:txBody>
      </p:sp>
      <p:sp>
        <p:nvSpPr>
          <p:cNvPr id="4" name="Slide Number Placeholder 3"/>
          <p:cNvSpPr>
            <a:spLocks noGrp="1"/>
          </p:cNvSpPr>
          <p:nvPr>
            <p:ph type="sldNum" sz="quarter" idx="12"/>
          </p:nvPr>
        </p:nvSpPr>
        <p:spPr/>
        <p:txBody>
          <a:bodyPr/>
          <a:lstStyle/>
          <a:p>
            <a:fld id="{CBD803B2-A378-42BD-B5EC-F7748F169FE0}" type="slidenum">
              <a:rPr/>
              <a:pPr/>
              <a:t>‹#›</a:t>
            </a:fld>
            <a:endParaRPr/>
          </a:p>
        </p:txBody>
      </p:sp>
    </p:spTree>
    <p:extLst>
      <p:ext uri="{BB962C8B-B14F-4D97-AF65-F5344CB8AC3E}">
        <p14:creationId xmlns:p14="http://schemas.microsoft.com/office/powerpoint/2010/main" val="42287077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Agilent Corporate 4x3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0886" y="2914791"/>
            <a:ext cx="7770114" cy="1362075"/>
          </a:xfrm>
        </p:spPr>
        <p:txBody>
          <a:bodyPr anchor="t">
            <a:noAutofit/>
          </a:bodyPr>
          <a:lstStyle>
            <a:lvl1pPr>
              <a:defRPr sz="4000" b="1" cap="all" baseline="0">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230886" y="4414407"/>
            <a:ext cx="7770114" cy="1500187"/>
          </a:xfrm>
        </p:spPr>
        <p:txBody>
          <a:bodyPr>
            <a:normAutofit/>
          </a:bodyPr>
          <a:lstStyle>
            <a:lvl1pPr marL="0" indent="0">
              <a:buNone/>
              <a:defRPr sz="2000">
                <a:solidFill>
                  <a:schemeClr val="tx2"/>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April 2016</a:t>
            </a:r>
            <a:endParaRPr/>
          </a:p>
        </p:txBody>
      </p:sp>
      <p:sp>
        <p:nvSpPr>
          <p:cNvPr id="5" name="Footer Placeholder 4"/>
          <p:cNvSpPr>
            <a:spLocks noGrp="1"/>
          </p:cNvSpPr>
          <p:nvPr>
            <p:ph type="ftr" sz="quarter" idx="11"/>
          </p:nvPr>
        </p:nvSpPr>
        <p:spPr/>
        <p:txBody>
          <a:bodyPr/>
          <a:lstStyle/>
          <a:p>
            <a:r>
              <a:rPr lang="en-US"/>
              <a:t>Company Profile</a:t>
            </a:r>
          </a:p>
        </p:txBody>
      </p:sp>
      <p:sp>
        <p:nvSpPr>
          <p:cNvPr id="6" name="Slide Number Placeholder 5"/>
          <p:cNvSpPr>
            <a:spLocks noGrp="1"/>
          </p:cNvSpPr>
          <p:nvPr>
            <p:ph type="sldNum" sz="quarter" idx="12"/>
          </p:nvPr>
        </p:nvSpPr>
        <p:spPr/>
        <p:txBody>
          <a:bodyPr/>
          <a:lstStyle/>
          <a:p>
            <a:fld id="{CBD803B2-A378-42BD-B5EC-F7748F169FE0}" type="slidenum">
              <a:rPr/>
              <a:pPr/>
              <a:t>‹#›</a:t>
            </a:fld>
            <a:endParaRPr/>
          </a:p>
        </p:txBody>
      </p:sp>
    </p:spTree>
    <p:extLst>
      <p:ext uri="{BB962C8B-B14F-4D97-AF65-F5344CB8AC3E}">
        <p14:creationId xmlns:p14="http://schemas.microsoft.com/office/powerpoint/2010/main" val="16336747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Agilent Corporate 4x3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p>
        </p:txBody>
      </p:sp>
      <p:sp>
        <p:nvSpPr>
          <p:cNvPr id="3" name="Content Placeholder 2"/>
          <p:cNvSpPr>
            <a:spLocks noGrp="1"/>
          </p:cNvSpPr>
          <p:nvPr>
            <p:ph sz="half" idx="1"/>
          </p:nvPr>
        </p:nvSpPr>
        <p:spPr>
          <a:xfrm>
            <a:off x="228600" y="1508760"/>
            <a:ext cx="4206240" cy="4672584"/>
          </a:xfrm>
        </p:spPr>
        <p:txBody>
          <a:bodyPr/>
          <a:lstStyle>
            <a:lvl1pPr>
              <a:defRPr sz="2200">
                <a:latin typeface="+mn-lt"/>
              </a:defRPr>
            </a:lvl1pPr>
            <a:lvl2pPr>
              <a:defRPr sz="1800">
                <a:latin typeface="+mn-lt"/>
              </a:defRPr>
            </a:lvl2pPr>
            <a:lvl3pPr>
              <a:defRPr sz="18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11446" y="1508760"/>
            <a:ext cx="4203954" cy="4672584"/>
          </a:xfrm>
        </p:spPr>
        <p:txBody>
          <a:bodyPr/>
          <a:lstStyle>
            <a:lvl1pPr>
              <a:defRPr sz="22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a:t>April 2016</a:t>
            </a:r>
            <a:endParaRPr/>
          </a:p>
        </p:txBody>
      </p:sp>
      <p:sp>
        <p:nvSpPr>
          <p:cNvPr id="6" name="Footer Placeholder 5"/>
          <p:cNvSpPr>
            <a:spLocks noGrp="1"/>
          </p:cNvSpPr>
          <p:nvPr>
            <p:ph type="ftr" sz="quarter" idx="11"/>
          </p:nvPr>
        </p:nvSpPr>
        <p:spPr/>
        <p:txBody>
          <a:bodyPr/>
          <a:lstStyle/>
          <a:p>
            <a:r>
              <a:rPr lang="en-US"/>
              <a:t>Company Profile</a:t>
            </a:r>
          </a:p>
        </p:txBody>
      </p:sp>
      <p:sp>
        <p:nvSpPr>
          <p:cNvPr id="7" name="Slide Number Placeholder 6"/>
          <p:cNvSpPr>
            <a:spLocks noGrp="1"/>
          </p:cNvSpPr>
          <p:nvPr>
            <p:ph type="sldNum" sz="quarter" idx="12"/>
          </p:nvPr>
        </p:nvSpPr>
        <p:spPr/>
        <p:txBody>
          <a:bodyPr/>
          <a:lstStyle/>
          <a:p>
            <a:fld id="{CBD803B2-A378-42BD-B5EC-F7748F169FE0}" type="slidenum">
              <a:rPr/>
              <a:pPr/>
              <a:t>‹#›</a:t>
            </a:fld>
            <a:endParaRPr/>
          </a:p>
        </p:txBody>
      </p:sp>
    </p:spTree>
    <p:extLst>
      <p:ext uri="{BB962C8B-B14F-4D97-AF65-F5344CB8AC3E}">
        <p14:creationId xmlns:p14="http://schemas.microsoft.com/office/powerpoint/2010/main" val="9643250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Agilent Corporate 4x3 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p>
        </p:txBody>
      </p:sp>
      <p:sp>
        <p:nvSpPr>
          <p:cNvPr id="3" name="Text Placeholder 2"/>
          <p:cNvSpPr>
            <a:spLocks noGrp="1"/>
          </p:cNvSpPr>
          <p:nvPr>
            <p:ph type="body" idx="1"/>
          </p:nvPr>
        </p:nvSpPr>
        <p:spPr>
          <a:xfrm>
            <a:off x="228600" y="1508760"/>
            <a:ext cx="4206240" cy="576072"/>
          </a:xfrm>
        </p:spPr>
        <p:txBody>
          <a:bodyPr anchor="ctr">
            <a:normAutofit/>
          </a:bodyPr>
          <a:lstStyle>
            <a:lvl1pPr marL="0" indent="0">
              <a:buNone/>
              <a:defRPr sz="2200" b="1">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228600" y="2084831"/>
            <a:ext cx="4206240" cy="4087369"/>
          </a:xfrm>
        </p:spPr>
        <p:txBody>
          <a:bodyPr/>
          <a:lstStyle>
            <a:lvl1pPr>
              <a:defRPr sz="1800">
                <a:latin typeface="+mn-lt"/>
              </a:defRPr>
            </a:lvl1pPr>
            <a:lvl2pPr>
              <a:defRPr sz="1800">
                <a:latin typeface="+mn-lt"/>
              </a:defRPr>
            </a:lvl2pPr>
            <a:lvl3pPr>
              <a:defRPr sz="18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11038" y="1508760"/>
            <a:ext cx="4206240" cy="576072"/>
          </a:xfrm>
        </p:spPr>
        <p:txBody>
          <a:bodyPr anchor="ctr">
            <a:normAutofit/>
          </a:bodyPr>
          <a:lstStyle>
            <a:lvl1pPr marL="0" indent="0">
              <a:buNone/>
              <a:defRPr sz="2200" b="1">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11038" y="2084833"/>
            <a:ext cx="4206240" cy="4087368"/>
          </a:xfrm>
        </p:spPr>
        <p:txBody>
          <a:bodyPr/>
          <a:lstStyle>
            <a:lvl1pPr>
              <a:defRPr sz="1800">
                <a:latin typeface="+mn-lt"/>
              </a:defRPr>
            </a:lvl1pPr>
            <a:lvl2pPr>
              <a:defRPr sz="1800">
                <a:latin typeface="+mn-lt"/>
              </a:defRPr>
            </a:lvl2pPr>
            <a:lvl3pPr>
              <a:defRPr sz="18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r>
              <a:rPr lang="en-US"/>
              <a:t>April 2016</a:t>
            </a:r>
            <a:endParaRPr/>
          </a:p>
        </p:txBody>
      </p:sp>
      <p:sp>
        <p:nvSpPr>
          <p:cNvPr id="8" name="Footer Placeholder 7"/>
          <p:cNvSpPr>
            <a:spLocks noGrp="1"/>
          </p:cNvSpPr>
          <p:nvPr>
            <p:ph type="ftr" sz="quarter" idx="11"/>
          </p:nvPr>
        </p:nvSpPr>
        <p:spPr/>
        <p:txBody>
          <a:bodyPr/>
          <a:lstStyle/>
          <a:p>
            <a:r>
              <a:rPr lang="en-US"/>
              <a:t>Company Profile</a:t>
            </a:r>
          </a:p>
        </p:txBody>
      </p:sp>
      <p:sp>
        <p:nvSpPr>
          <p:cNvPr id="9" name="Slide Number Placeholder 8"/>
          <p:cNvSpPr>
            <a:spLocks noGrp="1"/>
          </p:cNvSpPr>
          <p:nvPr>
            <p:ph type="sldNum" sz="quarter" idx="12"/>
          </p:nvPr>
        </p:nvSpPr>
        <p:spPr/>
        <p:txBody>
          <a:bodyPr/>
          <a:lstStyle/>
          <a:p>
            <a:fld id="{CBD803B2-A378-42BD-B5EC-F7748F169FE0}" type="slidenum">
              <a:rPr/>
              <a:pPr/>
              <a:t>‹#›</a:t>
            </a:fld>
            <a:endParaRPr/>
          </a:p>
        </p:txBody>
      </p:sp>
    </p:spTree>
    <p:extLst>
      <p:ext uri="{BB962C8B-B14F-4D97-AF65-F5344CB8AC3E}">
        <p14:creationId xmlns:p14="http://schemas.microsoft.com/office/powerpoint/2010/main" val="14559870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Agilent Corporate 4x3 Content with Left  Caption">
    <p:spTree>
      <p:nvGrpSpPr>
        <p:cNvPr id="1" name=""/>
        <p:cNvGrpSpPr/>
        <p:nvPr/>
      </p:nvGrpSpPr>
      <p:grpSpPr>
        <a:xfrm>
          <a:off x="0" y="0"/>
          <a:ext cx="0" cy="0"/>
          <a:chOff x="0" y="0"/>
          <a:chExt cx="0" cy="0"/>
        </a:xfrm>
      </p:grpSpPr>
      <p:sp>
        <p:nvSpPr>
          <p:cNvPr id="2" name="Title 1"/>
          <p:cNvSpPr>
            <a:spLocks noGrp="1"/>
          </p:cNvSpPr>
          <p:nvPr>
            <p:ph type="title"/>
          </p:nvPr>
        </p:nvSpPr>
        <p:spPr>
          <a:xfrm>
            <a:off x="459486" y="304801"/>
            <a:ext cx="3010662" cy="1130808"/>
          </a:xfrm>
        </p:spPr>
        <p:txBody>
          <a:bodyPr anchor="b">
            <a:normAutofit/>
          </a:bodyPr>
          <a:lstStyle>
            <a:lvl1pPr>
              <a:defRPr sz="2000" b="1">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3573018" y="304800"/>
            <a:ext cx="5109210" cy="5821680"/>
          </a:xfrm>
        </p:spPr>
        <p:txBody>
          <a:bodyPr/>
          <a:lstStyle>
            <a:lvl1pPr>
              <a:defRPr sz="2400">
                <a:latin typeface="+mn-lt"/>
              </a:defRPr>
            </a:lvl1pPr>
            <a:lvl2pPr>
              <a:defRPr sz="2000">
                <a:latin typeface="+mn-lt"/>
              </a:defRPr>
            </a:lvl2pPr>
            <a:lvl3pPr>
              <a:defRPr sz="2000">
                <a:latin typeface="+mn-lt"/>
              </a:defRPr>
            </a:lvl3pPr>
            <a:lvl4pPr>
              <a:defRPr sz="1800">
                <a:latin typeface="+mn-lt"/>
              </a:defRPr>
            </a:lvl4pPr>
            <a:lvl5pPr>
              <a:defRPr sz="1800">
                <a:latin typeface="+mn-lt"/>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9486" y="1600200"/>
            <a:ext cx="3010662" cy="4526280"/>
          </a:xfrm>
        </p:spPr>
        <p:txBody>
          <a:bodyPr>
            <a:normAutofit/>
          </a:bodyPr>
          <a:lstStyle>
            <a:lvl1pPr marL="0" indent="0">
              <a:buNone/>
              <a:defRPr sz="1400">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April 2016</a:t>
            </a:r>
            <a:endParaRPr/>
          </a:p>
        </p:txBody>
      </p:sp>
      <p:sp>
        <p:nvSpPr>
          <p:cNvPr id="6" name="Footer Placeholder 5"/>
          <p:cNvSpPr>
            <a:spLocks noGrp="1"/>
          </p:cNvSpPr>
          <p:nvPr>
            <p:ph type="ftr" sz="quarter" idx="11"/>
          </p:nvPr>
        </p:nvSpPr>
        <p:spPr/>
        <p:txBody>
          <a:bodyPr/>
          <a:lstStyle/>
          <a:p>
            <a:r>
              <a:rPr lang="en-US"/>
              <a:t>Company Profile</a:t>
            </a:r>
          </a:p>
        </p:txBody>
      </p:sp>
      <p:sp>
        <p:nvSpPr>
          <p:cNvPr id="7" name="Slide Number Placeholder 6"/>
          <p:cNvSpPr>
            <a:spLocks noGrp="1"/>
          </p:cNvSpPr>
          <p:nvPr>
            <p:ph type="sldNum" sz="quarter" idx="12"/>
          </p:nvPr>
        </p:nvSpPr>
        <p:spPr/>
        <p:txBody>
          <a:bodyPr/>
          <a:lstStyle/>
          <a:p>
            <a:fld id="{CBD803B2-A378-42BD-B5EC-F7748F169FE0}" type="slidenum">
              <a:rPr/>
              <a:pPr/>
              <a:t>‹#›</a:t>
            </a:fld>
            <a:endParaRPr/>
          </a:p>
        </p:txBody>
      </p:sp>
    </p:spTree>
    <p:extLst>
      <p:ext uri="{BB962C8B-B14F-4D97-AF65-F5344CB8AC3E}">
        <p14:creationId xmlns:p14="http://schemas.microsoft.com/office/powerpoint/2010/main" val="35676964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Agilent Corporate 4x3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30882" y="4800600"/>
            <a:ext cx="5486400" cy="457200"/>
          </a:xfrm>
        </p:spPr>
        <p:txBody>
          <a:bodyPr anchor="ctr">
            <a:noAutofit/>
          </a:bodyPr>
          <a:lstStyle>
            <a:lvl1pPr>
              <a:defRPr sz="1800" b="1">
                <a:latin typeface="+mn-lt"/>
              </a:defRPr>
            </a:lvl1pPr>
          </a:lstStyle>
          <a:p>
            <a:r>
              <a:rPr lang="en-US"/>
              <a:t>Click to edit Master title style</a:t>
            </a:r>
          </a:p>
        </p:txBody>
      </p:sp>
      <p:sp>
        <p:nvSpPr>
          <p:cNvPr id="3" name="Picture Placeholder 2"/>
          <p:cNvSpPr>
            <a:spLocks noGrp="1"/>
          </p:cNvSpPr>
          <p:nvPr>
            <p:ph type="pic" idx="1"/>
          </p:nvPr>
        </p:nvSpPr>
        <p:spPr>
          <a:xfrm>
            <a:off x="1830882" y="612648"/>
            <a:ext cx="5486400" cy="4114800"/>
          </a:xfrm>
        </p:spPr>
        <p:txBody>
          <a:bodyPr/>
          <a:lstStyle>
            <a:lvl1pPr marL="0" indent="0">
              <a:buNone/>
              <a:defRPr sz="2400">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830882" y="5257800"/>
            <a:ext cx="5486400" cy="804672"/>
          </a:xfrm>
        </p:spPr>
        <p:txBody>
          <a:bodyPr>
            <a:normAutofit/>
          </a:bodyPr>
          <a:lstStyle>
            <a:lvl1pPr marL="0" indent="0">
              <a:buNone/>
              <a:defRPr sz="1400">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April 2016</a:t>
            </a:r>
            <a:endParaRPr/>
          </a:p>
        </p:txBody>
      </p:sp>
      <p:sp>
        <p:nvSpPr>
          <p:cNvPr id="6" name="Footer Placeholder 5"/>
          <p:cNvSpPr>
            <a:spLocks noGrp="1"/>
          </p:cNvSpPr>
          <p:nvPr>
            <p:ph type="ftr" sz="quarter" idx="11"/>
          </p:nvPr>
        </p:nvSpPr>
        <p:spPr/>
        <p:txBody>
          <a:bodyPr/>
          <a:lstStyle/>
          <a:p>
            <a:r>
              <a:rPr lang="en-US"/>
              <a:t>Company Profile</a:t>
            </a:r>
          </a:p>
        </p:txBody>
      </p:sp>
      <p:sp>
        <p:nvSpPr>
          <p:cNvPr id="7" name="Slide Number Placeholder 6"/>
          <p:cNvSpPr>
            <a:spLocks noGrp="1"/>
          </p:cNvSpPr>
          <p:nvPr>
            <p:ph type="sldNum" sz="quarter" idx="12"/>
          </p:nvPr>
        </p:nvSpPr>
        <p:spPr/>
        <p:txBody>
          <a:bodyPr/>
          <a:lstStyle/>
          <a:p>
            <a:fld id="{CBD803B2-A378-42BD-B5EC-F7748F169FE0}" type="slidenum">
              <a:rPr/>
              <a:pPr/>
              <a:t>‹#›</a:t>
            </a:fld>
            <a:endParaRPr/>
          </a:p>
        </p:txBody>
      </p:sp>
    </p:spTree>
    <p:extLst>
      <p:ext uri="{BB962C8B-B14F-4D97-AF65-F5344CB8AC3E}">
        <p14:creationId xmlns:p14="http://schemas.microsoft.com/office/powerpoint/2010/main" val="3682555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gilent 4x3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0886" y="2914791"/>
            <a:ext cx="7770114" cy="1362075"/>
          </a:xfrm>
        </p:spPr>
        <p:txBody>
          <a:bodyPr anchor="t">
            <a:noAutofit/>
          </a:bodyPr>
          <a:lstStyle>
            <a:lvl1pPr>
              <a:defRPr sz="4000" b="1" cap="all" baseline="0">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230886" y="4414407"/>
            <a:ext cx="7770114" cy="1500187"/>
          </a:xfrm>
        </p:spPr>
        <p:txBody>
          <a:bodyPr>
            <a:normAutofit/>
          </a:bodyPr>
          <a:lstStyle>
            <a:lvl1pPr marL="0" indent="0">
              <a:buNone/>
              <a:defRPr sz="2000">
                <a:solidFill>
                  <a:schemeClr val="tx2"/>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April 2016</a:t>
            </a:r>
          </a:p>
        </p:txBody>
      </p:sp>
      <p:sp>
        <p:nvSpPr>
          <p:cNvPr id="5" name="Footer Placeholder 4"/>
          <p:cNvSpPr>
            <a:spLocks noGrp="1"/>
          </p:cNvSpPr>
          <p:nvPr>
            <p:ph type="ftr" sz="quarter" idx="11"/>
          </p:nvPr>
        </p:nvSpPr>
        <p:spPr/>
        <p:txBody>
          <a:bodyPr/>
          <a:lstStyle/>
          <a:p>
            <a:r>
              <a:rPr lang="en-US"/>
              <a:t>Company Profile</a:t>
            </a:r>
          </a:p>
        </p:txBody>
      </p:sp>
      <p:sp>
        <p:nvSpPr>
          <p:cNvPr id="6" name="Slide Number Placeholder 5"/>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1779137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Agilent Corporate 4x3 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28600" y="1508760"/>
            <a:ext cx="8686800" cy="46725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April 2016</a:t>
            </a:r>
            <a:endParaRPr/>
          </a:p>
        </p:txBody>
      </p:sp>
      <p:sp>
        <p:nvSpPr>
          <p:cNvPr id="5" name="Footer Placeholder 4"/>
          <p:cNvSpPr>
            <a:spLocks noGrp="1"/>
          </p:cNvSpPr>
          <p:nvPr>
            <p:ph type="ftr" sz="quarter" idx="11"/>
          </p:nvPr>
        </p:nvSpPr>
        <p:spPr/>
        <p:txBody>
          <a:bodyPr/>
          <a:lstStyle/>
          <a:p>
            <a:r>
              <a:rPr lang="en-US"/>
              <a:t>Company Profile</a:t>
            </a:r>
            <a:endParaRPr lang="en-US" dirty="0"/>
          </a:p>
        </p:txBody>
      </p:sp>
      <p:sp>
        <p:nvSpPr>
          <p:cNvPr id="6" name="Slide Number Placeholder 5"/>
          <p:cNvSpPr>
            <a:spLocks noGrp="1"/>
          </p:cNvSpPr>
          <p:nvPr>
            <p:ph type="sldNum" sz="quarter" idx="12"/>
          </p:nvPr>
        </p:nvSpPr>
        <p:spPr/>
        <p:txBody>
          <a:bodyPr/>
          <a:lstStyle/>
          <a:p>
            <a:fld id="{3969F854-F447-4CCF-9255-9A1E8DF091B8}" type="slidenum">
              <a:rPr/>
              <a:pPr/>
              <a:t>‹#›</a:t>
            </a:fld>
            <a:endParaRPr/>
          </a:p>
        </p:txBody>
      </p:sp>
    </p:spTree>
    <p:extLst>
      <p:ext uri="{BB962C8B-B14F-4D97-AF65-F5344CB8AC3E}">
        <p14:creationId xmlns:p14="http://schemas.microsoft.com/office/powerpoint/2010/main" val="24222964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Agilent Corporate 4x3 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800"/>
            <a:ext cx="1971675" cy="58721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8600" y="304800"/>
            <a:ext cx="6200775" cy="5872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April 2016</a:t>
            </a:r>
            <a:endParaRPr/>
          </a:p>
        </p:txBody>
      </p:sp>
      <p:sp>
        <p:nvSpPr>
          <p:cNvPr id="5" name="Footer Placeholder 4"/>
          <p:cNvSpPr>
            <a:spLocks noGrp="1"/>
          </p:cNvSpPr>
          <p:nvPr>
            <p:ph type="ftr" sz="quarter" idx="11"/>
          </p:nvPr>
        </p:nvSpPr>
        <p:spPr/>
        <p:txBody>
          <a:bodyPr/>
          <a:lstStyle/>
          <a:p>
            <a:r>
              <a:rPr lang="en-US"/>
              <a:t>Company Profile</a:t>
            </a:r>
            <a:endParaRPr lang="en-US" dirty="0"/>
          </a:p>
        </p:txBody>
      </p:sp>
      <p:sp>
        <p:nvSpPr>
          <p:cNvPr id="6" name="Slide Number Placeholder 5"/>
          <p:cNvSpPr>
            <a:spLocks noGrp="1"/>
          </p:cNvSpPr>
          <p:nvPr>
            <p:ph type="sldNum" sz="quarter" idx="12"/>
          </p:nvPr>
        </p:nvSpPr>
        <p:spPr/>
        <p:txBody>
          <a:bodyPr/>
          <a:lstStyle/>
          <a:p>
            <a:fld id="{3969F854-F447-4CCF-9255-9A1E8DF091B8}" type="slidenum">
              <a:rPr/>
              <a:pPr/>
              <a:t>‹#›</a:t>
            </a:fld>
            <a:endParaRPr/>
          </a:p>
        </p:txBody>
      </p:sp>
    </p:spTree>
    <p:extLst>
      <p:ext uri="{BB962C8B-B14F-4D97-AF65-F5344CB8AC3E}">
        <p14:creationId xmlns:p14="http://schemas.microsoft.com/office/powerpoint/2010/main" val="19064422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Agilent 4x3 Title Slide">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0346"/>
            <a:ext cx="7998434" cy="4337307"/>
          </a:xfrm>
          <a:prstGeom prst="rect">
            <a:avLst/>
          </a:prstGeom>
        </p:spPr>
      </p:pic>
      <p:sp>
        <p:nvSpPr>
          <p:cNvPr id="2" name="Title 1"/>
          <p:cNvSpPr>
            <a:spLocks noGrp="1"/>
          </p:cNvSpPr>
          <p:nvPr>
            <p:ph type="ctrTitle"/>
          </p:nvPr>
        </p:nvSpPr>
        <p:spPr bwMode="white">
          <a:xfrm>
            <a:off x="4569434" y="1371600"/>
            <a:ext cx="3090672" cy="1941616"/>
          </a:xfrm>
        </p:spPr>
        <p:txBody>
          <a:bodyPr lIns="0" tIns="0" rIns="0" bIns="0" anchor="ctr">
            <a:normAutofit/>
          </a:bodyPr>
          <a:lstStyle>
            <a:lvl1pPr algn="l">
              <a:defRPr sz="320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bwMode="white">
          <a:xfrm>
            <a:off x="4569434" y="3538847"/>
            <a:ext cx="3090151" cy="1947554"/>
          </a:xfrm>
        </p:spPr>
        <p:txBody>
          <a:bodyPr lIns="0" tIns="0" rIns="0" bIns="0" anchor="ctr">
            <a:normAutofit/>
          </a:bodyPr>
          <a:lstStyle>
            <a:lvl1pPr marL="0" indent="0" algn="l">
              <a:buNone/>
              <a:defRPr sz="20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bwMode="black"/>
        <p:txBody>
          <a:bodyPr/>
          <a:lstStyle>
            <a:lvl1pPr>
              <a:defRPr>
                <a:solidFill>
                  <a:schemeClr val="tx1">
                    <a:lumMod val="50000"/>
                    <a:lumOff val="50000"/>
                  </a:schemeClr>
                </a:solidFill>
              </a:defRPr>
            </a:lvl1pPr>
          </a:lstStyle>
          <a:p>
            <a:r>
              <a:rPr lang="en-US"/>
              <a:t>April 2016</a:t>
            </a:r>
          </a:p>
        </p:txBody>
      </p:sp>
      <p:sp>
        <p:nvSpPr>
          <p:cNvPr id="5" name="Footer Placeholder 4"/>
          <p:cNvSpPr>
            <a:spLocks noGrp="1"/>
          </p:cNvSpPr>
          <p:nvPr>
            <p:ph type="ftr" sz="quarter" idx="11"/>
          </p:nvPr>
        </p:nvSpPr>
        <p:spPr bwMode="black"/>
        <p:txBody>
          <a:bodyPr/>
          <a:lstStyle>
            <a:lvl1pPr>
              <a:defRPr>
                <a:solidFill>
                  <a:schemeClr val="tx1">
                    <a:lumMod val="50000"/>
                    <a:lumOff val="50000"/>
                  </a:schemeClr>
                </a:solidFill>
              </a:defRPr>
            </a:lvl1pPr>
          </a:lstStyle>
          <a:p>
            <a:r>
              <a:rPr lang="en-US"/>
              <a:t>Company Profile</a:t>
            </a:r>
          </a:p>
        </p:txBody>
      </p:sp>
      <p:sp>
        <p:nvSpPr>
          <p:cNvPr id="6" name="Slide Number Placeholder 5"/>
          <p:cNvSpPr>
            <a:spLocks noGrp="1"/>
          </p:cNvSpPr>
          <p:nvPr>
            <p:ph type="sldNum" sz="quarter" idx="12"/>
          </p:nvPr>
        </p:nvSpPr>
        <p:spPr bwMode="black"/>
        <p:txBody>
          <a:bodyPr/>
          <a:lstStyle>
            <a:lvl1pPr>
              <a:defRPr>
                <a:solidFill>
                  <a:schemeClr val="tx1">
                    <a:lumMod val="50000"/>
                    <a:lumOff val="50000"/>
                  </a:schemeClr>
                </a:solidFill>
              </a:defRPr>
            </a:lvl1pPr>
          </a:lstStyle>
          <a:p>
            <a:fld id="{CBD803B2-A378-42BD-B5EC-F7748F169FE0}" type="slidenum">
              <a:rPr lang="en-US" smtClean="0"/>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60346"/>
            <a:ext cx="7998434" cy="4337307"/>
          </a:xfrm>
          <a:prstGeom prst="rect">
            <a:avLst/>
          </a:prstGeom>
        </p:spPr>
      </p:pic>
    </p:spTree>
    <p:extLst>
      <p:ext uri="{BB962C8B-B14F-4D97-AF65-F5344CB8AC3E}">
        <p14:creationId xmlns:p14="http://schemas.microsoft.com/office/powerpoint/2010/main" val="26376446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Agilent 4x3 Title Slide w/ Speaker Photo">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0346"/>
            <a:ext cx="7998434" cy="4337307"/>
          </a:xfrm>
          <a:prstGeom prst="rect">
            <a:avLst/>
          </a:prstGeom>
        </p:spPr>
      </p:pic>
      <p:sp>
        <p:nvSpPr>
          <p:cNvPr id="2" name="Title 1"/>
          <p:cNvSpPr>
            <a:spLocks noGrp="1"/>
          </p:cNvSpPr>
          <p:nvPr>
            <p:ph type="ctrTitle"/>
          </p:nvPr>
        </p:nvSpPr>
        <p:spPr bwMode="white">
          <a:xfrm>
            <a:off x="4569434" y="1371600"/>
            <a:ext cx="3090672" cy="1938528"/>
          </a:xfrm>
        </p:spPr>
        <p:txBody>
          <a:bodyPr lIns="0" tIns="0" rIns="0" bIns="0" anchor="ctr">
            <a:normAutofit/>
          </a:bodyPr>
          <a:lstStyle>
            <a:lvl1pPr algn="l">
              <a:defRPr sz="320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bwMode="white">
          <a:xfrm>
            <a:off x="5868063" y="3538728"/>
            <a:ext cx="1792044" cy="1947672"/>
          </a:xfrm>
        </p:spPr>
        <p:txBody>
          <a:bodyPr lIns="0" tIns="0" rIns="0" bIns="0" anchor="ctr">
            <a:normAutofit/>
          </a:bodyPr>
          <a:lstStyle>
            <a:lvl1pPr marL="0" indent="0" algn="l">
              <a:buNone/>
              <a:defRPr sz="20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bwMode="black"/>
        <p:txBody>
          <a:bodyPr/>
          <a:lstStyle>
            <a:lvl1pPr>
              <a:defRPr>
                <a:solidFill>
                  <a:schemeClr val="tx1">
                    <a:lumMod val="50000"/>
                    <a:lumOff val="50000"/>
                  </a:schemeClr>
                </a:solidFill>
              </a:defRPr>
            </a:lvl1pPr>
          </a:lstStyle>
          <a:p>
            <a:r>
              <a:rPr lang="en-US"/>
              <a:t>April 2016</a:t>
            </a:r>
          </a:p>
        </p:txBody>
      </p:sp>
      <p:sp>
        <p:nvSpPr>
          <p:cNvPr id="5" name="Footer Placeholder 4"/>
          <p:cNvSpPr>
            <a:spLocks noGrp="1"/>
          </p:cNvSpPr>
          <p:nvPr>
            <p:ph type="ftr" sz="quarter" idx="11"/>
          </p:nvPr>
        </p:nvSpPr>
        <p:spPr bwMode="black"/>
        <p:txBody>
          <a:bodyPr/>
          <a:lstStyle>
            <a:lvl1pPr>
              <a:defRPr>
                <a:solidFill>
                  <a:schemeClr val="tx1">
                    <a:lumMod val="50000"/>
                    <a:lumOff val="50000"/>
                  </a:schemeClr>
                </a:solidFill>
              </a:defRPr>
            </a:lvl1pPr>
          </a:lstStyle>
          <a:p>
            <a:r>
              <a:rPr lang="en-US"/>
              <a:t>Company Profile</a:t>
            </a:r>
          </a:p>
        </p:txBody>
      </p:sp>
      <p:sp>
        <p:nvSpPr>
          <p:cNvPr id="6" name="Slide Number Placeholder 5"/>
          <p:cNvSpPr>
            <a:spLocks noGrp="1"/>
          </p:cNvSpPr>
          <p:nvPr>
            <p:ph type="sldNum" sz="quarter" idx="12"/>
          </p:nvPr>
        </p:nvSpPr>
        <p:spPr bwMode="black"/>
        <p:txBody>
          <a:bodyPr/>
          <a:lstStyle>
            <a:lvl1pPr>
              <a:defRPr>
                <a:solidFill>
                  <a:schemeClr val="tx1">
                    <a:lumMod val="50000"/>
                    <a:lumOff val="50000"/>
                  </a:schemeClr>
                </a:solidFill>
              </a:defRPr>
            </a:lvl1pPr>
          </a:lstStyle>
          <a:p>
            <a:fld id="{CBD803B2-A378-42BD-B5EC-F7748F169FE0}" type="slidenum">
              <a:rPr lang="en-US" smtClean="0"/>
              <a:pPr/>
              <a:t>‹#›</a:t>
            </a:fld>
            <a:endParaRPr lang="en-US"/>
          </a:p>
        </p:txBody>
      </p:sp>
      <p:sp>
        <p:nvSpPr>
          <p:cNvPr id="8" name="Picture Placeholder 8"/>
          <p:cNvSpPr>
            <a:spLocks noGrp="1"/>
          </p:cNvSpPr>
          <p:nvPr>
            <p:ph type="pic" sz="quarter" idx="13"/>
          </p:nvPr>
        </p:nvSpPr>
        <p:spPr>
          <a:xfrm>
            <a:off x="4573781" y="3725397"/>
            <a:ext cx="1088162" cy="1578560"/>
          </a:xfrm>
          <a:ln>
            <a:solidFill>
              <a:schemeClr val="bg1"/>
            </a:solidFill>
          </a:ln>
        </p:spPr>
        <p:txBody>
          <a:bodyPr>
            <a:normAutofit/>
          </a:bodyPr>
          <a:lstStyle>
            <a:lvl1pPr marL="0" indent="0">
              <a:buNone/>
              <a:defRPr sz="825">
                <a:solidFill>
                  <a:schemeClr val="bg2"/>
                </a:solidFill>
              </a:defRPr>
            </a:lvl1pPr>
          </a:lstStyle>
          <a:p>
            <a:r>
              <a:rPr lang="en-US"/>
              <a:t>Click icon to add picture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60346"/>
            <a:ext cx="7998434" cy="4337307"/>
          </a:xfrm>
          <a:prstGeom prst="rect">
            <a:avLst/>
          </a:prstGeom>
        </p:spPr>
      </p:pic>
    </p:spTree>
    <p:extLst>
      <p:ext uri="{BB962C8B-B14F-4D97-AF65-F5344CB8AC3E}">
        <p14:creationId xmlns:p14="http://schemas.microsoft.com/office/powerpoint/2010/main" val="22073605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Agilent 4x3 Title and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228600" y="1508760"/>
            <a:ext cx="8686800" cy="4672584"/>
          </a:xfrm>
        </p:spPr>
        <p:txBody>
          <a:bodyPr/>
          <a:lstStyle>
            <a:lvl1pPr>
              <a:defRPr>
                <a:latin typeface="+mn-lt"/>
              </a:defRPr>
            </a:lvl1pPr>
            <a:lvl2pPr marL="182880" indent="-182880">
              <a:defRPr>
                <a:latin typeface="+mn-lt"/>
              </a:defRPr>
            </a:lvl2pPr>
            <a:lvl3pPr marL="384048" indent="-182880">
              <a:defRPr>
                <a:latin typeface="+mn-lt"/>
              </a:defRPr>
            </a:lvl3pPr>
            <a:lvl4pPr marL="548640" indent="-182880">
              <a:defRPr>
                <a:latin typeface="+mn-lt"/>
              </a:defRPr>
            </a:lvl4pPr>
            <a:lvl5pPr marL="731520" indent="-182880">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April 2016</a:t>
            </a:r>
          </a:p>
        </p:txBody>
      </p:sp>
      <p:sp>
        <p:nvSpPr>
          <p:cNvPr id="5" name="Footer Placeholder 4"/>
          <p:cNvSpPr>
            <a:spLocks noGrp="1"/>
          </p:cNvSpPr>
          <p:nvPr>
            <p:ph type="ftr" sz="quarter" idx="11"/>
          </p:nvPr>
        </p:nvSpPr>
        <p:spPr/>
        <p:txBody>
          <a:bodyPr/>
          <a:lstStyle/>
          <a:p>
            <a:r>
              <a:rPr lang="en-US"/>
              <a:t>Company Profile</a:t>
            </a:r>
          </a:p>
        </p:txBody>
      </p:sp>
      <p:sp>
        <p:nvSpPr>
          <p:cNvPr id="6" name="Slide Number Placeholder 5"/>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1078060782"/>
      </p:ext>
    </p:extLst>
  </p:cSld>
  <p:clrMapOvr>
    <a:masterClrMapping/>
  </p:clrMapOvr>
  <p:extLst mod="1">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Agilent 4x3 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p>
        </p:txBody>
      </p:sp>
      <p:sp>
        <p:nvSpPr>
          <p:cNvPr id="3" name="Date Placeholder 2"/>
          <p:cNvSpPr>
            <a:spLocks noGrp="1"/>
          </p:cNvSpPr>
          <p:nvPr>
            <p:ph type="dt" sz="half" idx="10"/>
          </p:nvPr>
        </p:nvSpPr>
        <p:spPr/>
        <p:txBody>
          <a:bodyPr/>
          <a:lstStyle/>
          <a:p>
            <a:r>
              <a:rPr lang="en-US"/>
              <a:t>April 2016</a:t>
            </a:r>
          </a:p>
        </p:txBody>
      </p:sp>
      <p:sp>
        <p:nvSpPr>
          <p:cNvPr id="4" name="Footer Placeholder 3"/>
          <p:cNvSpPr>
            <a:spLocks noGrp="1"/>
          </p:cNvSpPr>
          <p:nvPr>
            <p:ph type="ftr" sz="quarter" idx="11"/>
          </p:nvPr>
        </p:nvSpPr>
        <p:spPr/>
        <p:txBody>
          <a:bodyPr/>
          <a:lstStyle/>
          <a:p>
            <a:r>
              <a:rPr lang="en-US"/>
              <a:t>Company Profile</a:t>
            </a:r>
          </a:p>
        </p:txBody>
      </p:sp>
      <p:sp>
        <p:nvSpPr>
          <p:cNvPr id="5" name="Slide Number Placeholder 4"/>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40232282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Agilent 4x3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April 2016</a:t>
            </a:r>
          </a:p>
        </p:txBody>
      </p:sp>
      <p:sp>
        <p:nvSpPr>
          <p:cNvPr id="3" name="Footer Placeholder 2"/>
          <p:cNvSpPr>
            <a:spLocks noGrp="1"/>
          </p:cNvSpPr>
          <p:nvPr>
            <p:ph type="ftr" sz="quarter" idx="11"/>
          </p:nvPr>
        </p:nvSpPr>
        <p:spPr/>
        <p:txBody>
          <a:bodyPr/>
          <a:lstStyle/>
          <a:p>
            <a:r>
              <a:rPr lang="en-US"/>
              <a:t>Company Profile</a:t>
            </a:r>
          </a:p>
        </p:txBody>
      </p:sp>
      <p:sp>
        <p:nvSpPr>
          <p:cNvPr id="4" name="Slide Number Placeholder 3"/>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8042552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Agilent 4x3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0886" y="2914791"/>
            <a:ext cx="7770114" cy="1362075"/>
          </a:xfrm>
        </p:spPr>
        <p:txBody>
          <a:bodyPr anchor="t">
            <a:noAutofit/>
          </a:bodyPr>
          <a:lstStyle>
            <a:lvl1pPr>
              <a:defRPr sz="4000" b="1" cap="all" baseline="0">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230886" y="4414407"/>
            <a:ext cx="7770114" cy="1500187"/>
          </a:xfrm>
        </p:spPr>
        <p:txBody>
          <a:bodyPr>
            <a:normAutofit/>
          </a:bodyPr>
          <a:lstStyle>
            <a:lvl1pPr marL="0" indent="0">
              <a:buNone/>
              <a:defRPr sz="2000">
                <a:solidFill>
                  <a:schemeClr val="tx2"/>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April 2016</a:t>
            </a:r>
          </a:p>
        </p:txBody>
      </p:sp>
      <p:sp>
        <p:nvSpPr>
          <p:cNvPr id="5" name="Footer Placeholder 4"/>
          <p:cNvSpPr>
            <a:spLocks noGrp="1"/>
          </p:cNvSpPr>
          <p:nvPr>
            <p:ph type="ftr" sz="quarter" idx="11"/>
          </p:nvPr>
        </p:nvSpPr>
        <p:spPr/>
        <p:txBody>
          <a:bodyPr/>
          <a:lstStyle/>
          <a:p>
            <a:r>
              <a:rPr lang="en-US"/>
              <a:t>Company Profile</a:t>
            </a:r>
          </a:p>
        </p:txBody>
      </p:sp>
      <p:sp>
        <p:nvSpPr>
          <p:cNvPr id="6" name="Slide Number Placeholder 5"/>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12534830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Agilent 4x3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p>
        </p:txBody>
      </p:sp>
      <p:sp>
        <p:nvSpPr>
          <p:cNvPr id="3" name="Content Placeholder 2"/>
          <p:cNvSpPr>
            <a:spLocks noGrp="1"/>
          </p:cNvSpPr>
          <p:nvPr>
            <p:ph sz="half" idx="1"/>
          </p:nvPr>
        </p:nvSpPr>
        <p:spPr>
          <a:xfrm>
            <a:off x="228600" y="1508760"/>
            <a:ext cx="4206240" cy="4672584"/>
          </a:xfrm>
        </p:spPr>
        <p:txBody>
          <a:bodyPr/>
          <a:lstStyle>
            <a:lvl1pPr>
              <a:defRPr sz="2200">
                <a:latin typeface="+mn-lt"/>
              </a:defRPr>
            </a:lvl1pPr>
            <a:lvl2pPr>
              <a:defRPr sz="1800">
                <a:latin typeface="+mn-lt"/>
              </a:defRPr>
            </a:lvl2pPr>
            <a:lvl3pPr>
              <a:defRPr sz="1800">
                <a:latin typeface="+mn-lt"/>
              </a:defRPr>
            </a:lvl3pPr>
            <a:lvl4pPr>
              <a:defRPr sz="1600">
                <a:latin typeface="+mn-lt"/>
              </a:defRPr>
            </a:lvl4pPr>
            <a:lvl5pP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1446" y="1508760"/>
            <a:ext cx="4203954" cy="4672584"/>
          </a:xfrm>
        </p:spPr>
        <p:txBody>
          <a:bodyPr/>
          <a:lstStyle>
            <a:lvl1pPr>
              <a:defRPr sz="22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April 2016</a:t>
            </a:r>
          </a:p>
        </p:txBody>
      </p:sp>
      <p:sp>
        <p:nvSpPr>
          <p:cNvPr id="6" name="Footer Placeholder 5"/>
          <p:cNvSpPr>
            <a:spLocks noGrp="1"/>
          </p:cNvSpPr>
          <p:nvPr>
            <p:ph type="ftr" sz="quarter" idx="11"/>
          </p:nvPr>
        </p:nvSpPr>
        <p:spPr/>
        <p:txBody>
          <a:bodyPr/>
          <a:lstStyle/>
          <a:p>
            <a:r>
              <a:rPr lang="en-US"/>
              <a:t>Company Profile</a:t>
            </a:r>
          </a:p>
        </p:txBody>
      </p:sp>
      <p:sp>
        <p:nvSpPr>
          <p:cNvPr id="7" name="Slide Number Placeholder 6"/>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14628693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Agilent 4x3 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p>
        </p:txBody>
      </p:sp>
      <p:sp>
        <p:nvSpPr>
          <p:cNvPr id="3" name="Text Placeholder 2"/>
          <p:cNvSpPr>
            <a:spLocks noGrp="1"/>
          </p:cNvSpPr>
          <p:nvPr>
            <p:ph type="body" idx="1"/>
          </p:nvPr>
        </p:nvSpPr>
        <p:spPr>
          <a:xfrm>
            <a:off x="228600" y="1508760"/>
            <a:ext cx="4206240" cy="576072"/>
          </a:xfrm>
        </p:spPr>
        <p:txBody>
          <a:bodyPr anchor="ctr">
            <a:normAutofit/>
          </a:bodyPr>
          <a:lstStyle>
            <a:lvl1pPr marL="0" indent="0">
              <a:buNone/>
              <a:defRPr sz="2200" b="1">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228600" y="2084832"/>
            <a:ext cx="4206240" cy="4087368"/>
          </a:xfrm>
        </p:spPr>
        <p:txBody>
          <a:bodyPr/>
          <a:lstStyle>
            <a:lvl1pPr>
              <a:defRPr sz="1800">
                <a:latin typeface="+mn-lt"/>
              </a:defRPr>
            </a:lvl1pPr>
            <a:lvl2pPr>
              <a:defRPr sz="1800">
                <a:latin typeface="+mn-lt"/>
              </a:defRPr>
            </a:lvl2pPr>
            <a:lvl3pPr>
              <a:defRPr sz="1800">
                <a:latin typeface="+mn-lt"/>
              </a:defRPr>
            </a:lvl3pPr>
            <a:lvl4pPr>
              <a:defRPr sz="1600">
                <a:latin typeface="+mn-lt"/>
              </a:defRPr>
            </a:lvl4pPr>
            <a:lvl5pP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11038" y="1508760"/>
            <a:ext cx="4206240" cy="576072"/>
          </a:xfrm>
        </p:spPr>
        <p:txBody>
          <a:bodyPr anchor="ctr">
            <a:normAutofit/>
          </a:bodyPr>
          <a:lstStyle>
            <a:lvl1pPr marL="0" indent="0">
              <a:buNone/>
              <a:defRPr sz="2200" b="1">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711038" y="2084833"/>
            <a:ext cx="4206240" cy="4087367"/>
          </a:xfrm>
        </p:spPr>
        <p:txBody>
          <a:bodyPr/>
          <a:lstStyle>
            <a:lvl1pPr>
              <a:defRPr sz="1800">
                <a:latin typeface="+mn-lt"/>
              </a:defRPr>
            </a:lvl1pPr>
            <a:lvl2pPr>
              <a:defRPr sz="1800">
                <a:latin typeface="+mn-lt"/>
              </a:defRPr>
            </a:lvl2pPr>
            <a:lvl3pPr>
              <a:defRPr sz="1800">
                <a:latin typeface="+mn-lt"/>
              </a:defRPr>
            </a:lvl3pPr>
            <a:lvl4pPr>
              <a:defRPr sz="1600">
                <a:latin typeface="+mn-lt"/>
              </a:defRPr>
            </a:lvl4pPr>
            <a:lvl5pP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April 2016</a:t>
            </a:r>
          </a:p>
        </p:txBody>
      </p:sp>
      <p:sp>
        <p:nvSpPr>
          <p:cNvPr id="8" name="Footer Placeholder 7"/>
          <p:cNvSpPr>
            <a:spLocks noGrp="1"/>
          </p:cNvSpPr>
          <p:nvPr>
            <p:ph type="ftr" sz="quarter" idx="11"/>
          </p:nvPr>
        </p:nvSpPr>
        <p:spPr/>
        <p:txBody>
          <a:bodyPr/>
          <a:lstStyle/>
          <a:p>
            <a:r>
              <a:rPr lang="en-US"/>
              <a:t>Company Profile</a:t>
            </a:r>
          </a:p>
        </p:txBody>
      </p:sp>
      <p:sp>
        <p:nvSpPr>
          <p:cNvPr id="9" name="Slide Number Placeholder 8"/>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2689370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Agilent 4x3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p>
        </p:txBody>
      </p:sp>
      <p:sp>
        <p:nvSpPr>
          <p:cNvPr id="3" name="Content Placeholder 2"/>
          <p:cNvSpPr>
            <a:spLocks noGrp="1"/>
          </p:cNvSpPr>
          <p:nvPr>
            <p:ph sz="half" idx="1"/>
          </p:nvPr>
        </p:nvSpPr>
        <p:spPr>
          <a:xfrm>
            <a:off x="228600" y="1508760"/>
            <a:ext cx="4206240" cy="4672584"/>
          </a:xfrm>
        </p:spPr>
        <p:txBody>
          <a:bodyPr/>
          <a:lstStyle>
            <a:lvl1pPr>
              <a:defRPr sz="2200">
                <a:latin typeface="+mn-lt"/>
              </a:defRPr>
            </a:lvl1pPr>
            <a:lvl2pPr>
              <a:defRPr sz="1800">
                <a:latin typeface="+mn-lt"/>
              </a:defRPr>
            </a:lvl2pPr>
            <a:lvl3pPr>
              <a:defRPr sz="18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1446" y="1508760"/>
            <a:ext cx="4203954" cy="4672584"/>
          </a:xfrm>
        </p:spPr>
        <p:txBody>
          <a:bodyPr/>
          <a:lstStyle>
            <a:lvl1pPr>
              <a:defRPr sz="22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April 2016</a:t>
            </a:r>
          </a:p>
        </p:txBody>
      </p:sp>
      <p:sp>
        <p:nvSpPr>
          <p:cNvPr id="6" name="Footer Placeholder 5"/>
          <p:cNvSpPr>
            <a:spLocks noGrp="1"/>
          </p:cNvSpPr>
          <p:nvPr>
            <p:ph type="ftr" sz="quarter" idx="11"/>
          </p:nvPr>
        </p:nvSpPr>
        <p:spPr/>
        <p:txBody>
          <a:bodyPr/>
          <a:lstStyle/>
          <a:p>
            <a:r>
              <a:rPr lang="en-US"/>
              <a:t>Company Profile</a:t>
            </a:r>
          </a:p>
        </p:txBody>
      </p:sp>
      <p:sp>
        <p:nvSpPr>
          <p:cNvPr id="7" name="Slide Number Placeholder 6"/>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19560788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Agilent 4x3 Content with Left  Caption">
    <p:spTree>
      <p:nvGrpSpPr>
        <p:cNvPr id="1" name=""/>
        <p:cNvGrpSpPr/>
        <p:nvPr/>
      </p:nvGrpSpPr>
      <p:grpSpPr>
        <a:xfrm>
          <a:off x="0" y="0"/>
          <a:ext cx="0" cy="0"/>
          <a:chOff x="0" y="0"/>
          <a:chExt cx="0" cy="0"/>
        </a:xfrm>
      </p:grpSpPr>
      <p:sp>
        <p:nvSpPr>
          <p:cNvPr id="2" name="Title 1"/>
          <p:cNvSpPr>
            <a:spLocks noGrp="1"/>
          </p:cNvSpPr>
          <p:nvPr>
            <p:ph type="title"/>
          </p:nvPr>
        </p:nvSpPr>
        <p:spPr>
          <a:xfrm>
            <a:off x="459486" y="304801"/>
            <a:ext cx="3010662" cy="1130808"/>
          </a:xfrm>
        </p:spPr>
        <p:txBody>
          <a:bodyPr anchor="b">
            <a:normAutofit/>
          </a:bodyPr>
          <a:lstStyle>
            <a:lvl1pPr>
              <a:defRPr sz="2000" b="1">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3573018" y="304800"/>
            <a:ext cx="5109210" cy="5821680"/>
          </a:xfrm>
        </p:spPr>
        <p:txBody>
          <a:bodyPr/>
          <a:lstStyle>
            <a:lvl1pPr>
              <a:defRPr sz="2400">
                <a:latin typeface="+mn-lt"/>
              </a:defRPr>
            </a:lvl1pPr>
            <a:lvl2pPr>
              <a:defRPr sz="2000">
                <a:latin typeface="+mn-lt"/>
              </a:defRPr>
            </a:lvl2pPr>
            <a:lvl3pPr>
              <a:defRPr sz="2000">
                <a:latin typeface="+mn-lt"/>
              </a:defRPr>
            </a:lvl3pPr>
            <a:lvl4pPr>
              <a:defRPr sz="1800">
                <a:latin typeface="+mn-lt"/>
              </a:defRPr>
            </a:lvl4pPr>
            <a:lvl5pPr>
              <a:defRPr sz="1800">
                <a:latin typeface="+mn-lt"/>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9486" y="1600200"/>
            <a:ext cx="3010662" cy="4526280"/>
          </a:xfrm>
        </p:spPr>
        <p:txBody>
          <a:bodyPr>
            <a:normAutofit/>
          </a:bodyPr>
          <a:lstStyle>
            <a:lvl1pPr marL="0" indent="0">
              <a:buNone/>
              <a:defRPr sz="1400">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r>
              <a:rPr lang="en-US"/>
              <a:t>April 2016</a:t>
            </a:r>
          </a:p>
        </p:txBody>
      </p:sp>
      <p:sp>
        <p:nvSpPr>
          <p:cNvPr id="6" name="Footer Placeholder 5"/>
          <p:cNvSpPr>
            <a:spLocks noGrp="1"/>
          </p:cNvSpPr>
          <p:nvPr>
            <p:ph type="ftr" sz="quarter" idx="11"/>
          </p:nvPr>
        </p:nvSpPr>
        <p:spPr/>
        <p:txBody>
          <a:bodyPr/>
          <a:lstStyle/>
          <a:p>
            <a:r>
              <a:rPr lang="en-US"/>
              <a:t>Company Profile</a:t>
            </a:r>
          </a:p>
        </p:txBody>
      </p:sp>
      <p:sp>
        <p:nvSpPr>
          <p:cNvPr id="7" name="Slide Number Placeholder 6"/>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3002194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Agilent 4x3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30882" y="4800600"/>
            <a:ext cx="5486400" cy="457200"/>
          </a:xfrm>
        </p:spPr>
        <p:txBody>
          <a:bodyPr anchor="ctr">
            <a:noAutofit/>
          </a:bodyPr>
          <a:lstStyle>
            <a:lvl1pPr>
              <a:defRPr sz="1800" b="1">
                <a:latin typeface="+mn-lt"/>
              </a:defRPr>
            </a:lvl1pPr>
          </a:lstStyle>
          <a:p>
            <a:r>
              <a:rPr lang="en-US"/>
              <a:t>Click to edit Master title style</a:t>
            </a:r>
          </a:p>
        </p:txBody>
      </p:sp>
      <p:sp>
        <p:nvSpPr>
          <p:cNvPr id="3" name="Picture Placeholder 2"/>
          <p:cNvSpPr>
            <a:spLocks noGrp="1"/>
          </p:cNvSpPr>
          <p:nvPr>
            <p:ph type="pic" idx="1"/>
          </p:nvPr>
        </p:nvSpPr>
        <p:spPr>
          <a:xfrm>
            <a:off x="1830882" y="612648"/>
            <a:ext cx="5486400" cy="4114800"/>
          </a:xfrm>
        </p:spPr>
        <p:txBody>
          <a:bodyPr/>
          <a:lstStyle>
            <a:lvl1pPr marL="0" indent="0">
              <a:buNone/>
              <a:defRPr sz="2400">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830882" y="5257800"/>
            <a:ext cx="5486400" cy="804672"/>
          </a:xfrm>
        </p:spPr>
        <p:txBody>
          <a:bodyPr>
            <a:normAutofit/>
          </a:bodyPr>
          <a:lstStyle>
            <a:lvl1pPr marL="0" indent="0">
              <a:buNone/>
              <a:defRPr sz="1400">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r>
              <a:rPr lang="en-US"/>
              <a:t>April 2016</a:t>
            </a:r>
          </a:p>
        </p:txBody>
      </p:sp>
      <p:sp>
        <p:nvSpPr>
          <p:cNvPr id="6" name="Footer Placeholder 5"/>
          <p:cNvSpPr>
            <a:spLocks noGrp="1"/>
          </p:cNvSpPr>
          <p:nvPr>
            <p:ph type="ftr" sz="quarter" idx="11"/>
          </p:nvPr>
        </p:nvSpPr>
        <p:spPr/>
        <p:txBody>
          <a:bodyPr/>
          <a:lstStyle/>
          <a:p>
            <a:r>
              <a:rPr lang="en-US"/>
              <a:t>Company Profile</a:t>
            </a:r>
          </a:p>
        </p:txBody>
      </p:sp>
      <p:sp>
        <p:nvSpPr>
          <p:cNvPr id="7" name="Slide Number Placeholder 6"/>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34015920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Agilent 4x3 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28600" y="1508760"/>
            <a:ext cx="8686800" cy="467258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April 2016</a:t>
            </a:r>
          </a:p>
        </p:txBody>
      </p:sp>
      <p:sp>
        <p:nvSpPr>
          <p:cNvPr id="5" name="Footer Placeholder 4"/>
          <p:cNvSpPr>
            <a:spLocks noGrp="1"/>
          </p:cNvSpPr>
          <p:nvPr>
            <p:ph type="ftr" sz="quarter" idx="11"/>
          </p:nvPr>
        </p:nvSpPr>
        <p:spPr/>
        <p:txBody>
          <a:bodyPr/>
          <a:lstStyle/>
          <a:p>
            <a:r>
              <a:rPr lang="en-US"/>
              <a:t>Company Profile</a:t>
            </a:r>
            <a:endParaRPr lang="en-US" dirty="0"/>
          </a:p>
        </p:txBody>
      </p:sp>
      <p:sp>
        <p:nvSpPr>
          <p:cNvPr id="6" name="Slide Number Placeholder 5"/>
          <p:cNvSpPr>
            <a:spLocks noGrp="1"/>
          </p:cNvSpPr>
          <p:nvPr>
            <p:ph type="sldNum" sz="quarter" idx="12"/>
          </p:nvPr>
        </p:nvSpPr>
        <p:spPr/>
        <p:txBody>
          <a:bodyPr/>
          <a:lstStyle/>
          <a:p>
            <a:fld id="{3969F854-F447-4CCF-9255-9A1E8DF091B8}" type="slidenum">
              <a:rPr lang="en-US" smtClean="0"/>
              <a:t>‹#›</a:t>
            </a:fld>
            <a:endParaRPr lang="en-US"/>
          </a:p>
        </p:txBody>
      </p:sp>
    </p:spTree>
    <p:extLst>
      <p:ext uri="{BB962C8B-B14F-4D97-AF65-F5344CB8AC3E}">
        <p14:creationId xmlns:p14="http://schemas.microsoft.com/office/powerpoint/2010/main" val="7722299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Agilent 4x3 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800"/>
            <a:ext cx="1971675" cy="58721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8600" y="304800"/>
            <a:ext cx="6200775" cy="58721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April 2016</a:t>
            </a:r>
          </a:p>
        </p:txBody>
      </p:sp>
      <p:sp>
        <p:nvSpPr>
          <p:cNvPr id="5" name="Footer Placeholder 4"/>
          <p:cNvSpPr>
            <a:spLocks noGrp="1"/>
          </p:cNvSpPr>
          <p:nvPr>
            <p:ph type="ftr" sz="quarter" idx="11"/>
          </p:nvPr>
        </p:nvSpPr>
        <p:spPr/>
        <p:txBody>
          <a:bodyPr/>
          <a:lstStyle/>
          <a:p>
            <a:r>
              <a:rPr lang="en-US"/>
              <a:t>Company Profile</a:t>
            </a:r>
            <a:endParaRPr lang="en-US" dirty="0"/>
          </a:p>
        </p:txBody>
      </p:sp>
      <p:sp>
        <p:nvSpPr>
          <p:cNvPr id="6" name="Slide Number Placeholder 5"/>
          <p:cNvSpPr>
            <a:spLocks noGrp="1"/>
          </p:cNvSpPr>
          <p:nvPr>
            <p:ph type="sldNum" sz="quarter" idx="12"/>
          </p:nvPr>
        </p:nvSpPr>
        <p:spPr/>
        <p:txBody>
          <a:bodyPr/>
          <a:lstStyle/>
          <a:p>
            <a:fld id="{3969F854-F447-4CCF-9255-9A1E8DF091B8}" type="slidenum">
              <a:rPr lang="en-US" smtClean="0"/>
              <a:t>‹#›</a:t>
            </a:fld>
            <a:endParaRPr lang="en-US"/>
          </a:p>
        </p:txBody>
      </p:sp>
    </p:spTree>
    <p:extLst>
      <p:ext uri="{BB962C8B-B14F-4D97-AF65-F5344CB8AC3E}">
        <p14:creationId xmlns:p14="http://schemas.microsoft.com/office/powerpoint/2010/main" val="7690538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Agilent 4x3 Gray Title Slide">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0346"/>
            <a:ext cx="7998434" cy="4337307"/>
          </a:xfrm>
          <a:prstGeom prst="rect">
            <a:avLst/>
          </a:prstGeom>
        </p:spPr>
      </p:pic>
      <p:sp>
        <p:nvSpPr>
          <p:cNvPr id="2" name="Title 1"/>
          <p:cNvSpPr>
            <a:spLocks noGrp="1"/>
          </p:cNvSpPr>
          <p:nvPr>
            <p:ph type="ctrTitle"/>
          </p:nvPr>
        </p:nvSpPr>
        <p:spPr bwMode="white">
          <a:xfrm>
            <a:off x="4569434" y="1371600"/>
            <a:ext cx="3090672" cy="1938528"/>
          </a:xfrm>
        </p:spPr>
        <p:txBody>
          <a:bodyPr lIns="0" tIns="0" rIns="0" bIns="0" anchor="ctr">
            <a:normAutofit/>
          </a:bodyPr>
          <a:lstStyle>
            <a:lvl1pPr algn="l">
              <a:defRPr sz="32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bwMode="white">
          <a:xfrm>
            <a:off x="4572000" y="3538728"/>
            <a:ext cx="3090672" cy="1947672"/>
          </a:xfrm>
        </p:spPr>
        <p:txBody>
          <a:bodyPr lIns="0" tIns="0" rIns="0" bIns="0" anchor="ctr">
            <a:normAutofit/>
          </a:bodyPr>
          <a:lstStyle>
            <a:lvl1pPr marL="0" indent="0" algn="l">
              <a:buNone/>
              <a:defRPr sz="20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bwMode="black"/>
        <p:txBody>
          <a:bodyPr/>
          <a:lstStyle>
            <a:lvl1pPr>
              <a:defRPr>
                <a:solidFill>
                  <a:schemeClr val="tx1">
                    <a:lumMod val="50000"/>
                    <a:lumOff val="50000"/>
                  </a:schemeClr>
                </a:solidFill>
              </a:defRPr>
            </a:lvl1pPr>
          </a:lstStyle>
          <a:p>
            <a:r>
              <a:rPr lang="en-US"/>
              <a:t>April 2016</a:t>
            </a:r>
          </a:p>
        </p:txBody>
      </p:sp>
      <p:sp>
        <p:nvSpPr>
          <p:cNvPr id="5" name="Footer Placeholder 4"/>
          <p:cNvSpPr>
            <a:spLocks noGrp="1"/>
          </p:cNvSpPr>
          <p:nvPr>
            <p:ph type="ftr" sz="quarter" idx="11"/>
          </p:nvPr>
        </p:nvSpPr>
        <p:spPr bwMode="black"/>
        <p:txBody>
          <a:bodyPr/>
          <a:lstStyle>
            <a:lvl1pPr>
              <a:defRPr>
                <a:solidFill>
                  <a:schemeClr val="tx1">
                    <a:lumMod val="50000"/>
                    <a:lumOff val="50000"/>
                  </a:schemeClr>
                </a:solidFill>
              </a:defRPr>
            </a:lvl1pPr>
          </a:lstStyle>
          <a:p>
            <a:r>
              <a:rPr lang="en-US"/>
              <a:t>Company Profile</a:t>
            </a:r>
          </a:p>
        </p:txBody>
      </p:sp>
      <p:sp>
        <p:nvSpPr>
          <p:cNvPr id="6" name="Slide Number Placeholder 5"/>
          <p:cNvSpPr>
            <a:spLocks noGrp="1"/>
          </p:cNvSpPr>
          <p:nvPr>
            <p:ph type="sldNum" sz="quarter" idx="12"/>
          </p:nvPr>
        </p:nvSpPr>
        <p:spPr bwMode="black"/>
        <p:txBody>
          <a:bodyPr/>
          <a:lstStyle>
            <a:lvl1pPr>
              <a:defRPr>
                <a:solidFill>
                  <a:schemeClr val="tx1">
                    <a:lumMod val="50000"/>
                    <a:lumOff val="50000"/>
                  </a:schemeClr>
                </a:solidFill>
              </a:defRPr>
            </a:lvl1pPr>
          </a:lstStyle>
          <a:p>
            <a:fld id="{CBD803B2-A378-42BD-B5EC-F7748F169FE0}" type="slidenum">
              <a:rPr lang="en-US" smtClean="0"/>
              <a:pPr/>
              <a:t>‹#›</a:t>
            </a:fld>
            <a:endParaRPr lang="en-US"/>
          </a:p>
        </p:txBody>
      </p:sp>
    </p:spTree>
    <p:extLst>
      <p:ext uri="{BB962C8B-B14F-4D97-AF65-F5344CB8AC3E}">
        <p14:creationId xmlns:p14="http://schemas.microsoft.com/office/powerpoint/2010/main" val="11467359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Agilent 4x3 Gray Title Slide w/ Speaker Photo">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0346"/>
            <a:ext cx="7998434" cy="4337307"/>
          </a:xfrm>
          <a:prstGeom prst="rect">
            <a:avLst/>
          </a:prstGeom>
        </p:spPr>
      </p:pic>
      <p:sp>
        <p:nvSpPr>
          <p:cNvPr id="3" name="Subtitle 2"/>
          <p:cNvSpPr>
            <a:spLocks noGrp="1"/>
          </p:cNvSpPr>
          <p:nvPr>
            <p:ph type="subTitle" idx="1"/>
          </p:nvPr>
        </p:nvSpPr>
        <p:spPr bwMode="white">
          <a:xfrm>
            <a:off x="5868062" y="3538728"/>
            <a:ext cx="1792224" cy="1947672"/>
          </a:xfrm>
        </p:spPr>
        <p:txBody>
          <a:bodyPr lIns="0" tIns="0" rIns="0" bIns="0" anchor="ctr">
            <a:normAutofit/>
          </a:bodyPr>
          <a:lstStyle>
            <a:lvl1pPr marL="0" indent="0" algn="l">
              <a:buNone/>
              <a:defRPr sz="20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bwMode="black"/>
        <p:txBody>
          <a:bodyPr/>
          <a:lstStyle>
            <a:lvl1pPr>
              <a:defRPr>
                <a:solidFill>
                  <a:schemeClr val="tx1">
                    <a:lumMod val="50000"/>
                    <a:lumOff val="50000"/>
                  </a:schemeClr>
                </a:solidFill>
              </a:defRPr>
            </a:lvl1pPr>
          </a:lstStyle>
          <a:p>
            <a:r>
              <a:rPr lang="en-US"/>
              <a:t>April 2016</a:t>
            </a:r>
          </a:p>
        </p:txBody>
      </p:sp>
      <p:sp>
        <p:nvSpPr>
          <p:cNvPr id="5" name="Footer Placeholder 4"/>
          <p:cNvSpPr>
            <a:spLocks noGrp="1"/>
          </p:cNvSpPr>
          <p:nvPr>
            <p:ph type="ftr" sz="quarter" idx="11"/>
          </p:nvPr>
        </p:nvSpPr>
        <p:spPr bwMode="black"/>
        <p:txBody>
          <a:bodyPr/>
          <a:lstStyle>
            <a:lvl1pPr>
              <a:defRPr>
                <a:solidFill>
                  <a:schemeClr val="tx1">
                    <a:lumMod val="50000"/>
                    <a:lumOff val="50000"/>
                  </a:schemeClr>
                </a:solidFill>
              </a:defRPr>
            </a:lvl1pPr>
          </a:lstStyle>
          <a:p>
            <a:r>
              <a:rPr lang="en-US"/>
              <a:t>Company Profile</a:t>
            </a:r>
          </a:p>
        </p:txBody>
      </p:sp>
      <p:sp>
        <p:nvSpPr>
          <p:cNvPr id="6" name="Slide Number Placeholder 5"/>
          <p:cNvSpPr>
            <a:spLocks noGrp="1"/>
          </p:cNvSpPr>
          <p:nvPr>
            <p:ph type="sldNum" sz="quarter" idx="12"/>
          </p:nvPr>
        </p:nvSpPr>
        <p:spPr bwMode="black"/>
        <p:txBody>
          <a:bodyPr/>
          <a:lstStyle>
            <a:lvl1pPr>
              <a:defRPr>
                <a:solidFill>
                  <a:schemeClr val="tx1">
                    <a:lumMod val="50000"/>
                    <a:lumOff val="50000"/>
                  </a:schemeClr>
                </a:solidFill>
              </a:defRPr>
            </a:lvl1pPr>
          </a:lstStyle>
          <a:p>
            <a:fld id="{CBD803B2-A378-42BD-B5EC-F7748F169FE0}" type="slidenum">
              <a:rPr lang="en-US" smtClean="0"/>
              <a:pPr/>
              <a:t>‹#›</a:t>
            </a:fld>
            <a:endParaRPr lang="en-US"/>
          </a:p>
        </p:txBody>
      </p:sp>
      <p:sp>
        <p:nvSpPr>
          <p:cNvPr id="8" name="Picture Placeholder 8"/>
          <p:cNvSpPr>
            <a:spLocks noGrp="1"/>
          </p:cNvSpPr>
          <p:nvPr>
            <p:ph type="pic" sz="quarter" idx="13"/>
          </p:nvPr>
        </p:nvSpPr>
        <p:spPr>
          <a:xfrm>
            <a:off x="4573781" y="3725397"/>
            <a:ext cx="1088162" cy="1578560"/>
          </a:xfrm>
          <a:ln>
            <a:solidFill>
              <a:schemeClr val="tx1"/>
            </a:solidFill>
          </a:ln>
        </p:spPr>
        <p:txBody>
          <a:bodyPr>
            <a:normAutofit/>
          </a:bodyPr>
          <a:lstStyle>
            <a:lvl1pPr marL="0" indent="0">
              <a:buNone/>
              <a:defRPr sz="825">
                <a:solidFill>
                  <a:schemeClr val="tx1"/>
                </a:solidFill>
              </a:defRPr>
            </a:lvl1pPr>
          </a:lstStyle>
          <a:p>
            <a:r>
              <a:rPr lang="en-US"/>
              <a:t>Click icon to add picture</a:t>
            </a:r>
          </a:p>
        </p:txBody>
      </p:sp>
      <p:sp>
        <p:nvSpPr>
          <p:cNvPr id="9" name="Title 1"/>
          <p:cNvSpPr>
            <a:spLocks noGrp="1"/>
          </p:cNvSpPr>
          <p:nvPr>
            <p:ph type="ctrTitle"/>
          </p:nvPr>
        </p:nvSpPr>
        <p:spPr bwMode="white">
          <a:xfrm>
            <a:off x="4569434" y="1371600"/>
            <a:ext cx="3090672" cy="1938528"/>
          </a:xfrm>
        </p:spPr>
        <p:txBody>
          <a:bodyPr lIns="0" tIns="0" rIns="0" bIns="0" anchor="ctr">
            <a:normAutofit/>
          </a:bodyPr>
          <a:lstStyle>
            <a:lvl1pPr algn="l">
              <a:defRPr sz="32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2469659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Agilent 4x3 Gray Title and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228600" y="1508760"/>
            <a:ext cx="8686800" cy="4672584"/>
          </a:xfrm>
        </p:spPr>
        <p:txBody>
          <a:bodyPr/>
          <a:lstStyle>
            <a:lvl1pPr>
              <a:defRPr>
                <a:latin typeface="+mn-lt"/>
              </a:defRPr>
            </a:lvl1pPr>
            <a:lvl2pPr marL="182880" indent="-182880">
              <a:defRPr>
                <a:latin typeface="+mn-lt"/>
              </a:defRPr>
            </a:lvl2pPr>
            <a:lvl3pPr marL="384048" indent="-182880">
              <a:defRPr>
                <a:latin typeface="+mn-lt"/>
              </a:defRPr>
            </a:lvl3pPr>
            <a:lvl4pPr marL="548640" indent="-182880">
              <a:defRPr>
                <a:latin typeface="+mn-lt"/>
              </a:defRPr>
            </a:lvl4pPr>
            <a:lvl5pPr marL="731520" indent="-182880">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April 2016</a:t>
            </a:r>
          </a:p>
        </p:txBody>
      </p:sp>
      <p:sp>
        <p:nvSpPr>
          <p:cNvPr id="5" name="Footer Placeholder 4"/>
          <p:cNvSpPr>
            <a:spLocks noGrp="1"/>
          </p:cNvSpPr>
          <p:nvPr>
            <p:ph type="ftr" sz="quarter" idx="11"/>
          </p:nvPr>
        </p:nvSpPr>
        <p:spPr/>
        <p:txBody>
          <a:bodyPr/>
          <a:lstStyle/>
          <a:p>
            <a:r>
              <a:rPr lang="en-US"/>
              <a:t>Company Profile</a:t>
            </a:r>
          </a:p>
        </p:txBody>
      </p:sp>
      <p:sp>
        <p:nvSpPr>
          <p:cNvPr id="6" name="Slide Number Placeholder 5"/>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2932581952"/>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Agilent 4x3 Gray 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p>
        </p:txBody>
      </p:sp>
      <p:sp>
        <p:nvSpPr>
          <p:cNvPr id="3" name="Date Placeholder 2"/>
          <p:cNvSpPr>
            <a:spLocks noGrp="1"/>
          </p:cNvSpPr>
          <p:nvPr>
            <p:ph type="dt" sz="half" idx="10"/>
          </p:nvPr>
        </p:nvSpPr>
        <p:spPr/>
        <p:txBody>
          <a:bodyPr/>
          <a:lstStyle/>
          <a:p>
            <a:r>
              <a:rPr lang="en-US"/>
              <a:t>April 2016</a:t>
            </a:r>
          </a:p>
        </p:txBody>
      </p:sp>
      <p:sp>
        <p:nvSpPr>
          <p:cNvPr id="4" name="Footer Placeholder 3"/>
          <p:cNvSpPr>
            <a:spLocks noGrp="1"/>
          </p:cNvSpPr>
          <p:nvPr>
            <p:ph type="ftr" sz="quarter" idx="11"/>
          </p:nvPr>
        </p:nvSpPr>
        <p:spPr/>
        <p:txBody>
          <a:bodyPr/>
          <a:lstStyle/>
          <a:p>
            <a:r>
              <a:rPr lang="en-US"/>
              <a:t>Company Profile</a:t>
            </a:r>
          </a:p>
        </p:txBody>
      </p:sp>
      <p:sp>
        <p:nvSpPr>
          <p:cNvPr id="5" name="Slide Number Placeholder 4"/>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2215992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Agilent 4x3 Gray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April 2016</a:t>
            </a:r>
          </a:p>
        </p:txBody>
      </p:sp>
      <p:sp>
        <p:nvSpPr>
          <p:cNvPr id="3" name="Footer Placeholder 2"/>
          <p:cNvSpPr>
            <a:spLocks noGrp="1"/>
          </p:cNvSpPr>
          <p:nvPr>
            <p:ph type="ftr" sz="quarter" idx="11"/>
          </p:nvPr>
        </p:nvSpPr>
        <p:spPr/>
        <p:txBody>
          <a:bodyPr/>
          <a:lstStyle/>
          <a:p>
            <a:r>
              <a:rPr lang="en-US"/>
              <a:t>Company Profile</a:t>
            </a:r>
          </a:p>
        </p:txBody>
      </p:sp>
      <p:sp>
        <p:nvSpPr>
          <p:cNvPr id="4" name="Slide Number Placeholder 3"/>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40360181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Agilent 4x3 Gray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0886" y="2914791"/>
            <a:ext cx="7770114" cy="1362075"/>
          </a:xfrm>
        </p:spPr>
        <p:txBody>
          <a:bodyPr anchor="t">
            <a:noAutofit/>
          </a:bodyPr>
          <a:lstStyle>
            <a:lvl1pPr>
              <a:defRPr sz="4000" b="1" cap="all" baseline="0">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230886" y="4414407"/>
            <a:ext cx="7770114" cy="1500187"/>
          </a:xfrm>
        </p:spPr>
        <p:txBody>
          <a:bodyPr>
            <a:normAutofit/>
          </a:bodyPr>
          <a:lstStyle>
            <a:lvl1pPr marL="0" indent="0">
              <a:buNone/>
              <a:defRPr sz="2000">
                <a:solidFill>
                  <a:schemeClr val="tx1"/>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April 2016</a:t>
            </a:r>
          </a:p>
        </p:txBody>
      </p:sp>
      <p:sp>
        <p:nvSpPr>
          <p:cNvPr id="5" name="Footer Placeholder 4"/>
          <p:cNvSpPr>
            <a:spLocks noGrp="1"/>
          </p:cNvSpPr>
          <p:nvPr>
            <p:ph type="ftr" sz="quarter" idx="11"/>
          </p:nvPr>
        </p:nvSpPr>
        <p:spPr/>
        <p:txBody>
          <a:bodyPr/>
          <a:lstStyle/>
          <a:p>
            <a:r>
              <a:rPr lang="en-US"/>
              <a:t>Company Profile</a:t>
            </a:r>
          </a:p>
        </p:txBody>
      </p:sp>
      <p:sp>
        <p:nvSpPr>
          <p:cNvPr id="6" name="Slide Number Placeholder 5"/>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3235768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Agilent 4x3 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p>
        </p:txBody>
      </p:sp>
      <p:sp>
        <p:nvSpPr>
          <p:cNvPr id="3" name="Text Placeholder 2"/>
          <p:cNvSpPr>
            <a:spLocks noGrp="1"/>
          </p:cNvSpPr>
          <p:nvPr>
            <p:ph type="body" idx="1"/>
          </p:nvPr>
        </p:nvSpPr>
        <p:spPr>
          <a:xfrm>
            <a:off x="228600" y="1508760"/>
            <a:ext cx="4206240" cy="576072"/>
          </a:xfrm>
        </p:spPr>
        <p:txBody>
          <a:bodyPr anchor="ctr">
            <a:normAutofit/>
          </a:bodyPr>
          <a:lstStyle>
            <a:lvl1pPr marL="0" indent="0">
              <a:buNone/>
              <a:defRPr sz="2200" b="1">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28600" y="2084832"/>
            <a:ext cx="4206240" cy="4087368"/>
          </a:xfrm>
        </p:spPr>
        <p:txBody>
          <a:bodyPr/>
          <a:lstStyle>
            <a:lvl1pPr>
              <a:defRPr sz="1800">
                <a:latin typeface="+mn-lt"/>
              </a:defRPr>
            </a:lvl1pPr>
            <a:lvl2pPr>
              <a:defRPr sz="1800">
                <a:latin typeface="+mn-lt"/>
              </a:defRPr>
            </a:lvl2pPr>
            <a:lvl3pPr>
              <a:defRPr sz="18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11038" y="1508760"/>
            <a:ext cx="4206240" cy="576072"/>
          </a:xfrm>
        </p:spPr>
        <p:txBody>
          <a:bodyPr anchor="ctr">
            <a:normAutofit/>
          </a:bodyPr>
          <a:lstStyle>
            <a:lvl1pPr marL="0" indent="0">
              <a:buNone/>
              <a:defRPr sz="2200" b="1">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11038" y="2084833"/>
            <a:ext cx="4206240" cy="4087367"/>
          </a:xfrm>
        </p:spPr>
        <p:txBody>
          <a:bodyPr/>
          <a:lstStyle>
            <a:lvl1pPr>
              <a:defRPr sz="1800">
                <a:latin typeface="+mn-lt"/>
              </a:defRPr>
            </a:lvl1pPr>
            <a:lvl2pPr>
              <a:defRPr sz="1800">
                <a:latin typeface="+mn-lt"/>
              </a:defRPr>
            </a:lvl2pPr>
            <a:lvl3pPr>
              <a:defRPr sz="18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April 2016</a:t>
            </a:r>
          </a:p>
        </p:txBody>
      </p:sp>
      <p:sp>
        <p:nvSpPr>
          <p:cNvPr id="8" name="Footer Placeholder 7"/>
          <p:cNvSpPr>
            <a:spLocks noGrp="1"/>
          </p:cNvSpPr>
          <p:nvPr>
            <p:ph type="ftr" sz="quarter" idx="11"/>
          </p:nvPr>
        </p:nvSpPr>
        <p:spPr/>
        <p:txBody>
          <a:bodyPr/>
          <a:lstStyle/>
          <a:p>
            <a:r>
              <a:rPr lang="en-US"/>
              <a:t>Company Profile</a:t>
            </a:r>
          </a:p>
        </p:txBody>
      </p:sp>
      <p:sp>
        <p:nvSpPr>
          <p:cNvPr id="9" name="Slide Number Placeholder 8"/>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981173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Agilent 4x3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p>
        </p:txBody>
      </p:sp>
      <p:sp>
        <p:nvSpPr>
          <p:cNvPr id="3" name="Content Placeholder 2"/>
          <p:cNvSpPr>
            <a:spLocks noGrp="1"/>
          </p:cNvSpPr>
          <p:nvPr>
            <p:ph sz="half" idx="1"/>
          </p:nvPr>
        </p:nvSpPr>
        <p:spPr>
          <a:xfrm>
            <a:off x="228600" y="1508760"/>
            <a:ext cx="4206240" cy="4672584"/>
          </a:xfrm>
        </p:spPr>
        <p:txBody>
          <a:bodyPr/>
          <a:lstStyle>
            <a:lvl1pPr>
              <a:defRPr sz="2200">
                <a:latin typeface="+mn-lt"/>
              </a:defRPr>
            </a:lvl1pPr>
            <a:lvl2pPr>
              <a:defRPr sz="1800">
                <a:latin typeface="+mn-lt"/>
              </a:defRPr>
            </a:lvl2pPr>
            <a:lvl3pPr>
              <a:defRPr sz="1800">
                <a:latin typeface="+mn-lt"/>
              </a:defRPr>
            </a:lvl3pPr>
            <a:lvl4pPr>
              <a:defRPr sz="1600">
                <a:latin typeface="+mn-lt"/>
              </a:defRPr>
            </a:lvl4pPr>
            <a:lvl5pP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1446" y="1508760"/>
            <a:ext cx="4203954" cy="4672584"/>
          </a:xfrm>
        </p:spPr>
        <p:txBody>
          <a:bodyPr/>
          <a:lstStyle>
            <a:lvl1pPr>
              <a:defRPr sz="22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April 2016</a:t>
            </a:r>
          </a:p>
        </p:txBody>
      </p:sp>
      <p:sp>
        <p:nvSpPr>
          <p:cNvPr id="6" name="Footer Placeholder 5"/>
          <p:cNvSpPr>
            <a:spLocks noGrp="1"/>
          </p:cNvSpPr>
          <p:nvPr>
            <p:ph type="ftr" sz="quarter" idx="11"/>
          </p:nvPr>
        </p:nvSpPr>
        <p:spPr/>
        <p:txBody>
          <a:bodyPr/>
          <a:lstStyle/>
          <a:p>
            <a:r>
              <a:rPr lang="en-US"/>
              <a:t>Company Profile</a:t>
            </a:r>
          </a:p>
        </p:txBody>
      </p:sp>
      <p:sp>
        <p:nvSpPr>
          <p:cNvPr id="7" name="Slide Number Placeholder 6"/>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15907700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Agilent 4x3 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p>
        </p:txBody>
      </p:sp>
      <p:sp>
        <p:nvSpPr>
          <p:cNvPr id="3" name="Text Placeholder 2"/>
          <p:cNvSpPr>
            <a:spLocks noGrp="1"/>
          </p:cNvSpPr>
          <p:nvPr>
            <p:ph type="body" idx="1"/>
          </p:nvPr>
        </p:nvSpPr>
        <p:spPr>
          <a:xfrm>
            <a:off x="228600" y="1508760"/>
            <a:ext cx="4206240" cy="576072"/>
          </a:xfrm>
        </p:spPr>
        <p:txBody>
          <a:bodyPr anchor="ctr">
            <a:normAutofit/>
          </a:bodyPr>
          <a:lstStyle>
            <a:lvl1pPr marL="0" indent="0">
              <a:buNone/>
              <a:defRPr sz="2200" b="1">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228600" y="2084832"/>
            <a:ext cx="4206240" cy="4087368"/>
          </a:xfrm>
        </p:spPr>
        <p:txBody>
          <a:bodyPr/>
          <a:lstStyle>
            <a:lvl1pPr>
              <a:defRPr sz="1800">
                <a:latin typeface="+mn-lt"/>
              </a:defRPr>
            </a:lvl1pPr>
            <a:lvl2pPr>
              <a:defRPr sz="1800">
                <a:latin typeface="+mn-lt"/>
              </a:defRPr>
            </a:lvl2pPr>
            <a:lvl3pPr>
              <a:defRPr sz="1800">
                <a:latin typeface="+mn-lt"/>
              </a:defRPr>
            </a:lvl3pPr>
            <a:lvl4pPr>
              <a:defRPr sz="1600">
                <a:latin typeface="+mn-lt"/>
              </a:defRPr>
            </a:lvl4pPr>
            <a:lvl5pP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11038" y="1508760"/>
            <a:ext cx="4206240" cy="576072"/>
          </a:xfrm>
        </p:spPr>
        <p:txBody>
          <a:bodyPr anchor="ctr">
            <a:normAutofit/>
          </a:bodyPr>
          <a:lstStyle>
            <a:lvl1pPr marL="0" indent="0">
              <a:buNone/>
              <a:defRPr sz="2200" b="1">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711038" y="2084833"/>
            <a:ext cx="4206240" cy="4087367"/>
          </a:xfrm>
        </p:spPr>
        <p:txBody>
          <a:bodyPr/>
          <a:lstStyle>
            <a:lvl1pPr>
              <a:defRPr sz="1800">
                <a:latin typeface="+mn-lt"/>
              </a:defRPr>
            </a:lvl1pPr>
            <a:lvl2pPr>
              <a:defRPr sz="1800">
                <a:latin typeface="+mn-lt"/>
              </a:defRPr>
            </a:lvl2pPr>
            <a:lvl3pPr>
              <a:defRPr sz="1800">
                <a:latin typeface="+mn-lt"/>
              </a:defRPr>
            </a:lvl3pPr>
            <a:lvl4pPr>
              <a:defRPr sz="1600">
                <a:latin typeface="+mn-lt"/>
              </a:defRPr>
            </a:lvl4pPr>
            <a:lvl5pP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April 2016</a:t>
            </a:r>
          </a:p>
        </p:txBody>
      </p:sp>
      <p:sp>
        <p:nvSpPr>
          <p:cNvPr id="8" name="Footer Placeholder 7"/>
          <p:cNvSpPr>
            <a:spLocks noGrp="1"/>
          </p:cNvSpPr>
          <p:nvPr>
            <p:ph type="ftr" sz="quarter" idx="11"/>
          </p:nvPr>
        </p:nvSpPr>
        <p:spPr/>
        <p:txBody>
          <a:bodyPr/>
          <a:lstStyle/>
          <a:p>
            <a:r>
              <a:rPr lang="en-US"/>
              <a:t>Company Profile</a:t>
            </a:r>
          </a:p>
        </p:txBody>
      </p:sp>
      <p:sp>
        <p:nvSpPr>
          <p:cNvPr id="9" name="Slide Number Placeholder 8"/>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17207747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Agilent 4x3 Content with Left  Caption">
    <p:spTree>
      <p:nvGrpSpPr>
        <p:cNvPr id="1" name=""/>
        <p:cNvGrpSpPr/>
        <p:nvPr/>
      </p:nvGrpSpPr>
      <p:grpSpPr>
        <a:xfrm>
          <a:off x="0" y="0"/>
          <a:ext cx="0" cy="0"/>
          <a:chOff x="0" y="0"/>
          <a:chExt cx="0" cy="0"/>
        </a:xfrm>
      </p:grpSpPr>
      <p:sp>
        <p:nvSpPr>
          <p:cNvPr id="2" name="Title 1"/>
          <p:cNvSpPr>
            <a:spLocks noGrp="1"/>
          </p:cNvSpPr>
          <p:nvPr>
            <p:ph type="title"/>
          </p:nvPr>
        </p:nvSpPr>
        <p:spPr>
          <a:xfrm>
            <a:off x="459486" y="304801"/>
            <a:ext cx="3010662" cy="1130808"/>
          </a:xfrm>
        </p:spPr>
        <p:txBody>
          <a:bodyPr anchor="b">
            <a:normAutofit/>
          </a:bodyPr>
          <a:lstStyle>
            <a:lvl1pPr>
              <a:defRPr sz="2000" b="1">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3573018" y="304800"/>
            <a:ext cx="5109210" cy="5821680"/>
          </a:xfrm>
        </p:spPr>
        <p:txBody>
          <a:bodyPr/>
          <a:lstStyle>
            <a:lvl1pPr>
              <a:defRPr sz="2400">
                <a:latin typeface="+mn-lt"/>
              </a:defRPr>
            </a:lvl1pPr>
            <a:lvl2pPr>
              <a:defRPr sz="2000">
                <a:latin typeface="+mn-lt"/>
              </a:defRPr>
            </a:lvl2pPr>
            <a:lvl3pPr>
              <a:defRPr sz="2000">
                <a:latin typeface="+mn-lt"/>
              </a:defRPr>
            </a:lvl3pPr>
            <a:lvl4pPr>
              <a:defRPr sz="1800">
                <a:latin typeface="+mn-lt"/>
              </a:defRPr>
            </a:lvl4pPr>
            <a:lvl5pPr>
              <a:defRPr sz="1800">
                <a:latin typeface="+mn-lt"/>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9486" y="1600200"/>
            <a:ext cx="3010662" cy="4526280"/>
          </a:xfrm>
        </p:spPr>
        <p:txBody>
          <a:bodyPr>
            <a:normAutofit/>
          </a:bodyPr>
          <a:lstStyle>
            <a:lvl1pPr marL="0" indent="0">
              <a:buNone/>
              <a:defRPr sz="1400">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r>
              <a:rPr lang="en-US"/>
              <a:t>April 2016</a:t>
            </a:r>
          </a:p>
        </p:txBody>
      </p:sp>
      <p:sp>
        <p:nvSpPr>
          <p:cNvPr id="6" name="Footer Placeholder 5"/>
          <p:cNvSpPr>
            <a:spLocks noGrp="1"/>
          </p:cNvSpPr>
          <p:nvPr>
            <p:ph type="ftr" sz="quarter" idx="11"/>
          </p:nvPr>
        </p:nvSpPr>
        <p:spPr/>
        <p:txBody>
          <a:bodyPr/>
          <a:lstStyle/>
          <a:p>
            <a:r>
              <a:rPr lang="en-US"/>
              <a:t>Company Profile</a:t>
            </a:r>
          </a:p>
        </p:txBody>
      </p:sp>
      <p:sp>
        <p:nvSpPr>
          <p:cNvPr id="7" name="Slide Number Placeholder 6"/>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38784700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Agilent 4x3 Gray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30882" y="4800600"/>
            <a:ext cx="5486400" cy="457200"/>
          </a:xfrm>
        </p:spPr>
        <p:txBody>
          <a:bodyPr anchor="ctr">
            <a:noAutofit/>
          </a:bodyPr>
          <a:lstStyle>
            <a:lvl1pPr>
              <a:defRPr sz="1800" b="1">
                <a:latin typeface="+mn-lt"/>
              </a:defRPr>
            </a:lvl1pPr>
          </a:lstStyle>
          <a:p>
            <a:r>
              <a:rPr lang="en-US"/>
              <a:t>Click to edit Master title style</a:t>
            </a:r>
          </a:p>
        </p:txBody>
      </p:sp>
      <p:sp>
        <p:nvSpPr>
          <p:cNvPr id="3" name="Picture Placeholder 2"/>
          <p:cNvSpPr>
            <a:spLocks noGrp="1"/>
          </p:cNvSpPr>
          <p:nvPr>
            <p:ph type="pic" idx="1"/>
          </p:nvPr>
        </p:nvSpPr>
        <p:spPr>
          <a:xfrm>
            <a:off x="1830882" y="612648"/>
            <a:ext cx="5486400" cy="4114800"/>
          </a:xfrm>
        </p:spPr>
        <p:txBody>
          <a:bodyPr/>
          <a:lstStyle>
            <a:lvl1pPr marL="0" indent="0">
              <a:buNone/>
              <a:defRPr sz="2400">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830882" y="5257800"/>
            <a:ext cx="5486400" cy="804672"/>
          </a:xfrm>
        </p:spPr>
        <p:txBody>
          <a:bodyPr>
            <a:normAutofit/>
          </a:bodyPr>
          <a:lstStyle>
            <a:lvl1pPr marL="0" indent="0">
              <a:buNone/>
              <a:defRPr sz="1400">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r>
              <a:rPr lang="en-US"/>
              <a:t>April 2016</a:t>
            </a:r>
          </a:p>
        </p:txBody>
      </p:sp>
      <p:sp>
        <p:nvSpPr>
          <p:cNvPr id="6" name="Footer Placeholder 5"/>
          <p:cNvSpPr>
            <a:spLocks noGrp="1"/>
          </p:cNvSpPr>
          <p:nvPr>
            <p:ph type="ftr" sz="quarter" idx="11"/>
          </p:nvPr>
        </p:nvSpPr>
        <p:spPr/>
        <p:txBody>
          <a:bodyPr/>
          <a:lstStyle/>
          <a:p>
            <a:r>
              <a:rPr lang="en-US"/>
              <a:t>Company Profile</a:t>
            </a:r>
          </a:p>
        </p:txBody>
      </p:sp>
      <p:sp>
        <p:nvSpPr>
          <p:cNvPr id="7" name="Slide Number Placeholder 6"/>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17355546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Agilent 4x3 Gray 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28600" y="1600200"/>
            <a:ext cx="8686800" cy="4572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April 2016</a:t>
            </a:r>
          </a:p>
        </p:txBody>
      </p:sp>
      <p:sp>
        <p:nvSpPr>
          <p:cNvPr id="5" name="Footer Placeholder 4"/>
          <p:cNvSpPr>
            <a:spLocks noGrp="1"/>
          </p:cNvSpPr>
          <p:nvPr>
            <p:ph type="ftr" sz="quarter" idx="11"/>
          </p:nvPr>
        </p:nvSpPr>
        <p:spPr/>
        <p:txBody>
          <a:bodyPr/>
          <a:lstStyle/>
          <a:p>
            <a:r>
              <a:rPr lang="en-US"/>
              <a:t>Company Profile</a:t>
            </a:r>
          </a:p>
        </p:txBody>
      </p:sp>
      <p:sp>
        <p:nvSpPr>
          <p:cNvPr id="6" name="Slide Number Placeholder 5"/>
          <p:cNvSpPr>
            <a:spLocks noGrp="1"/>
          </p:cNvSpPr>
          <p:nvPr>
            <p:ph type="sldNum" sz="quarter" idx="12"/>
          </p:nvPr>
        </p:nvSpPr>
        <p:spPr/>
        <p:txBody>
          <a:bodyPr/>
          <a:lstStyle/>
          <a:p>
            <a:fld id="{3969F854-F447-4CCF-9255-9A1E8DF091B8}" type="slidenum">
              <a:rPr lang="en-US" smtClean="0"/>
              <a:t>‹#›</a:t>
            </a:fld>
            <a:endParaRPr lang="en-US"/>
          </a:p>
        </p:txBody>
      </p:sp>
    </p:spTree>
    <p:extLst>
      <p:ext uri="{BB962C8B-B14F-4D97-AF65-F5344CB8AC3E}">
        <p14:creationId xmlns:p14="http://schemas.microsoft.com/office/powerpoint/2010/main" val="19214433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Agilent 4x3 Gray 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800"/>
            <a:ext cx="1971675" cy="58721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8600" y="304800"/>
            <a:ext cx="6200775" cy="58721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April 2016</a:t>
            </a:r>
          </a:p>
        </p:txBody>
      </p:sp>
      <p:sp>
        <p:nvSpPr>
          <p:cNvPr id="5" name="Footer Placeholder 4"/>
          <p:cNvSpPr>
            <a:spLocks noGrp="1"/>
          </p:cNvSpPr>
          <p:nvPr>
            <p:ph type="ftr" sz="quarter" idx="11"/>
          </p:nvPr>
        </p:nvSpPr>
        <p:spPr/>
        <p:txBody>
          <a:bodyPr/>
          <a:lstStyle/>
          <a:p>
            <a:r>
              <a:rPr lang="en-US"/>
              <a:t>Company Profile</a:t>
            </a:r>
          </a:p>
        </p:txBody>
      </p:sp>
      <p:sp>
        <p:nvSpPr>
          <p:cNvPr id="6" name="Slide Number Placeholder 5"/>
          <p:cNvSpPr>
            <a:spLocks noGrp="1"/>
          </p:cNvSpPr>
          <p:nvPr>
            <p:ph type="sldNum" sz="quarter" idx="12"/>
          </p:nvPr>
        </p:nvSpPr>
        <p:spPr/>
        <p:txBody>
          <a:bodyPr/>
          <a:lstStyle/>
          <a:p>
            <a:fld id="{3969F854-F447-4CCF-9255-9A1E8DF091B8}" type="slidenum">
              <a:rPr lang="en-US" smtClean="0"/>
              <a:t>‹#›</a:t>
            </a:fld>
            <a:endParaRPr lang="en-US"/>
          </a:p>
        </p:txBody>
      </p:sp>
    </p:spTree>
    <p:extLst>
      <p:ext uri="{BB962C8B-B14F-4D97-AF65-F5344CB8AC3E}">
        <p14:creationId xmlns:p14="http://schemas.microsoft.com/office/powerpoint/2010/main" val="40254821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Agilent MoC Multi Content Slide 2">
    <p:spTree>
      <p:nvGrpSpPr>
        <p:cNvPr id="1" name=""/>
        <p:cNvGrpSpPr/>
        <p:nvPr/>
      </p:nvGrpSpPr>
      <p:grpSpPr>
        <a:xfrm>
          <a:off x="0" y="0"/>
          <a:ext cx="0" cy="0"/>
          <a:chOff x="0" y="0"/>
          <a:chExt cx="0" cy="0"/>
        </a:xfrm>
      </p:grpSpPr>
      <p:sp>
        <p:nvSpPr>
          <p:cNvPr id="2" name="Title 1"/>
          <p:cNvSpPr>
            <a:spLocks noGrp="1"/>
          </p:cNvSpPr>
          <p:nvPr>
            <p:ph type="title"/>
          </p:nvPr>
        </p:nvSpPr>
        <p:spPr>
          <a:xfrm>
            <a:off x="228600" y="447040"/>
            <a:ext cx="8686800" cy="997712"/>
          </a:xfrm>
          <a:prstGeom prst="rect">
            <a:avLst/>
          </a:prstGeom>
        </p:spPr>
        <p:txBody>
          <a:bodyPr/>
          <a:lstStyle>
            <a:lvl1pPr>
              <a:defRPr>
                <a:latin typeface="+mn-lt"/>
              </a:defRPr>
            </a:lvl1pPr>
          </a:lstStyle>
          <a:p>
            <a:r>
              <a:rPr lang="en-US" dirty="0"/>
              <a:t>Click to edit Master title style</a:t>
            </a:r>
          </a:p>
        </p:txBody>
      </p:sp>
      <p:sp>
        <p:nvSpPr>
          <p:cNvPr id="4" name="Date Placeholder 3"/>
          <p:cNvSpPr>
            <a:spLocks noGrp="1"/>
          </p:cNvSpPr>
          <p:nvPr>
            <p:ph type="dt" sz="half" idx="10"/>
          </p:nvPr>
        </p:nvSpPr>
        <p:spPr/>
        <p:txBody>
          <a:bodyPr/>
          <a:lstStyle/>
          <a:p>
            <a:r>
              <a:rPr lang="en-US"/>
              <a:t>April 2016</a:t>
            </a:r>
            <a:endParaRPr/>
          </a:p>
        </p:txBody>
      </p:sp>
      <p:sp>
        <p:nvSpPr>
          <p:cNvPr id="5" name="Footer Placeholder 4"/>
          <p:cNvSpPr>
            <a:spLocks noGrp="1"/>
          </p:cNvSpPr>
          <p:nvPr>
            <p:ph type="ftr" sz="quarter" idx="11"/>
          </p:nvPr>
        </p:nvSpPr>
        <p:spPr/>
        <p:txBody>
          <a:bodyPr/>
          <a:lstStyle/>
          <a:p>
            <a:r>
              <a:rPr lang="en-US"/>
              <a:t>Company Profile</a:t>
            </a:r>
          </a:p>
        </p:txBody>
      </p:sp>
      <p:sp>
        <p:nvSpPr>
          <p:cNvPr id="6" name="Slide Number Placeholder 5"/>
          <p:cNvSpPr>
            <a:spLocks noGrp="1"/>
          </p:cNvSpPr>
          <p:nvPr>
            <p:ph type="sldNum" sz="quarter" idx="12"/>
          </p:nvPr>
        </p:nvSpPr>
        <p:spPr/>
        <p:txBody>
          <a:bodyPr/>
          <a:lstStyle/>
          <a:p>
            <a:fld id="{CBD803B2-A378-42BD-B5EC-F7748F169FE0}" type="slidenum">
              <a:rPr/>
              <a:pPr/>
              <a:t>‹#›</a:t>
            </a:fld>
            <a:endParaRPr/>
          </a:p>
        </p:txBody>
      </p:sp>
      <p:pic>
        <p:nvPicPr>
          <p:cNvPr id="30" name="Picture 29"/>
          <p:cNvPicPr>
            <a:picLocks noChangeAspect="1"/>
          </p:cNvPicPr>
          <p:nvPr userDrawn="1"/>
        </p:nvPicPr>
        <p:blipFill>
          <a:blip r:embed="rId2" cstate="print"/>
          <a:stretch>
            <a:fillRect/>
          </a:stretch>
        </p:blipFill>
        <p:spPr>
          <a:xfrm>
            <a:off x="0" y="-1"/>
            <a:ext cx="9162288" cy="226852"/>
          </a:xfrm>
          <a:prstGeom prst="rect">
            <a:avLst/>
          </a:prstGeom>
        </p:spPr>
      </p:pic>
    </p:spTree>
    <p:extLst>
      <p:ext uri="{BB962C8B-B14F-4D97-AF65-F5344CB8AC3E}">
        <p14:creationId xmlns:p14="http://schemas.microsoft.com/office/powerpoint/2010/main" val="775895101"/>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Agilent Corporate 4x3 Title Slide">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0346"/>
            <a:ext cx="7998434" cy="4337307"/>
          </a:xfrm>
          <a:prstGeom prst="rect">
            <a:avLst/>
          </a:prstGeom>
        </p:spPr>
      </p:pic>
      <p:sp>
        <p:nvSpPr>
          <p:cNvPr id="4" name="Date Placeholder 3"/>
          <p:cNvSpPr>
            <a:spLocks noGrp="1"/>
          </p:cNvSpPr>
          <p:nvPr>
            <p:ph type="dt" sz="half" idx="10"/>
          </p:nvPr>
        </p:nvSpPr>
        <p:spPr bwMode="black"/>
        <p:txBody>
          <a:bodyPr/>
          <a:lstStyle>
            <a:lvl1pPr>
              <a:defRPr>
                <a:solidFill>
                  <a:schemeClr val="tx1">
                    <a:lumMod val="50000"/>
                    <a:lumOff val="50000"/>
                  </a:schemeClr>
                </a:solidFill>
              </a:defRPr>
            </a:lvl1pPr>
          </a:lstStyle>
          <a:p>
            <a:r>
              <a:rPr lang="en-US"/>
              <a:t>April 2016</a:t>
            </a:r>
          </a:p>
        </p:txBody>
      </p:sp>
      <p:sp>
        <p:nvSpPr>
          <p:cNvPr id="5" name="Footer Placeholder 4"/>
          <p:cNvSpPr>
            <a:spLocks noGrp="1"/>
          </p:cNvSpPr>
          <p:nvPr>
            <p:ph type="ftr" sz="quarter" idx="11"/>
          </p:nvPr>
        </p:nvSpPr>
        <p:spPr bwMode="black"/>
        <p:txBody>
          <a:bodyPr/>
          <a:lstStyle>
            <a:lvl1pPr>
              <a:defRPr>
                <a:solidFill>
                  <a:schemeClr val="tx1">
                    <a:lumMod val="50000"/>
                    <a:lumOff val="50000"/>
                  </a:schemeClr>
                </a:solidFill>
              </a:defRPr>
            </a:lvl1pPr>
          </a:lstStyle>
          <a:p>
            <a:r>
              <a:rPr lang="en-US"/>
              <a:t>Company Profile</a:t>
            </a:r>
          </a:p>
        </p:txBody>
      </p:sp>
      <p:sp>
        <p:nvSpPr>
          <p:cNvPr id="6" name="Slide Number Placeholder 5"/>
          <p:cNvSpPr>
            <a:spLocks noGrp="1"/>
          </p:cNvSpPr>
          <p:nvPr>
            <p:ph type="sldNum" sz="quarter" idx="12"/>
          </p:nvPr>
        </p:nvSpPr>
        <p:spPr bwMode="black"/>
        <p:txBody>
          <a:bodyPr/>
          <a:lstStyle>
            <a:lvl1pPr>
              <a:defRPr>
                <a:solidFill>
                  <a:schemeClr val="tx1">
                    <a:lumMod val="50000"/>
                    <a:lumOff val="50000"/>
                  </a:schemeClr>
                </a:solidFill>
              </a:defRPr>
            </a:lvl1pPr>
          </a:lstStyle>
          <a:p>
            <a:fld id="{CBD803B2-A378-42BD-B5EC-F7748F169FE0}" type="slidenum">
              <a:rPr lang="en-US" smtClean="0"/>
              <a:pPr/>
              <a:t>‹#›</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8234"/>
            <a:ext cx="8001000" cy="142875"/>
          </a:xfrm>
          <a:prstGeom prst="rect">
            <a:avLst/>
          </a:prstGeom>
        </p:spPr>
      </p:pic>
      <p:sp>
        <p:nvSpPr>
          <p:cNvPr id="9" name="Title 1"/>
          <p:cNvSpPr>
            <a:spLocks noGrp="1"/>
          </p:cNvSpPr>
          <p:nvPr>
            <p:ph type="ctrTitle"/>
          </p:nvPr>
        </p:nvSpPr>
        <p:spPr bwMode="white">
          <a:xfrm>
            <a:off x="4569434" y="1371600"/>
            <a:ext cx="3090672" cy="1941616"/>
          </a:xfrm>
        </p:spPr>
        <p:txBody>
          <a:bodyPr lIns="0" tIns="0" rIns="0" bIns="0" anchor="ctr">
            <a:normAutofit/>
          </a:bodyPr>
          <a:lstStyle>
            <a:lvl1pPr algn="l">
              <a:defRPr sz="3200">
                <a:solidFill>
                  <a:schemeClr val="bg2"/>
                </a:solidFill>
              </a:defRPr>
            </a:lvl1pPr>
          </a:lstStyle>
          <a:p>
            <a:r>
              <a:rPr lang="en-US"/>
              <a:t>Click to edit Master title style</a:t>
            </a:r>
            <a:endParaRPr lang="en-US" dirty="0"/>
          </a:p>
        </p:txBody>
      </p:sp>
      <p:sp>
        <p:nvSpPr>
          <p:cNvPr id="10" name="Subtitle 2"/>
          <p:cNvSpPr>
            <a:spLocks noGrp="1"/>
          </p:cNvSpPr>
          <p:nvPr>
            <p:ph type="subTitle" idx="1"/>
          </p:nvPr>
        </p:nvSpPr>
        <p:spPr bwMode="white">
          <a:xfrm>
            <a:off x="4569434" y="3538847"/>
            <a:ext cx="3090151" cy="1947554"/>
          </a:xfrm>
        </p:spPr>
        <p:txBody>
          <a:bodyPr lIns="0" tIns="0" rIns="0" bIns="0" anchor="ctr">
            <a:normAutofit/>
          </a:bodyPr>
          <a:lstStyle>
            <a:lvl1pPr marL="0" indent="0" algn="l">
              <a:buNone/>
              <a:defRPr sz="20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8586215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Agilent Corporate 4x3 Title Slide w/ Speaker Photo">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0346"/>
            <a:ext cx="7998434" cy="4337307"/>
          </a:xfrm>
          <a:prstGeom prst="rect">
            <a:avLst/>
          </a:prstGeom>
        </p:spPr>
      </p:pic>
      <p:sp>
        <p:nvSpPr>
          <p:cNvPr id="4" name="Date Placeholder 3"/>
          <p:cNvSpPr>
            <a:spLocks noGrp="1"/>
          </p:cNvSpPr>
          <p:nvPr>
            <p:ph type="dt" sz="half" idx="10"/>
          </p:nvPr>
        </p:nvSpPr>
        <p:spPr bwMode="black"/>
        <p:txBody>
          <a:bodyPr/>
          <a:lstStyle>
            <a:lvl1pPr>
              <a:defRPr>
                <a:solidFill>
                  <a:schemeClr val="tx1">
                    <a:lumMod val="50000"/>
                    <a:lumOff val="50000"/>
                  </a:schemeClr>
                </a:solidFill>
              </a:defRPr>
            </a:lvl1pPr>
          </a:lstStyle>
          <a:p>
            <a:r>
              <a:rPr lang="en-US"/>
              <a:t>April 2016</a:t>
            </a:r>
          </a:p>
        </p:txBody>
      </p:sp>
      <p:sp>
        <p:nvSpPr>
          <p:cNvPr id="5" name="Footer Placeholder 4"/>
          <p:cNvSpPr>
            <a:spLocks noGrp="1"/>
          </p:cNvSpPr>
          <p:nvPr>
            <p:ph type="ftr" sz="quarter" idx="11"/>
          </p:nvPr>
        </p:nvSpPr>
        <p:spPr bwMode="black"/>
        <p:txBody>
          <a:bodyPr/>
          <a:lstStyle>
            <a:lvl1pPr>
              <a:defRPr>
                <a:solidFill>
                  <a:schemeClr val="tx1">
                    <a:lumMod val="50000"/>
                    <a:lumOff val="50000"/>
                  </a:schemeClr>
                </a:solidFill>
              </a:defRPr>
            </a:lvl1pPr>
          </a:lstStyle>
          <a:p>
            <a:r>
              <a:rPr lang="en-US"/>
              <a:t>Company Profile</a:t>
            </a:r>
          </a:p>
        </p:txBody>
      </p:sp>
      <p:sp>
        <p:nvSpPr>
          <p:cNvPr id="6" name="Slide Number Placeholder 5"/>
          <p:cNvSpPr>
            <a:spLocks noGrp="1"/>
          </p:cNvSpPr>
          <p:nvPr>
            <p:ph type="sldNum" sz="quarter" idx="12"/>
          </p:nvPr>
        </p:nvSpPr>
        <p:spPr bwMode="black"/>
        <p:txBody>
          <a:bodyPr/>
          <a:lstStyle>
            <a:lvl1pPr>
              <a:defRPr>
                <a:solidFill>
                  <a:schemeClr val="tx1">
                    <a:lumMod val="50000"/>
                    <a:lumOff val="50000"/>
                  </a:schemeClr>
                </a:solidFill>
              </a:defRPr>
            </a:lvl1pPr>
          </a:lstStyle>
          <a:p>
            <a:fld id="{CBD803B2-A378-42BD-B5EC-F7748F169FE0}" type="slidenum">
              <a:rPr lang="en-US" smtClean="0"/>
              <a:pPr/>
              <a:t>‹#›</a:t>
            </a:fld>
            <a:endParaRPr lang="en-US"/>
          </a:p>
        </p:txBody>
      </p:sp>
      <p:sp>
        <p:nvSpPr>
          <p:cNvPr id="8" name="Picture Placeholder 8"/>
          <p:cNvSpPr>
            <a:spLocks noGrp="1"/>
          </p:cNvSpPr>
          <p:nvPr>
            <p:ph type="pic" sz="quarter" idx="13"/>
          </p:nvPr>
        </p:nvSpPr>
        <p:spPr>
          <a:xfrm>
            <a:off x="4573781" y="3725397"/>
            <a:ext cx="1088162" cy="1578560"/>
          </a:xfrm>
          <a:ln>
            <a:solidFill>
              <a:schemeClr val="bg1"/>
            </a:solidFill>
          </a:ln>
        </p:spPr>
        <p:txBody>
          <a:bodyPr>
            <a:normAutofit/>
          </a:bodyPr>
          <a:lstStyle>
            <a:lvl1pPr marL="0" indent="0">
              <a:buNone/>
              <a:defRPr sz="825">
                <a:solidFill>
                  <a:schemeClr val="bg2"/>
                </a:solidFill>
              </a:defRPr>
            </a:lvl1pPr>
          </a:lstStyle>
          <a:p>
            <a:r>
              <a:rPr lang="en-US"/>
              <a:t>Click icon to add picture</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8234"/>
            <a:ext cx="8001000" cy="142875"/>
          </a:xfrm>
          <a:prstGeom prst="rect">
            <a:avLst/>
          </a:prstGeom>
        </p:spPr>
      </p:pic>
      <p:sp>
        <p:nvSpPr>
          <p:cNvPr id="12" name="Title 1"/>
          <p:cNvSpPr>
            <a:spLocks noGrp="1"/>
          </p:cNvSpPr>
          <p:nvPr>
            <p:ph type="ctrTitle"/>
          </p:nvPr>
        </p:nvSpPr>
        <p:spPr bwMode="white">
          <a:xfrm>
            <a:off x="4569434" y="1371600"/>
            <a:ext cx="3090672" cy="1941616"/>
          </a:xfrm>
        </p:spPr>
        <p:txBody>
          <a:bodyPr lIns="0" tIns="0" rIns="0" bIns="0" anchor="ctr">
            <a:normAutofit/>
          </a:bodyPr>
          <a:lstStyle>
            <a:lvl1pPr algn="l">
              <a:defRPr sz="3200">
                <a:solidFill>
                  <a:schemeClr val="bg2"/>
                </a:solidFill>
              </a:defRPr>
            </a:lvl1pPr>
          </a:lstStyle>
          <a:p>
            <a:r>
              <a:rPr lang="en-US"/>
              <a:t>Click to edit Master title style</a:t>
            </a:r>
            <a:endParaRPr lang="en-US" dirty="0"/>
          </a:p>
        </p:txBody>
      </p:sp>
      <p:sp>
        <p:nvSpPr>
          <p:cNvPr id="13" name="Subtitle 2"/>
          <p:cNvSpPr>
            <a:spLocks noGrp="1"/>
          </p:cNvSpPr>
          <p:nvPr>
            <p:ph type="subTitle" idx="1"/>
          </p:nvPr>
        </p:nvSpPr>
        <p:spPr bwMode="white">
          <a:xfrm>
            <a:off x="5868063" y="3538728"/>
            <a:ext cx="1792044" cy="1947672"/>
          </a:xfrm>
        </p:spPr>
        <p:txBody>
          <a:bodyPr lIns="0" tIns="0" rIns="0" bIns="0" anchor="ctr">
            <a:normAutofit/>
          </a:bodyPr>
          <a:lstStyle>
            <a:lvl1pPr marL="0" indent="0" algn="l">
              <a:buNone/>
              <a:defRPr sz="20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9980035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Agilent Corporate 4x3 Title and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228600" y="1508760"/>
            <a:ext cx="8686800" cy="4672584"/>
          </a:xfrm>
        </p:spPr>
        <p:txBody>
          <a:bodyPr>
            <a:normAutofit/>
          </a:bodyPr>
          <a:lstStyle>
            <a:lvl1pPr>
              <a:defRPr>
                <a:latin typeface="+mn-lt"/>
              </a:defRPr>
            </a:lvl1pPr>
            <a:lvl2pPr marL="182880" indent="-182880">
              <a:defRPr>
                <a:latin typeface="+mn-lt"/>
              </a:defRPr>
            </a:lvl2pPr>
            <a:lvl3pPr marL="384048" indent="-182880">
              <a:defRPr>
                <a:latin typeface="+mn-lt"/>
              </a:defRPr>
            </a:lvl3pPr>
            <a:lvl4pPr marL="548640" indent="-182880">
              <a:defRPr>
                <a:latin typeface="+mn-lt"/>
              </a:defRPr>
            </a:lvl4pPr>
            <a:lvl5pPr marL="731520" indent="-182880">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April 2016</a:t>
            </a:r>
          </a:p>
        </p:txBody>
      </p:sp>
      <p:sp>
        <p:nvSpPr>
          <p:cNvPr id="5" name="Footer Placeholder 4"/>
          <p:cNvSpPr>
            <a:spLocks noGrp="1"/>
          </p:cNvSpPr>
          <p:nvPr>
            <p:ph type="ftr" sz="quarter" idx="11"/>
          </p:nvPr>
        </p:nvSpPr>
        <p:spPr/>
        <p:txBody>
          <a:bodyPr/>
          <a:lstStyle/>
          <a:p>
            <a:r>
              <a:rPr lang="en-US"/>
              <a:t>Company Profile</a:t>
            </a:r>
          </a:p>
        </p:txBody>
      </p:sp>
      <p:sp>
        <p:nvSpPr>
          <p:cNvPr id="6" name="Slide Number Placeholder 5"/>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2294398336"/>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Agilent 4x3 Content with Left  Caption">
    <p:spTree>
      <p:nvGrpSpPr>
        <p:cNvPr id="1" name=""/>
        <p:cNvGrpSpPr/>
        <p:nvPr/>
      </p:nvGrpSpPr>
      <p:grpSpPr>
        <a:xfrm>
          <a:off x="0" y="0"/>
          <a:ext cx="0" cy="0"/>
          <a:chOff x="0" y="0"/>
          <a:chExt cx="0" cy="0"/>
        </a:xfrm>
      </p:grpSpPr>
      <p:sp>
        <p:nvSpPr>
          <p:cNvPr id="2" name="Title 1"/>
          <p:cNvSpPr>
            <a:spLocks noGrp="1"/>
          </p:cNvSpPr>
          <p:nvPr>
            <p:ph type="title"/>
          </p:nvPr>
        </p:nvSpPr>
        <p:spPr>
          <a:xfrm>
            <a:off x="459486" y="304801"/>
            <a:ext cx="3010662" cy="1130808"/>
          </a:xfrm>
        </p:spPr>
        <p:txBody>
          <a:bodyPr anchor="b">
            <a:normAutofit/>
          </a:bodyPr>
          <a:lstStyle>
            <a:lvl1pPr>
              <a:defRPr sz="2000" b="1">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3573018" y="304800"/>
            <a:ext cx="5109210" cy="5821680"/>
          </a:xfrm>
        </p:spPr>
        <p:txBody>
          <a:bodyPr/>
          <a:lstStyle>
            <a:lvl1pPr>
              <a:defRPr sz="2400">
                <a:latin typeface="+mn-lt"/>
              </a:defRPr>
            </a:lvl1pPr>
            <a:lvl2pPr>
              <a:defRPr sz="2000">
                <a:latin typeface="+mn-lt"/>
              </a:defRPr>
            </a:lvl2pPr>
            <a:lvl3pPr>
              <a:defRPr sz="2000">
                <a:latin typeface="+mn-lt"/>
              </a:defRPr>
            </a:lvl3pPr>
            <a:lvl4pPr>
              <a:defRPr sz="1800">
                <a:latin typeface="+mn-lt"/>
              </a:defRPr>
            </a:lvl4pPr>
            <a:lvl5pPr>
              <a:defRPr sz="1800">
                <a:latin typeface="+mn-lt"/>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9486" y="1600200"/>
            <a:ext cx="3010662" cy="4526280"/>
          </a:xfrm>
        </p:spPr>
        <p:txBody>
          <a:bodyPr>
            <a:normAutofit/>
          </a:bodyPr>
          <a:lstStyle>
            <a:lvl1pPr marL="0" indent="0">
              <a:buNone/>
              <a:defRPr sz="1400">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April 2016</a:t>
            </a:r>
          </a:p>
        </p:txBody>
      </p:sp>
      <p:sp>
        <p:nvSpPr>
          <p:cNvPr id="6" name="Footer Placeholder 5"/>
          <p:cNvSpPr>
            <a:spLocks noGrp="1"/>
          </p:cNvSpPr>
          <p:nvPr>
            <p:ph type="ftr" sz="quarter" idx="11"/>
          </p:nvPr>
        </p:nvSpPr>
        <p:spPr/>
        <p:txBody>
          <a:bodyPr/>
          <a:lstStyle/>
          <a:p>
            <a:r>
              <a:rPr lang="en-US"/>
              <a:t>Company Profile</a:t>
            </a:r>
          </a:p>
        </p:txBody>
      </p:sp>
      <p:sp>
        <p:nvSpPr>
          <p:cNvPr id="7" name="Slide Number Placeholder 6"/>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12664858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Agilent Corporate 4x3 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p>
        </p:txBody>
      </p:sp>
      <p:sp>
        <p:nvSpPr>
          <p:cNvPr id="3" name="Date Placeholder 2"/>
          <p:cNvSpPr>
            <a:spLocks noGrp="1"/>
          </p:cNvSpPr>
          <p:nvPr>
            <p:ph type="dt" sz="half" idx="10"/>
          </p:nvPr>
        </p:nvSpPr>
        <p:spPr/>
        <p:txBody>
          <a:bodyPr/>
          <a:lstStyle/>
          <a:p>
            <a:r>
              <a:rPr lang="en-US"/>
              <a:t>April 2016</a:t>
            </a:r>
          </a:p>
        </p:txBody>
      </p:sp>
      <p:sp>
        <p:nvSpPr>
          <p:cNvPr id="4" name="Footer Placeholder 3"/>
          <p:cNvSpPr>
            <a:spLocks noGrp="1"/>
          </p:cNvSpPr>
          <p:nvPr>
            <p:ph type="ftr" sz="quarter" idx="11"/>
          </p:nvPr>
        </p:nvSpPr>
        <p:spPr/>
        <p:txBody>
          <a:bodyPr/>
          <a:lstStyle/>
          <a:p>
            <a:r>
              <a:rPr lang="en-US"/>
              <a:t>Company Profile</a:t>
            </a:r>
          </a:p>
        </p:txBody>
      </p:sp>
      <p:sp>
        <p:nvSpPr>
          <p:cNvPr id="5" name="Slide Number Placeholder 4"/>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23037097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Agilent Corporate 4x3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April 2016</a:t>
            </a:r>
          </a:p>
        </p:txBody>
      </p:sp>
      <p:sp>
        <p:nvSpPr>
          <p:cNvPr id="3" name="Footer Placeholder 2"/>
          <p:cNvSpPr>
            <a:spLocks noGrp="1"/>
          </p:cNvSpPr>
          <p:nvPr>
            <p:ph type="ftr" sz="quarter" idx="11"/>
          </p:nvPr>
        </p:nvSpPr>
        <p:spPr/>
        <p:txBody>
          <a:bodyPr/>
          <a:lstStyle/>
          <a:p>
            <a:r>
              <a:rPr lang="en-US"/>
              <a:t>Company Profile</a:t>
            </a:r>
          </a:p>
        </p:txBody>
      </p:sp>
      <p:sp>
        <p:nvSpPr>
          <p:cNvPr id="4" name="Slide Number Placeholder 3"/>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34119542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Agilent Corporate 4x3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0886" y="2914791"/>
            <a:ext cx="7770114" cy="1362075"/>
          </a:xfrm>
        </p:spPr>
        <p:txBody>
          <a:bodyPr anchor="t">
            <a:noAutofit/>
          </a:bodyPr>
          <a:lstStyle>
            <a:lvl1pPr>
              <a:defRPr sz="4000" b="1" cap="all" baseline="0">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230886" y="4414407"/>
            <a:ext cx="7770114" cy="1500187"/>
          </a:xfrm>
        </p:spPr>
        <p:txBody>
          <a:bodyPr>
            <a:normAutofit/>
          </a:bodyPr>
          <a:lstStyle>
            <a:lvl1pPr marL="0" indent="0">
              <a:buNone/>
              <a:defRPr sz="2000">
                <a:solidFill>
                  <a:schemeClr val="tx2"/>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April 2016</a:t>
            </a:r>
          </a:p>
        </p:txBody>
      </p:sp>
      <p:sp>
        <p:nvSpPr>
          <p:cNvPr id="5" name="Footer Placeholder 4"/>
          <p:cNvSpPr>
            <a:spLocks noGrp="1"/>
          </p:cNvSpPr>
          <p:nvPr>
            <p:ph type="ftr" sz="quarter" idx="11"/>
          </p:nvPr>
        </p:nvSpPr>
        <p:spPr/>
        <p:txBody>
          <a:bodyPr/>
          <a:lstStyle/>
          <a:p>
            <a:r>
              <a:rPr lang="en-US"/>
              <a:t>Company Profile</a:t>
            </a:r>
          </a:p>
        </p:txBody>
      </p:sp>
      <p:sp>
        <p:nvSpPr>
          <p:cNvPr id="6" name="Slide Number Placeholder 5"/>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35648213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Agilent Corporate 4x3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p>
        </p:txBody>
      </p:sp>
      <p:sp>
        <p:nvSpPr>
          <p:cNvPr id="3" name="Content Placeholder 2"/>
          <p:cNvSpPr>
            <a:spLocks noGrp="1"/>
          </p:cNvSpPr>
          <p:nvPr>
            <p:ph sz="half" idx="1"/>
          </p:nvPr>
        </p:nvSpPr>
        <p:spPr>
          <a:xfrm>
            <a:off x="228600" y="1508760"/>
            <a:ext cx="4206240" cy="4672584"/>
          </a:xfrm>
        </p:spPr>
        <p:txBody>
          <a:bodyPr/>
          <a:lstStyle>
            <a:lvl1pPr>
              <a:defRPr sz="2200">
                <a:latin typeface="+mn-lt"/>
              </a:defRPr>
            </a:lvl1pPr>
            <a:lvl2pPr>
              <a:defRPr sz="1800">
                <a:latin typeface="+mn-lt"/>
              </a:defRPr>
            </a:lvl2pPr>
            <a:lvl3pPr>
              <a:defRPr sz="1800">
                <a:latin typeface="+mn-lt"/>
              </a:defRPr>
            </a:lvl3pPr>
            <a:lvl4pPr>
              <a:defRPr sz="1600">
                <a:latin typeface="+mn-lt"/>
              </a:defRPr>
            </a:lvl4pPr>
            <a:lvl5pP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1446" y="1508760"/>
            <a:ext cx="4203954" cy="4672584"/>
          </a:xfrm>
        </p:spPr>
        <p:txBody>
          <a:bodyPr/>
          <a:lstStyle>
            <a:lvl1pPr>
              <a:defRPr sz="22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April 2016</a:t>
            </a:r>
          </a:p>
        </p:txBody>
      </p:sp>
      <p:sp>
        <p:nvSpPr>
          <p:cNvPr id="6" name="Footer Placeholder 5"/>
          <p:cNvSpPr>
            <a:spLocks noGrp="1"/>
          </p:cNvSpPr>
          <p:nvPr>
            <p:ph type="ftr" sz="quarter" idx="11"/>
          </p:nvPr>
        </p:nvSpPr>
        <p:spPr/>
        <p:txBody>
          <a:bodyPr/>
          <a:lstStyle/>
          <a:p>
            <a:r>
              <a:rPr lang="en-US"/>
              <a:t>Company Profile</a:t>
            </a:r>
          </a:p>
        </p:txBody>
      </p:sp>
      <p:sp>
        <p:nvSpPr>
          <p:cNvPr id="7" name="Slide Number Placeholder 6"/>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19443767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Agilent Corporate 4x3 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lvl1pPr>
              <a:defRPr>
                <a:latin typeface="+mj-lt"/>
              </a:defRPr>
            </a:lvl1pPr>
          </a:lstStyle>
          <a:p>
            <a:r>
              <a:rPr lang="en-US"/>
              <a:t>Click to edit Master title style</a:t>
            </a:r>
          </a:p>
        </p:txBody>
      </p:sp>
      <p:sp>
        <p:nvSpPr>
          <p:cNvPr id="3" name="Text Placeholder 2"/>
          <p:cNvSpPr>
            <a:spLocks noGrp="1"/>
          </p:cNvSpPr>
          <p:nvPr>
            <p:ph type="body" idx="1"/>
          </p:nvPr>
        </p:nvSpPr>
        <p:spPr>
          <a:xfrm>
            <a:off x="228600" y="1508760"/>
            <a:ext cx="4206240" cy="576072"/>
          </a:xfrm>
        </p:spPr>
        <p:txBody>
          <a:bodyPr anchor="ctr">
            <a:normAutofit/>
          </a:bodyPr>
          <a:lstStyle>
            <a:lvl1pPr marL="0" indent="0">
              <a:buNone/>
              <a:defRPr sz="2200" b="1">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228600" y="2084831"/>
            <a:ext cx="4206240" cy="4087369"/>
          </a:xfrm>
        </p:spPr>
        <p:txBody>
          <a:bodyPr/>
          <a:lstStyle>
            <a:lvl1pPr>
              <a:defRPr sz="1800">
                <a:latin typeface="+mn-lt"/>
              </a:defRPr>
            </a:lvl1pPr>
            <a:lvl2pPr>
              <a:defRPr sz="1800">
                <a:latin typeface="+mn-lt"/>
              </a:defRPr>
            </a:lvl2pPr>
            <a:lvl3pPr>
              <a:defRPr sz="1800">
                <a:latin typeface="+mn-lt"/>
              </a:defRPr>
            </a:lvl3pPr>
            <a:lvl4pPr>
              <a:defRPr sz="1600">
                <a:latin typeface="+mn-lt"/>
              </a:defRPr>
            </a:lvl4pPr>
            <a:lvl5pP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11038" y="1508760"/>
            <a:ext cx="4206240" cy="576072"/>
          </a:xfrm>
        </p:spPr>
        <p:txBody>
          <a:bodyPr anchor="ctr">
            <a:normAutofit/>
          </a:bodyPr>
          <a:lstStyle>
            <a:lvl1pPr marL="0" indent="0">
              <a:buNone/>
              <a:defRPr sz="2200" b="1">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711038" y="2084833"/>
            <a:ext cx="4206240" cy="4087368"/>
          </a:xfrm>
        </p:spPr>
        <p:txBody>
          <a:bodyPr/>
          <a:lstStyle>
            <a:lvl1pPr>
              <a:defRPr sz="1800">
                <a:latin typeface="+mn-lt"/>
              </a:defRPr>
            </a:lvl1pPr>
            <a:lvl2pPr>
              <a:defRPr sz="1800">
                <a:latin typeface="+mn-lt"/>
              </a:defRPr>
            </a:lvl2pPr>
            <a:lvl3pPr>
              <a:defRPr sz="1800">
                <a:latin typeface="+mn-lt"/>
              </a:defRPr>
            </a:lvl3pPr>
            <a:lvl4pPr>
              <a:defRPr sz="1600">
                <a:latin typeface="+mn-lt"/>
              </a:defRPr>
            </a:lvl4pPr>
            <a:lvl5pP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April 2016</a:t>
            </a:r>
          </a:p>
        </p:txBody>
      </p:sp>
      <p:sp>
        <p:nvSpPr>
          <p:cNvPr id="8" name="Footer Placeholder 7"/>
          <p:cNvSpPr>
            <a:spLocks noGrp="1"/>
          </p:cNvSpPr>
          <p:nvPr>
            <p:ph type="ftr" sz="quarter" idx="11"/>
          </p:nvPr>
        </p:nvSpPr>
        <p:spPr/>
        <p:txBody>
          <a:bodyPr/>
          <a:lstStyle/>
          <a:p>
            <a:r>
              <a:rPr lang="en-US"/>
              <a:t>Company Profile</a:t>
            </a:r>
          </a:p>
        </p:txBody>
      </p:sp>
      <p:sp>
        <p:nvSpPr>
          <p:cNvPr id="9" name="Slide Number Placeholder 8"/>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1484134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Agilent Corporate 4x3 Content with Left  Caption">
    <p:spTree>
      <p:nvGrpSpPr>
        <p:cNvPr id="1" name=""/>
        <p:cNvGrpSpPr/>
        <p:nvPr/>
      </p:nvGrpSpPr>
      <p:grpSpPr>
        <a:xfrm>
          <a:off x="0" y="0"/>
          <a:ext cx="0" cy="0"/>
          <a:chOff x="0" y="0"/>
          <a:chExt cx="0" cy="0"/>
        </a:xfrm>
      </p:grpSpPr>
      <p:sp>
        <p:nvSpPr>
          <p:cNvPr id="2" name="Title 1"/>
          <p:cNvSpPr>
            <a:spLocks noGrp="1"/>
          </p:cNvSpPr>
          <p:nvPr>
            <p:ph type="title"/>
          </p:nvPr>
        </p:nvSpPr>
        <p:spPr>
          <a:xfrm>
            <a:off x="459486" y="304801"/>
            <a:ext cx="3010662" cy="1130808"/>
          </a:xfrm>
        </p:spPr>
        <p:txBody>
          <a:bodyPr anchor="b">
            <a:normAutofit/>
          </a:bodyPr>
          <a:lstStyle>
            <a:lvl1pPr>
              <a:defRPr sz="2000" b="1">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3573018" y="304800"/>
            <a:ext cx="5109210" cy="5821680"/>
          </a:xfrm>
        </p:spPr>
        <p:txBody>
          <a:bodyPr/>
          <a:lstStyle>
            <a:lvl1pPr>
              <a:defRPr sz="2400">
                <a:latin typeface="+mn-lt"/>
              </a:defRPr>
            </a:lvl1pPr>
            <a:lvl2pPr>
              <a:defRPr sz="2000">
                <a:latin typeface="+mn-lt"/>
              </a:defRPr>
            </a:lvl2pPr>
            <a:lvl3pPr>
              <a:defRPr sz="2000">
                <a:latin typeface="+mn-lt"/>
              </a:defRPr>
            </a:lvl3pPr>
            <a:lvl4pPr>
              <a:defRPr sz="1800">
                <a:latin typeface="+mn-lt"/>
              </a:defRPr>
            </a:lvl4pPr>
            <a:lvl5pPr>
              <a:defRPr sz="1800">
                <a:latin typeface="+mn-lt"/>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9486" y="1600200"/>
            <a:ext cx="3010662" cy="4526280"/>
          </a:xfrm>
        </p:spPr>
        <p:txBody>
          <a:bodyPr>
            <a:normAutofit/>
          </a:bodyPr>
          <a:lstStyle>
            <a:lvl1pPr marL="0" indent="0">
              <a:buNone/>
              <a:defRPr sz="1400">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r>
              <a:rPr lang="en-US"/>
              <a:t>April 2016</a:t>
            </a:r>
          </a:p>
        </p:txBody>
      </p:sp>
      <p:sp>
        <p:nvSpPr>
          <p:cNvPr id="6" name="Footer Placeholder 5"/>
          <p:cNvSpPr>
            <a:spLocks noGrp="1"/>
          </p:cNvSpPr>
          <p:nvPr>
            <p:ph type="ftr" sz="quarter" idx="11"/>
          </p:nvPr>
        </p:nvSpPr>
        <p:spPr/>
        <p:txBody>
          <a:bodyPr/>
          <a:lstStyle/>
          <a:p>
            <a:r>
              <a:rPr lang="en-US"/>
              <a:t>Company Profile</a:t>
            </a:r>
          </a:p>
        </p:txBody>
      </p:sp>
      <p:sp>
        <p:nvSpPr>
          <p:cNvPr id="7" name="Slide Number Placeholder 6"/>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38150017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Agilent Corporate 4x3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30882" y="4800600"/>
            <a:ext cx="5486400" cy="457200"/>
          </a:xfrm>
        </p:spPr>
        <p:txBody>
          <a:bodyPr anchor="ctr">
            <a:noAutofit/>
          </a:bodyPr>
          <a:lstStyle>
            <a:lvl1pPr>
              <a:defRPr sz="1800" b="1">
                <a:latin typeface="+mn-lt"/>
              </a:defRPr>
            </a:lvl1pPr>
          </a:lstStyle>
          <a:p>
            <a:r>
              <a:rPr lang="en-US"/>
              <a:t>Click to edit Master title style</a:t>
            </a:r>
          </a:p>
        </p:txBody>
      </p:sp>
      <p:sp>
        <p:nvSpPr>
          <p:cNvPr id="3" name="Picture Placeholder 2"/>
          <p:cNvSpPr>
            <a:spLocks noGrp="1"/>
          </p:cNvSpPr>
          <p:nvPr>
            <p:ph type="pic" idx="1"/>
          </p:nvPr>
        </p:nvSpPr>
        <p:spPr>
          <a:xfrm>
            <a:off x="1830882" y="612648"/>
            <a:ext cx="5486400" cy="4114800"/>
          </a:xfrm>
        </p:spPr>
        <p:txBody>
          <a:bodyPr/>
          <a:lstStyle>
            <a:lvl1pPr marL="0" indent="0">
              <a:buNone/>
              <a:defRPr sz="2400">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830882" y="5257800"/>
            <a:ext cx="5486400" cy="804672"/>
          </a:xfrm>
        </p:spPr>
        <p:txBody>
          <a:bodyPr>
            <a:normAutofit/>
          </a:bodyPr>
          <a:lstStyle>
            <a:lvl1pPr marL="0" indent="0">
              <a:buNone/>
              <a:defRPr sz="1400">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r>
              <a:rPr lang="en-US"/>
              <a:t>April 2016</a:t>
            </a:r>
          </a:p>
        </p:txBody>
      </p:sp>
      <p:sp>
        <p:nvSpPr>
          <p:cNvPr id="6" name="Footer Placeholder 5"/>
          <p:cNvSpPr>
            <a:spLocks noGrp="1"/>
          </p:cNvSpPr>
          <p:nvPr>
            <p:ph type="ftr" sz="quarter" idx="11"/>
          </p:nvPr>
        </p:nvSpPr>
        <p:spPr/>
        <p:txBody>
          <a:bodyPr/>
          <a:lstStyle/>
          <a:p>
            <a:r>
              <a:rPr lang="en-US"/>
              <a:t>Company Profile</a:t>
            </a:r>
          </a:p>
        </p:txBody>
      </p:sp>
      <p:sp>
        <p:nvSpPr>
          <p:cNvPr id="7" name="Slide Number Placeholder 6"/>
          <p:cNvSpPr>
            <a:spLocks noGrp="1"/>
          </p:cNvSpPr>
          <p:nvPr>
            <p:ph type="sldNum" sz="quarter" idx="12"/>
          </p:nvPr>
        </p:nvSpPr>
        <p:spPr/>
        <p:txBody>
          <a:bodyPr/>
          <a:lstStyle/>
          <a:p>
            <a:fld id="{CBD803B2-A378-42BD-B5EC-F7748F169FE0}" type="slidenum">
              <a:rPr lang="en-US" smtClean="0"/>
              <a:t>‹#›</a:t>
            </a:fld>
            <a:endParaRPr lang="en-US"/>
          </a:p>
        </p:txBody>
      </p:sp>
    </p:spTree>
    <p:extLst>
      <p:ext uri="{BB962C8B-B14F-4D97-AF65-F5344CB8AC3E}">
        <p14:creationId xmlns:p14="http://schemas.microsoft.com/office/powerpoint/2010/main" val="4794844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Agilent Corporate 4x3 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301752"/>
            <a:ext cx="8686800" cy="1143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28600" y="1508760"/>
            <a:ext cx="8686800" cy="467258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April 2016</a:t>
            </a:r>
          </a:p>
        </p:txBody>
      </p:sp>
      <p:sp>
        <p:nvSpPr>
          <p:cNvPr id="5" name="Footer Placeholder 4"/>
          <p:cNvSpPr>
            <a:spLocks noGrp="1"/>
          </p:cNvSpPr>
          <p:nvPr>
            <p:ph type="ftr" sz="quarter" idx="11"/>
          </p:nvPr>
        </p:nvSpPr>
        <p:spPr/>
        <p:txBody>
          <a:bodyPr/>
          <a:lstStyle/>
          <a:p>
            <a:r>
              <a:rPr lang="en-US"/>
              <a:t>Company Profile</a:t>
            </a:r>
            <a:endParaRPr lang="en-US" dirty="0"/>
          </a:p>
        </p:txBody>
      </p:sp>
      <p:sp>
        <p:nvSpPr>
          <p:cNvPr id="6" name="Slide Number Placeholder 5"/>
          <p:cNvSpPr>
            <a:spLocks noGrp="1"/>
          </p:cNvSpPr>
          <p:nvPr>
            <p:ph type="sldNum" sz="quarter" idx="12"/>
          </p:nvPr>
        </p:nvSpPr>
        <p:spPr/>
        <p:txBody>
          <a:bodyPr/>
          <a:lstStyle/>
          <a:p>
            <a:fld id="{3969F854-F447-4CCF-9255-9A1E8DF091B8}" type="slidenum">
              <a:rPr lang="en-US" smtClean="0"/>
              <a:t>‹#›</a:t>
            </a:fld>
            <a:endParaRPr lang="en-US"/>
          </a:p>
        </p:txBody>
      </p:sp>
    </p:spTree>
    <p:extLst>
      <p:ext uri="{BB962C8B-B14F-4D97-AF65-F5344CB8AC3E}">
        <p14:creationId xmlns:p14="http://schemas.microsoft.com/office/powerpoint/2010/main" val="19889683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Agilent Corporate 4x3 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800"/>
            <a:ext cx="1971675" cy="58721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8600" y="304800"/>
            <a:ext cx="6200775" cy="58721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April 2016</a:t>
            </a:r>
          </a:p>
        </p:txBody>
      </p:sp>
      <p:sp>
        <p:nvSpPr>
          <p:cNvPr id="5" name="Footer Placeholder 4"/>
          <p:cNvSpPr>
            <a:spLocks noGrp="1"/>
          </p:cNvSpPr>
          <p:nvPr>
            <p:ph type="ftr" sz="quarter" idx="11"/>
          </p:nvPr>
        </p:nvSpPr>
        <p:spPr/>
        <p:txBody>
          <a:bodyPr/>
          <a:lstStyle/>
          <a:p>
            <a:r>
              <a:rPr lang="en-US"/>
              <a:t>Company Profile</a:t>
            </a:r>
            <a:endParaRPr lang="en-US" dirty="0"/>
          </a:p>
        </p:txBody>
      </p:sp>
      <p:sp>
        <p:nvSpPr>
          <p:cNvPr id="6" name="Slide Number Placeholder 5"/>
          <p:cNvSpPr>
            <a:spLocks noGrp="1"/>
          </p:cNvSpPr>
          <p:nvPr>
            <p:ph type="sldNum" sz="quarter" idx="12"/>
          </p:nvPr>
        </p:nvSpPr>
        <p:spPr/>
        <p:txBody>
          <a:bodyPr/>
          <a:lstStyle/>
          <a:p>
            <a:fld id="{3969F854-F447-4CCF-9255-9A1E8DF091B8}" type="slidenum">
              <a:rPr lang="en-US" smtClean="0"/>
              <a:t>‹#›</a:t>
            </a:fld>
            <a:endParaRPr lang="en-US"/>
          </a:p>
        </p:txBody>
      </p:sp>
    </p:spTree>
    <p:extLst>
      <p:ext uri="{BB962C8B-B14F-4D97-AF65-F5344CB8AC3E}">
        <p14:creationId xmlns:p14="http://schemas.microsoft.com/office/powerpoint/2010/main" val="4112546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cSld name="Agilent 4x3 Title Slide">
    <p:spTree>
      <p:nvGrpSpPr>
        <p:cNvPr id="1" name=""/>
        <p:cNvGrpSpPr/>
        <p:nvPr/>
      </p:nvGrpSpPr>
      <p:grpSpPr>
        <a:xfrm>
          <a:off x="0" y="0"/>
          <a:ext cx="0" cy="0"/>
          <a:chOff x="0" y="0"/>
          <a:chExt cx="0" cy="0"/>
        </a:xfrm>
      </p:grpSpPr>
      <p:sp>
        <p:nvSpPr>
          <p:cNvPr id="2" name="Title 1"/>
          <p:cNvSpPr>
            <a:spLocks noGrp="1"/>
          </p:cNvSpPr>
          <p:nvPr>
            <p:ph type="ctrTitle"/>
          </p:nvPr>
        </p:nvSpPr>
        <p:spPr bwMode="white">
          <a:xfrm>
            <a:off x="4569434" y="1371600"/>
            <a:ext cx="3090672" cy="1941616"/>
          </a:xfrm>
        </p:spPr>
        <p:txBody>
          <a:bodyPr lIns="0" tIns="0" rIns="0" bIns="0" anchor="ctr">
            <a:normAutofit/>
          </a:bodyPr>
          <a:lstStyle>
            <a:lvl1pPr algn="l">
              <a:defRPr sz="320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bwMode="white">
          <a:xfrm>
            <a:off x="4569434" y="3538847"/>
            <a:ext cx="3090151" cy="1947554"/>
          </a:xfrm>
        </p:spPr>
        <p:txBody>
          <a:bodyPr lIns="0" tIns="0" rIns="0" bIns="0" anchor="ctr">
            <a:normAutofit/>
          </a:bodyPr>
          <a:lstStyle>
            <a:lvl1pPr marL="0" indent="0" algn="l">
              <a:buNone/>
              <a:defRPr sz="20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bwMode="black"/>
        <p:txBody>
          <a:bodyPr/>
          <a:lstStyle>
            <a:lvl1pPr>
              <a:defRPr>
                <a:solidFill>
                  <a:schemeClr val="tx1">
                    <a:lumMod val="50000"/>
                    <a:lumOff val="50000"/>
                  </a:schemeClr>
                </a:solidFill>
              </a:defRPr>
            </a:lvl1pPr>
          </a:lstStyle>
          <a:p>
            <a:r>
              <a:rPr lang="en-US"/>
              <a:t>April 2016</a:t>
            </a:r>
          </a:p>
        </p:txBody>
      </p:sp>
      <p:sp>
        <p:nvSpPr>
          <p:cNvPr id="5" name="Footer Placeholder 4"/>
          <p:cNvSpPr>
            <a:spLocks noGrp="1"/>
          </p:cNvSpPr>
          <p:nvPr>
            <p:ph type="ftr" sz="quarter" idx="11"/>
          </p:nvPr>
        </p:nvSpPr>
        <p:spPr bwMode="black"/>
        <p:txBody>
          <a:bodyPr/>
          <a:lstStyle>
            <a:lvl1pPr>
              <a:defRPr>
                <a:solidFill>
                  <a:schemeClr val="tx1">
                    <a:lumMod val="50000"/>
                    <a:lumOff val="50000"/>
                  </a:schemeClr>
                </a:solidFill>
              </a:defRPr>
            </a:lvl1pPr>
          </a:lstStyle>
          <a:p>
            <a:r>
              <a:rPr lang="en-US"/>
              <a:t>Company Profile</a:t>
            </a:r>
          </a:p>
        </p:txBody>
      </p:sp>
      <p:sp>
        <p:nvSpPr>
          <p:cNvPr id="6" name="Slide Number Placeholder 5"/>
          <p:cNvSpPr>
            <a:spLocks noGrp="1"/>
          </p:cNvSpPr>
          <p:nvPr>
            <p:ph type="sldNum" sz="quarter" idx="12"/>
          </p:nvPr>
        </p:nvSpPr>
        <p:spPr bwMode="black"/>
        <p:txBody>
          <a:bodyPr/>
          <a:lstStyle>
            <a:lvl1pPr>
              <a:defRPr>
                <a:solidFill>
                  <a:schemeClr val="tx1">
                    <a:lumMod val="50000"/>
                    <a:lumOff val="50000"/>
                  </a:schemeClr>
                </a:solidFill>
              </a:defRPr>
            </a:lvl1pPr>
          </a:lstStyle>
          <a:p>
            <a:fld id="{CBD803B2-A378-42BD-B5EC-F7748F169FE0}" type="slidenum">
              <a:rPr lang="en-US" smtClean="0"/>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60346"/>
            <a:ext cx="7998434" cy="4337307"/>
          </a:xfrm>
          <a:prstGeom prst="rect">
            <a:avLst/>
          </a:prstGeom>
        </p:spPr>
      </p:pic>
    </p:spTree>
    <p:extLst>
      <p:ext uri="{BB962C8B-B14F-4D97-AF65-F5344CB8AC3E}">
        <p14:creationId xmlns:p14="http://schemas.microsoft.com/office/powerpoint/2010/main" val="3773385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image" Target="../media/image7.png"/><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5.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2.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image" Target="../media/image5.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2.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6" Type="http://schemas.openxmlformats.org/officeDocument/2006/relationships/image" Target="../media/image5.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2.pn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2.pn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6" Type="http://schemas.openxmlformats.org/officeDocument/2006/relationships/image" Target="../media/image2.png"/><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image" Target="../media/image1.png"/><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image" Target="../media/image5.pn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image" Target="../media/image2.png"/><Relationship Id="rId2" Type="http://schemas.openxmlformats.org/officeDocument/2006/relationships/slideLayout" Target="../slideLayouts/slideLayout88.xml"/><Relationship Id="rId16" Type="http://schemas.openxmlformats.org/officeDocument/2006/relationships/image" Target="../media/image1.png"/><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theme" Target="../theme/theme8.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9.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6" Type="http://schemas.openxmlformats.org/officeDocument/2006/relationships/image" Target="../media/image5.png"/><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2.png"/><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6333744"/>
            <a:ext cx="9144000" cy="524256"/>
          </a:xfrm>
          <a:prstGeom prst="rect">
            <a:avLst/>
          </a:prstGeom>
        </p:spPr>
      </p:pic>
      <p:sp>
        <p:nvSpPr>
          <p:cNvPr id="2" name="Title Placeholder 1"/>
          <p:cNvSpPr>
            <a:spLocks noGrp="1"/>
          </p:cNvSpPr>
          <p:nvPr>
            <p:ph type="title"/>
          </p:nvPr>
        </p:nvSpPr>
        <p:spPr>
          <a:xfrm>
            <a:off x="228600" y="301752"/>
            <a:ext cx="8686800" cy="1143000"/>
          </a:xfrm>
          <a:prstGeom prst="rect">
            <a:avLst/>
          </a:prstGeom>
        </p:spPr>
        <p:txBody>
          <a:bodyPr vert="horz" lIns="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503954"/>
            <a:ext cx="8686800" cy="4668245"/>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bwMode="white">
          <a:xfrm>
            <a:off x="7543800" y="6534293"/>
            <a:ext cx="1371600" cy="118872"/>
          </a:xfrm>
          <a:prstGeom prst="rect">
            <a:avLst/>
          </a:prstGeom>
        </p:spPr>
        <p:txBody>
          <a:bodyPr vert="horz" lIns="0" tIns="0" rIns="0" bIns="0" rtlCol="0" anchor="ctr"/>
          <a:lstStyle>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stStyle>
          <a:p>
            <a:r>
              <a:rPr lang="en-US"/>
              <a:t>April 2016</a:t>
            </a:r>
            <a:endParaRPr lang="en-US" dirty="0"/>
          </a:p>
        </p:txBody>
      </p:sp>
      <p:sp>
        <p:nvSpPr>
          <p:cNvPr id="5" name="Footer Placeholder 4"/>
          <p:cNvSpPr>
            <a:spLocks noGrp="1"/>
          </p:cNvSpPr>
          <p:nvPr>
            <p:ph type="ftr" sz="quarter" idx="3"/>
          </p:nvPr>
        </p:nvSpPr>
        <p:spPr bwMode="white">
          <a:xfrm>
            <a:off x="6858000" y="6392947"/>
            <a:ext cx="2057400" cy="118872"/>
          </a:xfrm>
          <a:prstGeom prst="rect">
            <a:avLst/>
          </a:prstGeom>
        </p:spPr>
        <p:txBody>
          <a:bodyPr vert="horz" lIns="0" tIns="0" rIns="0" bIns="0" rtlCol="0" anchor="ctr"/>
          <a:lstStyle>
            <a:lvl1pPr algn="r">
              <a:defRPr sz="600">
                <a:solidFill>
                  <a:srgbClr val="BFE0F4"/>
                </a:solidFill>
                <a:latin typeface="+mn-lt"/>
                <a:cs typeface="Arial" panose="020B0604020202020204" pitchFamily="34" charset="0"/>
              </a:defRPr>
            </a:lvl1pPr>
          </a:lstStyle>
          <a:p>
            <a:r>
              <a:rPr lang="en-US"/>
              <a:t>Company Profile</a:t>
            </a:r>
            <a:endParaRPr lang="en-US" dirty="0"/>
          </a:p>
        </p:txBody>
      </p:sp>
      <p:sp>
        <p:nvSpPr>
          <p:cNvPr id="6" name="Slide Number Placeholder 5"/>
          <p:cNvSpPr>
            <a:spLocks noGrp="1"/>
          </p:cNvSpPr>
          <p:nvPr>
            <p:ph type="sldNum" sz="quarter" idx="4"/>
          </p:nvPr>
        </p:nvSpPr>
        <p:spPr bwMode="white">
          <a:xfrm>
            <a:off x="8455914" y="6675639"/>
            <a:ext cx="459486" cy="118872"/>
          </a:xfrm>
          <a:prstGeom prst="rect">
            <a:avLst/>
          </a:prstGeom>
        </p:spPr>
        <p:txBody>
          <a:bodyPr vert="horz" lIns="0" tIns="0" rIns="0" bIns="0" rtlCol="0" anchor="ctr"/>
          <a:lstStyle>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stStyle>
          <a:p>
            <a:fld id="{CBD803B2-A378-42BD-B5EC-F7748F169FE0}" type="slidenum">
              <a:rPr lang="en-US" smtClean="0"/>
              <a:pPr/>
              <a:t>‹#›</a:t>
            </a:fld>
            <a:endParaRPr lang="en-US" dirty="0"/>
          </a:p>
        </p:txBody>
      </p:sp>
      <p:pic>
        <p:nvPicPr>
          <p:cNvPr id="7" name="Picture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26789"/>
            <a:ext cx="9144000" cy="53578"/>
          </a:xfrm>
          <a:prstGeom prst="rect">
            <a:avLst/>
          </a:prstGeom>
        </p:spPr>
      </p:pic>
    </p:spTree>
    <p:extLst>
      <p:ext uri="{BB962C8B-B14F-4D97-AF65-F5344CB8AC3E}">
        <p14:creationId xmlns:p14="http://schemas.microsoft.com/office/powerpoint/2010/main" val="2655333689"/>
      </p:ext>
    </p:extLst>
  </p:cSld>
  <p:clrMap bg1="lt1" tx1="dk1" bg2="lt2" tx2="dk2" accent1="accent1" accent2="accent2" accent3="accent3" accent4="accent4" accent5="accent5" accent6="accent6" hlink="hlink" folHlink="folHlink"/>
  <p:sldLayoutIdLst>
    <p:sldLayoutId id="2147483663" r:id="rId1"/>
    <p:sldLayoutId id="2147483674" r:id="rId2"/>
    <p:sldLayoutId id="2147483665" r:id="rId3"/>
    <p:sldLayoutId id="2147483669" r:id="rId4"/>
    <p:sldLayoutId id="2147483670" r:id="rId5"/>
    <p:sldLayoutId id="2147483666" r:id="rId6"/>
    <p:sldLayoutId id="2147483667" r:id="rId7"/>
    <p:sldLayoutId id="2147483668" r:id="rId8"/>
    <p:sldLayoutId id="2147483671" r:id="rId9"/>
    <p:sldLayoutId id="2147483673" r:id="rId10"/>
    <p:sldLayoutId id="2147483675" r:id="rId11"/>
    <p:sldLayoutId id="2147483676" r:id="rId12"/>
    <p:sldLayoutId id="2147483742" r:id="rId13"/>
  </p:sldLayoutIdLst>
  <p:hf hdr="0" ftr="0" dt="0"/>
  <p:txStyles>
    <p:titleStyle>
      <a:lvl1pPr algn="l" defTabSz="685800" rtl="0" eaLnBrk="1" latinLnBrk="0" hangingPunct="1">
        <a:lnSpc>
          <a:spcPct val="90000"/>
        </a:lnSpc>
        <a:spcBef>
          <a:spcPct val="0"/>
        </a:spcBef>
        <a:buNone/>
        <a:defRPr sz="3400" kern="1200">
          <a:solidFill>
            <a:schemeClr val="tx2"/>
          </a:solidFill>
          <a:latin typeface="Arial Narrow" panose="020B0606020202030204" pitchFamily="34" charset="0"/>
          <a:ea typeface="+mj-ea"/>
          <a:cs typeface="Arial" panose="020B0604020202020204" pitchFamily="34" charset="0"/>
        </a:defRPr>
      </a:lvl1pPr>
    </p:titleStyle>
    <p:bodyStyle>
      <a:lvl1pPr marL="0" indent="0" algn="l" defTabSz="685800" rtl="0" eaLnBrk="1" latinLnBrk="0" hangingPunct="1">
        <a:lnSpc>
          <a:spcPct val="100000"/>
        </a:lnSpc>
        <a:spcBef>
          <a:spcPts val="1200"/>
        </a:spcBef>
        <a:buFontTx/>
        <a:buNone/>
        <a:defRPr sz="2400" kern="1200">
          <a:solidFill>
            <a:schemeClr val="tx2"/>
          </a:solidFill>
          <a:latin typeface="Arial" panose="020B0604020202020204" pitchFamily="34" charset="0"/>
          <a:ea typeface="+mn-ea"/>
          <a:cs typeface="Arial" panose="020B0604020202020204" pitchFamily="34" charset="0"/>
        </a:defRPr>
      </a:lvl1pPr>
      <a:lvl2pPr marL="182880" indent="-182880" algn="l" defTabSz="685800" rtl="0" eaLnBrk="1" latinLnBrk="0" hangingPunct="1">
        <a:lnSpc>
          <a:spcPct val="100000"/>
        </a:lnSpc>
        <a:spcBef>
          <a:spcPts val="6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384048" indent="-182880" algn="l" defTabSz="685800" rtl="0" eaLnBrk="1" latinLnBrk="0" hangingPunct="1">
        <a:lnSpc>
          <a:spcPct val="100000"/>
        </a:lnSpc>
        <a:spcBef>
          <a:spcPts val="6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548640" indent="-182880" algn="l" defTabSz="685800" rtl="0" eaLnBrk="1" latinLnBrk="0" hangingPunct="1">
        <a:lnSpc>
          <a:spcPct val="100000"/>
        </a:lnSpc>
        <a:spcBef>
          <a:spcPts val="6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731520" indent="-182880" algn="l" defTabSz="685800" rtl="0" eaLnBrk="1" latinLnBrk="0" hangingPunct="1">
        <a:lnSpc>
          <a:spcPct val="100000"/>
        </a:lnSpc>
        <a:spcBef>
          <a:spcPts val="6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5040" userDrawn="1">
          <p15:clr>
            <a:srgbClr val="F26B43"/>
          </p15:clr>
        </p15:guide>
        <p15:guide id="3" orient="horz" pos="912" userDrawn="1">
          <p15:clr>
            <a:srgbClr val="F26B43"/>
          </p15:clr>
        </p15:guide>
        <p15:guide id="4" orient="horz" pos="192" userDrawn="1">
          <p15:clr>
            <a:srgbClr val="F26B43"/>
          </p15:clr>
        </p15:guide>
        <p15:guide id="5" orient="horz" pos="3888" userDrawn="1">
          <p15:clr>
            <a:srgbClr val="F26B43"/>
          </p15:clr>
        </p15:guide>
        <p15:guide id="6" pos="144" userDrawn="1">
          <p15:clr>
            <a:srgbClr val="F26B43"/>
          </p15:clr>
        </p15:guide>
        <p15:guide id="7" pos="5616" userDrawn="1">
          <p15:clr>
            <a:srgbClr val="F26B43"/>
          </p15:clr>
        </p15:guide>
        <p15:guide id="8" orient="horz" pos="1008" userDrawn="1">
          <p15:clr>
            <a:srgbClr val="F26B43"/>
          </p15:clr>
        </p15:guide>
        <p15:guide id="9" orient="horz" pos="4032" userDrawn="1">
          <p15:clr>
            <a:srgbClr val="F26B43"/>
          </p15:clr>
        </p15:guide>
        <p15:guide id="10" pos="2880" userDrawn="1">
          <p15:clr>
            <a:srgbClr val="F26B43"/>
          </p15:clr>
        </p15:guide>
        <p15:guide id="11" orient="horz" pos="4272"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0" y="6482602"/>
            <a:ext cx="9144000" cy="377952"/>
          </a:xfrm>
          <a:prstGeom prst="rect">
            <a:avLst/>
          </a:prstGeom>
        </p:spPr>
      </p:pic>
      <p:sp>
        <p:nvSpPr>
          <p:cNvPr id="2" name="Title Placeholder 1"/>
          <p:cNvSpPr>
            <a:spLocks noGrp="1"/>
          </p:cNvSpPr>
          <p:nvPr>
            <p:ph type="title"/>
          </p:nvPr>
        </p:nvSpPr>
        <p:spPr>
          <a:xfrm>
            <a:off x="373868" y="248559"/>
            <a:ext cx="8395701" cy="904521"/>
          </a:xfrm>
          <a:prstGeom prst="rect">
            <a:avLst/>
          </a:prstGeom>
        </p:spPr>
        <p:txBody>
          <a:bodyPr vert="horz" lIns="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373868" y="1291996"/>
            <a:ext cx="8395701" cy="4668376"/>
          </a:xfrm>
          <a:prstGeom prst="rect">
            <a:avLst/>
          </a:prstGeom>
        </p:spPr>
        <p:txBody>
          <a:bodyPr vert="horz" lIns="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bwMode="white">
          <a:xfrm>
            <a:off x="1960724" y="6620256"/>
            <a:ext cx="3977640" cy="118872"/>
          </a:xfrm>
          <a:prstGeom prst="rect">
            <a:avLst/>
          </a:prstGeom>
        </p:spPr>
        <p:txBody>
          <a:bodyPr vert="horz" lIns="0" tIns="0" rIns="0" bIns="0" rtlCol="0" anchor="ctr"/>
          <a:lstStyle>
            <a:lvl1pPr algn="l">
              <a:defRPr sz="700">
                <a:solidFill>
                  <a:schemeClr val="bg1"/>
                </a:solidFill>
                <a:latin typeface="Arial" panose="020B0604020202020204" pitchFamily="34" charset="0"/>
                <a:cs typeface="Arial" panose="020B0604020202020204" pitchFamily="34" charset="0"/>
              </a:defRPr>
            </a:lvl1pPr>
          </a:lstStyle>
          <a:p>
            <a:r>
              <a:rPr lang="en-US"/>
              <a:t>Title                             Confidentiality label                              Regulatory statement (if applicable)</a:t>
            </a:r>
            <a:endParaRPr lang="en-US" dirty="0"/>
          </a:p>
        </p:txBody>
      </p:sp>
      <p:sp>
        <p:nvSpPr>
          <p:cNvPr id="4" name="Date Placeholder 3"/>
          <p:cNvSpPr>
            <a:spLocks noGrp="1"/>
          </p:cNvSpPr>
          <p:nvPr>
            <p:ph type="dt" sz="half" idx="2"/>
          </p:nvPr>
        </p:nvSpPr>
        <p:spPr bwMode="white">
          <a:xfrm>
            <a:off x="819738" y="6620256"/>
            <a:ext cx="791893" cy="118872"/>
          </a:xfrm>
          <a:prstGeom prst="rect">
            <a:avLst/>
          </a:prstGeom>
        </p:spPr>
        <p:txBody>
          <a:bodyPr vert="horz" lIns="0" tIns="0" rIns="0" bIns="0" rtlCol="0" anchor="ctr"/>
          <a:lstStyle>
            <a:lvl1pPr marL="0" algn="l" defTabSz="514350" rtl="0" eaLnBrk="1" latinLnBrk="0" hangingPunct="1">
              <a:defRPr lang="en-US" sz="700" kern="1200" smtClean="0">
                <a:solidFill>
                  <a:schemeClr val="bg1"/>
                </a:solidFill>
                <a:latin typeface="Arial" panose="020B0604020202020204" pitchFamily="34" charset="0"/>
                <a:ea typeface="+mn-ea"/>
                <a:cs typeface="Arial" panose="020B0604020202020204" pitchFamily="34" charset="0"/>
              </a:defRPr>
            </a:lvl1pPr>
          </a:lstStyle>
          <a:p>
            <a:fld id="{CCDAE555-A96A-4690-9DFF-1D88FAF5167B}" type="datetime4">
              <a:rPr lang="en-US" smtClean="0"/>
              <a:pPr/>
              <a:t>September 11, 2017</a:t>
            </a:fld>
            <a:endParaRPr lang="en-US" dirty="0"/>
          </a:p>
        </p:txBody>
      </p:sp>
      <p:sp>
        <p:nvSpPr>
          <p:cNvPr id="6" name="Slide Number Placeholder 5"/>
          <p:cNvSpPr>
            <a:spLocks noGrp="1"/>
          </p:cNvSpPr>
          <p:nvPr>
            <p:ph type="sldNum" sz="quarter" idx="4"/>
          </p:nvPr>
        </p:nvSpPr>
        <p:spPr bwMode="white">
          <a:xfrm>
            <a:off x="377191" y="6620256"/>
            <a:ext cx="325760" cy="118872"/>
          </a:xfrm>
          <a:prstGeom prst="rect">
            <a:avLst/>
          </a:prstGeom>
        </p:spPr>
        <p:txBody>
          <a:bodyPr vert="horz" lIns="0" tIns="0" rIns="0" bIns="0" rtlCol="0" anchor="ctr"/>
          <a:lstStyle>
            <a:lvl1pPr marL="0" algn="l" defTabSz="514350" rtl="0" eaLnBrk="1" latinLnBrk="0" hangingPunct="1">
              <a:defRPr lang="en-US" sz="700" b="1" i="0" kern="1200" smtClean="0">
                <a:solidFill>
                  <a:schemeClr val="bg1"/>
                </a:solidFill>
                <a:latin typeface="Arial" panose="020B0604020202020204" pitchFamily="34" charset="0"/>
                <a:ea typeface="Roboto" pitchFamily="2" charset="0"/>
                <a:cs typeface="Arial" panose="020B0604020202020204" pitchFamily="34" charset="0"/>
              </a:defRPr>
            </a:lvl1pPr>
          </a:lstStyle>
          <a:p>
            <a:fld id="{CBD803B2-A378-42BD-B5EC-F7748F169FE0}" type="slidenum">
              <a:rPr lang="en-US" smtClean="0"/>
              <a:pPr/>
              <a:t>‹#›</a:t>
            </a:fld>
            <a:endParaRPr lang="en-US" dirty="0"/>
          </a:p>
        </p:txBody>
      </p:sp>
      <p:grpSp>
        <p:nvGrpSpPr>
          <p:cNvPr id="18" name="Group 4"/>
          <p:cNvGrpSpPr>
            <a:grpSpLocks noChangeAspect="1"/>
          </p:cNvGrpSpPr>
          <p:nvPr/>
        </p:nvGrpSpPr>
        <p:grpSpPr bwMode="auto">
          <a:xfrm>
            <a:off x="8273199" y="6535996"/>
            <a:ext cx="682186" cy="285450"/>
            <a:chOff x="2902" y="2963"/>
            <a:chExt cx="1367" cy="572"/>
          </a:xfrm>
          <a:solidFill>
            <a:schemeClr val="bg1"/>
          </a:solidFill>
        </p:grpSpPr>
        <p:sp>
          <p:nvSpPr>
            <p:cNvPr id="19" name="Freeform 5"/>
            <p:cNvSpPr>
              <a:spLocks noEditPoints="1"/>
            </p:cNvSpPr>
            <p:nvPr/>
          </p:nvSpPr>
          <p:spPr bwMode="auto">
            <a:xfrm>
              <a:off x="3522" y="3145"/>
              <a:ext cx="151" cy="190"/>
            </a:xfrm>
            <a:custGeom>
              <a:avLst/>
              <a:gdLst>
                <a:gd name="T0" fmla="*/ 93 w 151"/>
                <a:gd name="T1" fmla="*/ 118 h 190"/>
                <a:gd name="T2" fmla="*/ 56 w 151"/>
                <a:gd name="T3" fmla="*/ 118 h 190"/>
                <a:gd name="T4" fmla="*/ 74 w 151"/>
                <a:gd name="T5" fmla="*/ 37 h 190"/>
                <a:gd name="T6" fmla="*/ 75 w 151"/>
                <a:gd name="T7" fmla="*/ 37 h 190"/>
                <a:gd name="T8" fmla="*/ 93 w 151"/>
                <a:gd name="T9" fmla="*/ 118 h 190"/>
                <a:gd name="T10" fmla="*/ 38 w 151"/>
                <a:gd name="T11" fmla="*/ 190 h 190"/>
                <a:gd name="T12" fmla="*/ 49 w 151"/>
                <a:gd name="T13" fmla="*/ 149 h 190"/>
                <a:gd name="T14" fmla="*/ 102 w 151"/>
                <a:gd name="T15" fmla="*/ 149 h 190"/>
                <a:gd name="T16" fmla="*/ 111 w 151"/>
                <a:gd name="T17" fmla="*/ 190 h 190"/>
                <a:gd name="T18" fmla="*/ 151 w 151"/>
                <a:gd name="T19" fmla="*/ 190 h 190"/>
                <a:gd name="T20" fmla="*/ 102 w 151"/>
                <a:gd name="T21" fmla="*/ 0 h 190"/>
                <a:gd name="T22" fmla="*/ 51 w 151"/>
                <a:gd name="T23" fmla="*/ 0 h 190"/>
                <a:gd name="T24" fmla="*/ 0 w 151"/>
                <a:gd name="T25" fmla="*/ 190 h 190"/>
                <a:gd name="T26" fmla="*/ 38 w 151"/>
                <a:gd name="T27"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 h="190">
                  <a:moveTo>
                    <a:pt x="93" y="118"/>
                  </a:moveTo>
                  <a:lnTo>
                    <a:pt x="56" y="118"/>
                  </a:lnTo>
                  <a:lnTo>
                    <a:pt x="74" y="37"/>
                  </a:lnTo>
                  <a:lnTo>
                    <a:pt x="75" y="37"/>
                  </a:lnTo>
                  <a:lnTo>
                    <a:pt x="93" y="118"/>
                  </a:lnTo>
                  <a:close/>
                  <a:moveTo>
                    <a:pt x="38" y="190"/>
                  </a:moveTo>
                  <a:lnTo>
                    <a:pt x="49" y="149"/>
                  </a:lnTo>
                  <a:lnTo>
                    <a:pt x="102" y="149"/>
                  </a:lnTo>
                  <a:lnTo>
                    <a:pt x="111" y="190"/>
                  </a:lnTo>
                  <a:lnTo>
                    <a:pt x="151" y="190"/>
                  </a:lnTo>
                  <a:lnTo>
                    <a:pt x="102" y="0"/>
                  </a:lnTo>
                  <a:lnTo>
                    <a:pt x="51" y="0"/>
                  </a:lnTo>
                  <a:lnTo>
                    <a:pt x="0" y="190"/>
                  </a:lnTo>
                  <a:lnTo>
                    <a:pt x="38" y="19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20" name="Freeform 6"/>
            <p:cNvSpPr>
              <a:spLocks noEditPoints="1"/>
            </p:cNvSpPr>
            <p:nvPr/>
          </p:nvSpPr>
          <p:spPr bwMode="auto">
            <a:xfrm>
              <a:off x="3685" y="3200"/>
              <a:ext cx="103" cy="186"/>
            </a:xfrm>
            <a:custGeom>
              <a:avLst/>
              <a:gdLst>
                <a:gd name="T0" fmla="*/ 34 w 96"/>
                <a:gd name="T1" fmla="*/ 65 h 167"/>
                <a:gd name="T2" fmla="*/ 49 w 96"/>
                <a:gd name="T3" fmla="*/ 20 h 167"/>
                <a:gd name="T4" fmla="*/ 62 w 96"/>
                <a:gd name="T5" fmla="*/ 61 h 167"/>
                <a:gd name="T6" fmla="*/ 49 w 96"/>
                <a:gd name="T7" fmla="*/ 99 h 167"/>
                <a:gd name="T8" fmla="*/ 34 w 96"/>
                <a:gd name="T9" fmla="*/ 65 h 167"/>
                <a:gd name="T10" fmla="*/ 64 w 96"/>
                <a:gd name="T11" fmla="*/ 2 h 167"/>
                <a:gd name="T12" fmla="*/ 64 w 96"/>
                <a:gd name="T13" fmla="*/ 16 h 167"/>
                <a:gd name="T14" fmla="*/ 63 w 96"/>
                <a:gd name="T15" fmla="*/ 16 h 167"/>
                <a:gd name="T16" fmla="*/ 37 w 96"/>
                <a:gd name="T17" fmla="*/ 0 h 167"/>
                <a:gd name="T18" fmla="*/ 2 w 96"/>
                <a:gd name="T19" fmla="*/ 59 h 167"/>
                <a:gd name="T20" fmla="*/ 37 w 96"/>
                <a:gd name="T21" fmla="*/ 120 h 167"/>
                <a:gd name="T22" fmla="*/ 62 w 96"/>
                <a:gd name="T23" fmla="*/ 106 h 167"/>
                <a:gd name="T24" fmla="*/ 62 w 96"/>
                <a:gd name="T25" fmla="*/ 106 h 167"/>
                <a:gd name="T26" fmla="*/ 62 w 96"/>
                <a:gd name="T27" fmla="*/ 129 h 167"/>
                <a:gd name="T28" fmla="*/ 50 w 96"/>
                <a:gd name="T29" fmla="*/ 148 h 167"/>
                <a:gd name="T30" fmla="*/ 39 w 96"/>
                <a:gd name="T31" fmla="*/ 144 h 167"/>
                <a:gd name="T32" fmla="*/ 36 w 96"/>
                <a:gd name="T33" fmla="*/ 132 h 167"/>
                <a:gd name="T34" fmla="*/ 4 w 96"/>
                <a:gd name="T35" fmla="*/ 132 h 167"/>
                <a:gd name="T36" fmla="*/ 50 w 96"/>
                <a:gd name="T37" fmla="*/ 167 h 167"/>
                <a:gd name="T38" fmla="*/ 95 w 96"/>
                <a:gd name="T39" fmla="*/ 126 h 167"/>
                <a:gd name="T40" fmla="*/ 95 w 96"/>
                <a:gd name="T41" fmla="*/ 2 h 167"/>
                <a:gd name="T42" fmla="*/ 64 w 96"/>
                <a:gd name="T43"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167">
                  <a:moveTo>
                    <a:pt x="34" y="65"/>
                  </a:moveTo>
                  <a:cubicBezTo>
                    <a:pt x="34" y="29"/>
                    <a:pt x="36" y="20"/>
                    <a:pt x="49" y="20"/>
                  </a:cubicBezTo>
                  <a:cubicBezTo>
                    <a:pt x="61" y="20"/>
                    <a:pt x="62" y="35"/>
                    <a:pt x="62" y="61"/>
                  </a:cubicBezTo>
                  <a:cubicBezTo>
                    <a:pt x="62" y="87"/>
                    <a:pt x="61" y="99"/>
                    <a:pt x="49" y="99"/>
                  </a:cubicBezTo>
                  <a:cubicBezTo>
                    <a:pt x="33" y="99"/>
                    <a:pt x="34" y="77"/>
                    <a:pt x="34" y="65"/>
                  </a:cubicBezTo>
                  <a:close/>
                  <a:moveTo>
                    <a:pt x="64" y="2"/>
                  </a:moveTo>
                  <a:cubicBezTo>
                    <a:pt x="64" y="16"/>
                    <a:pt x="64" y="16"/>
                    <a:pt x="64" y="16"/>
                  </a:cubicBezTo>
                  <a:cubicBezTo>
                    <a:pt x="63" y="16"/>
                    <a:pt x="63" y="16"/>
                    <a:pt x="63" y="16"/>
                  </a:cubicBezTo>
                  <a:cubicBezTo>
                    <a:pt x="59" y="5"/>
                    <a:pt x="49" y="0"/>
                    <a:pt x="37" y="0"/>
                  </a:cubicBezTo>
                  <a:cubicBezTo>
                    <a:pt x="2" y="0"/>
                    <a:pt x="2" y="33"/>
                    <a:pt x="2" y="59"/>
                  </a:cubicBezTo>
                  <a:cubicBezTo>
                    <a:pt x="2" y="86"/>
                    <a:pt x="0" y="120"/>
                    <a:pt x="37" y="120"/>
                  </a:cubicBezTo>
                  <a:cubicBezTo>
                    <a:pt x="47" y="120"/>
                    <a:pt x="57" y="115"/>
                    <a:pt x="62" y="106"/>
                  </a:cubicBezTo>
                  <a:cubicBezTo>
                    <a:pt x="62" y="106"/>
                    <a:pt x="62" y="106"/>
                    <a:pt x="62" y="106"/>
                  </a:cubicBezTo>
                  <a:cubicBezTo>
                    <a:pt x="62" y="129"/>
                    <a:pt x="62" y="129"/>
                    <a:pt x="62" y="129"/>
                  </a:cubicBezTo>
                  <a:cubicBezTo>
                    <a:pt x="62" y="141"/>
                    <a:pt x="58" y="148"/>
                    <a:pt x="50" y="148"/>
                  </a:cubicBezTo>
                  <a:cubicBezTo>
                    <a:pt x="45" y="148"/>
                    <a:pt x="41" y="147"/>
                    <a:pt x="39" y="144"/>
                  </a:cubicBezTo>
                  <a:cubicBezTo>
                    <a:pt x="37" y="141"/>
                    <a:pt x="36" y="137"/>
                    <a:pt x="36" y="132"/>
                  </a:cubicBezTo>
                  <a:cubicBezTo>
                    <a:pt x="4" y="132"/>
                    <a:pt x="4" y="132"/>
                    <a:pt x="4" y="132"/>
                  </a:cubicBezTo>
                  <a:cubicBezTo>
                    <a:pt x="4" y="161"/>
                    <a:pt x="26" y="167"/>
                    <a:pt x="50" y="167"/>
                  </a:cubicBezTo>
                  <a:cubicBezTo>
                    <a:pt x="96" y="167"/>
                    <a:pt x="95" y="134"/>
                    <a:pt x="95" y="126"/>
                  </a:cubicBezTo>
                  <a:cubicBezTo>
                    <a:pt x="95" y="2"/>
                    <a:pt x="95" y="2"/>
                    <a:pt x="95" y="2"/>
                  </a:cubicBezTo>
                  <a:lnTo>
                    <a:pt x="64"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21" name="Freeform 7"/>
            <p:cNvSpPr>
              <a:spLocks noEditPoints="1"/>
            </p:cNvSpPr>
            <p:nvPr/>
          </p:nvSpPr>
          <p:spPr bwMode="auto">
            <a:xfrm>
              <a:off x="3819" y="3145"/>
              <a:ext cx="36" cy="190"/>
            </a:xfrm>
            <a:custGeom>
              <a:avLst/>
              <a:gdLst>
                <a:gd name="T0" fmla="*/ 36 w 36"/>
                <a:gd name="T1" fmla="*/ 190 h 190"/>
                <a:gd name="T2" fmla="*/ 19 w 36"/>
                <a:gd name="T3" fmla="*/ 190 h 190"/>
                <a:gd name="T4" fmla="*/ 0 w 36"/>
                <a:gd name="T5" fmla="*/ 190 h 190"/>
                <a:gd name="T6" fmla="*/ 0 w 36"/>
                <a:gd name="T7" fmla="*/ 124 h 190"/>
                <a:gd name="T8" fmla="*/ 0 w 36"/>
                <a:gd name="T9" fmla="*/ 57 h 190"/>
                <a:gd name="T10" fmla="*/ 19 w 36"/>
                <a:gd name="T11" fmla="*/ 57 h 190"/>
                <a:gd name="T12" fmla="*/ 36 w 36"/>
                <a:gd name="T13" fmla="*/ 57 h 190"/>
                <a:gd name="T14" fmla="*/ 36 w 36"/>
                <a:gd name="T15" fmla="*/ 124 h 190"/>
                <a:gd name="T16" fmla="*/ 36 w 36"/>
                <a:gd name="T17" fmla="*/ 190 h 190"/>
                <a:gd name="T18" fmla="*/ 36 w 36"/>
                <a:gd name="T19" fmla="*/ 0 h 190"/>
                <a:gd name="T20" fmla="*/ 36 w 36"/>
                <a:gd name="T21" fmla="*/ 15 h 190"/>
                <a:gd name="T22" fmla="*/ 36 w 36"/>
                <a:gd name="T23" fmla="*/ 29 h 190"/>
                <a:gd name="T24" fmla="*/ 19 w 36"/>
                <a:gd name="T25" fmla="*/ 29 h 190"/>
                <a:gd name="T26" fmla="*/ 0 w 36"/>
                <a:gd name="T27" fmla="*/ 29 h 190"/>
                <a:gd name="T28" fmla="*/ 0 w 36"/>
                <a:gd name="T29" fmla="*/ 15 h 190"/>
                <a:gd name="T30" fmla="*/ 0 w 36"/>
                <a:gd name="T31" fmla="*/ 0 h 190"/>
                <a:gd name="T32" fmla="*/ 19 w 36"/>
                <a:gd name="T33" fmla="*/ 0 h 190"/>
                <a:gd name="T34" fmla="*/ 36 w 36"/>
                <a:gd name="T35"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190">
                  <a:moveTo>
                    <a:pt x="36" y="190"/>
                  </a:moveTo>
                  <a:lnTo>
                    <a:pt x="19" y="190"/>
                  </a:lnTo>
                  <a:lnTo>
                    <a:pt x="0" y="190"/>
                  </a:lnTo>
                  <a:lnTo>
                    <a:pt x="0" y="124"/>
                  </a:lnTo>
                  <a:lnTo>
                    <a:pt x="0" y="57"/>
                  </a:lnTo>
                  <a:lnTo>
                    <a:pt x="19" y="57"/>
                  </a:lnTo>
                  <a:lnTo>
                    <a:pt x="36" y="57"/>
                  </a:lnTo>
                  <a:lnTo>
                    <a:pt x="36" y="124"/>
                  </a:lnTo>
                  <a:lnTo>
                    <a:pt x="36" y="190"/>
                  </a:lnTo>
                  <a:close/>
                  <a:moveTo>
                    <a:pt x="36" y="0"/>
                  </a:moveTo>
                  <a:lnTo>
                    <a:pt x="36" y="15"/>
                  </a:lnTo>
                  <a:lnTo>
                    <a:pt x="36" y="29"/>
                  </a:lnTo>
                  <a:lnTo>
                    <a:pt x="19" y="29"/>
                  </a:lnTo>
                  <a:lnTo>
                    <a:pt x="0" y="29"/>
                  </a:lnTo>
                  <a:lnTo>
                    <a:pt x="0" y="15"/>
                  </a:lnTo>
                  <a:lnTo>
                    <a:pt x="0" y="0"/>
                  </a:lnTo>
                  <a:lnTo>
                    <a:pt x="19" y="0"/>
                  </a:lnTo>
                  <a:lnTo>
                    <a:pt x="3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22" name="Freeform 8"/>
            <p:cNvSpPr>
              <a:spLocks/>
            </p:cNvSpPr>
            <p:nvPr/>
          </p:nvSpPr>
          <p:spPr bwMode="auto">
            <a:xfrm>
              <a:off x="3890" y="3145"/>
              <a:ext cx="36" cy="190"/>
            </a:xfrm>
            <a:custGeom>
              <a:avLst/>
              <a:gdLst>
                <a:gd name="T0" fmla="*/ 36 w 36"/>
                <a:gd name="T1" fmla="*/ 0 h 190"/>
                <a:gd name="T2" fmla="*/ 36 w 36"/>
                <a:gd name="T3" fmla="*/ 95 h 190"/>
                <a:gd name="T4" fmla="*/ 36 w 36"/>
                <a:gd name="T5" fmla="*/ 190 h 190"/>
                <a:gd name="T6" fmla="*/ 18 w 36"/>
                <a:gd name="T7" fmla="*/ 190 h 190"/>
                <a:gd name="T8" fmla="*/ 0 w 36"/>
                <a:gd name="T9" fmla="*/ 190 h 190"/>
                <a:gd name="T10" fmla="*/ 0 w 36"/>
                <a:gd name="T11" fmla="*/ 95 h 190"/>
                <a:gd name="T12" fmla="*/ 0 w 36"/>
                <a:gd name="T13" fmla="*/ 0 h 190"/>
                <a:gd name="T14" fmla="*/ 18 w 36"/>
                <a:gd name="T15" fmla="*/ 0 h 190"/>
                <a:gd name="T16" fmla="*/ 36 w 36"/>
                <a:gd name="T17"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90">
                  <a:moveTo>
                    <a:pt x="36" y="0"/>
                  </a:moveTo>
                  <a:lnTo>
                    <a:pt x="36" y="95"/>
                  </a:lnTo>
                  <a:lnTo>
                    <a:pt x="36" y="190"/>
                  </a:lnTo>
                  <a:lnTo>
                    <a:pt x="18" y="190"/>
                  </a:lnTo>
                  <a:lnTo>
                    <a:pt x="0" y="190"/>
                  </a:lnTo>
                  <a:lnTo>
                    <a:pt x="0" y="95"/>
                  </a:lnTo>
                  <a:lnTo>
                    <a:pt x="0" y="0"/>
                  </a:lnTo>
                  <a:lnTo>
                    <a:pt x="18" y="0"/>
                  </a:lnTo>
                  <a:lnTo>
                    <a:pt x="3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23" name="Freeform 9"/>
            <p:cNvSpPr>
              <a:spLocks noEditPoints="1"/>
            </p:cNvSpPr>
            <p:nvPr/>
          </p:nvSpPr>
          <p:spPr bwMode="auto">
            <a:xfrm>
              <a:off x="3953" y="3200"/>
              <a:ext cx="105" cy="138"/>
            </a:xfrm>
            <a:custGeom>
              <a:avLst/>
              <a:gdLst>
                <a:gd name="T0" fmla="*/ 34 w 98"/>
                <a:gd name="T1" fmla="*/ 48 h 124"/>
                <a:gd name="T2" fmla="*/ 49 w 98"/>
                <a:gd name="T3" fmla="*/ 20 h 124"/>
                <a:gd name="T4" fmla="*/ 64 w 98"/>
                <a:gd name="T5" fmla="*/ 48 h 124"/>
                <a:gd name="T6" fmla="*/ 34 w 98"/>
                <a:gd name="T7" fmla="*/ 48 h 124"/>
                <a:gd name="T8" fmla="*/ 97 w 98"/>
                <a:gd name="T9" fmla="*/ 67 h 124"/>
                <a:gd name="T10" fmla="*/ 49 w 98"/>
                <a:gd name="T11" fmla="*/ 0 h 124"/>
                <a:gd name="T12" fmla="*/ 0 w 98"/>
                <a:gd name="T13" fmla="*/ 60 h 124"/>
                <a:gd name="T14" fmla="*/ 49 w 98"/>
                <a:gd name="T15" fmla="*/ 124 h 124"/>
                <a:gd name="T16" fmla="*/ 84 w 98"/>
                <a:gd name="T17" fmla="*/ 112 h 124"/>
                <a:gd name="T18" fmla="*/ 97 w 98"/>
                <a:gd name="T19" fmla="*/ 81 h 124"/>
                <a:gd name="T20" fmla="*/ 63 w 98"/>
                <a:gd name="T21" fmla="*/ 81 h 124"/>
                <a:gd name="T22" fmla="*/ 49 w 98"/>
                <a:gd name="T23" fmla="*/ 102 h 124"/>
                <a:gd name="T24" fmla="*/ 34 w 98"/>
                <a:gd name="T25" fmla="*/ 67 h 124"/>
                <a:gd name="T26" fmla="*/ 97 w 98"/>
                <a:gd name="T27" fmla="*/ 6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124">
                  <a:moveTo>
                    <a:pt x="34" y="48"/>
                  </a:moveTo>
                  <a:cubicBezTo>
                    <a:pt x="34" y="38"/>
                    <a:pt x="33" y="20"/>
                    <a:pt x="49" y="20"/>
                  </a:cubicBezTo>
                  <a:cubicBezTo>
                    <a:pt x="65" y="20"/>
                    <a:pt x="64" y="37"/>
                    <a:pt x="64" y="48"/>
                  </a:cubicBezTo>
                  <a:lnTo>
                    <a:pt x="34" y="48"/>
                  </a:lnTo>
                  <a:close/>
                  <a:moveTo>
                    <a:pt x="97" y="67"/>
                  </a:moveTo>
                  <a:cubicBezTo>
                    <a:pt x="98" y="29"/>
                    <a:pt x="93" y="0"/>
                    <a:pt x="49" y="0"/>
                  </a:cubicBezTo>
                  <a:cubicBezTo>
                    <a:pt x="5" y="0"/>
                    <a:pt x="0" y="28"/>
                    <a:pt x="0" y="60"/>
                  </a:cubicBezTo>
                  <a:cubicBezTo>
                    <a:pt x="0" y="97"/>
                    <a:pt x="6" y="124"/>
                    <a:pt x="49" y="124"/>
                  </a:cubicBezTo>
                  <a:cubicBezTo>
                    <a:pt x="64" y="124"/>
                    <a:pt x="76" y="119"/>
                    <a:pt x="84" y="112"/>
                  </a:cubicBezTo>
                  <a:cubicBezTo>
                    <a:pt x="92" y="105"/>
                    <a:pt x="96" y="94"/>
                    <a:pt x="97" y="81"/>
                  </a:cubicBezTo>
                  <a:cubicBezTo>
                    <a:pt x="63" y="81"/>
                    <a:pt x="63" y="81"/>
                    <a:pt x="63" y="81"/>
                  </a:cubicBezTo>
                  <a:cubicBezTo>
                    <a:pt x="63" y="91"/>
                    <a:pt x="61" y="102"/>
                    <a:pt x="49" y="102"/>
                  </a:cubicBezTo>
                  <a:cubicBezTo>
                    <a:pt x="34" y="102"/>
                    <a:pt x="34" y="81"/>
                    <a:pt x="34" y="67"/>
                  </a:cubicBezTo>
                  <a:lnTo>
                    <a:pt x="97" y="6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24" name="Freeform 10"/>
            <p:cNvSpPr>
              <a:spLocks/>
            </p:cNvSpPr>
            <p:nvPr/>
          </p:nvSpPr>
          <p:spPr bwMode="auto">
            <a:xfrm>
              <a:off x="4083" y="3200"/>
              <a:ext cx="98" cy="135"/>
            </a:xfrm>
            <a:custGeom>
              <a:avLst/>
              <a:gdLst>
                <a:gd name="T0" fmla="*/ 33 w 91"/>
                <a:gd name="T1" fmla="*/ 14 h 121"/>
                <a:gd name="T2" fmla="*/ 33 w 91"/>
                <a:gd name="T3" fmla="*/ 14 h 121"/>
                <a:gd name="T4" fmla="*/ 45 w 91"/>
                <a:gd name="T5" fmla="*/ 3 h 121"/>
                <a:gd name="T6" fmla="*/ 62 w 91"/>
                <a:gd name="T7" fmla="*/ 0 h 121"/>
                <a:gd name="T8" fmla="*/ 91 w 91"/>
                <a:gd name="T9" fmla="*/ 26 h 121"/>
                <a:gd name="T10" fmla="*/ 91 w 91"/>
                <a:gd name="T11" fmla="*/ 121 h 121"/>
                <a:gd name="T12" fmla="*/ 58 w 91"/>
                <a:gd name="T13" fmla="*/ 121 h 121"/>
                <a:gd name="T14" fmla="*/ 58 w 91"/>
                <a:gd name="T15" fmla="*/ 39 h 121"/>
                <a:gd name="T16" fmla="*/ 45 w 91"/>
                <a:gd name="T17" fmla="*/ 20 h 121"/>
                <a:gd name="T18" fmla="*/ 33 w 91"/>
                <a:gd name="T19" fmla="*/ 39 h 121"/>
                <a:gd name="T20" fmla="*/ 33 w 91"/>
                <a:gd name="T21" fmla="*/ 121 h 121"/>
                <a:gd name="T22" fmla="*/ 0 w 91"/>
                <a:gd name="T23" fmla="*/ 121 h 121"/>
                <a:gd name="T24" fmla="*/ 0 w 91"/>
                <a:gd name="T25" fmla="*/ 2 h 121"/>
                <a:gd name="T26" fmla="*/ 33 w 91"/>
                <a:gd name="T27" fmla="*/ 2 h 121"/>
                <a:gd name="T28" fmla="*/ 33 w 91"/>
                <a:gd name="T29" fmla="*/ 1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121">
                  <a:moveTo>
                    <a:pt x="33" y="14"/>
                  </a:moveTo>
                  <a:cubicBezTo>
                    <a:pt x="33" y="14"/>
                    <a:pt x="33" y="14"/>
                    <a:pt x="33" y="14"/>
                  </a:cubicBezTo>
                  <a:cubicBezTo>
                    <a:pt x="37" y="9"/>
                    <a:pt x="41" y="5"/>
                    <a:pt x="45" y="3"/>
                  </a:cubicBezTo>
                  <a:cubicBezTo>
                    <a:pt x="50" y="1"/>
                    <a:pt x="55" y="0"/>
                    <a:pt x="62" y="0"/>
                  </a:cubicBezTo>
                  <a:cubicBezTo>
                    <a:pt x="77" y="0"/>
                    <a:pt x="91" y="9"/>
                    <a:pt x="91" y="26"/>
                  </a:cubicBezTo>
                  <a:cubicBezTo>
                    <a:pt x="91" y="121"/>
                    <a:pt x="91" y="121"/>
                    <a:pt x="91" y="121"/>
                  </a:cubicBezTo>
                  <a:cubicBezTo>
                    <a:pt x="58" y="121"/>
                    <a:pt x="58" y="121"/>
                    <a:pt x="58" y="121"/>
                  </a:cubicBezTo>
                  <a:cubicBezTo>
                    <a:pt x="58" y="39"/>
                    <a:pt x="58" y="39"/>
                    <a:pt x="58" y="39"/>
                  </a:cubicBezTo>
                  <a:cubicBezTo>
                    <a:pt x="58" y="29"/>
                    <a:pt x="56" y="20"/>
                    <a:pt x="45" y="20"/>
                  </a:cubicBezTo>
                  <a:cubicBezTo>
                    <a:pt x="35" y="20"/>
                    <a:pt x="33" y="29"/>
                    <a:pt x="33" y="39"/>
                  </a:cubicBezTo>
                  <a:cubicBezTo>
                    <a:pt x="33" y="121"/>
                    <a:pt x="33" y="121"/>
                    <a:pt x="33" y="121"/>
                  </a:cubicBezTo>
                  <a:cubicBezTo>
                    <a:pt x="0" y="121"/>
                    <a:pt x="0" y="121"/>
                    <a:pt x="0" y="121"/>
                  </a:cubicBezTo>
                  <a:cubicBezTo>
                    <a:pt x="0" y="2"/>
                    <a:pt x="0" y="2"/>
                    <a:pt x="0" y="2"/>
                  </a:cubicBezTo>
                  <a:cubicBezTo>
                    <a:pt x="33" y="2"/>
                    <a:pt x="33" y="2"/>
                    <a:pt x="33" y="2"/>
                  </a:cubicBezTo>
                  <a:lnTo>
                    <a:pt x="33"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25" name="Freeform 11"/>
            <p:cNvSpPr>
              <a:spLocks/>
            </p:cNvSpPr>
            <p:nvPr/>
          </p:nvSpPr>
          <p:spPr bwMode="auto">
            <a:xfrm>
              <a:off x="4200" y="3165"/>
              <a:ext cx="69" cy="171"/>
            </a:xfrm>
            <a:custGeom>
              <a:avLst/>
              <a:gdLst>
                <a:gd name="T0" fmla="*/ 0 w 64"/>
                <a:gd name="T1" fmla="*/ 33 h 153"/>
                <a:gd name="T2" fmla="*/ 13 w 64"/>
                <a:gd name="T3" fmla="*/ 33 h 153"/>
                <a:gd name="T4" fmla="*/ 13 w 64"/>
                <a:gd name="T5" fmla="*/ 14 h 153"/>
                <a:gd name="T6" fmla="*/ 46 w 64"/>
                <a:gd name="T7" fmla="*/ 0 h 153"/>
                <a:gd name="T8" fmla="*/ 46 w 64"/>
                <a:gd name="T9" fmla="*/ 33 h 153"/>
                <a:gd name="T10" fmla="*/ 64 w 64"/>
                <a:gd name="T11" fmla="*/ 33 h 153"/>
                <a:gd name="T12" fmla="*/ 64 w 64"/>
                <a:gd name="T13" fmla="*/ 54 h 153"/>
                <a:gd name="T14" fmla="*/ 46 w 64"/>
                <a:gd name="T15" fmla="*/ 54 h 153"/>
                <a:gd name="T16" fmla="*/ 46 w 64"/>
                <a:gd name="T17" fmla="*/ 117 h 153"/>
                <a:gd name="T18" fmla="*/ 57 w 64"/>
                <a:gd name="T19" fmla="*/ 132 h 153"/>
                <a:gd name="T20" fmla="*/ 63 w 64"/>
                <a:gd name="T21" fmla="*/ 132 h 153"/>
                <a:gd name="T22" fmla="*/ 63 w 64"/>
                <a:gd name="T23" fmla="*/ 152 h 153"/>
                <a:gd name="T24" fmla="*/ 46 w 64"/>
                <a:gd name="T25" fmla="*/ 153 h 153"/>
                <a:gd name="T26" fmla="*/ 13 w 64"/>
                <a:gd name="T27" fmla="*/ 127 h 153"/>
                <a:gd name="T28" fmla="*/ 13 w 64"/>
                <a:gd name="T29" fmla="*/ 54 h 153"/>
                <a:gd name="T30" fmla="*/ 0 w 64"/>
                <a:gd name="T31" fmla="*/ 54 h 153"/>
                <a:gd name="T32" fmla="*/ 0 w 64"/>
                <a:gd name="T33" fmla="*/ 3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153">
                  <a:moveTo>
                    <a:pt x="0" y="33"/>
                  </a:moveTo>
                  <a:cubicBezTo>
                    <a:pt x="13" y="33"/>
                    <a:pt x="13" y="33"/>
                    <a:pt x="13" y="33"/>
                  </a:cubicBezTo>
                  <a:cubicBezTo>
                    <a:pt x="13" y="14"/>
                    <a:pt x="13" y="14"/>
                    <a:pt x="13" y="14"/>
                  </a:cubicBezTo>
                  <a:cubicBezTo>
                    <a:pt x="46" y="0"/>
                    <a:pt x="46" y="0"/>
                    <a:pt x="46" y="0"/>
                  </a:cubicBezTo>
                  <a:cubicBezTo>
                    <a:pt x="46" y="33"/>
                    <a:pt x="46" y="33"/>
                    <a:pt x="46" y="33"/>
                  </a:cubicBezTo>
                  <a:cubicBezTo>
                    <a:pt x="64" y="33"/>
                    <a:pt x="64" y="33"/>
                    <a:pt x="64" y="33"/>
                  </a:cubicBezTo>
                  <a:cubicBezTo>
                    <a:pt x="64" y="54"/>
                    <a:pt x="64" y="54"/>
                    <a:pt x="64" y="54"/>
                  </a:cubicBezTo>
                  <a:cubicBezTo>
                    <a:pt x="46" y="54"/>
                    <a:pt x="46" y="54"/>
                    <a:pt x="46" y="54"/>
                  </a:cubicBezTo>
                  <a:cubicBezTo>
                    <a:pt x="46" y="117"/>
                    <a:pt x="46" y="117"/>
                    <a:pt x="46" y="117"/>
                  </a:cubicBezTo>
                  <a:cubicBezTo>
                    <a:pt x="46" y="126"/>
                    <a:pt x="46" y="132"/>
                    <a:pt x="57" y="132"/>
                  </a:cubicBezTo>
                  <a:cubicBezTo>
                    <a:pt x="59" y="132"/>
                    <a:pt x="61" y="132"/>
                    <a:pt x="63" y="132"/>
                  </a:cubicBezTo>
                  <a:cubicBezTo>
                    <a:pt x="63" y="152"/>
                    <a:pt x="63" y="152"/>
                    <a:pt x="63" y="152"/>
                  </a:cubicBezTo>
                  <a:cubicBezTo>
                    <a:pt x="58" y="153"/>
                    <a:pt x="54" y="153"/>
                    <a:pt x="46" y="153"/>
                  </a:cubicBezTo>
                  <a:cubicBezTo>
                    <a:pt x="17" y="153"/>
                    <a:pt x="13" y="134"/>
                    <a:pt x="13" y="127"/>
                  </a:cubicBezTo>
                  <a:cubicBezTo>
                    <a:pt x="13" y="54"/>
                    <a:pt x="13" y="54"/>
                    <a:pt x="13" y="54"/>
                  </a:cubicBezTo>
                  <a:cubicBezTo>
                    <a:pt x="0" y="54"/>
                    <a:pt x="0" y="54"/>
                    <a:pt x="0" y="54"/>
                  </a:cubicBezTo>
                  <a:lnTo>
                    <a:pt x="0" y="3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26" name="Freeform 12"/>
            <p:cNvSpPr>
              <a:spLocks noEditPoints="1"/>
            </p:cNvSpPr>
            <p:nvPr/>
          </p:nvSpPr>
          <p:spPr bwMode="auto">
            <a:xfrm>
              <a:off x="2902" y="2963"/>
              <a:ext cx="551" cy="572"/>
            </a:xfrm>
            <a:custGeom>
              <a:avLst/>
              <a:gdLst>
                <a:gd name="T0" fmla="*/ 280 w 512"/>
                <a:gd name="T1" fmla="*/ 174 h 512"/>
                <a:gd name="T2" fmla="*/ 239 w 512"/>
                <a:gd name="T3" fmla="*/ 108 h 512"/>
                <a:gd name="T4" fmla="*/ 256 w 512"/>
                <a:gd name="T5" fmla="*/ 43 h 512"/>
                <a:gd name="T6" fmla="*/ 264 w 512"/>
                <a:gd name="T7" fmla="*/ 8 h 512"/>
                <a:gd name="T8" fmla="*/ 264 w 512"/>
                <a:gd name="T9" fmla="*/ 8 h 512"/>
                <a:gd name="T10" fmla="*/ 338 w 512"/>
                <a:gd name="T11" fmla="*/ 281 h 512"/>
                <a:gd name="T12" fmla="*/ 387 w 512"/>
                <a:gd name="T13" fmla="*/ 256 h 512"/>
                <a:gd name="T14" fmla="*/ 457 w 512"/>
                <a:gd name="T15" fmla="*/ 244 h 512"/>
                <a:gd name="T16" fmla="*/ 512 w 512"/>
                <a:gd name="T17" fmla="*/ 256 h 512"/>
                <a:gd name="T18" fmla="*/ 512 w 512"/>
                <a:gd name="T19" fmla="*/ 256 h 512"/>
                <a:gd name="T20" fmla="*/ 256 w 512"/>
                <a:gd name="T21" fmla="*/ 363 h 512"/>
                <a:gd name="T22" fmla="*/ 239 w 512"/>
                <a:gd name="T23" fmla="*/ 404 h 512"/>
                <a:gd name="T24" fmla="*/ 256 w 512"/>
                <a:gd name="T25" fmla="*/ 446 h 512"/>
                <a:gd name="T26" fmla="*/ 264 w 512"/>
                <a:gd name="T27" fmla="*/ 504 h 512"/>
                <a:gd name="T28" fmla="*/ 264 w 512"/>
                <a:gd name="T29" fmla="*/ 504 h 512"/>
                <a:gd name="T30" fmla="*/ 174 w 512"/>
                <a:gd name="T31" fmla="*/ 281 h 512"/>
                <a:gd name="T32" fmla="*/ 91 w 512"/>
                <a:gd name="T33" fmla="*/ 256 h 512"/>
                <a:gd name="T34" fmla="*/ 55 w 512"/>
                <a:gd name="T35" fmla="*/ 244 h 512"/>
                <a:gd name="T36" fmla="*/ 16 w 512"/>
                <a:gd name="T37" fmla="*/ 256 h 512"/>
                <a:gd name="T38" fmla="*/ 16 w 512"/>
                <a:gd name="T39" fmla="*/ 256 h 512"/>
                <a:gd name="T40" fmla="*/ 314 w 512"/>
                <a:gd name="T41" fmla="*/ 174 h 512"/>
                <a:gd name="T42" fmla="*/ 314 w 512"/>
                <a:gd name="T43" fmla="*/ 223 h 512"/>
                <a:gd name="T44" fmla="*/ 360 w 512"/>
                <a:gd name="T45" fmla="*/ 135 h 512"/>
                <a:gd name="T46" fmla="*/ 360 w 512"/>
                <a:gd name="T47" fmla="*/ 169 h 512"/>
                <a:gd name="T48" fmla="*/ 407 w 512"/>
                <a:gd name="T49" fmla="*/ 106 h 512"/>
                <a:gd name="T50" fmla="*/ 390 w 512"/>
                <a:gd name="T51" fmla="*/ 123 h 512"/>
                <a:gd name="T52" fmla="*/ 437 w 512"/>
                <a:gd name="T53" fmla="*/ 75 h 512"/>
                <a:gd name="T54" fmla="*/ 437 w 512"/>
                <a:gd name="T55" fmla="*/ 87 h 512"/>
                <a:gd name="T56" fmla="*/ 297 w 512"/>
                <a:gd name="T57" fmla="*/ 297 h 512"/>
                <a:gd name="T58" fmla="*/ 373 w 512"/>
                <a:gd name="T59" fmla="*/ 373 h 512"/>
                <a:gd name="T60" fmla="*/ 343 w 512"/>
                <a:gd name="T61" fmla="*/ 361 h 512"/>
                <a:gd name="T62" fmla="*/ 407 w 512"/>
                <a:gd name="T63" fmla="*/ 407 h 512"/>
                <a:gd name="T64" fmla="*/ 390 w 512"/>
                <a:gd name="T65" fmla="*/ 390 h 512"/>
                <a:gd name="T66" fmla="*/ 407 w 512"/>
                <a:gd name="T67" fmla="*/ 407 h 512"/>
                <a:gd name="T68" fmla="*/ 426 w 512"/>
                <a:gd name="T69" fmla="*/ 426 h 512"/>
                <a:gd name="T70" fmla="*/ 437 w 512"/>
                <a:gd name="T71" fmla="*/ 437 h 512"/>
                <a:gd name="T72" fmla="*/ 181 w 512"/>
                <a:gd name="T73" fmla="*/ 297 h 512"/>
                <a:gd name="T74" fmla="*/ 215 w 512"/>
                <a:gd name="T75" fmla="*/ 332 h 512"/>
                <a:gd name="T76" fmla="*/ 151 w 512"/>
                <a:gd name="T77" fmla="*/ 344 h 512"/>
                <a:gd name="T78" fmla="*/ 164 w 512"/>
                <a:gd name="T79" fmla="*/ 373 h 512"/>
                <a:gd name="T80" fmla="*/ 114 w 512"/>
                <a:gd name="T81" fmla="*/ 387 h 512"/>
                <a:gd name="T82" fmla="*/ 114 w 512"/>
                <a:gd name="T83" fmla="*/ 411 h 512"/>
                <a:gd name="T84" fmla="*/ 86 w 512"/>
                <a:gd name="T85" fmla="*/ 426 h 512"/>
                <a:gd name="T86" fmla="*/ 86 w 512"/>
                <a:gd name="T87" fmla="*/ 437 h 512"/>
                <a:gd name="T88" fmla="*/ 181 w 512"/>
                <a:gd name="T89" fmla="*/ 181 h 512"/>
                <a:gd name="T90" fmla="*/ 215 w 512"/>
                <a:gd name="T91" fmla="*/ 216 h 512"/>
                <a:gd name="T92" fmla="*/ 151 w 512"/>
                <a:gd name="T93" fmla="*/ 135 h 512"/>
                <a:gd name="T94" fmla="*/ 151 w 512"/>
                <a:gd name="T95" fmla="*/ 169 h 512"/>
                <a:gd name="T96" fmla="*/ 122 w 512"/>
                <a:gd name="T97" fmla="*/ 106 h 512"/>
                <a:gd name="T98" fmla="*/ 114 w 512"/>
                <a:gd name="T99" fmla="*/ 126 h 512"/>
                <a:gd name="T100" fmla="*/ 86 w 512"/>
                <a:gd name="T101" fmla="*/ 75 h 512"/>
                <a:gd name="T102" fmla="*/ 86 w 512"/>
                <a:gd name="T103" fmla="*/ 8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256" y="198"/>
                  </a:moveTo>
                  <a:cubicBezTo>
                    <a:pt x="243" y="198"/>
                    <a:pt x="232" y="188"/>
                    <a:pt x="232" y="174"/>
                  </a:cubicBezTo>
                  <a:cubicBezTo>
                    <a:pt x="232" y="161"/>
                    <a:pt x="243" y="150"/>
                    <a:pt x="256" y="150"/>
                  </a:cubicBezTo>
                  <a:cubicBezTo>
                    <a:pt x="269" y="150"/>
                    <a:pt x="280" y="161"/>
                    <a:pt x="280" y="174"/>
                  </a:cubicBezTo>
                  <a:cubicBezTo>
                    <a:pt x="280" y="188"/>
                    <a:pt x="269" y="198"/>
                    <a:pt x="256" y="198"/>
                  </a:cubicBezTo>
                  <a:close/>
                  <a:moveTo>
                    <a:pt x="273" y="108"/>
                  </a:moveTo>
                  <a:cubicBezTo>
                    <a:pt x="273" y="99"/>
                    <a:pt x="265" y="91"/>
                    <a:pt x="256" y="91"/>
                  </a:cubicBezTo>
                  <a:cubicBezTo>
                    <a:pt x="246" y="91"/>
                    <a:pt x="239" y="99"/>
                    <a:pt x="239" y="108"/>
                  </a:cubicBezTo>
                  <a:cubicBezTo>
                    <a:pt x="239" y="118"/>
                    <a:pt x="246" y="126"/>
                    <a:pt x="256" y="126"/>
                  </a:cubicBezTo>
                  <a:cubicBezTo>
                    <a:pt x="265" y="126"/>
                    <a:pt x="273" y="118"/>
                    <a:pt x="273" y="108"/>
                  </a:cubicBezTo>
                  <a:close/>
                  <a:moveTo>
                    <a:pt x="268" y="55"/>
                  </a:moveTo>
                  <a:cubicBezTo>
                    <a:pt x="268" y="49"/>
                    <a:pt x="263" y="43"/>
                    <a:pt x="256" y="43"/>
                  </a:cubicBezTo>
                  <a:cubicBezTo>
                    <a:pt x="249" y="43"/>
                    <a:pt x="244" y="49"/>
                    <a:pt x="244" y="55"/>
                  </a:cubicBezTo>
                  <a:cubicBezTo>
                    <a:pt x="244" y="62"/>
                    <a:pt x="249" y="67"/>
                    <a:pt x="256" y="67"/>
                  </a:cubicBezTo>
                  <a:cubicBezTo>
                    <a:pt x="263" y="67"/>
                    <a:pt x="268" y="62"/>
                    <a:pt x="268" y="55"/>
                  </a:cubicBezTo>
                  <a:close/>
                  <a:moveTo>
                    <a:pt x="264" y="8"/>
                  </a:moveTo>
                  <a:cubicBezTo>
                    <a:pt x="264" y="4"/>
                    <a:pt x="260" y="0"/>
                    <a:pt x="256" y="0"/>
                  </a:cubicBezTo>
                  <a:cubicBezTo>
                    <a:pt x="252" y="0"/>
                    <a:pt x="248" y="4"/>
                    <a:pt x="248" y="8"/>
                  </a:cubicBezTo>
                  <a:cubicBezTo>
                    <a:pt x="248" y="13"/>
                    <a:pt x="252" y="16"/>
                    <a:pt x="256" y="16"/>
                  </a:cubicBezTo>
                  <a:cubicBezTo>
                    <a:pt x="260" y="16"/>
                    <a:pt x="264" y="13"/>
                    <a:pt x="264" y="8"/>
                  </a:cubicBezTo>
                  <a:close/>
                  <a:moveTo>
                    <a:pt x="363" y="256"/>
                  </a:moveTo>
                  <a:cubicBezTo>
                    <a:pt x="363" y="243"/>
                    <a:pt x="352" y="232"/>
                    <a:pt x="338" y="232"/>
                  </a:cubicBezTo>
                  <a:cubicBezTo>
                    <a:pt x="325" y="232"/>
                    <a:pt x="314" y="243"/>
                    <a:pt x="314" y="256"/>
                  </a:cubicBezTo>
                  <a:cubicBezTo>
                    <a:pt x="314" y="270"/>
                    <a:pt x="325" y="281"/>
                    <a:pt x="338" y="281"/>
                  </a:cubicBezTo>
                  <a:cubicBezTo>
                    <a:pt x="352" y="281"/>
                    <a:pt x="363" y="270"/>
                    <a:pt x="363" y="256"/>
                  </a:cubicBezTo>
                  <a:close/>
                  <a:moveTo>
                    <a:pt x="421" y="256"/>
                  </a:moveTo>
                  <a:cubicBezTo>
                    <a:pt x="421" y="247"/>
                    <a:pt x="413" y="239"/>
                    <a:pt x="404" y="239"/>
                  </a:cubicBezTo>
                  <a:cubicBezTo>
                    <a:pt x="394" y="239"/>
                    <a:pt x="387" y="247"/>
                    <a:pt x="387" y="256"/>
                  </a:cubicBezTo>
                  <a:cubicBezTo>
                    <a:pt x="387" y="266"/>
                    <a:pt x="394" y="274"/>
                    <a:pt x="404" y="274"/>
                  </a:cubicBezTo>
                  <a:cubicBezTo>
                    <a:pt x="413" y="274"/>
                    <a:pt x="421" y="266"/>
                    <a:pt x="421" y="256"/>
                  </a:cubicBezTo>
                  <a:close/>
                  <a:moveTo>
                    <a:pt x="469" y="256"/>
                  </a:moveTo>
                  <a:cubicBezTo>
                    <a:pt x="469" y="250"/>
                    <a:pt x="464" y="244"/>
                    <a:pt x="457" y="244"/>
                  </a:cubicBezTo>
                  <a:cubicBezTo>
                    <a:pt x="451" y="244"/>
                    <a:pt x="445" y="250"/>
                    <a:pt x="445" y="256"/>
                  </a:cubicBezTo>
                  <a:cubicBezTo>
                    <a:pt x="445" y="263"/>
                    <a:pt x="451" y="268"/>
                    <a:pt x="457" y="268"/>
                  </a:cubicBezTo>
                  <a:cubicBezTo>
                    <a:pt x="464" y="268"/>
                    <a:pt x="469" y="263"/>
                    <a:pt x="469" y="256"/>
                  </a:cubicBezTo>
                  <a:close/>
                  <a:moveTo>
                    <a:pt x="512" y="256"/>
                  </a:moveTo>
                  <a:cubicBezTo>
                    <a:pt x="512" y="252"/>
                    <a:pt x="508" y="248"/>
                    <a:pt x="504" y="248"/>
                  </a:cubicBezTo>
                  <a:cubicBezTo>
                    <a:pt x="500" y="248"/>
                    <a:pt x="496" y="252"/>
                    <a:pt x="496" y="256"/>
                  </a:cubicBezTo>
                  <a:cubicBezTo>
                    <a:pt x="496" y="261"/>
                    <a:pt x="500" y="264"/>
                    <a:pt x="504" y="264"/>
                  </a:cubicBezTo>
                  <a:cubicBezTo>
                    <a:pt x="508" y="264"/>
                    <a:pt x="512" y="261"/>
                    <a:pt x="512" y="256"/>
                  </a:cubicBezTo>
                  <a:close/>
                  <a:moveTo>
                    <a:pt x="280" y="339"/>
                  </a:moveTo>
                  <a:cubicBezTo>
                    <a:pt x="280" y="325"/>
                    <a:pt x="269" y="314"/>
                    <a:pt x="256" y="314"/>
                  </a:cubicBezTo>
                  <a:cubicBezTo>
                    <a:pt x="243" y="314"/>
                    <a:pt x="232" y="325"/>
                    <a:pt x="232" y="339"/>
                  </a:cubicBezTo>
                  <a:cubicBezTo>
                    <a:pt x="232" y="352"/>
                    <a:pt x="243" y="363"/>
                    <a:pt x="256" y="363"/>
                  </a:cubicBezTo>
                  <a:cubicBezTo>
                    <a:pt x="269" y="363"/>
                    <a:pt x="280" y="352"/>
                    <a:pt x="280" y="339"/>
                  </a:cubicBezTo>
                  <a:close/>
                  <a:moveTo>
                    <a:pt x="273" y="404"/>
                  </a:moveTo>
                  <a:cubicBezTo>
                    <a:pt x="273" y="395"/>
                    <a:pt x="265" y="387"/>
                    <a:pt x="256" y="387"/>
                  </a:cubicBezTo>
                  <a:cubicBezTo>
                    <a:pt x="246" y="387"/>
                    <a:pt x="239" y="395"/>
                    <a:pt x="239" y="404"/>
                  </a:cubicBezTo>
                  <a:cubicBezTo>
                    <a:pt x="239" y="414"/>
                    <a:pt x="246" y="421"/>
                    <a:pt x="256" y="421"/>
                  </a:cubicBezTo>
                  <a:cubicBezTo>
                    <a:pt x="265" y="421"/>
                    <a:pt x="273" y="414"/>
                    <a:pt x="273" y="404"/>
                  </a:cubicBezTo>
                  <a:close/>
                  <a:moveTo>
                    <a:pt x="268" y="457"/>
                  </a:moveTo>
                  <a:cubicBezTo>
                    <a:pt x="268" y="451"/>
                    <a:pt x="263" y="446"/>
                    <a:pt x="256" y="446"/>
                  </a:cubicBezTo>
                  <a:cubicBezTo>
                    <a:pt x="249" y="446"/>
                    <a:pt x="244" y="451"/>
                    <a:pt x="244" y="457"/>
                  </a:cubicBezTo>
                  <a:cubicBezTo>
                    <a:pt x="244" y="464"/>
                    <a:pt x="249" y="469"/>
                    <a:pt x="256" y="469"/>
                  </a:cubicBezTo>
                  <a:cubicBezTo>
                    <a:pt x="263" y="469"/>
                    <a:pt x="268" y="464"/>
                    <a:pt x="268" y="457"/>
                  </a:cubicBezTo>
                  <a:close/>
                  <a:moveTo>
                    <a:pt x="264" y="504"/>
                  </a:moveTo>
                  <a:cubicBezTo>
                    <a:pt x="264" y="500"/>
                    <a:pt x="260" y="496"/>
                    <a:pt x="256" y="496"/>
                  </a:cubicBezTo>
                  <a:cubicBezTo>
                    <a:pt x="252" y="496"/>
                    <a:pt x="248" y="500"/>
                    <a:pt x="248" y="504"/>
                  </a:cubicBezTo>
                  <a:cubicBezTo>
                    <a:pt x="248" y="509"/>
                    <a:pt x="252" y="512"/>
                    <a:pt x="256" y="512"/>
                  </a:cubicBezTo>
                  <a:cubicBezTo>
                    <a:pt x="260" y="512"/>
                    <a:pt x="264" y="509"/>
                    <a:pt x="264" y="504"/>
                  </a:cubicBezTo>
                  <a:close/>
                  <a:moveTo>
                    <a:pt x="198" y="256"/>
                  </a:moveTo>
                  <a:cubicBezTo>
                    <a:pt x="198" y="243"/>
                    <a:pt x="187" y="232"/>
                    <a:pt x="174" y="232"/>
                  </a:cubicBezTo>
                  <a:cubicBezTo>
                    <a:pt x="160" y="232"/>
                    <a:pt x="149" y="243"/>
                    <a:pt x="149" y="256"/>
                  </a:cubicBezTo>
                  <a:cubicBezTo>
                    <a:pt x="149" y="270"/>
                    <a:pt x="160" y="281"/>
                    <a:pt x="174" y="281"/>
                  </a:cubicBezTo>
                  <a:cubicBezTo>
                    <a:pt x="187" y="281"/>
                    <a:pt x="198" y="270"/>
                    <a:pt x="198" y="256"/>
                  </a:cubicBezTo>
                  <a:close/>
                  <a:moveTo>
                    <a:pt x="126" y="256"/>
                  </a:moveTo>
                  <a:cubicBezTo>
                    <a:pt x="126" y="247"/>
                    <a:pt x="118" y="239"/>
                    <a:pt x="108" y="239"/>
                  </a:cubicBezTo>
                  <a:cubicBezTo>
                    <a:pt x="99" y="239"/>
                    <a:pt x="91" y="247"/>
                    <a:pt x="91" y="256"/>
                  </a:cubicBezTo>
                  <a:cubicBezTo>
                    <a:pt x="91" y="266"/>
                    <a:pt x="99" y="274"/>
                    <a:pt x="108" y="274"/>
                  </a:cubicBezTo>
                  <a:cubicBezTo>
                    <a:pt x="118" y="274"/>
                    <a:pt x="126" y="266"/>
                    <a:pt x="126" y="256"/>
                  </a:cubicBezTo>
                  <a:close/>
                  <a:moveTo>
                    <a:pt x="67" y="256"/>
                  </a:moveTo>
                  <a:cubicBezTo>
                    <a:pt x="67" y="250"/>
                    <a:pt x="62" y="244"/>
                    <a:pt x="55" y="244"/>
                  </a:cubicBezTo>
                  <a:cubicBezTo>
                    <a:pt x="48" y="244"/>
                    <a:pt x="43" y="250"/>
                    <a:pt x="43" y="256"/>
                  </a:cubicBezTo>
                  <a:cubicBezTo>
                    <a:pt x="43" y="263"/>
                    <a:pt x="48" y="268"/>
                    <a:pt x="55" y="268"/>
                  </a:cubicBezTo>
                  <a:cubicBezTo>
                    <a:pt x="62" y="268"/>
                    <a:pt x="67" y="263"/>
                    <a:pt x="67" y="256"/>
                  </a:cubicBezTo>
                  <a:close/>
                  <a:moveTo>
                    <a:pt x="16" y="256"/>
                  </a:moveTo>
                  <a:cubicBezTo>
                    <a:pt x="16" y="252"/>
                    <a:pt x="12" y="248"/>
                    <a:pt x="8" y="248"/>
                  </a:cubicBezTo>
                  <a:cubicBezTo>
                    <a:pt x="4" y="248"/>
                    <a:pt x="0" y="252"/>
                    <a:pt x="0" y="256"/>
                  </a:cubicBezTo>
                  <a:cubicBezTo>
                    <a:pt x="0" y="261"/>
                    <a:pt x="4" y="264"/>
                    <a:pt x="8" y="264"/>
                  </a:cubicBezTo>
                  <a:cubicBezTo>
                    <a:pt x="12" y="264"/>
                    <a:pt x="16" y="261"/>
                    <a:pt x="16" y="256"/>
                  </a:cubicBezTo>
                  <a:close/>
                  <a:moveTo>
                    <a:pt x="331" y="215"/>
                  </a:moveTo>
                  <a:cubicBezTo>
                    <a:pt x="336" y="211"/>
                    <a:pt x="338" y="205"/>
                    <a:pt x="338" y="198"/>
                  </a:cubicBezTo>
                  <a:cubicBezTo>
                    <a:pt x="338" y="192"/>
                    <a:pt x="336" y="186"/>
                    <a:pt x="331" y="181"/>
                  </a:cubicBezTo>
                  <a:cubicBezTo>
                    <a:pt x="327" y="176"/>
                    <a:pt x="321" y="174"/>
                    <a:pt x="314" y="174"/>
                  </a:cubicBezTo>
                  <a:cubicBezTo>
                    <a:pt x="308" y="174"/>
                    <a:pt x="301" y="176"/>
                    <a:pt x="297" y="181"/>
                  </a:cubicBezTo>
                  <a:cubicBezTo>
                    <a:pt x="292" y="186"/>
                    <a:pt x="290" y="192"/>
                    <a:pt x="290" y="198"/>
                  </a:cubicBezTo>
                  <a:cubicBezTo>
                    <a:pt x="290" y="205"/>
                    <a:pt x="292" y="211"/>
                    <a:pt x="297" y="215"/>
                  </a:cubicBezTo>
                  <a:cubicBezTo>
                    <a:pt x="301" y="220"/>
                    <a:pt x="308" y="223"/>
                    <a:pt x="314" y="223"/>
                  </a:cubicBezTo>
                  <a:cubicBezTo>
                    <a:pt x="321" y="223"/>
                    <a:pt x="327" y="220"/>
                    <a:pt x="331" y="215"/>
                  </a:cubicBezTo>
                  <a:close/>
                  <a:moveTo>
                    <a:pt x="373" y="164"/>
                  </a:moveTo>
                  <a:cubicBezTo>
                    <a:pt x="379" y="157"/>
                    <a:pt x="379" y="146"/>
                    <a:pt x="373" y="140"/>
                  </a:cubicBezTo>
                  <a:cubicBezTo>
                    <a:pt x="369" y="136"/>
                    <a:pt x="365" y="135"/>
                    <a:pt x="360" y="135"/>
                  </a:cubicBezTo>
                  <a:cubicBezTo>
                    <a:pt x="356" y="135"/>
                    <a:pt x="351" y="136"/>
                    <a:pt x="348" y="140"/>
                  </a:cubicBezTo>
                  <a:cubicBezTo>
                    <a:pt x="345" y="143"/>
                    <a:pt x="343" y="147"/>
                    <a:pt x="343" y="152"/>
                  </a:cubicBezTo>
                  <a:cubicBezTo>
                    <a:pt x="343" y="156"/>
                    <a:pt x="345" y="161"/>
                    <a:pt x="348" y="164"/>
                  </a:cubicBezTo>
                  <a:cubicBezTo>
                    <a:pt x="351" y="167"/>
                    <a:pt x="356" y="169"/>
                    <a:pt x="360" y="169"/>
                  </a:cubicBezTo>
                  <a:cubicBezTo>
                    <a:pt x="365" y="169"/>
                    <a:pt x="369" y="167"/>
                    <a:pt x="373" y="164"/>
                  </a:cubicBezTo>
                  <a:close/>
                  <a:moveTo>
                    <a:pt x="407" y="123"/>
                  </a:moveTo>
                  <a:cubicBezTo>
                    <a:pt x="409" y="120"/>
                    <a:pt x="410" y="117"/>
                    <a:pt x="410" y="114"/>
                  </a:cubicBezTo>
                  <a:cubicBezTo>
                    <a:pt x="410" y="111"/>
                    <a:pt x="409" y="108"/>
                    <a:pt x="407" y="106"/>
                  </a:cubicBezTo>
                  <a:cubicBezTo>
                    <a:pt x="404" y="103"/>
                    <a:pt x="401" y="102"/>
                    <a:pt x="398" y="102"/>
                  </a:cubicBezTo>
                  <a:cubicBezTo>
                    <a:pt x="395" y="102"/>
                    <a:pt x="392" y="103"/>
                    <a:pt x="390" y="106"/>
                  </a:cubicBezTo>
                  <a:cubicBezTo>
                    <a:pt x="387" y="108"/>
                    <a:pt x="386" y="111"/>
                    <a:pt x="386" y="114"/>
                  </a:cubicBezTo>
                  <a:cubicBezTo>
                    <a:pt x="386" y="117"/>
                    <a:pt x="387" y="120"/>
                    <a:pt x="390" y="123"/>
                  </a:cubicBezTo>
                  <a:cubicBezTo>
                    <a:pt x="392" y="125"/>
                    <a:pt x="395" y="126"/>
                    <a:pt x="398" y="126"/>
                  </a:cubicBezTo>
                  <a:cubicBezTo>
                    <a:pt x="401" y="126"/>
                    <a:pt x="404" y="125"/>
                    <a:pt x="407" y="123"/>
                  </a:cubicBezTo>
                  <a:close/>
                  <a:moveTo>
                    <a:pt x="437" y="87"/>
                  </a:moveTo>
                  <a:cubicBezTo>
                    <a:pt x="440" y="84"/>
                    <a:pt x="440" y="79"/>
                    <a:pt x="437" y="75"/>
                  </a:cubicBezTo>
                  <a:cubicBezTo>
                    <a:pt x="434" y="72"/>
                    <a:pt x="429" y="72"/>
                    <a:pt x="426" y="75"/>
                  </a:cubicBezTo>
                  <a:cubicBezTo>
                    <a:pt x="423" y="79"/>
                    <a:pt x="423" y="84"/>
                    <a:pt x="426" y="87"/>
                  </a:cubicBezTo>
                  <a:cubicBezTo>
                    <a:pt x="427" y="88"/>
                    <a:pt x="429" y="89"/>
                    <a:pt x="431" y="89"/>
                  </a:cubicBezTo>
                  <a:cubicBezTo>
                    <a:pt x="433" y="89"/>
                    <a:pt x="435" y="88"/>
                    <a:pt x="437" y="87"/>
                  </a:cubicBezTo>
                  <a:close/>
                  <a:moveTo>
                    <a:pt x="331" y="332"/>
                  </a:moveTo>
                  <a:cubicBezTo>
                    <a:pt x="341" y="322"/>
                    <a:pt x="341" y="307"/>
                    <a:pt x="331" y="297"/>
                  </a:cubicBezTo>
                  <a:cubicBezTo>
                    <a:pt x="327" y="293"/>
                    <a:pt x="321" y="290"/>
                    <a:pt x="314" y="290"/>
                  </a:cubicBezTo>
                  <a:cubicBezTo>
                    <a:pt x="308" y="290"/>
                    <a:pt x="302" y="293"/>
                    <a:pt x="297" y="297"/>
                  </a:cubicBezTo>
                  <a:cubicBezTo>
                    <a:pt x="287" y="307"/>
                    <a:pt x="287" y="322"/>
                    <a:pt x="297" y="332"/>
                  </a:cubicBezTo>
                  <a:cubicBezTo>
                    <a:pt x="302" y="336"/>
                    <a:pt x="308" y="339"/>
                    <a:pt x="314" y="339"/>
                  </a:cubicBezTo>
                  <a:cubicBezTo>
                    <a:pt x="321" y="339"/>
                    <a:pt x="327" y="336"/>
                    <a:pt x="331" y="332"/>
                  </a:cubicBezTo>
                  <a:close/>
                  <a:moveTo>
                    <a:pt x="373" y="373"/>
                  </a:moveTo>
                  <a:cubicBezTo>
                    <a:pt x="379" y="366"/>
                    <a:pt x="379" y="355"/>
                    <a:pt x="373" y="349"/>
                  </a:cubicBezTo>
                  <a:cubicBezTo>
                    <a:pt x="369" y="346"/>
                    <a:pt x="365" y="344"/>
                    <a:pt x="360" y="344"/>
                  </a:cubicBezTo>
                  <a:cubicBezTo>
                    <a:pt x="356" y="344"/>
                    <a:pt x="352" y="346"/>
                    <a:pt x="348" y="349"/>
                  </a:cubicBezTo>
                  <a:cubicBezTo>
                    <a:pt x="345" y="352"/>
                    <a:pt x="343" y="356"/>
                    <a:pt x="343" y="361"/>
                  </a:cubicBezTo>
                  <a:cubicBezTo>
                    <a:pt x="343" y="366"/>
                    <a:pt x="345" y="370"/>
                    <a:pt x="348" y="373"/>
                  </a:cubicBezTo>
                  <a:cubicBezTo>
                    <a:pt x="352" y="376"/>
                    <a:pt x="356" y="378"/>
                    <a:pt x="360" y="378"/>
                  </a:cubicBezTo>
                  <a:cubicBezTo>
                    <a:pt x="365" y="378"/>
                    <a:pt x="369" y="376"/>
                    <a:pt x="373" y="373"/>
                  </a:cubicBezTo>
                  <a:close/>
                  <a:moveTo>
                    <a:pt x="407" y="407"/>
                  </a:moveTo>
                  <a:cubicBezTo>
                    <a:pt x="409" y="405"/>
                    <a:pt x="410" y="402"/>
                    <a:pt x="410" y="399"/>
                  </a:cubicBezTo>
                  <a:cubicBezTo>
                    <a:pt x="410" y="395"/>
                    <a:pt x="409" y="392"/>
                    <a:pt x="407" y="390"/>
                  </a:cubicBezTo>
                  <a:cubicBezTo>
                    <a:pt x="404" y="388"/>
                    <a:pt x="401" y="387"/>
                    <a:pt x="398" y="387"/>
                  </a:cubicBezTo>
                  <a:cubicBezTo>
                    <a:pt x="395" y="387"/>
                    <a:pt x="392" y="388"/>
                    <a:pt x="390" y="390"/>
                  </a:cubicBezTo>
                  <a:cubicBezTo>
                    <a:pt x="388" y="392"/>
                    <a:pt x="386" y="395"/>
                    <a:pt x="386" y="399"/>
                  </a:cubicBezTo>
                  <a:cubicBezTo>
                    <a:pt x="386" y="402"/>
                    <a:pt x="387" y="405"/>
                    <a:pt x="390" y="407"/>
                  </a:cubicBezTo>
                  <a:cubicBezTo>
                    <a:pt x="392" y="409"/>
                    <a:pt x="395" y="411"/>
                    <a:pt x="398" y="411"/>
                  </a:cubicBezTo>
                  <a:cubicBezTo>
                    <a:pt x="401" y="411"/>
                    <a:pt x="404" y="409"/>
                    <a:pt x="407" y="407"/>
                  </a:cubicBezTo>
                  <a:close/>
                  <a:moveTo>
                    <a:pt x="437" y="437"/>
                  </a:moveTo>
                  <a:cubicBezTo>
                    <a:pt x="439" y="436"/>
                    <a:pt x="439" y="434"/>
                    <a:pt x="439" y="432"/>
                  </a:cubicBezTo>
                  <a:cubicBezTo>
                    <a:pt x="439" y="430"/>
                    <a:pt x="438" y="428"/>
                    <a:pt x="437" y="426"/>
                  </a:cubicBezTo>
                  <a:cubicBezTo>
                    <a:pt x="434" y="423"/>
                    <a:pt x="429" y="423"/>
                    <a:pt x="426" y="426"/>
                  </a:cubicBezTo>
                  <a:cubicBezTo>
                    <a:pt x="424" y="428"/>
                    <a:pt x="423" y="430"/>
                    <a:pt x="423" y="432"/>
                  </a:cubicBezTo>
                  <a:cubicBezTo>
                    <a:pt x="423" y="434"/>
                    <a:pt x="424" y="436"/>
                    <a:pt x="426" y="437"/>
                  </a:cubicBezTo>
                  <a:cubicBezTo>
                    <a:pt x="427" y="439"/>
                    <a:pt x="429" y="440"/>
                    <a:pt x="431" y="440"/>
                  </a:cubicBezTo>
                  <a:cubicBezTo>
                    <a:pt x="433" y="440"/>
                    <a:pt x="435" y="439"/>
                    <a:pt x="437" y="437"/>
                  </a:cubicBezTo>
                  <a:close/>
                  <a:moveTo>
                    <a:pt x="215" y="332"/>
                  </a:moveTo>
                  <a:cubicBezTo>
                    <a:pt x="224" y="322"/>
                    <a:pt x="224" y="307"/>
                    <a:pt x="215" y="297"/>
                  </a:cubicBezTo>
                  <a:cubicBezTo>
                    <a:pt x="210" y="293"/>
                    <a:pt x="204" y="290"/>
                    <a:pt x="198" y="290"/>
                  </a:cubicBezTo>
                  <a:cubicBezTo>
                    <a:pt x="191" y="290"/>
                    <a:pt x="185" y="293"/>
                    <a:pt x="181" y="297"/>
                  </a:cubicBezTo>
                  <a:cubicBezTo>
                    <a:pt x="176" y="302"/>
                    <a:pt x="173" y="308"/>
                    <a:pt x="173" y="314"/>
                  </a:cubicBezTo>
                  <a:cubicBezTo>
                    <a:pt x="173" y="321"/>
                    <a:pt x="176" y="327"/>
                    <a:pt x="181" y="332"/>
                  </a:cubicBezTo>
                  <a:cubicBezTo>
                    <a:pt x="185" y="336"/>
                    <a:pt x="191" y="339"/>
                    <a:pt x="198" y="339"/>
                  </a:cubicBezTo>
                  <a:cubicBezTo>
                    <a:pt x="204" y="339"/>
                    <a:pt x="210" y="336"/>
                    <a:pt x="215" y="332"/>
                  </a:cubicBezTo>
                  <a:close/>
                  <a:moveTo>
                    <a:pt x="164" y="373"/>
                  </a:moveTo>
                  <a:cubicBezTo>
                    <a:pt x="167" y="370"/>
                    <a:pt x="169" y="365"/>
                    <a:pt x="169" y="361"/>
                  </a:cubicBezTo>
                  <a:cubicBezTo>
                    <a:pt x="169" y="356"/>
                    <a:pt x="167" y="352"/>
                    <a:pt x="164" y="349"/>
                  </a:cubicBezTo>
                  <a:cubicBezTo>
                    <a:pt x="160" y="345"/>
                    <a:pt x="156" y="344"/>
                    <a:pt x="151" y="344"/>
                  </a:cubicBezTo>
                  <a:cubicBezTo>
                    <a:pt x="147" y="344"/>
                    <a:pt x="142" y="345"/>
                    <a:pt x="139" y="349"/>
                  </a:cubicBezTo>
                  <a:cubicBezTo>
                    <a:pt x="132" y="355"/>
                    <a:pt x="132" y="366"/>
                    <a:pt x="139" y="373"/>
                  </a:cubicBezTo>
                  <a:cubicBezTo>
                    <a:pt x="142" y="376"/>
                    <a:pt x="147" y="378"/>
                    <a:pt x="151" y="378"/>
                  </a:cubicBezTo>
                  <a:cubicBezTo>
                    <a:pt x="156" y="378"/>
                    <a:pt x="160" y="376"/>
                    <a:pt x="164" y="373"/>
                  </a:cubicBezTo>
                  <a:close/>
                  <a:moveTo>
                    <a:pt x="122" y="407"/>
                  </a:moveTo>
                  <a:cubicBezTo>
                    <a:pt x="124" y="405"/>
                    <a:pt x="126" y="402"/>
                    <a:pt x="126" y="399"/>
                  </a:cubicBezTo>
                  <a:cubicBezTo>
                    <a:pt x="126" y="395"/>
                    <a:pt x="124" y="392"/>
                    <a:pt x="122" y="390"/>
                  </a:cubicBezTo>
                  <a:cubicBezTo>
                    <a:pt x="120" y="388"/>
                    <a:pt x="117" y="387"/>
                    <a:pt x="114" y="387"/>
                  </a:cubicBezTo>
                  <a:cubicBezTo>
                    <a:pt x="110" y="387"/>
                    <a:pt x="107" y="388"/>
                    <a:pt x="105" y="390"/>
                  </a:cubicBezTo>
                  <a:cubicBezTo>
                    <a:pt x="103" y="392"/>
                    <a:pt x="102" y="395"/>
                    <a:pt x="102" y="399"/>
                  </a:cubicBezTo>
                  <a:cubicBezTo>
                    <a:pt x="102" y="402"/>
                    <a:pt x="103" y="405"/>
                    <a:pt x="105" y="407"/>
                  </a:cubicBezTo>
                  <a:cubicBezTo>
                    <a:pt x="107" y="409"/>
                    <a:pt x="110" y="411"/>
                    <a:pt x="114" y="411"/>
                  </a:cubicBezTo>
                  <a:cubicBezTo>
                    <a:pt x="117" y="411"/>
                    <a:pt x="120" y="409"/>
                    <a:pt x="122" y="407"/>
                  </a:cubicBezTo>
                  <a:close/>
                  <a:moveTo>
                    <a:pt x="86" y="437"/>
                  </a:moveTo>
                  <a:cubicBezTo>
                    <a:pt x="88" y="436"/>
                    <a:pt x="88" y="434"/>
                    <a:pt x="88" y="432"/>
                  </a:cubicBezTo>
                  <a:cubicBezTo>
                    <a:pt x="88" y="430"/>
                    <a:pt x="88" y="428"/>
                    <a:pt x="86" y="426"/>
                  </a:cubicBezTo>
                  <a:cubicBezTo>
                    <a:pt x="83" y="423"/>
                    <a:pt x="78" y="423"/>
                    <a:pt x="75" y="426"/>
                  </a:cubicBezTo>
                  <a:cubicBezTo>
                    <a:pt x="72" y="429"/>
                    <a:pt x="72" y="434"/>
                    <a:pt x="75" y="437"/>
                  </a:cubicBezTo>
                  <a:cubicBezTo>
                    <a:pt x="76" y="439"/>
                    <a:pt x="78" y="440"/>
                    <a:pt x="81" y="440"/>
                  </a:cubicBezTo>
                  <a:cubicBezTo>
                    <a:pt x="83" y="440"/>
                    <a:pt x="85" y="439"/>
                    <a:pt x="86" y="437"/>
                  </a:cubicBezTo>
                  <a:close/>
                  <a:moveTo>
                    <a:pt x="215" y="216"/>
                  </a:moveTo>
                  <a:cubicBezTo>
                    <a:pt x="225" y="206"/>
                    <a:pt x="225" y="191"/>
                    <a:pt x="215" y="181"/>
                  </a:cubicBezTo>
                  <a:cubicBezTo>
                    <a:pt x="210" y="176"/>
                    <a:pt x="204" y="174"/>
                    <a:pt x="198" y="174"/>
                  </a:cubicBezTo>
                  <a:cubicBezTo>
                    <a:pt x="191" y="174"/>
                    <a:pt x="185" y="176"/>
                    <a:pt x="181" y="181"/>
                  </a:cubicBezTo>
                  <a:cubicBezTo>
                    <a:pt x="176" y="186"/>
                    <a:pt x="174" y="192"/>
                    <a:pt x="174" y="198"/>
                  </a:cubicBezTo>
                  <a:cubicBezTo>
                    <a:pt x="174" y="205"/>
                    <a:pt x="176" y="211"/>
                    <a:pt x="181" y="216"/>
                  </a:cubicBezTo>
                  <a:cubicBezTo>
                    <a:pt x="185" y="220"/>
                    <a:pt x="191" y="223"/>
                    <a:pt x="198" y="223"/>
                  </a:cubicBezTo>
                  <a:cubicBezTo>
                    <a:pt x="204" y="223"/>
                    <a:pt x="210" y="220"/>
                    <a:pt x="215" y="216"/>
                  </a:cubicBezTo>
                  <a:close/>
                  <a:moveTo>
                    <a:pt x="164" y="164"/>
                  </a:moveTo>
                  <a:cubicBezTo>
                    <a:pt x="167" y="161"/>
                    <a:pt x="169" y="157"/>
                    <a:pt x="169" y="152"/>
                  </a:cubicBezTo>
                  <a:cubicBezTo>
                    <a:pt x="169" y="147"/>
                    <a:pt x="167" y="143"/>
                    <a:pt x="164" y="140"/>
                  </a:cubicBezTo>
                  <a:cubicBezTo>
                    <a:pt x="160" y="137"/>
                    <a:pt x="156" y="135"/>
                    <a:pt x="151" y="135"/>
                  </a:cubicBezTo>
                  <a:cubicBezTo>
                    <a:pt x="147" y="135"/>
                    <a:pt x="143" y="137"/>
                    <a:pt x="139" y="140"/>
                  </a:cubicBezTo>
                  <a:cubicBezTo>
                    <a:pt x="136" y="143"/>
                    <a:pt x="134" y="147"/>
                    <a:pt x="134" y="152"/>
                  </a:cubicBezTo>
                  <a:cubicBezTo>
                    <a:pt x="134" y="157"/>
                    <a:pt x="136" y="161"/>
                    <a:pt x="139" y="164"/>
                  </a:cubicBezTo>
                  <a:cubicBezTo>
                    <a:pt x="143" y="167"/>
                    <a:pt x="147" y="169"/>
                    <a:pt x="151" y="169"/>
                  </a:cubicBezTo>
                  <a:cubicBezTo>
                    <a:pt x="156" y="169"/>
                    <a:pt x="160" y="167"/>
                    <a:pt x="164" y="164"/>
                  </a:cubicBezTo>
                  <a:close/>
                  <a:moveTo>
                    <a:pt x="122" y="123"/>
                  </a:moveTo>
                  <a:cubicBezTo>
                    <a:pt x="125" y="120"/>
                    <a:pt x="126" y="117"/>
                    <a:pt x="126" y="114"/>
                  </a:cubicBezTo>
                  <a:cubicBezTo>
                    <a:pt x="126" y="111"/>
                    <a:pt x="124" y="108"/>
                    <a:pt x="122" y="106"/>
                  </a:cubicBezTo>
                  <a:cubicBezTo>
                    <a:pt x="120" y="104"/>
                    <a:pt x="117" y="102"/>
                    <a:pt x="114" y="102"/>
                  </a:cubicBezTo>
                  <a:cubicBezTo>
                    <a:pt x="111" y="102"/>
                    <a:pt x="108" y="104"/>
                    <a:pt x="105" y="106"/>
                  </a:cubicBezTo>
                  <a:cubicBezTo>
                    <a:pt x="101" y="110"/>
                    <a:pt x="101" y="118"/>
                    <a:pt x="105" y="123"/>
                  </a:cubicBezTo>
                  <a:cubicBezTo>
                    <a:pt x="108" y="125"/>
                    <a:pt x="111" y="126"/>
                    <a:pt x="114" y="126"/>
                  </a:cubicBezTo>
                  <a:cubicBezTo>
                    <a:pt x="117" y="126"/>
                    <a:pt x="120" y="125"/>
                    <a:pt x="122" y="123"/>
                  </a:cubicBezTo>
                  <a:close/>
                  <a:moveTo>
                    <a:pt x="86" y="87"/>
                  </a:moveTo>
                  <a:cubicBezTo>
                    <a:pt x="88" y="85"/>
                    <a:pt x="89" y="83"/>
                    <a:pt x="89" y="81"/>
                  </a:cubicBezTo>
                  <a:cubicBezTo>
                    <a:pt x="89" y="79"/>
                    <a:pt x="88" y="77"/>
                    <a:pt x="86" y="75"/>
                  </a:cubicBezTo>
                  <a:cubicBezTo>
                    <a:pt x="83" y="72"/>
                    <a:pt x="78" y="72"/>
                    <a:pt x="75" y="76"/>
                  </a:cubicBezTo>
                  <a:cubicBezTo>
                    <a:pt x="72" y="79"/>
                    <a:pt x="72" y="84"/>
                    <a:pt x="75" y="87"/>
                  </a:cubicBezTo>
                  <a:cubicBezTo>
                    <a:pt x="77" y="88"/>
                    <a:pt x="79" y="89"/>
                    <a:pt x="81" y="89"/>
                  </a:cubicBezTo>
                  <a:cubicBezTo>
                    <a:pt x="83" y="89"/>
                    <a:pt x="85" y="88"/>
                    <a:pt x="86" y="8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grpSp>
      <p:sp>
        <p:nvSpPr>
          <p:cNvPr id="29" name="Footer Placeholder 4"/>
          <p:cNvSpPr>
            <a:spLocks noGrp="1"/>
          </p:cNvSpPr>
          <p:nvPr>
            <p:ph type="ftr" sz="quarter" idx="3"/>
          </p:nvPr>
        </p:nvSpPr>
        <p:spPr bwMode="white">
          <a:xfrm>
            <a:off x="1960724" y="6620256"/>
            <a:ext cx="3977640" cy="118872"/>
          </a:xfrm>
          <a:prstGeom prst="rect">
            <a:avLst/>
          </a:prstGeom>
        </p:spPr>
        <p:txBody>
          <a:bodyPr vert="horz" lIns="0" tIns="0" rIns="0" bIns="0" rtlCol="0" anchor="ctr"/>
          <a:lstStyle>
            <a:lvl1pPr algn="l">
              <a:defRPr sz="700">
                <a:solidFill>
                  <a:schemeClr val="bg1"/>
                </a:solidFill>
                <a:latin typeface="Arial" panose="020B0604020202020204" pitchFamily="34" charset="0"/>
                <a:cs typeface="Arial" panose="020B0604020202020204" pitchFamily="34" charset="0"/>
              </a:defRPr>
            </a:lvl1pPr>
          </a:lstStyle>
          <a:p>
            <a:r>
              <a:rPr lang="en-US"/>
              <a:t>Company Profile</a:t>
            </a:r>
            <a:endParaRPr lang="en-US" dirty="0"/>
          </a:p>
        </p:txBody>
      </p:sp>
      <p:sp>
        <p:nvSpPr>
          <p:cNvPr id="30" name="Date Placeholder 3"/>
          <p:cNvSpPr>
            <a:spLocks noGrp="1"/>
          </p:cNvSpPr>
          <p:nvPr>
            <p:ph type="dt" sz="half" idx="2"/>
          </p:nvPr>
        </p:nvSpPr>
        <p:spPr bwMode="white">
          <a:xfrm>
            <a:off x="819738" y="6620256"/>
            <a:ext cx="791893" cy="118872"/>
          </a:xfrm>
          <a:prstGeom prst="rect">
            <a:avLst/>
          </a:prstGeom>
        </p:spPr>
        <p:txBody>
          <a:bodyPr vert="horz" lIns="0" tIns="0" rIns="0" bIns="0" rtlCol="0" anchor="ctr"/>
          <a:lstStyle>
            <a:lvl1pPr marL="0" algn="l" defTabSz="514350" rtl="0" eaLnBrk="1" latinLnBrk="0" hangingPunct="1">
              <a:defRPr lang="en-US" sz="700" kern="1200" smtClean="0">
                <a:solidFill>
                  <a:schemeClr val="bg1"/>
                </a:solidFill>
                <a:latin typeface="Arial" panose="020B0604020202020204" pitchFamily="34" charset="0"/>
                <a:ea typeface="+mn-ea"/>
                <a:cs typeface="Arial" panose="020B0604020202020204" pitchFamily="34" charset="0"/>
              </a:defRPr>
            </a:lvl1pPr>
          </a:lstStyle>
          <a:p>
            <a:r>
              <a:rPr lang="en-US"/>
              <a:t>April 2016</a:t>
            </a:r>
            <a:endParaRPr lang="en-US" dirty="0"/>
          </a:p>
        </p:txBody>
      </p:sp>
      <p:sp>
        <p:nvSpPr>
          <p:cNvPr id="31" name="Slide Number Placeholder 5"/>
          <p:cNvSpPr>
            <a:spLocks noGrp="1"/>
          </p:cNvSpPr>
          <p:nvPr>
            <p:ph type="sldNum" sz="quarter" idx="4"/>
          </p:nvPr>
        </p:nvSpPr>
        <p:spPr bwMode="white">
          <a:xfrm>
            <a:off x="377191" y="6620256"/>
            <a:ext cx="325760" cy="118872"/>
          </a:xfrm>
          <a:prstGeom prst="rect">
            <a:avLst/>
          </a:prstGeom>
        </p:spPr>
        <p:txBody>
          <a:bodyPr vert="horz" lIns="0" tIns="0" rIns="0" bIns="0" rtlCol="0" anchor="ctr"/>
          <a:lstStyle>
            <a:lvl1pPr marL="0" algn="l" defTabSz="514350" rtl="0" eaLnBrk="1" latinLnBrk="0" hangingPunct="1">
              <a:defRPr lang="en-US" sz="700" b="1" i="0" kern="1200" smtClean="0">
                <a:solidFill>
                  <a:schemeClr val="bg1"/>
                </a:solidFill>
                <a:latin typeface="Arial" panose="020B0604020202020204" pitchFamily="34" charset="0"/>
                <a:ea typeface="Roboto" pitchFamily="2" charset="0"/>
                <a:cs typeface="Arial" panose="020B0604020202020204" pitchFamily="34" charset="0"/>
              </a:defRPr>
            </a:lvl1pPr>
          </a:lstStyle>
          <a:p>
            <a:fld id="{CBD803B2-A378-42BD-B5EC-F7748F169FE0}" type="slidenum">
              <a:rPr lang="en-US" smtClean="0"/>
              <a:pPr/>
              <a:t>‹#›</a:t>
            </a:fld>
            <a:endParaRPr lang="en-US" dirty="0"/>
          </a:p>
        </p:txBody>
      </p:sp>
      <p:grpSp>
        <p:nvGrpSpPr>
          <p:cNvPr id="32" name="Group 4"/>
          <p:cNvGrpSpPr>
            <a:grpSpLocks noChangeAspect="1"/>
          </p:cNvGrpSpPr>
          <p:nvPr/>
        </p:nvGrpSpPr>
        <p:grpSpPr bwMode="auto">
          <a:xfrm>
            <a:off x="8273199" y="6535996"/>
            <a:ext cx="682186" cy="285450"/>
            <a:chOff x="2902" y="2963"/>
            <a:chExt cx="1367" cy="572"/>
          </a:xfrm>
          <a:solidFill>
            <a:schemeClr val="bg1"/>
          </a:solidFill>
        </p:grpSpPr>
        <p:sp>
          <p:nvSpPr>
            <p:cNvPr id="33" name="Freeform 5"/>
            <p:cNvSpPr>
              <a:spLocks noEditPoints="1"/>
            </p:cNvSpPr>
            <p:nvPr/>
          </p:nvSpPr>
          <p:spPr bwMode="auto">
            <a:xfrm>
              <a:off x="3522" y="3145"/>
              <a:ext cx="151" cy="190"/>
            </a:xfrm>
            <a:custGeom>
              <a:avLst/>
              <a:gdLst>
                <a:gd name="T0" fmla="*/ 93 w 151"/>
                <a:gd name="T1" fmla="*/ 118 h 190"/>
                <a:gd name="T2" fmla="*/ 56 w 151"/>
                <a:gd name="T3" fmla="*/ 118 h 190"/>
                <a:gd name="T4" fmla="*/ 74 w 151"/>
                <a:gd name="T5" fmla="*/ 37 h 190"/>
                <a:gd name="T6" fmla="*/ 75 w 151"/>
                <a:gd name="T7" fmla="*/ 37 h 190"/>
                <a:gd name="T8" fmla="*/ 93 w 151"/>
                <a:gd name="T9" fmla="*/ 118 h 190"/>
                <a:gd name="T10" fmla="*/ 38 w 151"/>
                <a:gd name="T11" fmla="*/ 190 h 190"/>
                <a:gd name="T12" fmla="*/ 49 w 151"/>
                <a:gd name="T13" fmla="*/ 149 h 190"/>
                <a:gd name="T14" fmla="*/ 102 w 151"/>
                <a:gd name="T15" fmla="*/ 149 h 190"/>
                <a:gd name="T16" fmla="*/ 111 w 151"/>
                <a:gd name="T17" fmla="*/ 190 h 190"/>
                <a:gd name="T18" fmla="*/ 151 w 151"/>
                <a:gd name="T19" fmla="*/ 190 h 190"/>
                <a:gd name="T20" fmla="*/ 102 w 151"/>
                <a:gd name="T21" fmla="*/ 0 h 190"/>
                <a:gd name="T22" fmla="*/ 51 w 151"/>
                <a:gd name="T23" fmla="*/ 0 h 190"/>
                <a:gd name="T24" fmla="*/ 0 w 151"/>
                <a:gd name="T25" fmla="*/ 190 h 190"/>
                <a:gd name="T26" fmla="*/ 38 w 151"/>
                <a:gd name="T27"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 h="190">
                  <a:moveTo>
                    <a:pt x="93" y="118"/>
                  </a:moveTo>
                  <a:lnTo>
                    <a:pt x="56" y="118"/>
                  </a:lnTo>
                  <a:lnTo>
                    <a:pt x="74" y="37"/>
                  </a:lnTo>
                  <a:lnTo>
                    <a:pt x="75" y="37"/>
                  </a:lnTo>
                  <a:lnTo>
                    <a:pt x="93" y="118"/>
                  </a:lnTo>
                  <a:close/>
                  <a:moveTo>
                    <a:pt x="38" y="190"/>
                  </a:moveTo>
                  <a:lnTo>
                    <a:pt x="49" y="149"/>
                  </a:lnTo>
                  <a:lnTo>
                    <a:pt x="102" y="149"/>
                  </a:lnTo>
                  <a:lnTo>
                    <a:pt x="111" y="190"/>
                  </a:lnTo>
                  <a:lnTo>
                    <a:pt x="151" y="190"/>
                  </a:lnTo>
                  <a:lnTo>
                    <a:pt x="102" y="0"/>
                  </a:lnTo>
                  <a:lnTo>
                    <a:pt x="51" y="0"/>
                  </a:lnTo>
                  <a:lnTo>
                    <a:pt x="0" y="190"/>
                  </a:lnTo>
                  <a:lnTo>
                    <a:pt x="38" y="19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34" name="Freeform 6"/>
            <p:cNvSpPr>
              <a:spLocks noEditPoints="1"/>
            </p:cNvSpPr>
            <p:nvPr/>
          </p:nvSpPr>
          <p:spPr bwMode="auto">
            <a:xfrm>
              <a:off x="3685" y="3200"/>
              <a:ext cx="103" cy="186"/>
            </a:xfrm>
            <a:custGeom>
              <a:avLst/>
              <a:gdLst>
                <a:gd name="T0" fmla="*/ 34 w 96"/>
                <a:gd name="T1" fmla="*/ 65 h 167"/>
                <a:gd name="T2" fmla="*/ 49 w 96"/>
                <a:gd name="T3" fmla="*/ 20 h 167"/>
                <a:gd name="T4" fmla="*/ 62 w 96"/>
                <a:gd name="T5" fmla="*/ 61 h 167"/>
                <a:gd name="T6" fmla="*/ 49 w 96"/>
                <a:gd name="T7" fmla="*/ 99 h 167"/>
                <a:gd name="T8" fmla="*/ 34 w 96"/>
                <a:gd name="T9" fmla="*/ 65 h 167"/>
                <a:gd name="T10" fmla="*/ 64 w 96"/>
                <a:gd name="T11" fmla="*/ 2 h 167"/>
                <a:gd name="T12" fmla="*/ 64 w 96"/>
                <a:gd name="T13" fmla="*/ 16 h 167"/>
                <a:gd name="T14" fmla="*/ 63 w 96"/>
                <a:gd name="T15" fmla="*/ 16 h 167"/>
                <a:gd name="T16" fmla="*/ 37 w 96"/>
                <a:gd name="T17" fmla="*/ 0 h 167"/>
                <a:gd name="T18" fmla="*/ 2 w 96"/>
                <a:gd name="T19" fmla="*/ 59 h 167"/>
                <a:gd name="T20" fmla="*/ 37 w 96"/>
                <a:gd name="T21" fmla="*/ 120 h 167"/>
                <a:gd name="T22" fmla="*/ 62 w 96"/>
                <a:gd name="T23" fmla="*/ 106 h 167"/>
                <a:gd name="T24" fmla="*/ 62 w 96"/>
                <a:gd name="T25" fmla="*/ 106 h 167"/>
                <a:gd name="T26" fmla="*/ 62 w 96"/>
                <a:gd name="T27" fmla="*/ 129 h 167"/>
                <a:gd name="T28" fmla="*/ 50 w 96"/>
                <a:gd name="T29" fmla="*/ 148 h 167"/>
                <a:gd name="T30" fmla="*/ 39 w 96"/>
                <a:gd name="T31" fmla="*/ 144 h 167"/>
                <a:gd name="T32" fmla="*/ 36 w 96"/>
                <a:gd name="T33" fmla="*/ 132 h 167"/>
                <a:gd name="T34" fmla="*/ 4 w 96"/>
                <a:gd name="T35" fmla="*/ 132 h 167"/>
                <a:gd name="T36" fmla="*/ 50 w 96"/>
                <a:gd name="T37" fmla="*/ 167 h 167"/>
                <a:gd name="T38" fmla="*/ 95 w 96"/>
                <a:gd name="T39" fmla="*/ 126 h 167"/>
                <a:gd name="T40" fmla="*/ 95 w 96"/>
                <a:gd name="T41" fmla="*/ 2 h 167"/>
                <a:gd name="T42" fmla="*/ 64 w 96"/>
                <a:gd name="T43"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167">
                  <a:moveTo>
                    <a:pt x="34" y="65"/>
                  </a:moveTo>
                  <a:cubicBezTo>
                    <a:pt x="34" y="29"/>
                    <a:pt x="36" y="20"/>
                    <a:pt x="49" y="20"/>
                  </a:cubicBezTo>
                  <a:cubicBezTo>
                    <a:pt x="61" y="20"/>
                    <a:pt x="62" y="35"/>
                    <a:pt x="62" y="61"/>
                  </a:cubicBezTo>
                  <a:cubicBezTo>
                    <a:pt x="62" y="87"/>
                    <a:pt x="61" y="99"/>
                    <a:pt x="49" y="99"/>
                  </a:cubicBezTo>
                  <a:cubicBezTo>
                    <a:pt x="33" y="99"/>
                    <a:pt x="34" y="77"/>
                    <a:pt x="34" y="65"/>
                  </a:cubicBezTo>
                  <a:close/>
                  <a:moveTo>
                    <a:pt x="64" y="2"/>
                  </a:moveTo>
                  <a:cubicBezTo>
                    <a:pt x="64" y="16"/>
                    <a:pt x="64" y="16"/>
                    <a:pt x="64" y="16"/>
                  </a:cubicBezTo>
                  <a:cubicBezTo>
                    <a:pt x="63" y="16"/>
                    <a:pt x="63" y="16"/>
                    <a:pt x="63" y="16"/>
                  </a:cubicBezTo>
                  <a:cubicBezTo>
                    <a:pt x="59" y="5"/>
                    <a:pt x="49" y="0"/>
                    <a:pt x="37" y="0"/>
                  </a:cubicBezTo>
                  <a:cubicBezTo>
                    <a:pt x="2" y="0"/>
                    <a:pt x="2" y="33"/>
                    <a:pt x="2" y="59"/>
                  </a:cubicBezTo>
                  <a:cubicBezTo>
                    <a:pt x="2" y="86"/>
                    <a:pt x="0" y="120"/>
                    <a:pt x="37" y="120"/>
                  </a:cubicBezTo>
                  <a:cubicBezTo>
                    <a:pt x="47" y="120"/>
                    <a:pt x="57" y="115"/>
                    <a:pt x="62" y="106"/>
                  </a:cubicBezTo>
                  <a:cubicBezTo>
                    <a:pt x="62" y="106"/>
                    <a:pt x="62" y="106"/>
                    <a:pt x="62" y="106"/>
                  </a:cubicBezTo>
                  <a:cubicBezTo>
                    <a:pt x="62" y="129"/>
                    <a:pt x="62" y="129"/>
                    <a:pt x="62" y="129"/>
                  </a:cubicBezTo>
                  <a:cubicBezTo>
                    <a:pt x="62" y="141"/>
                    <a:pt x="58" y="148"/>
                    <a:pt x="50" y="148"/>
                  </a:cubicBezTo>
                  <a:cubicBezTo>
                    <a:pt x="45" y="148"/>
                    <a:pt x="41" y="147"/>
                    <a:pt x="39" y="144"/>
                  </a:cubicBezTo>
                  <a:cubicBezTo>
                    <a:pt x="37" y="141"/>
                    <a:pt x="36" y="137"/>
                    <a:pt x="36" y="132"/>
                  </a:cubicBezTo>
                  <a:cubicBezTo>
                    <a:pt x="4" y="132"/>
                    <a:pt x="4" y="132"/>
                    <a:pt x="4" y="132"/>
                  </a:cubicBezTo>
                  <a:cubicBezTo>
                    <a:pt x="4" y="161"/>
                    <a:pt x="26" y="167"/>
                    <a:pt x="50" y="167"/>
                  </a:cubicBezTo>
                  <a:cubicBezTo>
                    <a:pt x="96" y="167"/>
                    <a:pt x="95" y="134"/>
                    <a:pt x="95" y="126"/>
                  </a:cubicBezTo>
                  <a:cubicBezTo>
                    <a:pt x="95" y="2"/>
                    <a:pt x="95" y="2"/>
                    <a:pt x="95" y="2"/>
                  </a:cubicBezTo>
                  <a:lnTo>
                    <a:pt x="64"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35" name="Freeform 7"/>
            <p:cNvSpPr>
              <a:spLocks noEditPoints="1"/>
            </p:cNvSpPr>
            <p:nvPr/>
          </p:nvSpPr>
          <p:spPr bwMode="auto">
            <a:xfrm>
              <a:off x="3819" y="3145"/>
              <a:ext cx="36" cy="190"/>
            </a:xfrm>
            <a:custGeom>
              <a:avLst/>
              <a:gdLst>
                <a:gd name="T0" fmla="*/ 36 w 36"/>
                <a:gd name="T1" fmla="*/ 190 h 190"/>
                <a:gd name="T2" fmla="*/ 19 w 36"/>
                <a:gd name="T3" fmla="*/ 190 h 190"/>
                <a:gd name="T4" fmla="*/ 0 w 36"/>
                <a:gd name="T5" fmla="*/ 190 h 190"/>
                <a:gd name="T6" fmla="*/ 0 w 36"/>
                <a:gd name="T7" fmla="*/ 124 h 190"/>
                <a:gd name="T8" fmla="*/ 0 w 36"/>
                <a:gd name="T9" fmla="*/ 57 h 190"/>
                <a:gd name="T10" fmla="*/ 19 w 36"/>
                <a:gd name="T11" fmla="*/ 57 h 190"/>
                <a:gd name="T12" fmla="*/ 36 w 36"/>
                <a:gd name="T13" fmla="*/ 57 h 190"/>
                <a:gd name="T14" fmla="*/ 36 w 36"/>
                <a:gd name="T15" fmla="*/ 124 h 190"/>
                <a:gd name="T16" fmla="*/ 36 w 36"/>
                <a:gd name="T17" fmla="*/ 190 h 190"/>
                <a:gd name="T18" fmla="*/ 36 w 36"/>
                <a:gd name="T19" fmla="*/ 0 h 190"/>
                <a:gd name="T20" fmla="*/ 36 w 36"/>
                <a:gd name="T21" fmla="*/ 15 h 190"/>
                <a:gd name="T22" fmla="*/ 36 w 36"/>
                <a:gd name="T23" fmla="*/ 29 h 190"/>
                <a:gd name="T24" fmla="*/ 19 w 36"/>
                <a:gd name="T25" fmla="*/ 29 h 190"/>
                <a:gd name="T26" fmla="*/ 0 w 36"/>
                <a:gd name="T27" fmla="*/ 29 h 190"/>
                <a:gd name="T28" fmla="*/ 0 w 36"/>
                <a:gd name="T29" fmla="*/ 15 h 190"/>
                <a:gd name="T30" fmla="*/ 0 w 36"/>
                <a:gd name="T31" fmla="*/ 0 h 190"/>
                <a:gd name="T32" fmla="*/ 19 w 36"/>
                <a:gd name="T33" fmla="*/ 0 h 190"/>
                <a:gd name="T34" fmla="*/ 36 w 36"/>
                <a:gd name="T35"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190">
                  <a:moveTo>
                    <a:pt x="36" y="190"/>
                  </a:moveTo>
                  <a:lnTo>
                    <a:pt x="19" y="190"/>
                  </a:lnTo>
                  <a:lnTo>
                    <a:pt x="0" y="190"/>
                  </a:lnTo>
                  <a:lnTo>
                    <a:pt x="0" y="124"/>
                  </a:lnTo>
                  <a:lnTo>
                    <a:pt x="0" y="57"/>
                  </a:lnTo>
                  <a:lnTo>
                    <a:pt x="19" y="57"/>
                  </a:lnTo>
                  <a:lnTo>
                    <a:pt x="36" y="57"/>
                  </a:lnTo>
                  <a:lnTo>
                    <a:pt x="36" y="124"/>
                  </a:lnTo>
                  <a:lnTo>
                    <a:pt x="36" y="190"/>
                  </a:lnTo>
                  <a:close/>
                  <a:moveTo>
                    <a:pt x="36" y="0"/>
                  </a:moveTo>
                  <a:lnTo>
                    <a:pt x="36" y="15"/>
                  </a:lnTo>
                  <a:lnTo>
                    <a:pt x="36" y="29"/>
                  </a:lnTo>
                  <a:lnTo>
                    <a:pt x="19" y="29"/>
                  </a:lnTo>
                  <a:lnTo>
                    <a:pt x="0" y="29"/>
                  </a:lnTo>
                  <a:lnTo>
                    <a:pt x="0" y="15"/>
                  </a:lnTo>
                  <a:lnTo>
                    <a:pt x="0" y="0"/>
                  </a:lnTo>
                  <a:lnTo>
                    <a:pt x="19" y="0"/>
                  </a:lnTo>
                  <a:lnTo>
                    <a:pt x="36"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36" name="Freeform 8"/>
            <p:cNvSpPr>
              <a:spLocks/>
            </p:cNvSpPr>
            <p:nvPr/>
          </p:nvSpPr>
          <p:spPr bwMode="auto">
            <a:xfrm>
              <a:off x="3890" y="3145"/>
              <a:ext cx="36" cy="190"/>
            </a:xfrm>
            <a:custGeom>
              <a:avLst/>
              <a:gdLst>
                <a:gd name="T0" fmla="*/ 36 w 36"/>
                <a:gd name="T1" fmla="*/ 0 h 190"/>
                <a:gd name="T2" fmla="*/ 36 w 36"/>
                <a:gd name="T3" fmla="*/ 95 h 190"/>
                <a:gd name="T4" fmla="*/ 36 w 36"/>
                <a:gd name="T5" fmla="*/ 190 h 190"/>
                <a:gd name="T6" fmla="*/ 18 w 36"/>
                <a:gd name="T7" fmla="*/ 190 h 190"/>
                <a:gd name="T8" fmla="*/ 0 w 36"/>
                <a:gd name="T9" fmla="*/ 190 h 190"/>
                <a:gd name="T10" fmla="*/ 0 w 36"/>
                <a:gd name="T11" fmla="*/ 95 h 190"/>
                <a:gd name="T12" fmla="*/ 0 w 36"/>
                <a:gd name="T13" fmla="*/ 0 h 190"/>
                <a:gd name="T14" fmla="*/ 18 w 36"/>
                <a:gd name="T15" fmla="*/ 0 h 190"/>
                <a:gd name="T16" fmla="*/ 36 w 36"/>
                <a:gd name="T17"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90">
                  <a:moveTo>
                    <a:pt x="36" y="0"/>
                  </a:moveTo>
                  <a:lnTo>
                    <a:pt x="36" y="95"/>
                  </a:lnTo>
                  <a:lnTo>
                    <a:pt x="36" y="190"/>
                  </a:lnTo>
                  <a:lnTo>
                    <a:pt x="18" y="190"/>
                  </a:lnTo>
                  <a:lnTo>
                    <a:pt x="0" y="190"/>
                  </a:lnTo>
                  <a:lnTo>
                    <a:pt x="0" y="95"/>
                  </a:lnTo>
                  <a:lnTo>
                    <a:pt x="0" y="0"/>
                  </a:lnTo>
                  <a:lnTo>
                    <a:pt x="18" y="0"/>
                  </a:lnTo>
                  <a:lnTo>
                    <a:pt x="36"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37" name="Freeform 9"/>
            <p:cNvSpPr>
              <a:spLocks noEditPoints="1"/>
            </p:cNvSpPr>
            <p:nvPr/>
          </p:nvSpPr>
          <p:spPr bwMode="auto">
            <a:xfrm>
              <a:off x="3953" y="3200"/>
              <a:ext cx="105" cy="138"/>
            </a:xfrm>
            <a:custGeom>
              <a:avLst/>
              <a:gdLst>
                <a:gd name="T0" fmla="*/ 34 w 98"/>
                <a:gd name="T1" fmla="*/ 48 h 124"/>
                <a:gd name="T2" fmla="*/ 49 w 98"/>
                <a:gd name="T3" fmla="*/ 20 h 124"/>
                <a:gd name="T4" fmla="*/ 64 w 98"/>
                <a:gd name="T5" fmla="*/ 48 h 124"/>
                <a:gd name="T6" fmla="*/ 34 w 98"/>
                <a:gd name="T7" fmla="*/ 48 h 124"/>
                <a:gd name="T8" fmla="*/ 97 w 98"/>
                <a:gd name="T9" fmla="*/ 67 h 124"/>
                <a:gd name="T10" fmla="*/ 49 w 98"/>
                <a:gd name="T11" fmla="*/ 0 h 124"/>
                <a:gd name="T12" fmla="*/ 0 w 98"/>
                <a:gd name="T13" fmla="*/ 60 h 124"/>
                <a:gd name="T14" fmla="*/ 49 w 98"/>
                <a:gd name="T15" fmla="*/ 124 h 124"/>
                <a:gd name="T16" fmla="*/ 84 w 98"/>
                <a:gd name="T17" fmla="*/ 112 h 124"/>
                <a:gd name="T18" fmla="*/ 97 w 98"/>
                <a:gd name="T19" fmla="*/ 81 h 124"/>
                <a:gd name="T20" fmla="*/ 63 w 98"/>
                <a:gd name="T21" fmla="*/ 81 h 124"/>
                <a:gd name="T22" fmla="*/ 49 w 98"/>
                <a:gd name="T23" fmla="*/ 102 h 124"/>
                <a:gd name="T24" fmla="*/ 34 w 98"/>
                <a:gd name="T25" fmla="*/ 67 h 124"/>
                <a:gd name="T26" fmla="*/ 97 w 98"/>
                <a:gd name="T27" fmla="*/ 6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124">
                  <a:moveTo>
                    <a:pt x="34" y="48"/>
                  </a:moveTo>
                  <a:cubicBezTo>
                    <a:pt x="34" y="38"/>
                    <a:pt x="33" y="20"/>
                    <a:pt x="49" y="20"/>
                  </a:cubicBezTo>
                  <a:cubicBezTo>
                    <a:pt x="65" y="20"/>
                    <a:pt x="64" y="37"/>
                    <a:pt x="64" y="48"/>
                  </a:cubicBezTo>
                  <a:lnTo>
                    <a:pt x="34" y="48"/>
                  </a:lnTo>
                  <a:close/>
                  <a:moveTo>
                    <a:pt x="97" y="67"/>
                  </a:moveTo>
                  <a:cubicBezTo>
                    <a:pt x="98" y="29"/>
                    <a:pt x="93" y="0"/>
                    <a:pt x="49" y="0"/>
                  </a:cubicBezTo>
                  <a:cubicBezTo>
                    <a:pt x="5" y="0"/>
                    <a:pt x="0" y="28"/>
                    <a:pt x="0" y="60"/>
                  </a:cubicBezTo>
                  <a:cubicBezTo>
                    <a:pt x="0" y="97"/>
                    <a:pt x="6" y="124"/>
                    <a:pt x="49" y="124"/>
                  </a:cubicBezTo>
                  <a:cubicBezTo>
                    <a:pt x="64" y="124"/>
                    <a:pt x="76" y="119"/>
                    <a:pt x="84" y="112"/>
                  </a:cubicBezTo>
                  <a:cubicBezTo>
                    <a:pt x="92" y="105"/>
                    <a:pt x="96" y="94"/>
                    <a:pt x="97" y="81"/>
                  </a:cubicBezTo>
                  <a:cubicBezTo>
                    <a:pt x="63" y="81"/>
                    <a:pt x="63" y="81"/>
                    <a:pt x="63" y="81"/>
                  </a:cubicBezTo>
                  <a:cubicBezTo>
                    <a:pt x="63" y="91"/>
                    <a:pt x="61" y="102"/>
                    <a:pt x="49" y="102"/>
                  </a:cubicBezTo>
                  <a:cubicBezTo>
                    <a:pt x="34" y="102"/>
                    <a:pt x="34" y="81"/>
                    <a:pt x="34" y="67"/>
                  </a:cubicBezTo>
                  <a:lnTo>
                    <a:pt x="97" y="6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38" name="Freeform 10"/>
            <p:cNvSpPr>
              <a:spLocks/>
            </p:cNvSpPr>
            <p:nvPr/>
          </p:nvSpPr>
          <p:spPr bwMode="auto">
            <a:xfrm>
              <a:off x="4083" y="3200"/>
              <a:ext cx="98" cy="135"/>
            </a:xfrm>
            <a:custGeom>
              <a:avLst/>
              <a:gdLst>
                <a:gd name="T0" fmla="*/ 33 w 91"/>
                <a:gd name="T1" fmla="*/ 14 h 121"/>
                <a:gd name="T2" fmla="*/ 33 w 91"/>
                <a:gd name="T3" fmla="*/ 14 h 121"/>
                <a:gd name="T4" fmla="*/ 45 w 91"/>
                <a:gd name="T5" fmla="*/ 3 h 121"/>
                <a:gd name="T6" fmla="*/ 62 w 91"/>
                <a:gd name="T7" fmla="*/ 0 h 121"/>
                <a:gd name="T8" fmla="*/ 91 w 91"/>
                <a:gd name="T9" fmla="*/ 26 h 121"/>
                <a:gd name="T10" fmla="*/ 91 w 91"/>
                <a:gd name="T11" fmla="*/ 121 h 121"/>
                <a:gd name="T12" fmla="*/ 58 w 91"/>
                <a:gd name="T13" fmla="*/ 121 h 121"/>
                <a:gd name="T14" fmla="*/ 58 w 91"/>
                <a:gd name="T15" fmla="*/ 39 h 121"/>
                <a:gd name="T16" fmla="*/ 45 w 91"/>
                <a:gd name="T17" fmla="*/ 20 h 121"/>
                <a:gd name="T18" fmla="*/ 33 w 91"/>
                <a:gd name="T19" fmla="*/ 39 h 121"/>
                <a:gd name="T20" fmla="*/ 33 w 91"/>
                <a:gd name="T21" fmla="*/ 121 h 121"/>
                <a:gd name="T22" fmla="*/ 0 w 91"/>
                <a:gd name="T23" fmla="*/ 121 h 121"/>
                <a:gd name="T24" fmla="*/ 0 w 91"/>
                <a:gd name="T25" fmla="*/ 2 h 121"/>
                <a:gd name="T26" fmla="*/ 33 w 91"/>
                <a:gd name="T27" fmla="*/ 2 h 121"/>
                <a:gd name="T28" fmla="*/ 33 w 91"/>
                <a:gd name="T29" fmla="*/ 1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121">
                  <a:moveTo>
                    <a:pt x="33" y="14"/>
                  </a:moveTo>
                  <a:cubicBezTo>
                    <a:pt x="33" y="14"/>
                    <a:pt x="33" y="14"/>
                    <a:pt x="33" y="14"/>
                  </a:cubicBezTo>
                  <a:cubicBezTo>
                    <a:pt x="37" y="9"/>
                    <a:pt x="41" y="5"/>
                    <a:pt x="45" y="3"/>
                  </a:cubicBezTo>
                  <a:cubicBezTo>
                    <a:pt x="50" y="1"/>
                    <a:pt x="55" y="0"/>
                    <a:pt x="62" y="0"/>
                  </a:cubicBezTo>
                  <a:cubicBezTo>
                    <a:pt x="77" y="0"/>
                    <a:pt x="91" y="9"/>
                    <a:pt x="91" y="26"/>
                  </a:cubicBezTo>
                  <a:cubicBezTo>
                    <a:pt x="91" y="121"/>
                    <a:pt x="91" y="121"/>
                    <a:pt x="91" y="121"/>
                  </a:cubicBezTo>
                  <a:cubicBezTo>
                    <a:pt x="58" y="121"/>
                    <a:pt x="58" y="121"/>
                    <a:pt x="58" y="121"/>
                  </a:cubicBezTo>
                  <a:cubicBezTo>
                    <a:pt x="58" y="39"/>
                    <a:pt x="58" y="39"/>
                    <a:pt x="58" y="39"/>
                  </a:cubicBezTo>
                  <a:cubicBezTo>
                    <a:pt x="58" y="29"/>
                    <a:pt x="56" y="20"/>
                    <a:pt x="45" y="20"/>
                  </a:cubicBezTo>
                  <a:cubicBezTo>
                    <a:pt x="35" y="20"/>
                    <a:pt x="33" y="29"/>
                    <a:pt x="33" y="39"/>
                  </a:cubicBezTo>
                  <a:cubicBezTo>
                    <a:pt x="33" y="121"/>
                    <a:pt x="33" y="121"/>
                    <a:pt x="33" y="121"/>
                  </a:cubicBezTo>
                  <a:cubicBezTo>
                    <a:pt x="0" y="121"/>
                    <a:pt x="0" y="121"/>
                    <a:pt x="0" y="121"/>
                  </a:cubicBezTo>
                  <a:cubicBezTo>
                    <a:pt x="0" y="2"/>
                    <a:pt x="0" y="2"/>
                    <a:pt x="0" y="2"/>
                  </a:cubicBezTo>
                  <a:cubicBezTo>
                    <a:pt x="33" y="2"/>
                    <a:pt x="33" y="2"/>
                    <a:pt x="33" y="2"/>
                  </a:cubicBezTo>
                  <a:lnTo>
                    <a:pt x="33" y="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39" name="Freeform 11"/>
            <p:cNvSpPr>
              <a:spLocks/>
            </p:cNvSpPr>
            <p:nvPr/>
          </p:nvSpPr>
          <p:spPr bwMode="auto">
            <a:xfrm>
              <a:off x="4200" y="3165"/>
              <a:ext cx="69" cy="171"/>
            </a:xfrm>
            <a:custGeom>
              <a:avLst/>
              <a:gdLst>
                <a:gd name="T0" fmla="*/ 0 w 64"/>
                <a:gd name="T1" fmla="*/ 33 h 153"/>
                <a:gd name="T2" fmla="*/ 13 w 64"/>
                <a:gd name="T3" fmla="*/ 33 h 153"/>
                <a:gd name="T4" fmla="*/ 13 w 64"/>
                <a:gd name="T5" fmla="*/ 14 h 153"/>
                <a:gd name="T6" fmla="*/ 46 w 64"/>
                <a:gd name="T7" fmla="*/ 0 h 153"/>
                <a:gd name="T8" fmla="*/ 46 w 64"/>
                <a:gd name="T9" fmla="*/ 33 h 153"/>
                <a:gd name="T10" fmla="*/ 64 w 64"/>
                <a:gd name="T11" fmla="*/ 33 h 153"/>
                <a:gd name="T12" fmla="*/ 64 w 64"/>
                <a:gd name="T13" fmla="*/ 54 h 153"/>
                <a:gd name="T14" fmla="*/ 46 w 64"/>
                <a:gd name="T15" fmla="*/ 54 h 153"/>
                <a:gd name="T16" fmla="*/ 46 w 64"/>
                <a:gd name="T17" fmla="*/ 117 h 153"/>
                <a:gd name="T18" fmla="*/ 57 w 64"/>
                <a:gd name="T19" fmla="*/ 132 h 153"/>
                <a:gd name="T20" fmla="*/ 63 w 64"/>
                <a:gd name="T21" fmla="*/ 132 h 153"/>
                <a:gd name="T22" fmla="*/ 63 w 64"/>
                <a:gd name="T23" fmla="*/ 152 h 153"/>
                <a:gd name="T24" fmla="*/ 46 w 64"/>
                <a:gd name="T25" fmla="*/ 153 h 153"/>
                <a:gd name="T26" fmla="*/ 13 w 64"/>
                <a:gd name="T27" fmla="*/ 127 h 153"/>
                <a:gd name="T28" fmla="*/ 13 w 64"/>
                <a:gd name="T29" fmla="*/ 54 h 153"/>
                <a:gd name="T30" fmla="*/ 0 w 64"/>
                <a:gd name="T31" fmla="*/ 54 h 153"/>
                <a:gd name="T32" fmla="*/ 0 w 64"/>
                <a:gd name="T33" fmla="*/ 3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153">
                  <a:moveTo>
                    <a:pt x="0" y="33"/>
                  </a:moveTo>
                  <a:cubicBezTo>
                    <a:pt x="13" y="33"/>
                    <a:pt x="13" y="33"/>
                    <a:pt x="13" y="33"/>
                  </a:cubicBezTo>
                  <a:cubicBezTo>
                    <a:pt x="13" y="14"/>
                    <a:pt x="13" y="14"/>
                    <a:pt x="13" y="14"/>
                  </a:cubicBezTo>
                  <a:cubicBezTo>
                    <a:pt x="46" y="0"/>
                    <a:pt x="46" y="0"/>
                    <a:pt x="46" y="0"/>
                  </a:cubicBezTo>
                  <a:cubicBezTo>
                    <a:pt x="46" y="33"/>
                    <a:pt x="46" y="33"/>
                    <a:pt x="46" y="33"/>
                  </a:cubicBezTo>
                  <a:cubicBezTo>
                    <a:pt x="64" y="33"/>
                    <a:pt x="64" y="33"/>
                    <a:pt x="64" y="33"/>
                  </a:cubicBezTo>
                  <a:cubicBezTo>
                    <a:pt x="64" y="54"/>
                    <a:pt x="64" y="54"/>
                    <a:pt x="64" y="54"/>
                  </a:cubicBezTo>
                  <a:cubicBezTo>
                    <a:pt x="46" y="54"/>
                    <a:pt x="46" y="54"/>
                    <a:pt x="46" y="54"/>
                  </a:cubicBezTo>
                  <a:cubicBezTo>
                    <a:pt x="46" y="117"/>
                    <a:pt x="46" y="117"/>
                    <a:pt x="46" y="117"/>
                  </a:cubicBezTo>
                  <a:cubicBezTo>
                    <a:pt x="46" y="126"/>
                    <a:pt x="46" y="132"/>
                    <a:pt x="57" y="132"/>
                  </a:cubicBezTo>
                  <a:cubicBezTo>
                    <a:pt x="59" y="132"/>
                    <a:pt x="61" y="132"/>
                    <a:pt x="63" y="132"/>
                  </a:cubicBezTo>
                  <a:cubicBezTo>
                    <a:pt x="63" y="152"/>
                    <a:pt x="63" y="152"/>
                    <a:pt x="63" y="152"/>
                  </a:cubicBezTo>
                  <a:cubicBezTo>
                    <a:pt x="58" y="153"/>
                    <a:pt x="54" y="153"/>
                    <a:pt x="46" y="153"/>
                  </a:cubicBezTo>
                  <a:cubicBezTo>
                    <a:pt x="17" y="153"/>
                    <a:pt x="13" y="134"/>
                    <a:pt x="13" y="127"/>
                  </a:cubicBezTo>
                  <a:cubicBezTo>
                    <a:pt x="13" y="54"/>
                    <a:pt x="13" y="54"/>
                    <a:pt x="13" y="54"/>
                  </a:cubicBezTo>
                  <a:cubicBezTo>
                    <a:pt x="0" y="54"/>
                    <a:pt x="0" y="54"/>
                    <a:pt x="0" y="54"/>
                  </a:cubicBezTo>
                  <a:lnTo>
                    <a:pt x="0" y="3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40" name="Freeform 12"/>
            <p:cNvSpPr>
              <a:spLocks noEditPoints="1"/>
            </p:cNvSpPr>
            <p:nvPr/>
          </p:nvSpPr>
          <p:spPr bwMode="auto">
            <a:xfrm>
              <a:off x="2902" y="2963"/>
              <a:ext cx="551" cy="572"/>
            </a:xfrm>
            <a:custGeom>
              <a:avLst/>
              <a:gdLst>
                <a:gd name="T0" fmla="*/ 280 w 512"/>
                <a:gd name="T1" fmla="*/ 174 h 512"/>
                <a:gd name="T2" fmla="*/ 239 w 512"/>
                <a:gd name="T3" fmla="*/ 108 h 512"/>
                <a:gd name="T4" fmla="*/ 256 w 512"/>
                <a:gd name="T5" fmla="*/ 43 h 512"/>
                <a:gd name="T6" fmla="*/ 264 w 512"/>
                <a:gd name="T7" fmla="*/ 8 h 512"/>
                <a:gd name="T8" fmla="*/ 264 w 512"/>
                <a:gd name="T9" fmla="*/ 8 h 512"/>
                <a:gd name="T10" fmla="*/ 338 w 512"/>
                <a:gd name="T11" fmla="*/ 281 h 512"/>
                <a:gd name="T12" fmla="*/ 387 w 512"/>
                <a:gd name="T13" fmla="*/ 256 h 512"/>
                <a:gd name="T14" fmla="*/ 457 w 512"/>
                <a:gd name="T15" fmla="*/ 244 h 512"/>
                <a:gd name="T16" fmla="*/ 512 w 512"/>
                <a:gd name="T17" fmla="*/ 256 h 512"/>
                <a:gd name="T18" fmla="*/ 512 w 512"/>
                <a:gd name="T19" fmla="*/ 256 h 512"/>
                <a:gd name="T20" fmla="*/ 256 w 512"/>
                <a:gd name="T21" fmla="*/ 363 h 512"/>
                <a:gd name="T22" fmla="*/ 239 w 512"/>
                <a:gd name="T23" fmla="*/ 404 h 512"/>
                <a:gd name="T24" fmla="*/ 256 w 512"/>
                <a:gd name="T25" fmla="*/ 446 h 512"/>
                <a:gd name="T26" fmla="*/ 264 w 512"/>
                <a:gd name="T27" fmla="*/ 504 h 512"/>
                <a:gd name="T28" fmla="*/ 264 w 512"/>
                <a:gd name="T29" fmla="*/ 504 h 512"/>
                <a:gd name="T30" fmla="*/ 174 w 512"/>
                <a:gd name="T31" fmla="*/ 281 h 512"/>
                <a:gd name="T32" fmla="*/ 91 w 512"/>
                <a:gd name="T33" fmla="*/ 256 h 512"/>
                <a:gd name="T34" fmla="*/ 55 w 512"/>
                <a:gd name="T35" fmla="*/ 244 h 512"/>
                <a:gd name="T36" fmla="*/ 16 w 512"/>
                <a:gd name="T37" fmla="*/ 256 h 512"/>
                <a:gd name="T38" fmla="*/ 16 w 512"/>
                <a:gd name="T39" fmla="*/ 256 h 512"/>
                <a:gd name="T40" fmla="*/ 314 w 512"/>
                <a:gd name="T41" fmla="*/ 174 h 512"/>
                <a:gd name="T42" fmla="*/ 314 w 512"/>
                <a:gd name="T43" fmla="*/ 223 h 512"/>
                <a:gd name="T44" fmla="*/ 360 w 512"/>
                <a:gd name="T45" fmla="*/ 135 h 512"/>
                <a:gd name="T46" fmla="*/ 360 w 512"/>
                <a:gd name="T47" fmla="*/ 169 h 512"/>
                <a:gd name="T48" fmla="*/ 407 w 512"/>
                <a:gd name="T49" fmla="*/ 106 h 512"/>
                <a:gd name="T50" fmla="*/ 390 w 512"/>
                <a:gd name="T51" fmla="*/ 123 h 512"/>
                <a:gd name="T52" fmla="*/ 437 w 512"/>
                <a:gd name="T53" fmla="*/ 75 h 512"/>
                <a:gd name="T54" fmla="*/ 437 w 512"/>
                <a:gd name="T55" fmla="*/ 87 h 512"/>
                <a:gd name="T56" fmla="*/ 297 w 512"/>
                <a:gd name="T57" fmla="*/ 297 h 512"/>
                <a:gd name="T58" fmla="*/ 373 w 512"/>
                <a:gd name="T59" fmla="*/ 373 h 512"/>
                <a:gd name="T60" fmla="*/ 343 w 512"/>
                <a:gd name="T61" fmla="*/ 361 h 512"/>
                <a:gd name="T62" fmla="*/ 407 w 512"/>
                <a:gd name="T63" fmla="*/ 407 h 512"/>
                <a:gd name="T64" fmla="*/ 390 w 512"/>
                <a:gd name="T65" fmla="*/ 390 h 512"/>
                <a:gd name="T66" fmla="*/ 407 w 512"/>
                <a:gd name="T67" fmla="*/ 407 h 512"/>
                <a:gd name="T68" fmla="*/ 426 w 512"/>
                <a:gd name="T69" fmla="*/ 426 h 512"/>
                <a:gd name="T70" fmla="*/ 437 w 512"/>
                <a:gd name="T71" fmla="*/ 437 h 512"/>
                <a:gd name="T72" fmla="*/ 181 w 512"/>
                <a:gd name="T73" fmla="*/ 297 h 512"/>
                <a:gd name="T74" fmla="*/ 215 w 512"/>
                <a:gd name="T75" fmla="*/ 332 h 512"/>
                <a:gd name="T76" fmla="*/ 151 w 512"/>
                <a:gd name="T77" fmla="*/ 344 h 512"/>
                <a:gd name="T78" fmla="*/ 164 w 512"/>
                <a:gd name="T79" fmla="*/ 373 h 512"/>
                <a:gd name="T80" fmla="*/ 114 w 512"/>
                <a:gd name="T81" fmla="*/ 387 h 512"/>
                <a:gd name="T82" fmla="*/ 114 w 512"/>
                <a:gd name="T83" fmla="*/ 411 h 512"/>
                <a:gd name="T84" fmla="*/ 86 w 512"/>
                <a:gd name="T85" fmla="*/ 426 h 512"/>
                <a:gd name="T86" fmla="*/ 86 w 512"/>
                <a:gd name="T87" fmla="*/ 437 h 512"/>
                <a:gd name="T88" fmla="*/ 181 w 512"/>
                <a:gd name="T89" fmla="*/ 181 h 512"/>
                <a:gd name="T90" fmla="*/ 215 w 512"/>
                <a:gd name="T91" fmla="*/ 216 h 512"/>
                <a:gd name="T92" fmla="*/ 151 w 512"/>
                <a:gd name="T93" fmla="*/ 135 h 512"/>
                <a:gd name="T94" fmla="*/ 151 w 512"/>
                <a:gd name="T95" fmla="*/ 169 h 512"/>
                <a:gd name="T96" fmla="*/ 122 w 512"/>
                <a:gd name="T97" fmla="*/ 106 h 512"/>
                <a:gd name="T98" fmla="*/ 114 w 512"/>
                <a:gd name="T99" fmla="*/ 126 h 512"/>
                <a:gd name="T100" fmla="*/ 86 w 512"/>
                <a:gd name="T101" fmla="*/ 75 h 512"/>
                <a:gd name="T102" fmla="*/ 86 w 512"/>
                <a:gd name="T103" fmla="*/ 8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256" y="198"/>
                  </a:moveTo>
                  <a:cubicBezTo>
                    <a:pt x="243" y="198"/>
                    <a:pt x="232" y="188"/>
                    <a:pt x="232" y="174"/>
                  </a:cubicBezTo>
                  <a:cubicBezTo>
                    <a:pt x="232" y="161"/>
                    <a:pt x="243" y="150"/>
                    <a:pt x="256" y="150"/>
                  </a:cubicBezTo>
                  <a:cubicBezTo>
                    <a:pt x="269" y="150"/>
                    <a:pt x="280" y="161"/>
                    <a:pt x="280" y="174"/>
                  </a:cubicBezTo>
                  <a:cubicBezTo>
                    <a:pt x="280" y="188"/>
                    <a:pt x="269" y="198"/>
                    <a:pt x="256" y="198"/>
                  </a:cubicBezTo>
                  <a:close/>
                  <a:moveTo>
                    <a:pt x="273" y="108"/>
                  </a:moveTo>
                  <a:cubicBezTo>
                    <a:pt x="273" y="99"/>
                    <a:pt x="265" y="91"/>
                    <a:pt x="256" y="91"/>
                  </a:cubicBezTo>
                  <a:cubicBezTo>
                    <a:pt x="246" y="91"/>
                    <a:pt x="239" y="99"/>
                    <a:pt x="239" y="108"/>
                  </a:cubicBezTo>
                  <a:cubicBezTo>
                    <a:pt x="239" y="118"/>
                    <a:pt x="246" y="126"/>
                    <a:pt x="256" y="126"/>
                  </a:cubicBezTo>
                  <a:cubicBezTo>
                    <a:pt x="265" y="126"/>
                    <a:pt x="273" y="118"/>
                    <a:pt x="273" y="108"/>
                  </a:cubicBezTo>
                  <a:close/>
                  <a:moveTo>
                    <a:pt x="268" y="55"/>
                  </a:moveTo>
                  <a:cubicBezTo>
                    <a:pt x="268" y="49"/>
                    <a:pt x="263" y="43"/>
                    <a:pt x="256" y="43"/>
                  </a:cubicBezTo>
                  <a:cubicBezTo>
                    <a:pt x="249" y="43"/>
                    <a:pt x="244" y="49"/>
                    <a:pt x="244" y="55"/>
                  </a:cubicBezTo>
                  <a:cubicBezTo>
                    <a:pt x="244" y="62"/>
                    <a:pt x="249" y="67"/>
                    <a:pt x="256" y="67"/>
                  </a:cubicBezTo>
                  <a:cubicBezTo>
                    <a:pt x="263" y="67"/>
                    <a:pt x="268" y="62"/>
                    <a:pt x="268" y="55"/>
                  </a:cubicBezTo>
                  <a:close/>
                  <a:moveTo>
                    <a:pt x="264" y="8"/>
                  </a:moveTo>
                  <a:cubicBezTo>
                    <a:pt x="264" y="4"/>
                    <a:pt x="260" y="0"/>
                    <a:pt x="256" y="0"/>
                  </a:cubicBezTo>
                  <a:cubicBezTo>
                    <a:pt x="252" y="0"/>
                    <a:pt x="248" y="4"/>
                    <a:pt x="248" y="8"/>
                  </a:cubicBezTo>
                  <a:cubicBezTo>
                    <a:pt x="248" y="13"/>
                    <a:pt x="252" y="16"/>
                    <a:pt x="256" y="16"/>
                  </a:cubicBezTo>
                  <a:cubicBezTo>
                    <a:pt x="260" y="16"/>
                    <a:pt x="264" y="13"/>
                    <a:pt x="264" y="8"/>
                  </a:cubicBezTo>
                  <a:close/>
                  <a:moveTo>
                    <a:pt x="363" y="256"/>
                  </a:moveTo>
                  <a:cubicBezTo>
                    <a:pt x="363" y="243"/>
                    <a:pt x="352" y="232"/>
                    <a:pt x="338" y="232"/>
                  </a:cubicBezTo>
                  <a:cubicBezTo>
                    <a:pt x="325" y="232"/>
                    <a:pt x="314" y="243"/>
                    <a:pt x="314" y="256"/>
                  </a:cubicBezTo>
                  <a:cubicBezTo>
                    <a:pt x="314" y="270"/>
                    <a:pt x="325" y="281"/>
                    <a:pt x="338" y="281"/>
                  </a:cubicBezTo>
                  <a:cubicBezTo>
                    <a:pt x="352" y="281"/>
                    <a:pt x="363" y="270"/>
                    <a:pt x="363" y="256"/>
                  </a:cubicBezTo>
                  <a:close/>
                  <a:moveTo>
                    <a:pt x="421" y="256"/>
                  </a:moveTo>
                  <a:cubicBezTo>
                    <a:pt x="421" y="247"/>
                    <a:pt x="413" y="239"/>
                    <a:pt x="404" y="239"/>
                  </a:cubicBezTo>
                  <a:cubicBezTo>
                    <a:pt x="394" y="239"/>
                    <a:pt x="387" y="247"/>
                    <a:pt x="387" y="256"/>
                  </a:cubicBezTo>
                  <a:cubicBezTo>
                    <a:pt x="387" y="266"/>
                    <a:pt x="394" y="274"/>
                    <a:pt x="404" y="274"/>
                  </a:cubicBezTo>
                  <a:cubicBezTo>
                    <a:pt x="413" y="274"/>
                    <a:pt x="421" y="266"/>
                    <a:pt x="421" y="256"/>
                  </a:cubicBezTo>
                  <a:close/>
                  <a:moveTo>
                    <a:pt x="469" y="256"/>
                  </a:moveTo>
                  <a:cubicBezTo>
                    <a:pt x="469" y="250"/>
                    <a:pt x="464" y="244"/>
                    <a:pt x="457" y="244"/>
                  </a:cubicBezTo>
                  <a:cubicBezTo>
                    <a:pt x="451" y="244"/>
                    <a:pt x="445" y="250"/>
                    <a:pt x="445" y="256"/>
                  </a:cubicBezTo>
                  <a:cubicBezTo>
                    <a:pt x="445" y="263"/>
                    <a:pt x="451" y="268"/>
                    <a:pt x="457" y="268"/>
                  </a:cubicBezTo>
                  <a:cubicBezTo>
                    <a:pt x="464" y="268"/>
                    <a:pt x="469" y="263"/>
                    <a:pt x="469" y="256"/>
                  </a:cubicBezTo>
                  <a:close/>
                  <a:moveTo>
                    <a:pt x="512" y="256"/>
                  </a:moveTo>
                  <a:cubicBezTo>
                    <a:pt x="512" y="252"/>
                    <a:pt x="508" y="248"/>
                    <a:pt x="504" y="248"/>
                  </a:cubicBezTo>
                  <a:cubicBezTo>
                    <a:pt x="500" y="248"/>
                    <a:pt x="496" y="252"/>
                    <a:pt x="496" y="256"/>
                  </a:cubicBezTo>
                  <a:cubicBezTo>
                    <a:pt x="496" y="261"/>
                    <a:pt x="500" y="264"/>
                    <a:pt x="504" y="264"/>
                  </a:cubicBezTo>
                  <a:cubicBezTo>
                    <a:pt x="508" y="264"/>
                    <a:pt x="512" y="261"/>
                    <a:pt x="512" y="256"/>
                  </a:cubicBezTo>
                  <a:close/>
                  <a:moveTo>
                    <a:pt x="280" y="339"/>
                  </a:moveTo>
                  <a:cubicBezTo>
                    <a:pt x="280" y="325"/>
                    <a:pt x="269" y="314"/>
                    <a:pt x="256" y="314"/>
                  </a:cubicBezTo>
                  <a:cubicBezTo>
                    <a:pt x="243" y="314"/>
                    <a:pt x="232" y="325"/>
                    <a:pt x="232" y="339"/>
                  </a:cubicBezTo>
                  <a:cubicBezTo>
                    <a:pt x="232" y="352"/>
                    <a:pt x="243" y="363"/>
                    <a:pt x="256" y="363"/>
                  </a:cubicBezTo>
                  <a:cubicBezTo>
                    <a:pt x="269" y="363"/>
                    <a:pt x="280" y="352"/>
                    <a:pt x="280" y="339"/>
                  </a:cubicBezTo>
                  <a:close/>
                  <a:moveTo>
                    <a:pt x="273" y="404"/>
                  </a:moveTo>
                  <a:cubicBezTo>
                    <a:pt x="273" y="395"/>
                    <a:pt x="265" y="387"/>
                    <a:pt x="256" y="387"/>
                  </a:cubicBezTo>
                  <a:cubicBezTo>
                    <a:pt x="246" y="387"/>
                    <a:pt x="239" y="395"/>
                    <a:pt x="239" y="404"/>
                  </a:cubicBezTo>
                  <a:cubicBezTo>
                    <a:pt x="239" y="414"/>
                    <a:pt x="246" y="421"/>
                    <a:pt x="256" y="421"/>
                  </a:cubicBezTo>
                  <a:cubicBezTo>
                    <a:pt x="265" y="421"/>
                    <a:pt x="273" y="414"/>
                    <a:pt x="273" y="404"/>
                  </a:cubicBezTo>
                  <a:close/>
                  <a:moveTo>
                    <a:pt x="268" y="457"/>
                  </a:moveTo>
                  <a:cubicBezTo>
                    <a:pt x="268" y="451"/>
                    <a:pt x="263" y="446"/>
                    <a:pt x="256" y="446"/>
                  </a:cubicBezTo>
                  <a:cubicBezTo>
                    <a:pt x="249" y="446"/>
                    <a:pt x="244" y="451"/>
                    <a:pt x="244" y="457"/>
                  </a:cubicBezTo>
                  <a:cubicBezTo>
                    <a:pt x="244" y="464"/>
                    <a:pt x="249" y="469"/>
                    <a:pt x="256" y="469"/>
                  </a:cubicBezTo>
                  <a:cubicBezTo>
                    <a:pt x="263" y="469"/>
                    <a:pt x="268" y="464"/>
                    <a:pt x="268" y="457"/>
                  </a:cubicBezTo>
                  <a:close/>
                  <a:moveTo>
                    <a:pt x="264" y="504"/>
                  </a:moveTo>
                  <a:cubicBezTo>
                    <a:pt x="264" y="500"/>
                    <a:pt x="260" y="496"/>
                    <a:pt x="256" y="496"/>
                  </a:cubicBezTo>
                  <a:cubicBezTo>
                    <a:pt x="252" y="496"/>
                    <a:pt x="248" y="500"/>
                    <a:pt x="248" y="504"/>
                  </a:cubicBezTo>
                  <a:cubicBezTo>
                    <a:pt x="248" y="509"/>
                    <a:pt x="252" y="512"/>
                    <a:pt x="256" y="512"/>
                  </a:cubicBezTo>
                  <a:cubicBezTo>
                    <a:pt x="260" y="512"/>
                    <a:pt x="264" y="509"/>
                    <a:pt x="264" y="504"/>
                  </a:cubicBezTo>
                  <a:close/>
                  <a:moveTo>
                    <a:pt x="198" y="256"/>
                  </a:moveTo>
                  <a:cubicBezTo>
                    <a:pt x="198" y="243"/>
                    <a:pt x="187" y="232"/>
                    <a:pt x="174" y="232"/>
                  </a:cubicBezTo>
                  <a:cubicBezTo>
                    <a:pt x="160" y="232"/>
                    <a:pt x="149" y="243"/>
                    <a:pt x="149" y="256"/>
                  </a:cubicBezTo>
                  <a:cubicBezTo>
                    <a:pt x="149" y="270"/>
                    <a:pt x="160" y="281"/>
                    <a:pt x="174" y="281"/>
                  </a:cubicBezTo>
                  <a:cubicBezTo>
                    <a:pt x="187" y="281"/>
                    <a:pt x="198" y="270"/>
                    <a:pt x="198" y="256"/>
                  </a:cubicBezTo>
                  <a:close/>
                  <a:moveTo>
                    <a:pt x="126" y="256"/>
                  </a:moveTo>
                  <a:cubicBezTo>
                    <a:pt x="126" y="247"/>
                    <a:pt x="118" y="239"/>
                    <a:pt x="108" y="239"/>
                  </a:cubicBezTo>
                  <a:cubicBezTo>
                    <a:pt x="99" y="239"/>
                    <a:pt x="91" y="247"/>
                    <a:pt x="91" y="256"/>
                  </a:cubicBezTo>
                  <a:cubicBezTo>
                    <a:pt x="91" y="266"/>
                    <a:pt x="99" y="274"/>
                    <a:pt x="108" y="274"/>
                  </a:cubicBezTo>
                  <a:cubicBezTo>
                    <a:pt x="118" y="274"/>
                    <a:pt x="126" y="266"/>
                    <a:pt x="126" y="256"/>
                  </a:cubicBezTo>
                  <a:close/>
                  <a:moveTo>
                    <a:pt x="67" y="256"/>
                  </a:moveTo>
                  <a:cubicBezTo>
                    <a:pt x="67" y="250"/>
                    <a:pt x="62" y="244"/>
                    <a:pt x="55" y="244"/>
                  </a:cubicBezTo>
                  <a:cubicBezTo>
                    <a:pt x="48" y="244"/>
                    <a:pt x="43" y="250"/>
                    <a:pt x="43" y="256"/>
                  </a:cubicBezTo>
                  <a:cubicBezTo>
                    <a:pt x="43" y="263"/>
                    <a:pt x="48" y="268"/>
                    <a:pt x="55" y="268"/>
                  </a:cubicBezTo>
                  <a:cubicBezTo>
                    <a:pt x="62" y="268"/>
                    <a:pt x="67" y="263"/>
                    <a:pt x="67" y="256"/>
                  </a:cubicBezTo>
                  <a:close/>
                  <a:moveTo>
                    <a:pt x="16" y="256"/>
                  </a:moveTo>
                  <a:cubicBezTo>
                    <a:pt x="16" y="252"/>
                    <a:pt x="12" y="248"/>
                    <a:pt x="8" y="248"/>
                  </a:cubicBezTo>
                  <a:cubicBezTo>
                    <a:pt x="4" y="248"/>
                    <a:pt x="0" y="252"/>
                    <a:pt x="0" y="256"/>
                  </a:cubicBezTo>
                  <a:cubicBezTo>
                    <a:pt x="0" y="261"/>
                    <a:pt x="4" y="264"/>
                    <a:pt x="8" y="264"/>
                  </a:cubicBezTo>
                  <a:cubicBezTo>
                    <a:pt x="12" y="264"/>
                    <a:pt x="16" y="261"/>
                    <a:pt x="16" y="256"/>
                  </a:cubicBezTo>
                  <a:close/>
                  <a:moveTo>
                    <a:pt x="331" y="215"/>
                  </a:moveTo>
                  <a:cubicBezTo>
                    <a:pt x="336" y="211"/>
                    <a:pt x="338" y="205"/>
                    <a:pt x="338" y="198"/>
                  </a:cubicBezTo>
                  <a:cubicBezTo>
                    <a:pt x="338" y="192"/>
                    <a:pt x="336" y="186"/>
                    <a:pt x="331" y="181"/>
                  </a:cubicBezTo>
                  <a:cubicBezTo>
                    <a:pt x="327" y="176"/>
                    <a:pt x="321" y="174"/>
                    <a:pt x="314" y="174"/>
                  </a:cubicBezTo>
                  <a:cubicBezTo>
                    <a:pt x="308" y="174"/>
                    <a:pt x="301" y="176"/>
                    <a:pt x="297" y="181"/>
                  </a:cubicBezTo>
                  <a:cubicBezTo>
                    <a:pt x="292" y="186"/>
                    <a:pt x="290" y="192"/>
                    <a:pt x="290" y="198"/>
                  </a:cubicBezTo>
                  <a:cubicBezTo>
                    <a:pt x="290" y="205"/>
                    <a:pt x="292" y="211"/>
                    <a:pt x="297" y="215"/>
                  </a:cubicBezTo>
                  <a:cubicBezTo>
                    <a:pt x="301" y="220"/>
                    <a:pt x="308" y="223"/>
                    <a:pt x="314" y="223"/>
                  </a:cubicBezTo>
                  <a:cubicBezTo>
                    <a:pt x="321" y="223"/>
                    <a:pt x="327" y="220"/>
                    <a:pt x="331" y="215"/>
                  </a:cubicBezTo>
                  <a:close/>
                  <a:moveTo>
                    <a:pt x="373" y="164"/>
                  </a:moveTo>
                  <a:cubicBezTo>
                    <a:pt x="379" y="157"/>
                    <a:pt x="379" y="146"/>
                    <a:pt x="373" y="140"/>
                  </a:cubicBezTo>
                  <a:cubicBezTo>
                    <a:pt x="369" y="136"/>
                    <a:pt x="365" y="135"/>
                    <a:pt x="360" y="135"/>
                  </a:cubicBezTo>
                  <a:cubicBezTo>
                    <a:pt x="356" y="135"/>
                    <a:pt x="351" y="136"/>
                    <a:pt x="348" y="140"/>
                  </a:cubicBezTo>
                  <a:cubicBezTo>
                    <a:pt x="345" y="143"/>
                    <a:pt x="343" y="147"/>
                    <a:pt x="343" y="152"/>
                  </a:cubicBezTo>
                  <a:cubicBezTo>
                    <a:pt x="343" y="156"/>
                    <a:pt x="345" y="161"/>
                    <a:pt x="348" y="164"/>
                  </a:cubicBezTo>
                  <a:cubicBezTo>
                    <a:pt x="351" y="167"/>
                    <a:pt x="356" y="169"/>
                    <a:pt x="360" y="169"/>
                  </a:cubicBezTo>
                  <a:cubicBezTo>
                    <a:pt x="365" y="169"/>
                    <a:pt x="369" y="167"/>
                    <a:pt x="373" y="164"/>
                  </a:cubicBezTo>
                  <a:close/>
                  <a:moveTo>
                    <a:pt x="407" y="123"/>
                  </a:moveTo>
                  <a:cubicBezTo>
                    <a:pt x="409" y="120"/>
                    <a:pt x="410" y="117"/>
                    <a:pt x="410" y="114"/>
                  </a:cubicBezTo>
                  <a:cubicBezTo>
                    <a:pt x="410" y="111"/>
                    <a:pt x="409" y="108"/>
                    <a:pt x="407" y="106"/>
                  </a:cubicBezTo>
                  <a:cubicBezTo>
                    <a:pt x="404" y="103"/>
                    <a:pt x="401" y="102"/>
                    <a:pt x="398" y="102"/>
                  </a:cubicBezTo>
                  <a:cubicBezTo>
                    <a:pt x="395" y="102"/>
                    <a:pt x="392" y="103"/>
                    <a:pt x="390" y="106"/>
                  </a:cubicBezTo>
                  <a:cubicBezTo>
                    <a:pt x="387" y="108"/>
                    <a:pt x="386" y="111"/>
                    <a:pt x="386" y="114"/>
                  </a:cubicBezTo>
                  <a:cubicBezTo>
                    <a:pt x="386" y="117"/>
                    <a:pt x="387" y="120"/>
                    <a:pt x="390" y="123"/>
                  </a:cubicBezTo>
                  <a:cubicBezTo>
                    <a:pt x="392" y="125"/>
                    <a:pt x="395" y="126"/>
                    <a:pt x="398" y="126"/>
                  </a:cubicBezTo>
                  <a:cubicBezTo>
                    <a:pt x="401" y="126"/>
                    <a:pt x="404" y="125"/>
                    <a:pt x="407" y="123"/>
                  </a:cubicBezTo>
                  <a:close/>
                  <a:moveTo>
                    <a:pt x="437" y="87"/>
                  </a:moveTo>
                  <a:cubicBezTo>
                    <a:pt x="440" y="84"/>
                    <a:pt x="440" y="79"/>
                    <a:pt x="437" y="75"/>
                  </a:cubicBezTo>
                  <a:cubicBezTo>
                    <a:pt x="434" y="72"/>
                    <a:pt x="429" y="72"/>
                    <a:pt x="426" y="75"/>
                  </a:cubicBezTo>
                  <a:cubicBezTo>
                    <a:pt x="423" y="79"/>
                    <a:pt x="423" y="84"/>
                    <a:pt x="426" y="87"/>
                  </a:cubicBezTo>
                  <a:cubicBezTo>
                    <a:pt x="427" y="88"/>
                    <a:pt x="429" y="89"/>
                    <a:pt x="431" y="89"/>
                  </a:cubicBezTo>
                  <a:cubicBezTo>
                    <a:pt x="433" y="89"/>
                    <a:pt x="435" y="88"/>
                    <a:pt x="437" y="87"/>
                  </a:cubicBezTo>
                  <a:close/>
                  <a:moveTo>
                    <a:pt x="331" y="332"/>
                  </a:moveTo>
                  <a:cubicBezTo>
                    <a:pt x="341" y="322"/>
                    <a:pt x="341" y="307"/>
                    <a:pt x="331" y="297"/>
                  </a:cubicBezTo>
                  <a:cubicBezTo>
                    <a:pt x="327" y="293"/>
                    <a:pt x="321" y="290"/>
                    <a:pt x="314" y="290"/>
                  </a:cubicBezTo>
                  <a:cubicBezTo>
                    <a:pt x="308" y="290"/>
                    <a:pt x="302" y="293"/>
                    <a:pt x="297" y="297"/>
                  </a:cubicBezTo>
                  <a:cubicBezTo>
                    <a:pt x="287" y="307"/>
                    <a:pt x="287" y="322"/>
                    <a:pt x="297" y="332"/>
                  </a:cubicBezTo>
                  <a:cubicBezTo>
                    <a:pt x="302" y="336"/>
                    <a:pt x="308" y="339"/>
                    <a:pt x="314" y="339"/>
                  </a:cubicBezTo>
                  <a:cubicBezTo>
                    <a:pt x="321" y="339"/>
                    <a:pt x="327" y="336"/>
                    <a:pt x="331" y="332"/>
                  </a:cubicBezTo>
                  <a:close/>
                  <a:moveTo>
                    <a:pt x="373" y="373"/>
                  </a:moveTo>
                  <a:cubicBezTo>
                    <a:pt x="379" y="366"/>
                    <a:pt x="379" y="355"/>
                    <a:pt x="373" y="349"/>
                  </a:cubicBezTo>
                  <a:cubicBezTo>
                    <a:pt x="369" y="346"/>
                    <a:pt x="365" y="344"/>
                    <a:pt x="360" y="344"/>
                  </a:cubicBezTo>
                  <a:cubicBezTo>
                    <a:pt x="356" y="344"/>
                    <a:pt x="352" y="346"/>
                    <a:pt x="348" y="349"/>
                  </a:cubicBezTo>
                  <a:cubicBezTo>
                    <a:pt x="345" y="352"/>
                    <a:pt x="343" y="356"/>
                    <a:pt x="343" y="361"/>
                  </a:cubicBezTo>
                  <a:cubicBezTo>
                    <a:pt x="343" y="366"/>
                    <a:pt x="345" y="370"/>
                    <a:pt x="348" y="373"/>
                  </a:cubicBezTo>
                  <a:cubicBezTo>
                    <a:pt x="352" y="376"/>
                    <a:pt x="356" y="378"/>
                    <a:pt x="360" y="378"/>
                  </a:cubicBezTo>
                  <a:cubicBezTo>
                    <a:pt x="365" y="378"/>
                    <a:pt x="369" y="376"/>
                    <a:pt x="373" y="373"/>
                  </a:cubicBezTo>
                  <a:close/>
                  <a:moveTo>
                    <a:pt x="407" y="407"/>
                  </a:moveTo>
                  <a:cubicBezTo>
                    <a:pt x="409" y="405"/>
                    <a:pt x="410" y="402"/>
                    <a:pt x="410" y="399"/>
                  </a:cubicBezTo>
                  <a:cubicBezTo>
                    <a:pt x="410" y="395"/>
                    <a:pt x="409" y="392"/>
                    <a:pt x="407" y="390"/>
                  </a:cubicBezTo>
                  <a:cubicBezTo>
                    <a:pt x="404" y="388"/>
                    <a:pt x="401" y="387"/>
                    <a:pt x="398" y="387"/>
                  </a:cubicBezTo>
                  <a:cubicBezTo>
                    <a:pt x="395" y="387"/>
                    <a:pt x="392" y="388"/>
                    <a:pt x="390" y="390"/>
                  </a:cubicBezTo>
                  <a:cubicBezTo>
                    <a:pt x="388" y="392"/>
                    <a:pt x="386" y="395"/>
                    <a:pt x="386" y="399"/>
                  </a:cubicBezTo>
                  <a:cubicBezTo>
                    <a:pt x="386" y="402"/>
                    <a:pt x="387" y="405"/>
                    <a:pt x="390" y="407"/>
                  </a:cubicBezTo>
                  <a:cubicBezTo>
                    <a:pt x="392" y="409"/>
                    <a:pt x="395" y="411"/>
                    <a:pt x="398" y="411"/>
                  </a:cubicBezTo>
                  <a:cubicBezTo>
                    <a:pt x="401" y="411"/>
                    <a:pt x="404" y="409"/>
                    <a:pt x="407" y="407"/>
                  </a:cubicBezTo>
                  <a:close/>
                  <a:moveTo>
                    <a:pt x="437" y="437"/>
                  </a:moveTo>
                  <a:cubicBezTo>
                    <a:pt x="439" y="436"/>
                    <a:pt x="439" y="434"/>
                    <a:pt x="439" y="432"/>
                  </a:cubicBezTo>
                  <a:cubicBezTo>
                    <a:pt x="439" y="430"/>
                    <a:pt x="438" y="428"/>
                    <a:pt x="437" y="426"/>
                  </a:cubicBezTo>
                  <a:cubicBezTo>
                    <a:pt x="434" y="423"/>
                    <a:pt x="429" y="423"/>
                    <a:pt x="426" y="426"/>
                  </a:cubicBezTo>
                  <a:cubicBezTo>
                    <a:pt x="424" y="428"/>
                    <a:pt x="423" y="430"/>
                    <a:pt x="423" y="432"/>
                  </a:cubicBezTo>
                  <a:cubicBezTo>
                    <a:pt x="423" y="434"/>
                    <a:pt x="424" y="436"/>
                    <a:pt x="426" y="437"/>
                  </a:cubicBezTo>
                  <a:cubicBezTo>
                    <a:pt x="427" y="439"/>
                    <a:pt x="429" y="440"/>
                    <a:pt x="431" y="440"/>
                  </a:cubicBezTo>
                  <a:cubicBezTo>
                    <a:pt x="433" y="440"/>
                    <a:pt x="435" y="439"/>
                    <a:pt x="437" y="437"/>
                  </a:cubicBezTo>
                  <a:close/>
                  <a:moveTo>
                    <a:pt x="215" y="332"/>
                  </a:moveTo>
                  <a:cubicBezTo>
                    <a:pt x="224" y="322"/>
                    <a:pt x="224" y="307"/>
                    <a:pt x="215" y="297"/>
                  </a:cubicBezTo>
                  <a:cubicBezTo>
                    <a:pt x="210" y="293"/>
                    <a:pt x="204" y="290"/>
                    <a:pt x="198" y="290"/>
                  </a:cubicBezTo>
                  <a:cubicBezTo>
                    <a:pt x="191" y="290"/>
                    <a:pt x="185" y="293"/>
                    <a:pt x="181" y="297"/>
                  </a:cubicBezTo>
                  <a:cubicBezTo>
                    <a:pt x="176" y="302"/>
                    <a:pt x="173" y="308"/>
                    <a:pt x="173" y="314"/>
                  </a:cubicBezTo>
                  <a:cubicBezTo>
                    <a:pt x="173" y="321"/>
                    <a:pt x="176" y="327"/>
                    <a:pt x="181" y="332"/>
                  </a:cubicBezTo>
                  <a:cubicBezTo>
                    <a:pt x="185" y="336"/>
                    <a:pt x="191" y="339"/>
                    <a:pt x="198" y="339"/>
                  </a:cubicBezTo>
                  <a:cubicBezTo>
                    <a:pt x="204" y="339"/>
                    <a:pt x="210" y="336"/>
                    <a:pt x="215" y="332"/>
                  </a:cubicBezTo>
                  <a:close/>
                  <a:moveTo>
                    <a:pt x="164" y="373"/>
                  </a:moveTo>
                  <a:cubicBezTo>
                    <a:pt x="167" y="370"/>
                    <a:pt x="169" y="365"/>
                    <a:pt x="169" y="361"/>
                  </a:cubicBezTo>
                  <a:cubicBezTo>
                    <a:pt x="169" y="356"/>
                    <a:pt x="167" y="352"/>
                    <a:pt x="164" y="349"/>
                  </a:cubicBezTo>
                  <a:cubicBezTo>
                    <a:pt x="160" y="345"/>
                    <a:pt x="156" y="344"/>
                    <a:pt x="151" y="344"/>
                  </a:cubicBezTo>
                  <a:cubicBezTo>
                    <a:pt x="147" y="344"/>
                    <a:pt x="142" y="345"/>
                    <a:pt x="139" y="349"/>
                  </a:cubicBezTo>
                  <a:cubicBezTo>
                    <a:pt x="132" y="355"/>
                    <a:pt x="132" y="366"/>
                    <a:pt x="139" y="373"/>
                  </a:cubicBezTo>
                  <a:cubicBezTo>
                    <a:pt x="142" y="376"/>
                    <a:pt x="147" y="378"/>
                    <a:pt x="151" y="378"/>
                  </a:cubicBezTo>
                  <a:cubicBezTo>
                    <a:pt x="156" y="378"/>
                    <a:pt x="160" y="376"/>
                    <a:pt x="164" y="373"/>
                  </a:cubicBezTo>
                  <a:close/>
                  <a:moveTo>
                    <a:pt x="122" y="407"/>
                  </a:moveTo>
                  <a:cubicBezTo>
                    <a:pt x="124" y="405"/>
                    <a:pt x="126" y="402"/>
                    <a:pt x="126" y="399"/>
                  </a:cubicBezTo>
                  <a:cubicBezTo>
                    <a:pt x="126" y="395"/>
                    <a:pt x="124" y="392"/>
                    <a:pt x="122" y="390"/>
                  </a:cubicBezTo>
                  <a:cubicBezTo>
                    <a:pt x="120" y="388"/>
                    <a:pt x="117" y="387"/>
                    <a:pt x="114" y="387"/>
                  </a:cubicBezTo>
                  <a:cubicBezTo>
                    <a:pt x="110" y="387"/>
                    <a:pt x="107" y="388"/>
                    <a:pt x="105" y="390"/>
                  </a:cubicBezTo>
                  <a:cubicBezTo>
                    <a:pt x="103" y="392"/>
                    <a:pt x="102" y="395"/>
                    <a:pt x="102" y="399"/>
                  </a:cubicBezTo>
                  <a:cubicBezTo>
                    <a:pt x="102" y="402"/>
                    <a:pt x="103" y="405"/>
                    <a:pt x="105" y="407"/>
                  </a:cubicBezTo>
                  <a:cubicBezTo>
                    <a:pt x="107" y="409"/>
                    <a:pt x="110" y="411"/>
                    <a:pt x="114" y="411"/>
                  </a:cubicBezTo>
                  <a:cubicBezTo>
                    <a:pt x="117" y="411"/>
                    <a:pt x="120" y="409"/>
                    <a:pt x="122" y="407"/>
                  </a:cubicBezTo>
                  <a:close/>
                  <a:moveTo>
                    <a:pt x="86" y="437"/>
                  </a:moveTo>
                  <a:cubicBezTo>
                    <a:pt x="88" y="436"/>
                    <a:pt x="88" y="434"/>
                    <a:pt x="88" y="432"/>
                  </a:cubicBezTo>
                  <a:cubicBezTo>
                    <a:pt x="88" y="430"/>
                    <a:pt x="88" y="428"/>
                    <a:pt x="86" y="426"/>
                  </a:cubicBezTo>
                  <a:cubicBezTo>
                    <a:pt x="83" y="423"/>
                    <a:pt x="78" y="423"/>
                    <a:pt x="75" y="426"/>
                  </a:cubicBezTo>
                  <a:cubicBezTo>
                    <a:pt x="72" y="429"/>
                    <a:pt x="72" y="434"/>
                    <a:pt x="75" y="437"/>
                  </a:cubicBezTo>
                  <a:cubicBezTo>
                    <a:pt x="76" y="439"/>
                    <a:pt x="78" y="440"/>
                    <a:pt x="81" y="440"/>
                  </a:cubicBezTo>
                  <a:cubicBezTo>
                    <a:pt x="83" y="440"/>
                    <a:pt x="85" y="439"/>
                    <a:pt x="86" y="437"/>
                  </a:cubicBezTo>
                  <a:close/>
                  <a:moveTo>
                    <a:pt x="215" y="216"/>
                  </a:moveTo>
                  <a:cubicBezTo>
                    <a:pt x="225" y="206"/>
                    <a:pt x="225" y="191"/>
                    <a:pt x="215" y="181"/>
                  </a:cubicBezTo>
                  <a:cubicBezTo>
                    <a:pt x="210" y="176"/>
                    <a:pt x="204" y="174"/>
                    <a:pt x="198" y="174"/>
                  </a:cubicBezTo>
                  <a:cubicBezTo>
                    <a:pt x="191" y="174"/>
                    <a:pt x="185" y="176"/>
                    <a:pt x="181" y="181"/>
                  </a:cubicBezTo>
                  <a:cubicBezTo>
                    <a:pt x="176" y="186"/>
                    <a:pt x="174" y="192"/>
                    <a:pt x="174" y="198"/>
                  </a:cubicBezTo>
                  <a:cubicBezTo>
                    <a:pt x="174" y="205"/>
                    <a:pt x="176" y="211"/>
                    <a:pt x="181" y="216"/>
                  </a:cubicBezTo>
                  <a:cubicBezTo>
                    <a:pt x="185" y="220"/>
                    <a:pt x="191" y="223"/>
                    <a:pt x="198" y="223"/>
                  </a:cubicBezTo>
                  <a:cubicBezTo>
                    <a:pt x="204" y="223"/>
                    <a:pt x="210" y="220"/>
                    <a:pt x="215" y="216"/>
                  </a:cubicBezTo>
                  <a:close/>
                  <a:moveTo>
                    <a:pt x="164" y="164"/>
                  </a:moveTo>
                  <a:cubicBezTo>
                    <a:pt x="167" y="161"/>
                    <a:pt x="169" y="157"/>
                    <a:pt x="169" y="152"/>
                  </a:cubicBezTo>
                  <a:cubicBezTo>
                    <a:pt x="169" y="147"/>
                    <a:pt x="167" y="143"/>
                    <a:pt x="164" y="140"/>
                  </a:cubicBezTo>
                  <a:cubicBezTo>
                    <a:pt x="160" y="137"/>
                    <a:pt x="156" y="135"/>
                    <a:pt x="151" y="135"/>
                  </a:cubicBezTo>
                  <a:cubicBezTo>
                    <a:pt x="147" y="135"/>
                    <a:pt x="143" y="137"/>
                    <a:pt x="139" y="140"/>
                  </a:cubicBezTo>
                  <a:cubicBezTo>
                    <a:pt x="136" y="143"/>
                    <a:pt x="134" y="147"/>
                    <a:pt x="134" y="152"/>
                  </a:cubicBezTo>
                  <a:cubicBezTo>
                    <a:pt x="134" y="157"/>
                    <a:pt x="136" y="161"/>
                    <a:pt x="139" y="164"/>
                  </a:cubicBezTo>
                  <a:cubicBezTo>
                    <a:pt x="143" y="167"/>
                    <a:pt x="147" y="169"/>
                    <a:pt x="151" y="169"/>
                  </a:cubicBezTo>
                  <a:cubicBezTo>
                    <a:pt x="156" y="169"/>
                    <a:pt x="160" y="167"/>
                    <a:pt x="164" y="164"/>
                  </a:cubicBezTo>
                  <a:close/>
                  <a:moveTo>
                    <a:pt x="122" y="123"/>
                  </a:moveTo>
                  <a:cubicBezTo>
                    <a:pt x="125" y="120"/>
                    <a:pt x="126" y="117"/>
                    <a:pt x="126" y="114"/>
                  </a:cubicBezTo>
                  <a:cubicBezTo>
                    <a:pt x="126" y="111"/>
                    <a:pt x="124" y="108"/>
                    <a:pt x="122" y="106"/>
                  </a:cubicBezTo>
                  <a:cubicBezTo>
                    <a:pt x="120" y="104"/>
                    <a:pt x="117" y="102"/>
                    <a:pt x="114" y="102"/>
                  </a:cubicBezTo>
                  <a:cubicBezTo>
                    <a:pt x="111" y="102"/>
                    <a:pt x="108" y="104"/>
                    <a:pt x="105" y="106"/>
                  </a:cubicBezTo>
                  <a:cubicBezTo>
                    <a:pt x="101" y="110"/>
                    <a:pt x="101" y="118"/>
                    <a:pt x="105" y="123"/>
                  </a:cubicBezTo>
                  <a:cubicBezTo>
                    <a:pt x="108" y="125"/>
                    <a:pt x="111" y="126"/>
                    <a:pt x="114" y="126"/>
                  </a:cubicBezTo>
                  <a:cubicBezTo>
                    <a:pt x="117" y="126"/>
                    <a:pt x="120" y="125"/>
                    <a:pt x="122" y="123"/>
                  </a:cubicBezTo>
                  <a:close/>
                  <a:moveTo>
                    <a:pt x="86" y="87"/>
                  </a:moveTo>
                  <a:cubicBezTo>
                    <a:pt x="88" y="85"/>
                    <a:pt x="89" y="83"/>
                    <a:pt x="89" y="81"/>
                  </a:cubicBezTo>
                  <a:cubicBezTo>
                    <a:pt x="89" y="79"/>
                    <a:pt x="88" y="77"/>
                    <a:pt x="86" y="75"/>
                  </a:cubicBezTo>
                  <a:cubicBezTo>
                    <a:pt x="83" y="72"/>
                    <a:pt x="78" y="72"/>
                    <a:pt x="75" y="76"/>
                  </a:cubicBezTo>
                  <a:cubicBezTo>
                    <a:pt x="72" y="79"/>
                    <a:pt x="72" y="84"/>
                    <a:pt x="75" y="87"/>
                  </a:cubicBezTo>
                  <a:cubicBezTo>
                    <a:pt x="77" y="88"/>
                    <a:pt x="79" y="89"/>
                    <a:pt x="81" y="89"/>
                  </a:cubicBezTo>
                  <a:cubicBezTo>
                    <a:pt x="83" y="89"/>
                    <a:pt x="85" y="88"/>
                    <a:pt x="86" y="8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grpSp>
    </p:spTree>
    <p:extLst>
      <p:ext uri="{BB962C8B-B14F-4D97-AF65-F5344CB8AC3E}">
        <p14:creationId xmlns:p14="http://schemas.microsoft.com/office/powerpoint/2010/main" val="1716757361"/>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3821" r:id="rId22"/>
    <p:sldLayoutId id="2147483822" r:id="rId23"/>
    <p:sldLayoutId id="2147483823" r:id="rId24"/>
    <p:sldLayoutId id="2147483824" r:id="rId25"/>
    <p:sldLayoutId id="2147483825" r:id="rId26"/>
  </p:sldLayoutIdLst>
  <p:hf hdr="0" ftr="0" dt="0"/>
  <p:txStyles>
    <p:titleStyle>
      <a:lvl1pPr algn="l" defTabSz="514350" rtl="0" eaLnBrk="1" latinLnBrk="0" hangingPunct="1">
        <a:lnSpc>
          <a:spcPct val="90000"/>
        </a:lnSpc>
        <a:spcBef>
          <a:spcPct val="0"/>
        </a:spcBef>
        <a:buNone/>
        <a:defRPr sz="2800" b="0" i="0" kern="1200">
          <a:solidFill>
            <a:schemeClr val="accent1"/>
          </a:solidFill>
          <a:latin typeface="Arial" panose="020B0604020202020204" pitchFamily="34" charset="0"/>
          <a:ea typeface="Roboto Medium" panose="02000000000000000000" pitchFamily="2" charset="0"/>
          <a:cs typeface="Arial" panose="020B0604020202020204" pitchFamily="34" charset="0"/>
        </a:defRPr>
      </a:lvl1pPr>
    </p:titleStyle>
    <p:bodyStyle>
      <a:lvl1pPr marL="0" indent="0" algn="l" defTabSz="514350" rtl="0" eaLnBrk="1" latinLnBrk="0" hangingPunct="1">
        <a:lnSpc>
          <a:spcPct val="90000"/>
        </a:lnSpc>
        <a:spcBef>
          <a:spcPts val="900"/>
        </a:spcBef>
        <a:buFontTx/>
        <a:buNone/>
        <a:defRPr sz="2100" kern="12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129779" indent="-129779" algn="l" defTabSz="514350" rtl="0" eaLnBrk="1" latinLnBrk="0" hangingPunct="1">
        <a:lnSpc>
          <a:spcPct val="90000"/>
        </a:lnSpc>
        <a:spcBef>
          <a:spcPts val="450"/>
        </a:spcBef>
        <a:buClr>
          <a:schemeClr val="tx1"/>
        </a:buClr>
        <a:buFont typeface="Arial" panose="020B0604020202020204" pitchFamily="34" charset="0"/>
        <a:buChar char="•"/>
        <a:defRPr sz="190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346075" indent="-171450" algn="l" defTabSz="514350" rtl="0" eaLnBrk="1" latinLnBrk="0" hangingPunct="1">
        <a:lnSpc>
          <a:spcPct val="90000"/>
        </a:lnSpc>
        <a:spcBef>
          <a:spcPts val="45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470297" indent="-126206" algn="l" defTabSz="514350" rtl="0" eaLnBrk="1" latinLnBrk="0" hangingPunct="1">
        <a:lnSpc>
          <a:spcPct val="90000"/>
        </a:lnSpc>
        <a:spcBef>
          <a:spcPts val="450"/>
        </a:spcBef>
        <a:buClr>
          <a:schemeClr val="tx1"/>
        </a:buClr>
        <a:buFont typeface="Arial" panose="020B0604020202020204" pitchFamily="34" charset="0"/>
        <a:buChar char="•"/>
        <a:defRPr sz="170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627063" indent="-136525" algn="l" defTabSz="514350" rtl="0" eaLnBrk="1" latinLnBrk="0" hangingPunct="1">
        <a:lnSpc>
          <a:spcPct val="90000"/>
        </a:lnSpc>
        <a:spcBef>
          <a:spcPts val="450"/>
        </a:spcBef>
        <a:buClr>
          <a:schemeClr val="tx1"/>
        </a:buClr>
        <a:buFont typeface="Arial" panose="020B0604020202020204" pitchFamily="34" charset="0"/>
        <a:buChar char="–"/>
        <a:defRPr sz="150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8" pos="234">
          <p15:clr>
            <a:srgbClr val="F26B43"/>
          </p15:clr>
        </p15:guide>
        <p15:guide id="24" pos="5112">
          <p15:clr>
            <a:srgbClr val="F26B43"/>
          </p15:clr>
        </p15:guide>
        <p15:guide id="25" orient="horz" pos="2160" userDrawn="1">
          <p15:clr>
            <a:srgbClr val="F26B43"/>
          </p15:clr>
        </p15:guide>
        <p15:guide id="26" pos="5040" userDrawn="1">
          <p15:clr>
            <a:srgbClr val="F26B43"/>
          </p15:clr>
        </p15:guide>
        <p15:guide id="27" orient="horz" pos="912" userDrawn="1">
          <p15:clr>
            <a:srgbClr val="F26B43"/>
          </p15:clr>
        </p15:guide>
        <p15:guide id="28" orient="horz" pos="192" userDrawn="1">
          <p15:clr>
            <a:srgbClr val="F26B43"/>
          </p15:clr>
        </p15:guide>
        <p15:guide id="29" orient="horz" pos="3888" userDrawn="1">
          <p15:clr>
            <a:srgbClr val="F26B43"/>
          </p15:clr>
        </p15:guide>
        <p15:guide id="30" pos="144" userDrawn="1">
          <p15:clr>
            <a:srgbClr val="F26B43"/>
          </p15:clr>
        </p15:guide>
        <p15:guide id="31" pos="5616" userDrawn="1">
          <p15:clr>
            <a:srgbClr val="F26B43"/>
          </p15:clr>
        </p15:guide>
        <p15:guide id="32" orient="horz" pos="1008" userDrawn="1">
          <p15:clr>
            <a:srgbClr val="F26B43"/>
          </p15:clr>
        </p15:guide>
        <p15:guide id="33" orient="horz" pos="4032" userDrawn="1">
          <p15:clr>
            <a:srgbClr val="F26B43"/>
          </p15:clr>
        </p15:guide>
        <p15:guide id="34" pos="2880" userDrawn="1">
          <p15:clr>
            <a:srgbClr val="F26B43"/>
          </p15:clr>
        </p15:guide>
        <p15:guide id="35" orient="horz" pos="427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6333744"/>
            <a:ext cx="9144000" cy="524256"/>
          </a:xfrm>
          <a:prstGeom prst="rect">
            <a:avLst/>
          </a:prstGeom>
        </p:spPr>
      </p:pic>
      <p:sp>
        <p:nvSpPr>
          <p:cNvPr id="2" name="Title Placeholder 1"/>
          <p:cNvSpPr>
            <a:spLocks noGrp="1"/>
          </p:cNvSpPr>
          <p:nvPr>
            <p:ph type="title"/>
          </p:nvPr>
        </p:nvSpPr>
        <p:spPr>
          <a:xfrm>
            <a:off x="228600" y="301752"/>
            <a:ext cx="8686800" cy="1143000"/>
          </a:xfrm>
          <a:prstGeom prst="rect">
            <a:avLst/>
          </a:prstGeom>
        </p:spPr>
        <p:txBody>
          <a:bodyPr vert="horz" lIns="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228600" y="1503955"/>
            <a:ext cx="8686800" cy="4668245"/>
          </a:xfrm>
          <a:prstGeom prst="rect">
            <a:avLst/>
          </a:prstGeom>
        </p:spPr>
        <p:txBody>
          <a:bodyPr vert="horz" lIns="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bwMode="white">
          <a:xfrm>
            <a:off x="7543800" y="6534293"/>
            <a:ext cx="1371600" cy="118872"/>
          </a:xfrm>
          <a:prstGeom prst="rect">
            <a:avLst/>
          </a:prstGeom>
        </p:spPr>
        <p:txBody>
          <a:bodyPr vert="horz" lIns="0" tIns="0" rIns="0" bIns="0" rtlCol="0" anchor="ctr"/>
          <a:lstStyle>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stStyle>
          <a:p>
            <a:r>
              <a:rPr lang="en-US"/>
              <a:t>April 2016</a:t>
            </a:r>
            <a:endParaRPr lang="en-US" dirty="0"/>
          </a:p>
        </p:txBody>
      </p:sp>
      <p:sp>
        <p:nvSpPr>
          <p:cNvPr id="5" name="Footer Placeholder 4"/>
          <p:cNvSpPr>
            <a:spLocks noGrp="1"/>
          </p:cNvSpPr>
          <p:nvPr>
            <p:ph type="ftr" sz="quarter" idx="3"/>
          </p:nvPr>
        </p:nvSpPr>
        <p:spPr bwMode="white">
          <a:xfrm>
            <a:off x="6858000" y="6392947"/>
            <a:ext cx="2057400" cy="118872"/>
          </a:xfrm>
          <a:prstGeom prst="rect">
            <a:avLst/>
          </a:prstGeom>
        </p:spPr>
        <p:txBody>
          <a:bodyPr vert="horz" lIns="0" tIns="0" rIns="0" bIns="0" rtlCol="0" anchor="ctr"/>
          <a:lstStyle>
            <a:lvl1pPr algn="r">
              <a:defRPr sz="600">
                <a:solidFill>
                  <a:srgbClr val="BFE0F4"/>
                </a:solidFill>
                <a:latin typeface="+mn-lt"/>
                <a:cs typeface="Arial" panose="020B0604020202020204" pitchFamily="34" charset="0"/>
              </a:defRPr>
            </a:lvl1pPr>
          </a:lstStyle>
          <a:p>
            <a:r>
              <a:rPr lang="en-US"/>
              <a:t>Company Profile</a:t>
            </a:r>
            <a:endParaRPr lang="en-US" dirty="0"/>
          </a:p>
        </p:txBody>
      </p:sp>
      <p:sp>
        <p:nvSpPr>
          <p:cNvPr id="6" name="Slide Number Placeholder 5"/>
          <p:cNvSpPr>
            <a:spLocks noGrp="1"/>
          </p:cNvSpPr>
          <p:nvPr>
            <p:ph type="sldNum" sz="quarter" idx="4"/>
          </p:nvPr>
        </p:nvSpPr>
        <p:spPr bwMode="white">
          <a:xfrm>
            <a:off x="8455914" y="6675639"/>
            <a:ext cx="459486" cy="118872"/>
          </a:xfrm>
          <a:prstGeom prst="rect">
            <a:avLst/>
          </a:prstGeom>
        </p:spPr>
        <p:txBody>
          <a:bodyPr vert="horz" lIns="0" tIns="0" rIns="0" bIns="0" rtlCol="0" anchor="ctr"/>
          <a:lstStyle>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stStyle>
          <a:p>
            <a:fld id="{CBD803B2-A378-42BD-B5EC-F7748F169FE0}" type="slidenum">
              <a:rPr lang="en-US" smtClean="0"/>
              <a:pPr/>
              <a:t>‹#›</a:t>
            </a:fld>
            <a:endParaRPr lang="en-US" dirty="0"/>
          </a:p>
        </p:txBody>
      </p:sp>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26789"/>
            <a:ext cx="9144000" cy="53578"/>
          </a:xfrm>
          <a:prstGeom prst="rect">
            <a:avLst/>
          </a:prstGeom>
        </p:spPr>
      </p:pic>
    </p:spTree>
    <p:extLst>
      <p:ext uri="{BB962C8B-B14F-4D97-AF65-F5344CB8AC3E}">
        <p14:creationId xmlns:p14="http://schemas.microsoft.com/office/powerpoint/2010/main" val="4172054443"/>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725" r:id="rId7"/>
    <p:sldLayoutId id="2147483717" r:id="rId8"/>
    <p:sldLayoutId id="2147483718" r:id="rId9"/>
    <p:sldLayoutId id="2147483687" r:id="rId10"/>
    <p:sldLayoutId id="2147483688" r:id="rId11"/>
    <p:sldLayoutId id="2147483689" r:id="rId12"/>
  </p:sldLayoutIdLst>
  <p:hf hdr="0" ftr="0" dt="0"/>
  <p:txStyles>
    <p:titleStyle>
      <a:lvl1pPr algn="l" defTabSz="685800" rtl="0" eaLnBrk="1" latinLnBrk="0" hangingPunct="1">
        <a:lnSpc>
          <a:spcPct val="90000"/>
        </a:lnSpc>
        <a:spcBef>
          <a:spcPct val="0"/>
        </a:spcBef>
        <a:buNone/>
        <a:defRPr sz="3400" kern="1200">
          <a:solidFill>
            <a:schemeClr val="tx1"/>
          </a:solidFill>
          <a:latin typeface="Arial Narrow" panose="020B0606020202030204" pitchFamily="34" charset="0"/>
          <a:ea typeface="+mj-ea"/>
          <a:cs typeface="Arial" panose="020B0604020202020204" pitchFamily="34" charset="0"/>
        </a:defRPr>
      </a:lvl1pPr>
    </p:titleStyle>
    <p:bodyStyle>
      <a:lvl1pPr marL="0" indent="0" algn="l" defTabSz="685800" rtl="0" eaLnBrk="1" latinLnBrk="0" hangingPunct="1">
        <a:lnSpc>
          <a:spcPct val="100000"/>
        </a:lnSpc>
        <a:spcBef>
          <a:spcPts val="1200"/>
        </a:spcBef>
        <a:buFontTx/>
        <a:buNone/>
        <a:defRPr sz="2400" kern="1200">
          <a:solidFill>
            <a:schemeClr val="tx1"/>
          </a:solidFill>
          <a:latin typeface="Arial" panose="020B0604020202020204" pitchFamily="34" charset="0"/>
          <a:ea typeface="+mn-ea"/>
          <a:cs typeface="Arial" panose="020B0604020202020204" pitchFamily="34" charset="0"/>
        </a:defRPr>
      </a:lvl1pPr>
      <a:lvl2pPr marL="182880" indent="-182880" algn="l" defTabSz="685800" rtl="0" eaLnBrk="1" latinLnBrk="0" hangingPunct="1">
        <a:lnSpc>
          <a:spcPct val="100000"/>
        </a:lnSpc>
        <a:spcBef>
          <a:spcPts val="6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84048" indent="-182880" algn="l" defTabSz="685800" rtl="0" eaLnBrk="1" latinLnBrk="0" hangingPunct="1">
        <a:lnSpc>
          <a:spcPct val="100000"/>
        </a:lnSpc>
        <a:spcBef>
          <a:spcPts val="6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48640" indent="-18288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731520" indent="-18288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5040">
          <p15:clr>
            <a:srgbClr val="F26B43"/>
          </p15:clr>
        </p15:guide>
        <p15:guide id="3" orient="horz" pos="912">
          <p15:clr>
            <a:srgbClr val="F26B43"/>
          </p15:clr>
        </p15:guide>
        <p15:guide id="4" orient="horz" pos="192">
          <p15:clr>
            <a:srgbClr val="F26B43"/>
          </p15:clr>
        </p15:guide>
        <p15:guide id="5" orient="horz" pos="3888">
          <p15:clr>
            <a:srgbClr val="F26B43"/>
          </p15:clr>
        </p15:guide>
        <p15:guide id="6" pos="144">
          <p15:clr>
            <a:srgbClr val="F26B43"/>
          </p15:clr>
        </p15:guide>
        <p15:guide id="7" pos="5616">
          <p15:clr>
            <a:srgbClr val="F26B43"/>
          </p15:clr>
        </p15:guide>
        <p15:guide id="8" orient="horz" pos="1008">
          <p15:clr>
            <a:srgbClr val="F26B43"/>
          </p15:clr>
        </p15:guide>
        <p15:guide id="9" orient="horz" pos="4032">
          <p15:clr>
            <a:srgbClr val="F26B43"/>
          </p15:clr>
        </p15:guide>
        <p15:guide id="10" pos="2880">
          <p15:clr>
            <a:srgbClr val="F26B43"/>
          </p15:clr>
        </p15:guide>
        <p15:guide id="11" orient="horz" pos="427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6333744"/>
            <a:ext cx="9144000" cy="524256"/>
          </a:xfrm>
          <a:prstGeom prst="rect">
            <a:avLst/>
          </a:prstGeom>
        </p:spPr>
      </p:pic>
      <p:sp>
        <p:nvSpPr>
          <p:cNvPr id="2" name="Title Placeholder 1"/>
          <p:cNvSpPr>
            <a:spLocks noGrp="1"/>
          </p:cNvSpPr>
          <p:nvPr>
            <p:ph type="title"/>
          </p:nvPr>
        </p:nvSpPr>
        <p:spPr>
          <a:xfrm>
            <a:off x="228600" y="301752"/>
            <a:ext cx="8686800" cy="1143000"/>
          </a:xfrm>
          <a:prstGeom prst="rect">
            <a:avLst/>
          </a:prstGeom>
        </p:spPr>
        <p:txBody>
          <a:bodyPr vert="horz" lIns="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28600" y="1508760"/>
            <a:ext cx="8686800" cy="4672584"/>
          </a:xfrm>
          <a:prstGeom prst="rect">
            <a:avLst/>
          </a:prstGeom>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bwMode="white">
          <a:xfrm>
            <a:off x="7543800" y="6534293"/>
            <a:ext cx="1371600" cy="118872"/>
          </a:xfrm>
          <a:prstGeom prst="rect">
            <a:avLst/>
          </a:prstGeom>
        </p:spPr>
        <p:txBody>
          <a:bodyPr vert="horz" lIns="0" tIns="0" rIns="0" bIns="0" rtlCol="0" anchor="ctr"/>
          <a:lstStyle>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stStyle>
          <a:p>
            <a:r>
              <a:rPr lang="en-US"/>
              <a:t>April 2016</a:t>
            </a:r>
            <a:endParaRPr lang="en-US" dirty="0"/>
          </a:p>
        </p:txBody>
      </p:sp>
      <p:sp>
        <p:nvSpPr>
          <p:cNvPr id="5" name="Footer Placeholder 4"/>
          <p:cNvSpPr>
            <a:spLocks noGrp="1"/>
          </p:cNvSpPr>
          <p:nvPr>
            <p:ph type="ftr" sz="quarter" idx="3"/>
          </p:nvPr>
        </p:nvSpPr>
        <p:spPr bwMode="white">
          <a:xfrm>
            <a:off x="6858000" y="6392947"/>
            <a:ext cx="2057400" cy="118872"/>
          </a:xfrm>
          <a:prstGeom prst="rect">
            <a:avLst/>
          </a:prstGeom>
        </p:spPr>
        <p:txBody>
          <a:bodyPr vert="horz" lIns="0" tIns="0" rIns="0" bIns="0" rtlCol="0" anchor="ctr"/>
          <a:lstStyle>
            <a:lvl1pPr algn="r">
              <a:defRPr sz="600">
                <a:solidFill>
                  <a:srgbClr val="BFE0F4"/>
                </a:solidFill>
                <a:latin typeface="+mn-lt"/>
                <a:cs typeface="Arial" panose="020B0604020202020204" pitchFamily="34" charset="0"/>
              </a:defRPr>
            </a:lvl1pPr>
          </a:lstStyle>
          <a:p>
            <a:r>
              <a:rPr lang="en-US"/>
              <a:t>Company Profile</a:t>
            </a:r>
            <a:endParaRPr lang="en-US" dirty="0"/>
          </a:p>
        </p:txBody>
      </p:sp>
      <p:sp>
        <p:nvSpPr>
          <p:cNvPr id="6" name="Slide Number Placeholder 5"/>
          <p:cNvSpPr>
            <a:spLocks noGrp="1"/>
          </p:cNvSpPr>
          <p:nvPr>
            <p:ph type="sldNum" sz="quarter" idx="4"/>
          </p:nvPr>
        </p:nvSpPr>
        <p:spPr bwMode="white">
          <a:xfrm>
            <a:off x="8455914" y="6675639"/>
            <a:ext cx="459486" cy="118872"/>
          </a:xfrm>
          <a:prstGeom prst="rect">
            <a:avLst/>
          </a:prstGeom>
        </p:spPr>
        <p:txBody>
          <a:bodyPr vert="horz" lIns="0" tIns="0" rIns="0" bIns="0" rtlCol="0" anchor="ctr"/>
          <a:lstStyle>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stStyle>
          <a:p>
            <a:fld id="{CBD803B2-A378-42BD-B5EC-F7748F169FE0}" type="slidenum">
              <a:rPr lang="en-US" smtClean="0"/>
              <a:pPr/>
              <a:t>‹#›</a:t>
            </a:fld>
            <a:endParaRPr lang="en-US" dirty="0"/>
          </a:p>
        </p:txBody>
      </p:sp>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26789"/>
            <a:ext cx="9144000" cy="53578"/>
          </a:xfrm>
          <a:prstGeom prst="rect">
            <a:avLst/>
          </a:prstGeom>
        </p:spPr>
      </p:pic>
      <p:pic>
        <p:nvPicPr>
          <p:cNvPr id="9" name="Picture 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21395"/>
            <a:ext cx="9144000" cy="142875"/>
          </a:xfrm>
          <a:prstGeom prst="rect">
            <a:avLst/>
          </a:prstGeom>
        </p:spPr>
      </p:pic>
    </p:spTree>
    <p:extLst>
      <p:ext uri="{BB962C8B-B14F-4D97-AF65-F5344CB8AC3E}">
        <p14:creationId xmlns:p14="http://schemas.microsoft.com/office/powerpoint/2010/main" val="8261645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726" r:id="rId7"/>
    <p:sldLayoutId id="2147483720" r:id="rId8"/>
    <p:sldLayoutId id="2147483721" r:id="rId9"/>
    <p:sldLayoutId id="2147483700" r:id="rId10"/>
    <p:sldLayoutId id="2147483701" r:id="rId11"/>
    <p:sldLayoutId id="2147483702" r:id="rId12"/>
  </p:sldLayoutIdLst>
  <p:hf hdr="0" ftr="0" dt="0"/>
  <p:txStyles>
    <p:titleStyle>
      <a:lvl1pPr algn="l" defTabSz="685800" rtl="0" eaLnBrk="1" latinLnBrk="0" hangingPunct="1">
        <a:lnSpc>
          <a:spcPct val="90000"/>
        </a:lnSpc>
        <a:spcBef>
          <a:spcPct val="0"/>
        </a:spcBef>
        <a:buNone/>
        <a:defRPr sz="3400" kern="1200">
          <a:solidFill>
            <a:schemeClr val="tx2"/>
          </a:solidFill>
          <a:latin typeface="Arial Narrow" panose="020B0606020202030204" pitchFamily="34" charset="0"/>
          <a:ea typeface="+mj-ea"/>
          <a:cs typeface="Arial" panose="020B0604020202020204" pitchFamily="34" charset="0"/>
        </a:defRPr>
      </a:lvl1pPr>
    </p:titleStyle>
    <p:bodyStyle>
      <a:lvl1pPr marL="0" indent="0" algn="l" defTabSz="685800" rtl="0" eaLnBrk="1" latinLnBrk="0" hangingPunct="1">
        <a:lnSpc>
          <a:spcPct val="100000"/>
        </a:lnSpc>
        <a:spcBef>
          <a:spcPts val="1200"/>
        </a:spcBef>
        <a:buFontTx/>
        <a:buNone/>
        <a:defRPr sz="2400" kern="1200">
          <a:solidFill>
            <a:schemeClr val="tx2"/>
          </a:solidFill>
          <a:latin typeface="Arial" panose="020B0604020202020204" pitchFamily="34" charset="0"/>
          <a:ea typeface="+mn-ea"/>
          <a:cs typeface="Arial" panose="020B0604020202020204" pitchFamily="34" charset="0"/>
        </a:defRPr>
      </a:lvl1pPr>
      <a:lvl2pPr marL="182880" indent="-201168" algn="l" defTabSz="685800" rtl="0" eaLnBrk="1" latinLnBrk="0" hangingPunct="1">
        <a:lnSpc>
          <a:spcPct val="100000"/>
        </a:lnSpc>
        <a:spcBef>
          <a:spcPts val="6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384048" indent="-182880" algn="l" defTabSz="685800" rtl="0" eaLnBrk="1" latinLnBrk="0" hangingPunct="1">
        <a:lnSpc>
          <a:spcPct val="100000"/>
        </a:lnSpc>
        <a:spcBef>
          <a:spcPts val="6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548640" indent="-182880" algn="l" defTabSz="685800" rtl="0" eaLnBrk="1" latinLnBrk="0" hangingPunct="1">
        <a:lnSpc>
          <a:spcPct val="100000"/>
        </a:lnSpc>
        <a:spcBef>
          <a:spcPts val="6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749808" indent="-182880" algn="l" defTabSz="685800" rtl="0" eaLnBrk="1" latinLnBrk="0" hangingPunct="1">
        <a:lnSpc>
          <a:spcPct val="100000"/>
        </a:lnSpc>
        <a:spcBef>
          <a:spcPts val="6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5040">
          <p15:clr>
            <a:srgbClr val="F26B43"/>
          </p15:clr>
        </p15:guide>
        <p15:guide id="3" orient="horz" pos="912">
          <p15:clr>
            <a:srgbClr val="F26B43"/>
          </p15:clr>
        </p15:guide>
        <p15:guide id="4" orient="horz" pos="192">
          <p15:clr>
            <a:srgbClr val="F26B43"/>
          </p15:clr>
        </p15:guide>
        <p15:guide id="5" orient="horz" pos="3888">
          <p15:clr>
            <a:srgbClr val="F26B43"/>
          </p15:clr>
        </p15:guide>
        <p15:guide id="6" pos="144">
          <p15:clr>
            <a:srgbClr val="F26B43"/>
          </p15:clr>
        </p15:guide>
        <p15:guide id="7" pos="5616">
          <p15:clr>
            <a:srgbClr val="F26B43"/>
          </p15:clr>
        </p15:guide>
        <p15:guide id="8" orient="horz" pos="1008">
          <p15:clr>
            <a:srgbClr val="F26B43"/>
          </p15:clr>
        </p15:guide>
        <p15:guide id="9" orient="horz" pos="4032">
          <p15:clr>
            <a:srgbClr val="F26B43"/>
          </p15:clr>
        </p15:guide>
        <p15:guide id="10" pos="2880">
          <p15:clr>
            <a:srgbClr val="F26B43"/>
          </p15:clr>
        </p15:guide>
        <p15:guide id="11" orient="horz" pos="427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6333744"/>
            <a:ext cx="9144000" cy="524256"/>
          </a:xfrm>
          <a:prstGeom prst="rect">
            <a:avLst/>
          </a:prstGeom>
        </p:spPr>
      </p:pic>
      <p:sp>
        <p:nvSpPr>
          <p:cNvPr id="2" name="Title Placeholder 1"/>
          <p:cNvSpPr>
            <a:spLocks noGrp="1"/>
          </p:cNvSpPr>
          <p:nvPr>
            <p:ph type="title"/>
          </p:nvPr>
        </p:nvSpPr>
        <p:spPr>
          <a:xfrm>
            <a:off x="228600" y="301752"/>
            <a:ext cx="8686800" cy="1143000"/>
          </a:xfrm>
          <a:prstGeom prst="rect">
            <a:avLst/>
          </a:prstGeom>
        </p:spPr>
        <p:txBody>
          <a:bodyPr vert="horz" lIns="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28600" y="1508760"/>
            <a:ext cx="8686800" cy="4672584"/>
          </a:xfrm>
          <a:prstGeom prst="rect">
            <a:avLst/>
          </a:prstGeom>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bwMode="white">
          <a:xfrm>
            <a:off x="7543800" y="6534293"/>
            <a:ext cx="1371600" cy="118872"/>
          </a:xfrm>
          <a:prstGeom prst="rect">
            <a:avLst/>
          </a:prstGeom>
        </p:spPr>
        <p:txBody>
          <a:bodyPr vert="horz" lIns="0" tIns="0" rIns="0" bIns="0" rtlCol="0" anchor="ctr"/>
          <a:lstStyle>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stStyle>
          <a:p>
            <a:r>
              <a:rPr lang="en-US"/>
              <a:t>April 2016</a:t>
            </a:r>
            <a:endParaRPr lang="en-US" dirty="0"/>
          </a:p>
        </p:txBody>
      </p:sp>
      <p:sp>
        <p:nvSpPr>
          <p:cNvPr id="5" name="Footer Placeholder 4"/>
          <p:cNvSpPr>
            <a:spLocks noGrp="1"/>
          </p:cNvSpPr>
          <p:nvPr>
            <p:ph type="ftr" sz="quarter" idx="3"/>
          </p:nvPr>
        </p:nvSpPr>
        <p:spPr bwMode="white">
          <a:xfrm>
            <a:off x="6858000" y="6392947"/>
            <a:ext cx="2057400" cy="118872"/>
          </a:xfrm>
          <a:prstGeom prst="rect">
            <a:avLst/>
          </a:prstGeom>
        </p:spPr>
        <p:txBody>
          <a:bodyPr vert="horz" lIns="0" tIns="0" rIns="0" bIns="0" rtlCol="0" anchor="ctr"/>
          <a:lstStyle>
            <a:lvl1pPr algn="r">
              <a:defRPr sz="600">
                <a:solidFill>
                  <a:srgbClr val="BFE0F4"/>
                </a:solidFill>
                <a:latin typeface="+mn-lt"/>
                <a:cs typeface="Arial" panose="020B0604020202020204" pitchFamily="34" charset="0"/>
              </a:defRPr>
            </a:lvl1pPr>
          </a:lstStyle>
          <a:p>
            <a:r>
              <a:rPr lang="en-US"/>
              <a:t>Company Profile</a:t>
            </a:r>
            <a:endParaRPr lang="en-US" dirty="0"/>
          </a:p>
        </p:txBody>
      </p:sp>
      <p:sp>
        <p:nvSpPr>
          <p:cNvPr id="6" name="Slide Number Placeholder 5"/>
          <p:cNvSpPr>
            <a:spLocks noGrp="1"/>
          </p:cNvSpPr>
          <p:nvPr>
            <p:ph type="sldNum" sz="quarter" idx="4"/>
          </p:nvPr>
        </p:nvSpPr>
        <p:spPr bwMode="white">
          <a:xfrm>
            <a:off x="8455914" y="6675639"/>
            <a:ext cx="459486" cy="118872"/>
          </a:xfrm>
          <a:prstGeom prst="rect">
            <a:avLst/>
          </a:prstGeom>
        </p:spPr>
        <p:txBody>
          <a:bodyPr vert="horz" lIns="0" tIns="0" rIns="0" bIns="0" rtlCol="0" anchor="ctr"/>
          <a:lstStyle>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stStyle>
          <a:p>
            <a:fld id="{CBD803B2-A378-42BD-B5EC-F7748F169FE0}" type="slidenum">
              <a:rPr lang="en-US" smtClean="0"/>
              <a:pPr/>
              <a:t>‹#›</a:t>
            </a:fld>
            <a:endParaRPr lang="en-US" dirty="0"/>
          </a:p>
        </p:txBody>
      </p:sp>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26789"/>
            <a:ext cx="9144000" cy="53578"/>
          </a:xfrm>
          <a:prstGeom prst="rect">
            <a:avLst/>
          </a:prstGeom>
        </p:spPr>
      </p:pic>
      <p:pic>
        <p:nvPicPr>
          <p:cNvPr id="10" name="Picture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21395"/>
            <a:ext cx="9144000" cy="142875"/>
          </a:xfrm>
          <a:prstGeom prst="rect">
            <a:avLst/>
          </a:prstGeom>
        </p:spPr>
      </p:pic>
    </p:spTree>
    <p:extLst>
      <p:ext uri="{BB962C8B-B14F-4D97-AF65-F5344CB8AC3E}">
        <p14:creationId xmlns:p14="http://schemas.microsoft.com/office/powerpoint/2010/main" val="1888124273"/>
      </p:ext>
    </p:extLst>
  </p:cSld>
  <p:clrMap bg1="dk1" tx1="lt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27" r:id="rId7"/>
    <p:sldLayoutId id="2147483723" r:id="rId8"/>
    <p:sldLayoutId id="2147483724" r:id="rId9"/>
    <p:sldLayoutId id="2147483713" r:id="rId10"/>
    <p:sldLayoutId id="2147483714" r:id="rId11"/>
    <p:sldLayoutId id="2147483715" r:id="rId12"/>
  </p:sldLayoutIdLst>
  <p:hf hdr="0" ftr="0" dt="0"/>
  <p:txStyles>
    <p:titleStyle>
      <a:lvl1pPr algn="l" defTabSz="685800" rtl="0" eaLnBrk="1" latinLnBrk="0" hangingPunct="1">
        <a:lnSpc>
          <a:spcPct val="90000"/>
        </a:lnSpc>
        <a:spcBef>
          <a:spcPct val="0"/>
        </a:spcBef>
        <a:buNone/>
        <a:defRPr sz="3400" kern="1200">
          <a:solidFill>
            <a:schemeClr val="tx2"/>
          </a:solidFill>
          <a:latin typeface="Arial Narrow" panose="020B0606020202030204" pitchFamily="34" charset="0"/>
          <a:ea typeface="+mj-ea"/>
          <a:cs typeface="Arial" panose="020B0604020202020204" pitchFamily="34" charset="0"/>
        </a:defRPr>
      </a:lvl1pPr>
    </p:titleStyle>
    <p:bodyStyle>
      <a:lvl1pPr marL="0" indent="0" algn="l" defTabSz="685800" rtl="0" eaLnBrk="1" latinLnBrk="0" hangingPunct="1">
        <a:lnSpc>
          <a:spcPct val="100000"/>
        </a:lnSpc>
        <a:spcBef>
          <a:spcPts val="1200"/>
        </a:spcBef>
        <a:buFontTx/>
        <a:buNone/>
        <a:defRPr sz="2400" kern="1200">
          <a:solidFill>
            <a:schemeClr val="tx2"/>
          </a:solidFill>
          <a:latin typeface="Arial" panose="020B0604020202020204" pitchFamily="34" charset="0"/>
          <a:ea typeface="+mn-ea"/>
          <a:cs typeface="Arial" panose="020B0604020202020204" pitchFamily="34" charset="0"/>
        </a:defRPr>
      </a:lvl1pPr>
      <a:lvl2pPr marL="182880" indent="-182880" algn="l" defTabSz="685800" rtl="0" eaLnBrk="1" latinLnBrk="0" hangingPunct="1">
        <a:lnSpc>
          <a:spcPct val="100000"/>
        </a:lnSpc>
        <a:spcBef>
          <a:spcPts val="6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365760" indent="-182880" algn="l" defTabSz="685800" rtl="0" eaLnBrk="1" latinLnBrk="0" hangingPunct="1">
        <a:lnSpc>
          <a:spcPct val="100000"/>
        </a:lnSpc>
        <a:spcBef>
          <a:spcPts val="6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548640" indent="-182880" algn="l" defTabSz="685800" rtl="0" eaLnBrk="1" latinLnBrk="0" hangingPunct="1">
        <a:lnSpc>
          <a:spcPct val="100000"/>
        </a:lnSpc>
        <a:spcBef>
          <a:spcPts val="6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731520" indent="-182880" algn="l" defTabSz="685800" rtl="0" eaLnBrk="1" latinLnBrk="0" hangingPunct="1">
        <a:lnSpc>
          <a:spcPct val="100000"/>
        </a:lnSpc>
        <a:spcBef>
          <a:spcPts val="6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5040">
          <p15:clr>
            <a:srgbClr val="F26B43"/>
          </p15:clr>
        </p15:guide>
        <p15:guide id="3" orient="horz" pos="912">
          <p15:clr>
            <a:srgbClr val="F26B43"/>
          </p15:clr>
        </p15:guide>
        <p15:guide id="4" orient="horz" pos="192">
          <p15:clr>
            <a:srgbClr val="F26B43"/>
          </p15:clr>
        </p15:guide>
        <p15:guide id="5" orient="horz" pos="3888">
          <p15:clr>
            <a:srgbClr val="F26B43"/>
          </p15:clr>
        </p15:guide>
        <p15:guide id="6" pos="144">
          <p15:clr>
            <a:srgbClr val="F26B43"/>
          </p15:clr>
        </p15:guide>
        <p15:guide id="7" pos="5616">
          <p15:clr>
            <a:srgbClr val="F26B43"/>
          </p15:clr>
        </p15:guide>
        <p15:guide id="8" orient="horz" pos="1008">
          <p15:clr>
            <a:srgbClr val="F26B43"/>
          </p15:clr>
        </p15:guide>
        <p15:guide id="9" orient="horz" pos="4032">
          <p15:clr>
            <a:srgbClr val="F26B43"/>
          </p15:clr>
        </p15:guide>
        <p15:guide id="10" pos="2880">
          <p15:clr>
            <a:srgbClr val="F26B43"/>
          </p15:clr>
        </p15:guide>
        <p15:guide id="11" orient="horz" pos="427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6333744"/>
            <a:ext cx="9144000" cy="524256"/>
          </a:xfrm>
          <a:prstGeom prst="rect">
            <a:avLst/>
          </a:prstGeom>
        </p:spPr>
      </p:pic>
      <p:sp>
        <p:nvSpPr>
          <p:cNvPr id="2" name="Title Placeholder 1"/>
          <p:cNvSpPr>
            <a:spLocks noGrp="1"/>
          </p:cNvSpPr>
          <p:nvPr>
            <p:ph type="title"/>
          </p:nvPr>
        </p:nvSpPr>
        <p:spPr>
          <a:xfrm>
            <a:off x="228600" y="301752"/>
            <a:ext cx="8686800" cy="1143000"/>
          </a:xfrm>
          <a:prstGeom prst="rect">
            <a:avLst/>
          </a:prstGeom>
        </p:spPr>
        <p:txBody>
          <a:bodyPr vert="horz" lIns="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28600" y="1508760"/>
            <a:ext cx="8686800" cy="4672584"/>
          </a:xfrm>
          <a:prstGeom prst="rect">
            <a:avLst/>
          </a:prstGeom>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bwMode="white">
          <a:xfrm>
            <a:off x="7543800" y="6534293"/>
            <a:ext cx="1371600" cy="118872"/>
          </a:xfrm>
          <a:prstGeom prst="rect">
            <a:avLst/>
          </a:prstGeom>
        </p:spPr>
        <p:txBody>
          <a:bodyPr vert="horz" lIns="0" tIns="0" rIns="0" bIns="0" rtlCol="0" anchor="ctr"/>
          <a:lstStyle>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stStyle>
          <a:p>
            <a:r>
              <a:rPr lang="en-US"/>
              <a:t>April 2016</a:t>
            </a:r>
            <a:endParaRPr dirty="0"/>
          </a:p>
        </p:txBody>
      </p:sp>
      <p:sp>
        <p:nvSpPr>
          <p:cNvPr id="5" name="Footer Placeholder 4"/>
          <p:cNvSpPr>
            <a:spLocks noGrp="1"/>
          </p:cNvSpPr>
          <p:nvPr>
            <p:ph type="ftr" sz="quarter" idx="3"/>
          </p:nvPr>
        </p:nvSpPr>
        <p:spPr bwMode="white">
          <a:xfrm>
            <a:off x="6858000" y="6392947"/>
            <a:ext cx="2057400" cy="118872"/>
          </a:xfrm>
          <a:prstGeom prst="rect">
            <a:avLst/>
          </a:prstGeom>
        </p:spPr>
        <p:txBody>
          <a:bodyPr vert="horz" lIns="0" tIns="0" rIns="0" bIns="0" rtlCol="0" anchor="ctr"/>
          <a:lstStyle>
            <a:lvl1pPr algn="r">
              <a:defRPr sz="600">
                <a:solidFill>
                  <a:srgbClr val="BFE0F4"/>
                </a:solidFill>
                <a:latin typeface="+mn-lt"/>
                <a:cs typeface="Arial" panose="020B0604020202020204" pitchFamily="34" charset="0"/>
              </a:defRPr>
            </a:lvl1pPr>
          </a:lstStyle>
          <a:p>
            <a:r>
              <a:rPr lang="en-US"/>
              <a:t>Company Profile</a:t>
            </a:r>
            <a:endParaRPr lang="en-US" dirty="0"/>
          </a:p>
        </p:txBody>
      </p:sp>
      <p:sp>
        <p:nvSpPr>
          <p:cNvPr id="6" name="Slide Number Placeholder 5"/>
          <p:cNvSpPr>
            <a:spLocks noGrp="1"/>
          </p:cNvSpPr>
          <p:nvPr>
            <p:ph type="sldNum" sz="quarter" idx="4"/>
          </p:nvPr>
        </p:nvSpPr>
        <p:spPr bwMode="white">
          <a:xfrm>
            <a:off x="8455914" y="6675639"/>
            <a:ext cx="459486" cy="118872"/>
          </a:xfrm>
          <a:prstGeom prst="rect">
            <a:avLst/>
          </a:prstGeom>
        </p:spPr>
        <p:txBody>
          <a:bodyPr vert="horz" lIns="0" tIns="0" rIns="0" bIns="0" rtlCol="0" anchor="ctr"/>
          <a:lstStyle>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stStyle>
          <a:p>
            <a:fld id="{CBD803B2-A378-42BD-B5EC-F7748F169FE0}" type="slidenum">
              <a:rPr/>
              <a:pPr/>
              <a:t>‹#›</a:t>
            </a:fld>
            <a:endParaRPr dirty="0"/>
          </a:p>
        </p:txBody>
      </p:sp>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26789"/>
            <a:ext cx="9144000" cy="53578"/>
          </a:xfrm>
          <a:prstGeom prst="rect">
            <a:avLst/>
          </a:prstGeom>
        </p:spPr>
      </p:pic>
      <p:pic>
        <p:nvPicPr>
          <p:cNvPr id="9" name="Picture 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21395"/>
            <a:ext cx="9144000" cy="142875"/>
          </a:xfrm>
          <a:prstGeom prst="rect">
            <a:avLst/>
          </a:prstGeom>
        </p:spPr>
      </p:pic>
    </p:spTree>
    <p:extLst>
      <p:ext uri="{BB962C8B-B14F-4D97-AF65-F5344CB8AC3E}">
        <p14:creationId xmlns:p14="http://schemas.microsoft.com/office/powerpoint/2010/main" val="378791270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hf hdr="0" ftr="0" dt="0"/>
  <p:txStyles>
    <p:titleStyle>
      <a:lvl1pPr algn="l" defTabSz="685800" rtl="0" eaLnBrk="1" latinLnBrk="0" hangingPunct="1">
        <a:lnSpc>
          <a:spcPct val="90000"/>
        </a:lnSpc>
        <a:spcBef>
          <a:spcPct val="0"/>
        </a:spcBef>
        <a:buNone/>
        <a:defRPr sz="3400" kern="1200">
          <a:solidFill>
            <a:schemeClr val="tx2"/>
          </a:solidFill>
          <a:latin typeface="Arial Narrow" panose="020B0606020202030204" pitchFamily="34" charset="0"/>
          <a:ea typeface="+mj-ea"/>
          <a:cs typeface="Arial" panose="020B0604020202020204" pitchFamily="34" charset="0"/>
        </a:defRPr>
      </a:lvl1pPr>
    </p:titleStyle>
    <p:bodyStyle>
      <a:lvl1pPr marL="0" indent="0" algn="l" defTabSz="685800" rtl="0" eaLnBrk="1" latinLnBrk="0" hangingPunct="1">
        <a:lnSpc>
          <a:spcPct val="100000"/>
        </a:lnSpc>
        <a:spcBef>
          <a:spcPts val="1200"/>
        </a:spcBef>
        <a:buFontTx/>
        <a:buNone/>
        <a:defRPr sz="2400" kern="1200">
          <a:solidFill>
            <a:schemeClr val="tx2"/>
          </a:solidFill>
          <a:latin typeface="Arial" panose="020B0604020202020204" pitchFamily="34" charset="0"/>
          <a:ea typeface="+mn-ea"/>
          <a:cs typeface="Arial" panose="020B0604020202020204" pitchFamily="34" charset="0"/>
        </a:defRPr>
      </a:lvl1pPr>
      <a:lvl2pPr marL="182880" indent="-201168" algn="l" defTabSz="685800" rtl="0" eaLnBrk="1" latinLnBrk="0" hangingPunct="1">
        <a:lnSpc>
          <a:spcPct val="100000"/>
        </a:lnSpc>
        <a:spcBef>
          <a:spcPts val="6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384048" indent="-182880" algn="l" defTabSz="685800" rtl="0" eaLnBrk="1" latinLnBrk="0" hangingPunct="1">
        <a:lnSpc>
          <a:spcPct val="100000"/>
        </a:lnSpc>
        <a:spcBef>
          <a:spcPts val="6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548640" indent="-182880" algn="l" defTabSz="685800" rtl="0" eaLnBrk="1" latinLnBrk="0" hangingPunct="1">
        <a:lnSpc>
          <a:spcPct val="100000"/>
        </a:lnSpc>
        <a:spcBef>
          <a:spcPts val="6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749808" indent="-182880" algn="l" defTabSz="685800" rtl="0" eaLnBrk="1" latinLnBrk="0" hangingPunct="1">
        <a:lnSpc>
          <a:spcPct val="100000"/>
        </a:lnSpc>
        <a:spcBef>
          <a:spcPts val="6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5040">
          <p15:clr>
            <a:srgbClr val="F26B43"/>
          </p15:clr>
        </p15:guide>
        <p15:guide id="3" orient="horz" pos="912">
          <p15:clr>
            <a:srgbClr val="F26B43"/>
          </p15:clr>
        </p15:guide>
        <p15:guide id="4" orient="horz" pos="192">
          <p15:clr>
            <a:srgbClr val="F26B43"/>
          </p15:clr>
        </p15:guide>
        <p15:guide id="5" orient="horz" pos="3888">
          <p15:clr>
            <a:srgbClr val="F26B43"/>
          </p15:clr>
        </p15:guide>
        <p15:guide id="6" pos="144">
          <p15:clr>
            <a:srgbClr val="F26B43"/>
          </p15:clr>
        </p15:guide>
        <p15:guide id="7" pos="5616">
          <p15:clr>
            <a:srgbClr val="F26B43"/>
          </p15:clr>
        </p15:guide>
        <p15:guide id="8" orient="horz" pos="1008">
          <p15:clr>
            <a:srgbClr val="F26B43"/>
          </p15:clr>
        </p15:guide>
        <p15:guide id="9" orient="horz" pos="4032">
          <p15:clr>
            <a:srgbClr val="F26B43"/>
          </p15:clr>
        </p15:guide>
        <p15:guide id="10" pos="2880">
          <p15:clr>
            <a:srgbClr val="F26B43"/>
          </p15:clr>
        </p15:guide>
        <p15:guide id="11" orient="horz" pos="427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6333744"/>
            <a:ext cx="9144000" cy="524256"/>
          </a:xfrm>
          <a:prstGeom prst="rect">
            <a:avLst/>
          </a:prstGeom>
        </p:spPr>
      </p:pic>
      <p:sp>
        <p:nvSpPr>
          <p:cNvPr id="2" name="Title Placeholder 1"/>
          <p:cNvSpPr>
            <a:spLocks noGrp="1"/>
          </p:cNvSpPr>
          <p:nvPr>
            <p:ph type="title"/>
          </p:nvPr>
        </p:nvSpPr>
        <p:spPr>
          <a:xfrm>
            <a:off x="228600" y="301752"/>
            <a:ext cx="8686800" cy="1143000"/>
          </a:xfrm>
          <a:prstGeom prst="rect">
            <a:avLst/>
          </a:prstGeom>
        </p:spPr>
        <p:txBody>
          <a:bodyPr vert="horz" lIns="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503954"/>
            <a:ext cx="8686800" cy="4668245"/>
          </a:xfrm>
          <a:prstGeom prst="rect">
            <a:avLst/>
          </a:prstGeom>
        </p:spPr>
        <p:txBody>
          <a:bodyPr vert="horz" lIns="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bwMode="white">
          <a:xfrm>
            <a:off x="7543800" y="6534293"/>
            <a:ext cx="1371600" cy="118872"/>
          </a:xfrm>
          <a:prstGeom prst="rect">
            <a:avLst/>
          </a:prstGeom>
        </p:spPr>
        <p:txBody>
          <a:bodyPr vert="horz" lIns="0" tIns="0" rIns="0" bIns="0" rtlCol="0" anchor="ctr"/>
          <a:lstStyle>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stStyle>
          <a:p>
            <a:r>
              <a:rPr lang="en-US"/>
              <a:t>April 2016</a:t>
            </a:r>
            <a:endParaRPr lang="en-US" dirty="0"/>
          </a:p>
        </p:txBody>
      </p:sp>
      <p:sp>
        <p:nvSpPr>
          <p:cNvPr id="5" name="Footer Placeholder 4"/>
          <p:cNvSpPr>
            <a:spLocks noGrp="1"/>
          </p:cNvSpPr>
          <p:nvPr>
            <p:ph type="ftr" sz="quarter" idx="3"/>
          </p:nvPr>
        </p:nvSpPr>
        <p:spPr bwMode="white">
          <a:xfrm>
            <a:off x="6858000" y="6392947"/>
            <a:ext cx="2057400" cy="118872"/>
          </a:xfrm>
          <a:prstGeom prst="rect">
            <a:avLst/>
          </a:prstGeom>
        </p:spPr>
        <p:txBody>
          <a:bodyPr vert="horz" lIns="0" tIns="0" rIns="0" bIns="0" rtlCol="0" anchor="ctr"/>
          <a:lstStyle>
            <a:lvl1pPr algn="r">
              <a:defRPr sz="600">
                <a:solidFill>
                  <a:srgbClr val="BFE0F4"/>
                </a:solidFill>
                <a:latin typeface="+mn-lt"/>
                <a:cs typeface="Arial" panose="020B0604020202020204" pitchFamily="34" charset="0"/>
              </a:defRPr>
            </a:lvl1pPr>
          </a:lstStyle>
          <a:p>
            <a:r>
              <a:rPr lang="en-US"/>
              <a:t>Company Profile</a:t>
            </a:r>
            <a:endParaRPr lang="en-US" dirty="0"/>
          </a:p>
        </p:txBody>
      </p:sp>
      <p:sp>
        <p:nvSpPr>
          <p:cNvPr id="6" name="Slide Number Placeholder 5"/>
          <p:cNvSpPr>
            <a:spLocks noGrp="1"/>
          </p:cNvSpPr>
          <p:nvPr>
            <p:ph type="sldNum" sz="quarter" idx="4"/>
          </p:nvPr>
        </p:nvSpPr>
        <p:spPr bwMode="white">
          <a:xfrm>
            <a:off x="8455914" y="6675639"/>
            <a:ext cx="459486" cy="118872"/>
          </a:xfrm>
          <a:prstGeom prst="rect">
            <a:avLst/>
          </a:prstGeom>
        </p:spPr>
        <p:txBody>
          <a:bodyPr vert="horz" lIns="0" tIns="0" rIns="0" bIns="0" rtlCol="0" anchor="ctr"/>
          <a:lstStyle>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stStyle>
          <a:p>
            <a:fld id="{CBD803B2-A378-42BD-B5EC-F7748F169FE0}" type="slidenum">
              <a:rPr lang="en-US" smtClean="0"/>
              <a:pPr/>
              <a:t>‹#›</a:t>
            </a:fld>
            <a:endParaRPr lang="en-US" dirty="0"/>
          </a:p>
        </p:txBody>
      </p:sp>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26789"/>
            <a:ext cx="9144000" cy="53578"/>
          </a:xfrm>
          <a:prstGeom prst="rect">
            <a:avLst/>
          </a:prstGeom>
        </p:spPr>
      </p:pic>
    </p:spTree>
    <p:extLst>
      <p:ext uri="{BB962C8B-B14F-4D97-AF65-F5344CB8AC3E}">
        <p14:creationId xmlns:p14="http://schemas.microsoft.com/office/powerpoint/2010/main" val="213830422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hf hdr="0" ftr="0" dt="0"/>
  <p:txStyles>
    <p:titleStyle>
      <a:lvl1pPr algn="l" defTabSz="685800" rtl="0" eaLnBrk="1" latinLnBrk="0" hangingPunct="1">
        <a:lnSpc>
          <a:spcPct val="90000"/>
        </a:lnSpc>
        <a:spcBef>
          <a:spcPct val="0"/>
        </a:spcBef>
        <a:buNone/>
        <a:defRPr sz="3400" kern="1200">
          <a:solidFill>
            <a:schemeClr val="tx2"/>
          </a:solidFill>
          <a:latin typeface="Arial Narrow" panose="020B0606020202030204" pitchFamily="34" charset="0"/>
          <a:ea typeface="+mj-ea"/>
          <a:cs typeface="Arial" panose="020B0604020202020204" pitchFamily="34" charset="0"/>
        </a:defRPr>
      </a:lvl1pPr>
    </p:titleStyle>
    <p:bodyStyle>
      <a:lvl1pPr marL="0" indent="0" algn="l" defTabSz="685800" rtl="0" eaLnBrk="1" latinLnBrk="0" hangingPunct="1">
        <a:lnSpc>
          <a:spcPct val="100000"/>
        </a:lnSpc>
        <a:spcBef>
          <a:spcPts val="1200"/>
        </a:spcBef>
        <a:buFontTx/>
        <a:buNone/>
        <a:defRPr sz="2400" kern="1200">
          <a:solidFill>
            <a:schemeClr val="tx2"/>
          </a:solidFill>
          <a:latin typeface="Arial" panose="020B0604020202020204" pitchFamily="34" charset="0"/>
          <a:ea typeface="+mn-ea"/>
          <a:cs typeface="Arial" panose="020B0604020202020204" pitchFamily="34" charset="0"/>
        </a:defRPr>
      </a:lvl1pPr>
      <a:lvl2pPr marL="182880" indent="-182880" algn="l" defTabSz="685800" rtl="0" eaLnBrk="1" latinLnBrk="0" hangingPunct="1">
        <a:lnSpc>
          <a:spcPct val="100000"/>
        </a:lnSpc>
        <a:spcBef>
          <a:spcPts val="6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384048" indent="-182880" algn="l" defTabSz="685800" rtl="0" eaLnBrk="1" latinLnBrk="0" hangingPunct="1">
        <a:lnSpc>
          <a:spcPct val="100000"/>
        </a:lnSpc>
        <a:spcBef>
          <a:spcPts val="6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548640" indent="-182880" algn="l" defTabSz="685800" rtl="0" eaLnBrk="1" latinLnBrk="0" hangingPunct="1">
        <a:lnSpc>
          <a:spcPct val="100000"/>
        </a:lnSpc>
        <a:spcBef>
          <a:spcPts val="6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731520" indent="-182880" algn="l" defTabSz="685800" rtl="0" eaLnBrk="1" latinLnBrk="0" hangingPunct="1">
        <a:lnSpc>
          <a:spcPct val="100000"/>
        </a:lnSpc>
        <a:spcBef>
          <a:spcPts val="6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2" orient="horz" pos="2160" userDrawn="1">
          <p15:clr>
            <a:srgbClr val="F26B43"/>
          </p15:clr>
        </p15:guide>
        <p15:guide id="13" pos="5040" userDrawn="1">
          <p15:clr>
            <a:srgbClr val="F26B43"/>
          </p15:clr>
        </p15:guide>
        <p15:guide id="14" orient="horz" pos="912" userDrawn="1">
          <p15:clr>
            <a:srgbClr val="F26B43"/>
          </p15:clr>
        </p15:guide>
        <p15:guide id="15" orient="horz" pos="192" userDrawn="1">
          <p15:clr>
            <a:srgbClr val="F26B43"/>
          </p15:clr>
        </p15:guide>
        <p15:guide id="16" orient="horz" pos="3888" userDrawn="1">
          <p15:clr>
            <a:srgbClr val="F26B43"/>
          </p15:clr>
        </p15:guide>
        <p15:guide id="17" pos="144" userDrawn="1">
          <p15:clr>
            <a:srgbClr val="F26B43"/>
          </p15:clr>
        </p15:guide>
        <p15:guide id="18" pos="5616" userDrawn="1">
          <p15:clr>
            <a:srgbClr val="F26B43"/>
          </p15:clr>
        </p15:guide>
        <p15:guide id="19" orient="horz" pos="1008" userDrawn="1">
          <p15:clr>
            <a:srgbClr val="F26B43"/>
          </p15:clr>
        </p15:guide>
        <p15:guide id="20" orient="horz" pos="4032" userDrawn="1">
          <p15:clr>
            <a:srgbClr val="F26B43"/>
          </p15:clr>
        </p15:guide>
        <p15:guide id="21" pos="2880" userDrawn="1">
          <p15:clr>
            <a:srgbClr val="F26B43"/>
          </p15:clr>
        </p15:guide>
        <p15:guide id="22" orient="horz" pos="4272"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6333744"/>
            <a:ext cx="9144000" cy="524256"/>
          </a:xfrm>
          <a:prstGeom prst="rect">
            <a:avLst/>
          </a:prstGeom>
        </p:spPr>
      </p:pic>
      <p:sp>
        <p:nvSpPr>
          <p:cNvPr id="2" name="Title Placeholder 1"/>
          <p:cNvSpPr>
            <a:spLocks noGrp="1"/>
          </p:cNvSpPr>
          <p:nvPr>
            <p:ph type="title"/>
          </p:nvPr>
        </p:nvSpPr>
        <p:spPr>
          <a:xfrm>
            <a:off x="228600" y="301752"/>
            <a:ext cx="8686800" cy="1143000"/>
          </a:xfrm>
          <a:prstGeom prst="rect">
            <a:avLst/>
          </a:prstGeom>
        </p:spPr>
        <p:txBody>
          <a:bodyPr vert="horz" lIns="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503955"/>
            <a:ext cx="8686800" cy="4668245"/>
          </a:xfrm>
          <a:prstGeom prst="rect">
            <a:avLst/>
          </a:prstGeom>
        </p:spPr>
        <p:txBody>
          <a:bodyPr vert="horz" lIns="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bwMode="white">
          <a:xfrm>
            <a:off x="7543800" y="6534293"/>
            <a:ext cx="1371600" cy="118872"/>
          </a:xfrm>
          <a:prstGeom prst="rect">
            <a:avLst/>
          </a:prstGeom>
        </p:spPr>
        <p:txBody>
          <a:bodyPr vert="horz" lIns="0" tIns="0" rIns="0" bIns="0" rtlCol="0" anchor="ctr"/>
          <a:lstStyle>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stStyle>
          <a:p>
            <a:r>
              <a:rPr lang="en-US"/>
              <a:t>April 2016</a:t>
            </a:r>
            <a:endParaRPr lang="en-US" dirty="0"/>
          </a:p>
        </p:txBody>
      </p:sp>
      <p:sp>
        <p:nvSpPr>
          <p:cNvPr id="5" name="Footer Placeholder 4"/>
          <p:cNvSpPr>
            <a:spLocks noGrp="1"/>
          </p:cNvSpPr>
          <p:nvPr>
            <p:ph type="ftr" sz="quarter" idx="3"/>
          </p:nvPr>
        </p:nvSpPr>
        <p:spPr bwMode="white">
          <a:xfrm>
            <a:off x="6858000" y="6392947"/>
            <a:ext cx="2057400" cy="118872"/>
          </a:xfrm>
          <a:prstGeom prst="rect">
            <a:avLst/>
          </a:prstGeom>
        </p:spPr>
        <p:txBody>
          <a:bodyPr vert="horz" lIns="0" tIns="0" rIns="0" bIns="0" rtlCol="0" anchor="ctr"/>
          <a:lstStyle>
            <a:lvl1pPr algn="r">
              <a:defRPr sz="600">
                <a:solidFill>
                  <a:srgbClr val="BFE0F4"/>
                </a:solidFill>
                <a:latin typeface="+mn-lt"/>
                <a:cs typeface="Arial" panose="020B0604020202020204" pitchFamily="34" charset="0"/>
              </a:defRPr>
            </a:lvl1pPr>
          </a:lstStyle>
          <a:p>
            <a:r>
              <a:rPr lang="en-US"/>
              <a:t>Company Profile</a:t>
            </a:r>
            <a:endParaRPr lang="en-US" dirty="0"/>
          </a:p>
        </p:txBody>
      </p:sp>
      <p:sp>
        <p:nvSpPr>
          <p:cNvPr id="6" name="Slide Number Placeholder 5"/>
          <p:cNvSpPr>
            <a:spLocks noGrp="1"/>
          </p:cNvSpPr>
          <p:nvPr>
            <p:ph type="sldNum" sz="quarter" idx="4"/>
          </p:nvPr>
        </p:nvSpPr>
        <p:spPr bwMode="white">
          <a:xfrm>
            <a:off x="8455914" y="6675639"/>
            <a:ext cx="459486" cy="118872"/>
          </a:xfrm>
          <a:prstGeom prst="rect">
            <a:avLst/>
          </a:prstGeom>
        </p:spPr>
        <p:txBody>
          <a:bodyPr vert="horz" lIns="0" tIns="0" rIns="0" bIns="0" rtlCol="0" anchor="ctr"/>
          <a:lstStyle>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stStyle>
          <a:p>
            <a:fld id="{CBD803B2-A378-42BD-B5EC-F7748F169FE0}" type="slidenum">
              <a:rPr lang="en-US" smtClean="0"/>
              <a:pPr/>
              <a:t>‹#›</a:t>
            </a:fld>
            <a:endParaRPr lang="en-US" dirty="0"/>
          </a:p>
        </p:txBody>
      </p:sp>
      <p:pic>
        <p:nvPicPr>
          <p:cNvPr id="7" name="Picture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26789"/>
            <a:ext cx="9144000" cy="53578"/>
          </a:xfrm>
          <a:prstGeom prst="rect">
            <a:avLst/>
          </a:prstGeom>
        </p:spPr>
      </p:pic>
    </p:spTree>
    <p:extLst>
      <p:ext uri="{BB962C8B-B14F-4D97-AF65-F5344CB8AC3E}">
        <p14:creationId xmlns:p14="http://schemas.microsoft.com/office/powerpoint/2010/main" val="1517289185"/>
      </p:ext>
    </p:extLst>
  </p:cSld>
  <p:clrMap bg1="dk1" tx1="lt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98" r:id="rId13"/>
  </p:sldLayoutIdLst>
  <p:hf hdr="0" ftr="0" dt="0"/>
  <p:txStyles>
    <p:titleStyle>
      <a:lvl1pPr algn="l" defTabSz="685800" rtl="0" eaLnBrk="1" latinLnBrk="0" hangingPunct="1">
        <a:lnSpc>
          <a:spcPct val="90000"/>
        </a:lnSpc>
        <a:spcBef>
          <a:spcPct val="0"/>
        </a:spcBef>
        <a:buNone/>
        <a:defRPr sz="3400" kern="1200">
          <a:solidFill>
            <a:schemeClr val="tx1"/>
          </a:solidFill>
          <a:latin typeface="Arial Narrow" panose="020B0606020202030204" pitchFamily="34" charset="0"/>
          <a:ea typeface="+mj-ea"/>
          <a:cs typeface="Arial" panose="020B0604020202020204" pitchFamily="34" charset="0"/>
        </a:defRPr>
      </a:lvl1pPr>
    </p:titleStyle>
    <p:bodyStyle>
      <a:lvl1pPr marL="0" indent="0" algn="l" defTabSz="685800" rtl="0" eaLnBrk="1" latinLnBrk="0" hangingPunct="1">
        <a:lnSpc>
          <a:spcPct val="100000"/>
        </a:lnSpc>
        <a:spcBef>
          <a:spcPts val="1200"/>
        </a:spcBef>
        <a:buFontTx/>
        <a:buNone/>
        <a:defRPr sz="2400" kern="1200">
          <a:solidFill>
            <a:schemeClr val="tx1"/>
          </a:solidFill>
          <a:latin typeface="Arial" panose="020B0604020202020204" pitchFamily="34" charset="0"/>
          <a:ea typeface="+mn-ea"/>
          <a:cs typeface="Arial" panose="020B0604020202020204" pitchFamily="34" charset="0"/>
        </a:defRPr>
      </a:lvl1pPr>
      <a:lvl2pPr marL="182880" indent="-182880" algn="l" defTabSz="685800" rtl="0" eaLnBrk="1" latinLnBrk="0" hangingPunct="1">
        <a:lnSpc>
          <a:spcPct val="100000"/>
        </a:lnSpc>
        <a:spcBef>
          <a:spcPts val="6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84048" indent="-182880" algn="l" defTabSz="685800" rtl="0" eaLnBrk="1" latinLnBrk="0" hangingPunct="1">
        <a:lnSpc>
          <a:spcPct val="100000"/>
        </a:lnSpc>
        <a:spcBef>
          <a:spcPts val="6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548640" indent="-18288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731520" indent="-182880" algn="l" defTabSz="685800" rtl="0" eaLnBrk="1" latinLnBrk="0" hangingPunct="1">
        <a:lnSpc>
          <a:spcPct val="100000"/>
        </a:lnSpc>
        <a:spcBef>
          <a:spcPts val="6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5040">
          <p15:clr>
            <a:srgbClr val="F26B43"/>
          </p15:clr>
        </p15:guide>
        <p15:guide id="3" orient="horz" pos="912">
          <p15:clr>
            <a:srgbClr val="F26B43"/>
          </p15:clr>
        </p15:guide>
        <p15:guide id="4" orient="horz" pos="192">
          <p15:clr>
            <a:srgbClr val="F26B43"/>
          </p15:clr>
        </p15:guide>
        <p15:guide id="5" orient="horz" pos="3888">
          <p15:clr>
            <a:srgbClr val="F26B43"/>
          </p15:clr>
        </p15:guide>
        <p15:guide id="6" pos="144">
          <p15:clr>
            <a:srgbClr val="F26B43"/>
          </p15:clr>
        </p15:guide>
        <p15:guide id="7" pos="5616">
          <p15:clr>
            <a:srgbClr val="F26B43"/>
          </p15:clr>
        </p15:guide>
        <p15:guide id="8" orient="horz" pos="1008">
          <p15:clr>
            <a:srgbClr val="F26B43"/>
          </p15:clr>
        </p15:guide>
        <p15:guide id="9" orient="horz" pos="4032">
          <p15:clr>
            <a:srgbClr val="F26B43"/>
          </p15:clr>
        </p15:guide>
        <p15:guide id="10" pos="2880">
          <p15:clr>
            <a:srgbClr val="F26B43"/>
          </p15:clr>
        </p15:guide>
        <p15:guide id="11" orient="horz" pos="427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6333744"/>
            <a:ext cx="9144000" cy="524256"/>
          </a:xfrm>
          <a:prstGeom prst="rect">
            <a:avLst/>
          </a:prstGeom>
        </p:spPr>
      </p:pic>
      <p:sp>
        <p:nvSpPr>
          <p:cNvPr id="2" name="Title Placeholder 1"/>
          <p:cNvSpPr>
            <a:spLocks noGrp="1"/>
          </p:cNvSpPr>
          <p:nvPr>
            <p:ph type="title"/>
          </p:nvPr>
        </p:nvSpPr>
        <p:spPr>
          <a:xfrm>
            <a:off x="228600" y="301752"/>
            <a:ext cx="8686800" cy="1143000"/>
          </a:xfrm>
          <a:prstGeom prst="rect">
            <a:avLst/>
          </a:prstGeom>
        </p:spPr>
        <p:txBody>
          <a:bodyPr vert="horz" lIns="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228600" y="1508760"/>
            <a:ext cx="8686800" cy="4672584"/>
          </a:xfrm>
          <a:prstGeom prst="rect">
            <a:avLst/>
          </a:prstGeom>
        </p:spPr>
        <p:txBody>
          <a:bodyPr vert="horz" lIns="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bwMode="white">
          <a:xfrm>
            <a:off x="7543800" y="6534293"/>
            <a:ext cx="1371600" cy="118872"/>
          </a:xfrm>
          <a:prstGeom prst="rect">
            <a:avLst/>
          </a:prstGeom>
        </p:spPr>
        <p:txBody>
          <a:bodyPr vert="horz" lIns="0" tIns="0" rIns="0" bIns="0" rtlCol="0" anchor="ctr"/>
          <a:lstStyle>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stStyle>
          <a:p>
            <a:r>
              <a:rPr lang="en-US"/>
              <a:t>April 2016</a:t>
            </a:r>
            <a:endParaRPr lang="en-US" dirty="0"/>
          </a:p>
        </p:txBody>
      </p:sp>
      <p:sp>
        <p:nvSpPr>
          <p:cNvPr id="5" name="Footer Placeholder 4"/>
          <p:cNvSpPr>
            <a:spLocks noGrp="1"/>
          </p:cNvSpPr>
          <p:nvPr>
            <p:ph type="ftr" sz="quarter" idx="3"/>
          </p:nvPr>
        </p:nvSpPr>
        <p:spPr bwMode="white">
          <a:xfrm>
            <a:off x="6858000" y="6392947"/>
            <a:ext cx="2057400" cy="118872"/>
          </a:xfrm>
          <a:prstGeom prst="rect">
            <a:avLst/>
          </a:prstGeom>
        </p:spPr>
        <p:txBody>
          <a:bodyPr vert="horz" lIns="0" tIns="0" rIns="0" bIns="0" rtlCol="0" anchor="ctr"/>
          <a:lstStyle>
            <a:lvl1pPr algn="r">
              <a:defRPr sz="600">
                <a:solidFill>
                  <a:srgbClr val="BFE0F4"/>
                </a:solidFill>
                <a:latin typeface="+mn-lt"/>
                <a:cs typeface="Arial" panose="020B0604020202020204" pitchFamily="34" charset="0"/>
              </a:defRPr>
            </a:lvl1pPr>
          </a:lstStyle>
          <a:p>
            <a:r>
              <a:rPr lang="en-US"/>
              <a:t>Company Profile</a:t>
            </a:r>
            <a:endParaRPr lang="en-US" dirty="0"/>
          </a:p>
        </p:txBody>
      </p:sp>
      <p:sp>
        <p:nvSpPr>
          <p:cNvPr id="6" name="Slide Number Placeholder 5"/>
          <p:cNvSpPr>
            <a:spLocks noGrp="1"/>
          </p:cNvSpPr>
          <p:nvPr>
            <p:ph type="sldNum" sz="quarter" idx="4"/>
          </p:nvPr>
        </p:nvSpPr>
        <p:spPr bwMode="white">
          <a:xfrm>
            <a:off x="8455914" y="6675639"/>
            <a:ext cx="459486" cy="118872"/>
          </a:xfrm>
          <a:prstGeom prst="rect">
            <a:avLst/>
          </a:prstGeom>
        </p:spPr>
        <p:txBody>
          <a:bodyPr vert="horz" lIns="0" tIns="0" rIns="0" bIns="0" rtlCol="0" anchor="ctr"/>
          <a:lstStyle>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stStyle>
          <a:p>
            <a:fld id="{CBD803B2-A378-42BD-B5EC-F7748F169FE0}" type="slidenum">
              <a:rPr lang="en-US" smtClean="0"/>
              <a:pPr/>
              <a:t>‹#›</a:t>
            </a:fld>
            <a:endParaRPr lang="en-US" dirty="0"/>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26789"/>
            <a:ext cx="9144000" cy="53578"/>
          </a:xfrm>
          <a:prstGeom prst="rect">
            <a:avLst/>
          </a:prstGeom>
        </p:spPr>
      </p:pic>
      <p:pic>
        <p:nvPicPr>
          <p:cNvPr id="9" name="Picture 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21395"/>
            <a:ext cx="9144000" cy="142875"/>
          </a:xfrm>
          <a:prstGeom prst="rect">
            <a:avLst/>
          </a:prstGeom>
        </p:spPr>
      </p:pic>
    </p:spTree>
    <p:extLst>
      <p:ext uri="{BB962C8B-B14F-4D97-AF65-F5344CB8AC3E}">
        <p14:creationId xmlns:p14="http://schemas.microsoft.com/office/powerpoint/2010/main" val="68685775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96" r:id="rId13"/>
    <p:sldLayoutId id="2147483797" r:id="rId14"/>
  </p:sldLayoutIdLst>
  <p:hf hdr="0" ftr="0" dt="0"/>
  <p:txStyles>
    <p:titleStyle>
      <a:lvl1pPr algn="l" defTabSz="685800" rtl="0" eaLnBrk="1" latinLnBrk="0" hangingPunct="1">
        <a:lnSpc>
          <a:spcPct val="90000"/>
        </a:lnSpc>
        <a:spcBef>
          <a:spcPct val="0"/>
        </a:spcBef>
        <a:buNone/>
        <a:defRPr sz="3400" kern="1200">
          <a:solidFill>
            <a:schemeClr val="tx2"/>
          </a:solidFill>
          <a:latin typeface="Arial Narrow" panose="020B0606020202030204" pitchFamily="34" charset="0"/>
          <a:ea typeface="+mj-ea"/>
          <a:cs typeface="Arial" panose="020B0604020202020204" pitchFamily="34" charset="0"/>
        </a:defRPr>
      </a:lvl1pPr>
    </p:titleStyle>
    <p:bodyStyle>
      <a:lvl1pPr marL="0" indent="0" algn="l" defTabSz="685800" rtl="0" eaLnBrk="1" latinLnBrk="0" hangingPunct="1">
        <a:lnSpc>
          <a:spcPct val="100000"/>
        </a:lnSpc>
        <a:spcBef>
          <a:spcPts val="1200"/>
        </a:spcBef>
        <a:buFontTx/>
        <a:buNone/>
        <a:defRPr sz="2400" kern="1200">
          <a:solidFill>
            <a:schemeClr val="tx2"/>
          </a:solidFill>
          <a:latin typeface="Arial" panose="020B0604020202020204" pitchFamily="34" charset="0"/>
          <a:ea typeface="+mn-ea"/>
          <a:cs typeface="Arial" panose="020B0604020202020204" pitchFamily="34" charset="0"/>
        </a:defRPr>
      </a:lvl1pPr>
      <a:lvl2pPr marL="182880" indent="-201168" algn="l" defTabSz="685800" rtl="0" eaLnBrk="1" latinLnBrk="0" hangingPunct="1">
        <a:lnSpc>
          <a:spcPct val="100000"/>
        </a:lnSpc>
        <a:spcBef>
          <a:spcPts val="6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384048" indent="-182880" algn="l" defTabSz="685800" rtl="0" eaLnBrk="1" latinLnBrk="0" hangingPunct="1">
        <a:lnSpc>
          <a:spcPct val="100000"/>
        </a:lnSpc>
        <a:spcBef>
          <a:spcPts val="6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548640" indent="-182880" algn="l" defTabSz="685800" rtl="0" eaLnBrk="1" latinLnBrk="0" hangingPunct="1">
        <a:lnSpc>
          <a:spcPct val="100000"/>
        </a:lnSpc>
        <a:spcBef>
          <a:spcPts val="6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749808" indent="-182880" algn="l" defTabSz="685800" rtl="0" eaLnBrk="1" latinLnBrk="0" hangingPunct="1">
        <a:lnSpc>
          <a:spcPct val="100000"/>
        </a:lnSpc>
        <a:spcBef>
          <a:spcPts val="6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5040">
          <p15:clr>
            <a:srgbClr val="F26B43"/>
          </p15:clr>
        </p15:guide>
        <p15:guide id="3" orient="horz" pos="912">
          <p15:clr>
            <a:srgbClr val="F26B43"/>
          </p15:clr>
        </p15:guide>
        <p15:guide id="4" orient="horz" pos="192">
          <p15:clr>
            <a:srgbClr val="F26B43"/>
          </p15:clr>
        </p15:guide>
        <p15:guide id="5" orient="horz" pos="3888">
          <p15:clr>
            <a:srgbClr val="F26B43"/>
          </p15:clr>
        </p15:guide>
        <p15:guide id="6" pos="144">
          <p15:clr>
            <a:srgbClr val="F26B43"/>
          </p15:clr>
        </p15:guide>
        <p15:guide id="7" pos="5616">
          <p15:clr>
            <a:srgbClr val="F26B43"/>
          </p15:clr>
        </p15:guide>
        <p15:guide id="8" orient="horz" pos="1008">
          <p15:clr>
            <a:srgbClr val="F26B43"/>
          </p15:clr>
        </p15:guide>
        <p15:guide id="9" orient="horz" pos="4032">
          <p15:clr>
            <a:srgbClr val="F26B43"/>
          </p15:clr>
        </p15:guide>
        <p15:guide id="10" pos="2880">
          <p15:clr>
            <a:srgbClr val="F26B43"/>
          </p15:clr>
        </p15:guide>
        <p15:guide id="11" orient="horz" pos="427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6333744"/>
            <a:ext cx="9144000" cy="524256"/>
          </a:xfrm>
          <a:prstGeom prst="rect">
            <a:avLst/>
          </a:prstGeom>
        </p:spPr>
      </p:pic>
      <p:sp>
        <p:nvSpPr>
          <p:cNvPr id="2" name="Title Placeholder 1"/>
          <p:cNvSpPr>
            <a:spLocks noGrp="1"/>
          </p:cNvSpPr>
          <p:nvPr>
            <p:ph type="title"/>
          </p:nvPr>
        </p:nvSpPr>
        <p:spPr>
          <a:xfrm>
            <a:off x="228600" y="301752"/>
            <a:ext cx="8686800" cy="1143000"/>
          </a:xfrm>
          <a:prstGeom prst="rect">
            <a:avLst/>
          </a:prstGeom>
        </p:spPr>
        <p:txBody>
          <a:bodyPr vert="horz" lIns="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228600" y="1508760"/>
            <a:ext cx="8686800" cy="4672584"/>
          </a:xfrm>
          <a:prstGeom prst="rect">
            <a:avLst/>
          </a:prstGeom>
        </p:spPr>
        <p:txBody>
          <a:bodyPr vert="horz" lIns="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bwMode="white">
          <a:xfrm>
            <a:off x="7543800" y="6534293"/>
            <a:ext cx="1371600" cy="118872"/>
          </a:xfrm>
          <a:prstGeom prst="rect">
            <a:avLst/>
          </a:prstGeom>
        </p:spPr>
        <p:txBody>
          <a:bodyPr vert="horz" lIns="0" tIns="0" rIns="0" bIns="0" rtlCol="0" anchor="ctr"/>
          <a:lstStyle>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stStyle>
          <a:p>
            <a:r>
              <a:rPr lang="en-US"/>
              <a:t>April 2016</a:t>
            </a:r>
            <a:endParaRPr lang="en-US" dirty="0"/>
          </a:p>
        </p:txBody>
      </p:sp>
      <p:sp>
        <p:nvSpPr>
          <p:cNvPr id="5" name="Footer Placeholder 4"/>
          <p:cNvSpPr>
            <a:spLocks noGrp="1"/>
          </p:cNvSpPr>
          <p:nvPr>
            <p:ph type="ftr" sz="quarter" idx="3"/>
          </p:nvPr>
        </p:nvSpPr>
        <p:spPr bwMode="white">
          <a:xfrm>
            <a:off x="6858000" y="6392947"/>
            <a:ext cx="2057400" cy="118872"/>
          </a:xfrm>
          <a:prstGeom prst="rect">
            <a:avLst/>
          </a:prstGeom>
        </p:spPr>
        <p:txBody>
          <a:bodyPr vert="horz" lIns="0" tIns="0" rIns="0" bIns="0" rtlCol="0" anchor="ctr"/>
          <a:lstStyle>
            <a:lvl1pPr algn="r">
              <a:defRPr sz="600">
                <a:solidFill>
                  <a:srgbClr val="BFE0F4"/>
                </a:solidFill>
                <a:latin typeface="+mn-lt"/>
                <a:cs typeface="Arial" panose="020B0604020202020204" pitchFamily="34" charset="0"/>
              </a:defRPr>
            </a:lvl1pPr>
          </a:lstStyle>
          <a:p>
            <a:r>
              <a:rPr lang="en-US"/>
              <a:t>Company Profile</a:t>
            </a:r>
            <a:endParaRPr lang="en-US" dirty="0"/>
          </a:p>
        </p:txBody>
      </p:sp>
      <p:sp>
        <p:nvSpPr>
          <p:cNvPr id="6" name="Slide Number Placeholder 5"/>
          <p:cNvSpPr>
            <a:spLocks noGrp="1"/>
          </p:cNvSpPr>
          <p:nvPr>
            <p:ph type="sldNum" sz="quarter" idx="4"/>
          </p:nvPr>
        </p:nvSpPr>
        <p:spPr bwMode="white">
          <a:xfrm>
            <a:off x="8455914" y="6675639"/>
            <a:ext cx="459486" cy="118872"/>
          </a:xfrm>
          <a:prstGeom prst="rect">
            <a:avLst/>
          </a:prstGeom>
        </p:spPr>
        <p:txBody>
          <a:bodyPr vert="horz" lIns="0" tIns="0" rIns="0" bIns="0" rtlCol="0" anchor="ctr"/>
          <a:lstStyle>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stStyle>
          <a:p>
            <a:fld id="{CBD803B2-A378-42BD-B5EC-F7748F169FE0}" type="slidenum">
              <a:rPr lang="en-US" smtClean="0"/>
              <a:pPr/>
              <a:t>‹#›</a:t>
            </a:fld>
            <a:endParaRPr lang="en-US" dirty="0"/>
          </a:p>
        </p:txBody>
      </p:sp>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26789"/>
            <a:ext cx="9144000" cy="53578"/>
          </a:xfrm>
          <a:prstGeom prst="rect">
            <a:avLst/>
          </a:prstGeom>
        </p:spPr>
      </p:pic>
      <p:pic>
        <p:nvPicPr>
          <p:cNvPr id="10" name="Picture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21395"/>
            <a:ext cx="9144000" cy="142875"/>
          </a:xfrm>
          <a:prstGeom prst="rect">
            <a:avLst/>
          </a:prstGeom>
        </p:spPr>
      </p:pic>
    </p:spTree>
    <p:extLst>
      <p:ext uri="{BB962C8B-B14F-4D97-AF65-F5344CB8AC3E}">
        <p14:creationId xmlns:p14="http://schemas.microsoft.com/office/powerpoint/2010/main" val="1818476668"/>
      </p:ext>
    </p:extLst>
  </p:cSld>
  <p:clrMap bg1="dk1" tx1="lt1" bg2="dk2"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hf hdr="0" ftr="0" dt="0"/>
  <p:txStyles>
    <p:titleStyle>
      <a:lvl1pPr algn="l" defTabSz="685800" rtl="0" eaLnBrk="1" latinLnBrk="0" hangingPunct="1">
        <a:lnSpc>
          <a:spcPct val="90000"/>
        </a:lnSpc>
        <a:spcBef>
          <a:spcPct val="0"/>
        </a:spcBef>
        <a:buNone/>
        <a:defRPr sz="3400" kern="1200">
          <a:solidFill>
            <a:schemeClr val="tx2"/>
          </a:solidFill>
          <a:latin typeface="Arial Narrow" panose="020B0606020202030204" pitchFamily="34" charset="0"/>
          <a:ea typeface="+mj-ea"/>
          <a:cs typeface="Arial" panose="020B0604020202020204" pitchFamily="34" charset="0"/>
        </a:defRPr>
      </a:lvl1pPr>
    </p:titleStyle>
    <p:bodyStyle>
      <a:lvl1pPr marL="0" indent="0" algn="l" defTabSz="685800" rtl="0" eaLnBrk="1" latinLnBrk="0" hangingPunct="1">
        <a:lnSpc>
          <a:spcPct val="100000"/>
        </a:lnSpc>
        <a:spcBef>
          <a:spcPts val="1200"/>
        </a:spcBef>
        <a:buFontTx/>
        <a:buNone/>
        <a:defRPr sz="2400" kern="1200">
          <a:solidFill>
            <a:schemeClr val="tx2"/>
          </a:solidFill>
          <a:latin typeface="Arial" panose="020B0604020202020204" pitchFamily="34" charset="0"/>
          <a:ea typeface="+mn-ea"/>
          <a:cs typeface="Arial" panose="020B0604020202020204" pitchFamily="34" charset="0"/>
        </a:defRPr>
      </a:lvl1pPr>
      <a:lvl2pPr marL="182880" indent="-182880" algn="l" defTabSz="685800" rtl="0" eaLnBrk="1" latinLnBrk="0" hangingPunct="1">
        <a:lnSpc>
          <a:spcPct val="100000"/>
        </a:lnSpc>
        <a:spcBef>
          <a:spcPts val="6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365760" indent="-182880" algn="l" defTabSz="685800" rtl="0" eaLnBrk="1" latinLnBrk="0" hangingPunct="1">
        <a:lnSpc>
          <a:spcPct val="100000"/>
        </a:lnSpc>
        <a:spcBef>
          <a:spcPts val="6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548640" indent="-182880" algn="l" defTabSz="685800" rtl="0" eaLnBrk="1" latinLnBrk="0" hangingPunct="1">
        <a:lnSpc>
          <a:spcPct val="100000"/>
        </a:lnSpc>
        <a:spcBef>
          <a:spcPts val="6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731520" indent="-182880" algn="l" defTabSz="685800" rtl="0" eaLnBrk="1" latinLnBrk="0" hangingPunct="1">
        <a:lnSpc>
          <a:spcPct val="100000"/>
        </a:lnSpc>
        <a:spcBef>
          <a:spcPts val="6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5040">
          <p15:clr>
            <a:srgbClr val="F26B43"/>
          </p15:clr>
        </p15:guide>
        <p15:guide id="3" orient="horz" pos="912">
          <p15:clr>
            <a:srgbClr val="F26B43"/>
          </p15:clr>
        </p15:guide>
        <p15:guide id="4" orient="horz" pos="192">
          <p15:clr>
            <a:srgbClr val="F26B43"/>
          </p15:clr>
        </p15:guide>
        <p15:guide id="5" orient="horz" pos="3888">
          <p15:clr>
            <a:srgbClr val="F26B43"/>
          </p15:clr>
        </p15:guide>
        <p15:guide id="6" pos="144">
          <p15:clr>
            <a:srgbClr val="F26B43"/>
          </p15:clr>
        </p15:guide>
        <p15:guide id="7" pos="5616">
          <p15:clr>
            <a:srgbClr val="F26B43"/>
          </p15:clr>
        </p15:guide>
        <p15:guide id="8" orient="horz" pos="1008">
          <p15:clr>
            <a:srgbClr val="F26B43"/>
          </p15:clr>
        </p15:guide>
        <p15:guide id="9" orient="horz" pos="4032">
          <p15:clr>
            <a:srgbClr val="F26B43"/>
          </p15:clr>
        </p15:guide>
        <p15:guide id="10" pos="2880">
          <p15:clr>
            <a:srgbClr val="F26B43"/>
          </p15:clr>
        </p15:guide>
        <p15:guide id="11" orient="horz" pos="4272">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3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6.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6.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6.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6.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6.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6.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6.xml"/></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4.png"/><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13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0.xml"/><Relationship Id="rId1" Type="http://schemas.openxmlformats.org/officeDocument/2006/relationships/slideLayout" Target="../slideLayouts/slideLayout135.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37.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4.xml"/><Relationship Id="rId4" Type="http://schemas.openxmlformats.org/officeDocument/2006/relationships/image" Target="../media/image16.jpg"/></Relationships>
</file>

<file path=ppt/slides/_rels/slide2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8.png"/><Relationship Id="rId7" Type="http://schemas.openxmlformats.org/officeDocument/2006/relationships/diagramColors" Target="../diagrams/colors4.xml"/><Relationship Id="rId2" Type="http://schemas.openxmlformats.org/officeDocument/2006/relationships/notesSlide" Target="../notesSlides/notesSlide12.xml"/><Relationship Id="rId1" Type="http://schemas.openxmlformats.org/officeDocument/2006/relationships/slideLayout" Target="../slideLayouts/slideLayout13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50.png"/><Relationship Id="rId7" Type="http://schemas.openxmlformats.org/officeDocument/2006/relationships/diagramQuickStyle" Target="../diagrams/quickStyle5.xml"/><Relationship Id="rId2" Type="http://schemas.openxmlformats.org/officeDocument/2006/relationships/notesSlide" Target="../notesSlides/notesSlide13.xml"/><Relationship Id="rId1" Type="http://schemas.openxmlformats.org/officeDocument/2006/relationships/slideLayout" Target="../slideLayouts/slideLayout134.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51.png"/><Relationship Id="rId9" Type="http://schemas.microsoft.com/office/2007/relationships/diagramDrawing" Target="../diagrams/drawing5.xml"/></Relationships>
</file>

<file path=ppt/slides/_rels/slide2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52.png"/><Relationship Id="rId7" Type="http://schemas.openxmlformats.org/officeDocument/2006/relationships/diagramColors" Target="../diagrams/colors6.xml"/><Relationship Id="rId2" Type="http://schemas.openxmlformats.org/officeDocument/2006/relationships/notesSlide" Target="../notesSlides/notesSlide14.xml"/><Relationship Id="rId1" Type="http://schemas.openxmlformats.org/officeDocument/2006/relationships/slideLayout" Target="../slideLayouts/slideLayout13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35.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3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5.xml"/></Relationships>
</file>

<file path=ppt/slides/_rels/slide26.xml.rels><?xml version="1.0" encoding="UTF-8" standalone="yes"?>
<Relationships xmlns="http://schemas.openxmlformats.org/package/2006/relationships"><Relationship Id="rId3" Type="http://schemas.openxmlformats.org/officeDocument/2006/relationships/hyperlink" Target="http://www.agilent.com/en-us/training-events/eseminars/emerging-omics" TargetMode="External"/><Relationship Id="rId2" Type="http://schemas.openxmlformats.org/officeDocument/2006/relationships/image" Target="../media/image56.png"/><Relationship Id="rId1" Type="http://schemas.openxmlformats.org/officeDocument/2006/relationships/slideLayout" Target="../slideLayouts/slideLayout134.xml"/><Relationship Id="rId5" Type="http://schemas.openxmlformats.org/officeDocument/2006/relationships/hyperlink" Target="https://www.linkedin.com/company/agilent-integrated-biology?trk=rr_brands_carousel_logo" TargetMode="External"/><Relationship Id="rId4" Type="http://schemas.openxmlformats.org/officeDocument/2006/relationships/image" Target="../media/image57.tmp"/></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3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29.xml.rels><?xml version="1.0" encoding="UTF-8" standalone="yes"?>
<Relationships xmlns="http://schemas.openxmlformats.org/package/2006/relationships"><Relationship Id="rId3" Type="http://schemas.openxmlformats.org/officeDocument/2006/relationships/hyperlink" Target="../../Sales/SurePrint_Animation.mpg" TargetMode="External"/><Relationship Id="rId2" Type="http://schemas.openxmlformats.org/officeDocument/2006/relationships/notesSlide" Target="../notesSlides/notesSlide19.xml"/><Relationship Id="rId1" Type="http://schemas.openxmlformats.org/officeDocument/2006/relationships/slideLayout" Target="../slideLayouts/slideLayout134.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34.xml"/><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13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emf"/></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35.xml"/></Relationships>
</file>

<file path=ppt/slides/_rels/slide32.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jpeg"/><Relationship Id="rId18" Type="http://schemas.openxmlformats.org/officeDocument/2006/relationships/image" Target="../media/image83.jpeg"/><Relationship Id="rId3" Type="http://schemas.openxmlformats.org/officeDocument/2006/relationships/image" Target="../media/image68.jpeg"/><Relationship Id="rId7" Type="http://schemas.openxmlformats.org/officeDocument/2006/relationships/image" Target="../media/image72.jpeg"/><Relationship Id="rId12" Type="http://schemas.openxmlformats.org/officeDocument/2006/relationships/image" Target="../media/image77.jpeg"/><Relationship Id="rId17" Type="http://schemas.openxmlformats.org/officeDocument/2006/relationships/image" Target="../media/image82.jpeg"/><Relationship Id="rId2" Type="http://schemas.openxmlformats.org/officeDocument/2006/relationships/image" Target="../media/image67.jpeg"/><Relationship Id="rId16" Type="http://schemas.openxmlformats.org/officeDocument/2006/relationships/image" Target="../media/image81.jpeg"/><Relationship Id="rId1" Type="http://schemas.openxmlformats.org/officeDocument/2006/relationships/slideLayout" Target="../slideLayouts/slideLayout135.xml"/><Relationship Id="rId6" Type="http://schemas.openxmlformats.org/officeDocument/2006/relationships/image" Target="../media/image71.jpeg"/><Relationship Id="rId11" Type="http://schemas.openxmlformats.org/officeDocument/2006/relationships/image" Target="../media/image76.jpeg"/><Relationship Id="rId5" Type="http://schemas.openxmlformats.org/officeDocument/2006/relationships/image" Target="../media/image70.jpeg"/><Relationship Id="rId15" Type="http://schemas.openxmlformats.org/officeDocument/2006/relationships/image" Target="../media/image80.jpeg"/><Relationship Id="rId10" Type="http://schemas.openxmlformats.org/officeDocument/2006/relationships/image" Target="../media/image75.jpeg"/><Relationship Id="rId4" Type="http://schemas.openxmlformats.org/officeDocument/2006/relationships/image" Target="../media/image69.jpeg"/><Relationship Id="rId9" Type="http://schemas.openxmlformats.org/officeDocument/2006/relationships/image" Target="../media/image74.png"/><Relationship Id="rId14" Type="http://schemas.openxmlformats.org/officeDocument/2006/relationships/image" Target="../media/image79.jpeg"/></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13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135.xml"/></Relationships>
</file>

<file path=ppt/slides/_rels/slide3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gif"/><Relationship Id="rId2" Type="http://schemas.openxmlformats.org/officeDocument/2006/relationships/notesSlide" Target="../notesSlides/notesSlide5.xml"/><Relationship Id="rId1" Type="http://schemas.openxmlformats.org/officeDocument/2006/relationships/slideLayout" Target="../slideLayouts/slideLayout135.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34.xml"/><Relationship Id="rId6" Type="http://schemas.openxmlformats.org/officeDocument/2006/relationships/diagramColors" Target="../diagrams/colors2.xml"/><Relationship Id="rId11" Type="http://schemas.openxmlformats.org/officeDocument/2006/relationships/image" Target="../media/image32.GIF"/><Relationship Id="rId5" Type="http://schemas.openxmlformats.org/officeDocument/2006/relationships/diagramQuickStyle" Target="../diagrams/quickStyle2.xml"/><Relationship Id="rId10" Type="http://schemas.openxmlformats.org/officeDocument/2006/relationships/image" Target="../media/image31.png"/><Relationship Id="rId4" Type="http://schemas.openxmlformats.org/officeDocument/2006/relationships/diagramLayout" Target="../diagrams/layout2.xml"/><Relationship Id="rId9" Type="http://schemas.openxmlformats.org/officeDocument/2006/relationships/image" Target="../media/image30.gif"/></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34.xml"/><Relationship Id="rId5" Type="http://schemas.openxmlformats.org/officeDocument/2006/relationships/image" Target="../media/image32.GIF"/><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34.xml"/><Relationship Id="rId6" Type="http://schemas.openxmlformats.org/officeDocument/2006/relationships/image" Target="../media/image32.GIF"/><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Elucidating Cancer Mechanisms Through Integrated Biology</a:t>
            </a:r>
          </a:p>
        </p:txBody>
      </p:sp>
      <p:sp>
        <p:nvSpPr>
          <p:cNvPr id="3" name="Subtitle 2"/>
          <p:cNvSpPr>
            <a:spLocks noGrp="1"/>
          </p:cNvSpPr>
          <p:nvPr>
            <p:ph type="subTitle" idx="1"/>
          </p:nvPr>
        </p:nvSpPr>
        <p:spPr/>
        <p:txBody>
          <a:bodyPr/>
          <a:lstStyle/>
          <a:p>
            <a:r>
              <a:rPr lang="en-US" dirty="0"/>
              <a:t>Carolina Livi</a:t>
            </a:r>
          </a:p>
          <a:p>
            <a:r>
              <a:rPr lang="en-US" sz="1400" dirty="0"/>
              <a:t>Academic Segment Manager,   Disease  Research and Toxicology</a:t>
            </a:r>
          </a:p>
          <a:p>
            <a:r>
              <a:rPr lang="en-US" dirty="0"/>
              <a:t>Sept 2017</a:t>
            </a:r>
          </a:p>
        </p:txBody>
      </p:sp>
      <p:sp>
        <p:nvSpPr>
          <p:cNvPr id="4" name="Slide Number Placeholder 3"/>
          <p:cNvSpPr>
            <a:spLocks noGrp="1"/>
          </p:cNvSpPr>
          <p:nvPr>
            <p:ph type="sldNum" sz="quarter" idx="12"/>
          </p:nvPr>
        </p:nvSpPr>
        <p:spPr/>
        <p:txBody>
          <a:bodyPr/>
          <a:lstStyle/>
          <a:p>
            <a:fld id="{CBD803B2-A378-42BD-B5EC-F7748F169FE0}" type="slidenum">
              <a:rPr lang="en-US" smtClean="0"/>
              <a:pPr/>
              <a:t>1</a:t>
            </a:fld>
            <a:endParaRPr lang="en-US"/>
          </a:p>
        </p:txBody>
      </p:sp>
      <p:pic>
        <p:nvPicPr>
          <p:cNvPr id="7" name="Picture 2" descr="C:\Users\brachung\Documents\Marketing\Marketing Projects\Gene Expression\dna_med r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784" b="51732"/>
          <a:stretch/>
        </p:blipFill>
        <p:spPr bwMode="auto">
          <a:xfrm>
            <a:off x="0" y="0"/>
            <a:ext cx="8229600" cy="128587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5486401"/>
            <a:ext cx="8009146" cy="1179541"/>
            <a:chOff x="1" y="84241"/>
            <a:chExt cx="8009146" cy="1179541"/>
          </a:xfrm>
        </p:grpSpPr>
        <p:pic>
          <p:nvPicPr>
            <p:cNvPr id="1028" name="Picture 4" descr="Life Sciences"/>
            <p:cNvPicPr>
              <a:picLocks noChangeAspect="1" noChangeArrowheads="1"/>
            </p:cNvPicPr>
            <p:nvPr/>
          </p:nvPicPr>
          <p:blipFill rotWithShape="1">
            <a:blip r:embed="rId4">
              <a:extLst>
                <a:ext uri="{28A0092B-C50C-407E-A947-70E740481C1C}">
                  <a14:useLocalDpi xmlns:a14="http://schemas.microsoft.com/office/drawing/2010/main" val="0"/>
                </a:ext>
              </a:extLst>
            </a:blip>
            <a:srcRect l="51383" t="15432" r="6013" b="10967"/>
            <a:stretch/>
          </p:blipFill>
          <p:spPr bwMode="auto">
            <a:xfrm>
              <a:off x="5786935" y="84241"/>
              <a:ext cx="2222212" cy="11790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7211" r="-2254" b="8616"/>
            <a:stretch/>
          </p:blipFill>
          <p:spPr bwMode="auto">
            <a:xfrm>
              <a:off x="1" y="84241"/>
              <a:ext cx="2114550" cy="1179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6"/>
            <a:srcRect t="27789" b="20737"/>
            <a:stretch/>
          </p:blipFill>
          <p:spPr>
            <a:xfrm>
              <a:off x="1993547" y="84241"/>
              <a:ext cx="1580924" cy="117954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74471" y="84241"/>
              <a:ext cx="1473779" cy="1179023"/>
            </a:xfrm>
            <a:prstGeom prst="rect">
              <a:avLst/>
            </a:prstGeom>
          </p:spPr>
        </p:pic>
        <p:pic>
          <p:nvPicPr>
            <p:cNvPr id="1026" name="Picture 2" descr="SureSelect Clinical Research Exome V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4688"/>
            <a:stretch/>
          </p:blipFill>
          <p:spPr bwMode="auto">
            <a:xfrm>
              <a:off x="5048250" y="84241"/>
              <a:ext cx="1355643" cy="117902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80880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11508"/>
            <a:ext cx="9144000" cy="5834983"/>
          </a:xfrm>
          <a:prstGeom prst="rect">
            <a:avLst/>
          </a:prstGeom>
        </p:spPr>
      </p:pic>
      <p:sp>
        <p:nvSpPr>
          <p:cNvPr id="3" name="TextBox 2"/>
          <p:cNvSpPr txBox="1"/>
          <p:nvPr/>
        </p:nvSpPr>
        <p:spPr>
          <a:xfrm flipH="1">
            <a:off x="4355169" y="1376127"/>
            <a:ext cx="1267033" cy="369332"/>
          </a:xfrm>
          <a:prstGeom prst="rect">
            <a:avLst/>
          </a:prstGeom>
          <a:noFill/>
        </p:spPr>
        <p:txBody>
          <a:bodyPr wrap="square" rtlCol="0">
            <a:spAutoFit/>
          </a:bodyPr>
          <a:lstStyle/>
          <a:p>
            <a:r>
              <a:rPr lang="en-US" dirty="0">
                <a:solidFill>
                  <a:schemeClr val="tx2"/>
                </a:solidFill>
              </a:rPr>
              <a:t>Route #1 </a:t>
            </a:r>
          </a:p>
        </p:txBody>
      </p:sp>
      <p:sp>
        <p:nvSpPr>
          <p:cNvPr id="6" name="TextBox 5"/>
          <p:cNvSpPr txBox="1"/>
          <p:nvPr/>
        </p:nvSpPr>
        <p:spPr>
          <a:xfrm>
            <a:off x="244444" y="2254313"/>
            <a:ext cx="1603324" cy="523220"/>
          </a:xfrm>
          <a:prstGeom prst="rect">
            <a:avLst/>
          </a:prstGeom>
          <a:noFill/>
        </p:spPr>
        <p:txBody>
          <a:bodyPr wrap="none" rtlCol="0">
            <a:spAutoFit/>
          </a:bodyPr>
          <a:lstStyle/>
          <a:p>
            <a:r>
              <a:rPr lang="en-US" sz="2800" b="1" dirty="0">
                <a:solidFill>
                  <a:schemeClr val="tx2"/>
                </a:solidFill>
              </a:rPr>
              <a:t>1. Route</a:t>
            </a:r>
          </a:p>
        </p:txBody>
      </p:sp>
      <p:sp>
        <p:nvSpPr>
          <p:cNvPr id="7" name="TextBox 6"/>
          <p:cNvSpPr txBox="1"/>
          <p:nvPr/>
        </p:nvSpPr>
        <p:spPr>
          <a:xfrm>
            <a:off x="53385" y="6538040"/>
            <a:ext cx="2999539" cy="215444"/>
          </a:xfrm>
          <a:prstGeom prst="rect">
            <a:avLst/>
          </a:prstGeom>
          <a:noFill/>
        </p:spPr>
        <p:txBody>
          <a:bodyPr wrap="none" rtlCol="0">
            <a:spAutoFit/>
          </a:bodyPr>
          <a:lstStyle/>
          <a:p>
            <a:r>
              <a:rPr lang="en-US" sz="800" dirty="0">
                <a:solidFill>
                  <a:schemeClr val="bg2"/>
                </a:solidFill>
              </a:rPr>
              <a:t>For Research Use Only. Not for use in diagnostic procedures.</a:t>
            </a:r>
          </a:p>
        </p:txBody>
      </p:sp>
      <p:sp>
        <p:nvSpPr>
          <p:cNvPr id="8" name="Slide Number Placeholder 7"/>
          <p:cNvSpPr>
            <a:spLocks noGrp="1"/>
          </p:cNvSpPr>
          <p:nvPr>
            <p:ph type="sldNum" sz="quarter" idx="12"/>
          </p:nvPr>
        </p:nvSpPr>
        <p:spPr/>
        <p:txBody>
          <a:bodyPr/>
          <a:lstStyle/>
          <a:p>
            <a:fld id="{CBD803B2-A378-42BD-B5EC-F7748F169FE0}" type="slidenum">
              <a:rPr lang="en-US" smtClean="0"/>
              <a:t>10</a:t>
            </a:fld>
            <a:endParaRPr lang="en-US"/>
          </a:p>
        </p:txBody>
      </p:sp>
    </p:spTree>
    <p:extLst>
      <p:ext uri="{BB962C8B-B14F-4D97-AF65-F5344CB8AC3E}">
        <p14:creationId xmlns:p14="http://schemas.microsoft.com/office/powerpoint/2010/main" val="3241327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11508"/>
            <a:ext cx="9144000" cy="5834983"/>
          </a:xfrm>
          <a:prstGeom prst="rect">
            <a:avLst/>
          </a:prstGeom>
        </p:spPr>
      </p:pic>
      <p:sp>
        <p:nvSpPr>
          <p:cNvPr id="3" name="TextBox 2"/>
          <p:cNvSpPr txBox="1"/>
          <p:nvPr/>
        </p:nvSpPr>
        <p:spPr>
          <a:xfrm flipH="1">
            <a:off x="2816080" y="2987644"/>
            <a:ext cx="1267033" cy="369332"/>
          </a:xfrm>
          <a:prstGeom prst="rect">
            <a:avLst/>
          </a:prstGeom>
          <a:noFill/>
        </p:spPr>
        <p:txBody>
          <a:bodyPr wrap="square" rtlCol="0">
            <a:spAutoFit/>
          </a:bodyPr>
          <a:lstStyle/>
          <a:p>
            <a:r>
              <a:rPr lang="en-US" dirty="0">
                <a:solidFill>
                  <a:schemeClr val="tx2"/>
                </a:solidFill>
              </a:rPr>
              <a:t>Route #2 </a:t>
            </a:r>
          </a:p>
        </p:txBody>
      </p:sp>
      <p:sp>
        <p:nvSpPr>
          <p:cNvPr id="4" name="TextBox 3"/>
          <p:cNvSpPr txBox="1"/>
          <p:nvPr/>
        </p:nvSpPr>
        <p:spPr>
          <a:xfrm>
            <a:off x="244444" y="2254313"/>
            <a:ext cx="1603324" cy="523220"/>
          </a:xfrm>
          <a:prstGeom prst="rect">
            <a:avLst/>
          </a:prstGeom>
          <a:noFill/>
        </p:spPr>
        <p:txBody>
          <a:bodyPr wrap="none" rtlCol="0">
            <a:spAutoFit/>
          </a:bodyPr>
          <a:lstStyle/>
          <a:p>
            <a:r>
              <a:rPr lang="en-US" sz="2800" b="1" dirty="0">
                <a:solidFill>
                  <a:schemeClr val="tx2"/>
                </a:solidFill>
              </a:rPr>
              <a:t>1. Route</a:t>
            </a:r>
          </a:p>
        </p:txBody>
      </p:sp>
      <p:sp>
        <p:nvSpPr>
          <p:cNvPr id="5" name="TextBox 4"/>
          <p:cNvSpPr txBox="1"/>
          <p:nvPr/>
        </p:nvSpPr>
        <p:spPr>
          <a:xfrm flipH="1">
            <a:off x="4355169" y="1376127"/>
            <a:ext cx="1267033" cy="369332"/>
          </a:xfrm>
          <a:prstGeom prst="rect">
            <a:avLst/>
          </a:prstGeom>
          <a:noFill/>
        </p:spPr>
        <p:txBody>
          <a:bodyPr wrap="square" rtlCol="0">
            <a:spAutoFit/>
          </a:bodyPr>
          <a:lstStyle/>
          <a:p>
            <a:r>
              <a:rPr lang="en-US" dirty="0">
                <a:solidFill>
                  <a:schemeClr val="tx2"/>
                </a:solidFill>
              </a:rPr>
              <a:t>Route #1 </a:t>
            </a:r>
          </a:p>
        </p:txBody>
      </p:sp>
      <p:sp>
        <p:nvSpPr>
          <p:cNvPr id="6" name="TextBox 5"/>
          <p:cNvSpPr txBox="1"/>
          <p:nvPr/>
        </p:nvSpPr>
        <p:spPr>
          <a:xfrm>
            <a:off x="53385" y="6538040"/>
            <a:ext cx="2999539" cy="215444"/>
          </a:xfrm>
          <a:prstGeom prst="rect">
            <a:avLst/>
          </a:prstGeom>
          <a:noFill/>
        </p:spPr>
        <p:txBody>
          <a:bodyPr wrap="none" rtlCol="0">
            <a:spAutoFit/>
          </a:bodyPr>
          <a:lstStyle/>
          <a:p>
            <a:r>
              <a:rPr lang="en-US" sz="800" dirty="0">
                <a:solidFill>
                  <a:schemeClr val="bg2"/>
                </a:solidFill>
              </a:rPr>
              <a:t>For Research Use Only. Not for use in diagnostic procedures.</a:t>
            </a:r>
          </a:p>
        </p:txBody>
      </p:sp>
      <p:sp>
        <p:nvSpPr>
          <p:cNvPr id="7" name="Slide Number Placeholder 6"/>
          <p:cNvSpPr>
            <a:spLocks noGrp="1"/>
          </p:cNvSpPr>
          <p:nvPr>
            <p:ph type="sldNum" sz="quarter" idx="12"/>
          </p:nvPr>
        </p:nvSpPr>
        <p:spPr/>
        <p:txBody>
          <a:bodyPr/>
          <a:lstStyle/>
          <a:p>
            <a:fld id="{CBD803B2-A378-42BD-B5EC-F7748F169FE0}" type="slidenum">
              <a:rPr lang="en-US" smtClean="0"/>
              <a:t>11</a:t>
            </a:fld>
            <a:endParaRPr lang="en-US"/>
          </a:p>
        </p:txBody>
      </p:sp>
    </p:spTree>
    <p:extLst>
      <p:ext uri="{BB962C8B-B14F-4D97-AF65-F5344CB8AC3E}">
        <p14:creationId xmlns:p14="http://schemas.microsoft.com/office/powerpoint/2010/main" val="154854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26143"/>
            <a:ext cx="9144000" cy="5805714"/>
          </a:xfrm>
          <a:prstGeom prst="rect">
            <a:avLst/>
          </a:prstGeom>
        </p:spPr>
      </p:pic>
      <p:sp>
        <p:nvSpPr>
          <p:cNvPr id="3" name="TextBox 2"/>
          <p:cNvSpPr txBox="1"/>
          <p:nvPr/>
        </p:nvSpPr>
        <p:spPr>
          <a:xfrm flipH="1">
            <a:off x="4961751" y="3132500"/>
            <a:ext cx="1267033" cy="369332"/>
          </a:xfrm>
          <a:prstGeom prst="rect">
            <a:avLst/>
          </a:prstGeom>
          <a:noFill/>
        </p:spPr>
        <p:txBody>
          <a:bodyPr wrap="square" rtlCol="0">
            <a:spAutoFit/>
          </a:bodyPr>
          <a:lstStyle/>
          <a:p>
            <a:r>
              <a:rPr lang="en-US" dirty="0">
                <a:solidFill>
                  <a:schemeClr val="tx2"/>
                </a:solidFill>
              </a:rPr>
              <a:t>Route #3</a:t>
            </a:r>
          </a:p>
        </p:txBody>
      </p:sp>
      <p:sp>
        <p:nvSpPr>
          <p:cNvPr id="4" name="TextBox 3"/>
          <p:cNvSpPr txBox="1"/>
          <p:nvPr/>
        </p:nvSpPr>
        <p:spPr>
          <a:xfrm>
            <a:off x="244444" y="2254313"/>
            <a:ext cx="1603324" cy="523220"/>
          </a:xfrm>
          <a:prstGeom prst="rect">
            <a:avLst/>
          </a:prstGeom>
          <a:noFill/>
        </p:spPr>
        <p:txBody>
          <a:bodyPr wrap="none" rtlCol="0">
            <a:spAutoFit/>
          </a:bodyPr>
          <a:lstStyle/>
          <a:p>
            <a:r>
              <a:rPr lang="en-US" sz="2800" b="1" dirty="0">
                <a:solidFill>
                  <a:schemeClr val="tx2"/>
                </a:solidFill>
              </a:rPr>
              <a:t>1. Route</a:t>
            </a:r>
          </a:p>
        </p:txBody>
      </p:sp>
      <p:sp>
        <p:nvSpPr>
          <p:cNvPr id="5" name="TextBox 4"/>
          <p:cNvSpPr txBox="1"/>
          <p:nvPr/>
        </p:nvSpPr>
        <p:spPr>
          <a:xfrm flipH="1">
            <a:off x="4355169" y="1376127"/>
            <a:ext cx="1267033" cy="369332"/>
          </a:xfrm>
          <a:prstGeom prst="rect">
            <a:avLst/>
          </a:prstGeom>
          <a:noFill/>
        </p:spPr>
        <p:txBody>
          <a:bodyPr wrap="square" rtlCol="0">
            <a:spAutoFit/>
          </a:bodyPr>
          <a:lstStyle/>
          <a:p>
            <a:r>
              <a:rPr lang="en-US" dirty="0">
                <a:solidFill>
                  <a:schemeClr val="tx2"/>
                </a:solidFill>
              </a:rPr>
              <a:t>Route #1 </a:t>
            </a:r>
          </a:p>
        </p:txBody>
      </p:sp>
      <p:sp>
        <p:nvSpPr>
          <p:cNvPr id="6" name="TextBox 5"/>
          <p:cNvSpPr txBox="1"/>
          <p:nvPr/>
        </p:nvSpPr>
        <p:spPr>
          <a:xfrm flipH="1">
            <a:off x="2816080" y="2987644"/>
            <a:ext cx="1267033" cy="369332"/>
          </a:xfrm>
          <a:prstGeom prst="rect">
            <a:avLst/>
          </a:prstGeom>
          <a:noFill/>
        </p:spPr>
        <p:txBody>
          <a:bodyPr wrap="square" rtlCol="0">
            <a:spAutoFit/>
          </a:bodyPr>
          <a:lstStyle/>
          <a:p>
            <a:r>
              <a:rPr lang="en-US" dirty="0">
                <a:solidFill>
                  <a:schemeClr val="tx2"/>
                </a:solidFill>
              </a:rPr>
              <a:t>Route #2 </a:t>
            </a:r>
          </a:p>
        </p:txBody>
      </p:sp>
      <p:sp>
        <p:nvSpPr>
          <p:cNvPr id="30" name="TextBox 29"/>
          <p:cNvSpPr txBox="1"/>
          <p:nvPr/>
        </p:nvSpPr>
        <p:spPr>
          <a:xfrm>
            <a:off x="53385" y="6538040"/>
            <a:ext cx="2999539" cy="215444"/>
          </a:xfrm>
          <a:prstGeom prst="rect">
            <a:avLst/>
          </a:prstGeom>
          <a:noFill/>
        </p:spPr>
        <p:txBody>
          <a:bodyPr wrap="none" rtlCol="0">
            <a:spAutoFit/>
          </a:bodyPr>
          <a:lstStyle/>
          <a:p>
            <a:r>
              <a:rPr lang="en-US" sz="800" dirty="0">
                <a:solidFill>
                  <a:schemeClr val="bg2"/>
                </a:solidFill>
              </a:rPr>
              <a:t>For Research Use Only. Not for use in diagnostic procedures.</a:t>
            </a:r>
          </a:p>
        </p:txBody>
      </p:sp>
      <p:sp>
        <p:nvSpPr>
          <p:cNvPr id="9" name="Slide Number Placeholder 8"/>
          <p:cNvSpPr>
            <a:spLocks noGrp="1"/>
          </p:cNvSpPr>
          <p:nvPr>
            <p:ph type="sldNum" sz="quarter" idx="12"/>
          </p:nvPr>
        </p:nvSpPr>
        <p:spPr/>
        <p:txBody>
          <a:bodyPr/>
          <a:lstStyle/>
          <a:p>
            <a:fld id="{CBD803B2-A378-42BD-B5EC-F7748F169FE0}" type="slidenum">
              <a:rPr lang="en-US" smtClean="0"/>
              <a:t>12</a:t>
            </a:fld>
            <a:endParaRPr lang="en-US"/>
          </a:p>
        </p:txBody>
      </p:sp>
    </p:spTree>
    <p:extLst>
      <p:ext uri="{BB962C8B-B14F-4D97-AF65-F5344CB8AC3E}">
        <p14:creationId xmlns:p14="http://schemas.microsoft.com/office/powerpoint/2010/main" val="57264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19832"/>
            <a:ext cx="9144000" cy="5818335"/>
          </a:xfrm>
          <a:prstGeom prst="rect">
            <a:avLst/>
          </a:prstGeom>
        </p:spPr>
      </p:pic>
      <p:sp>
        <p:nvSpPr>
          <p:cNvPr id="4" name="TextBox 3"/>
          <p:cNvSpPr txBox="1"/>
          <p:nvPr/>
        </p:nvSpPr>
        <p:spPr>
          <a:xfrm>
            <a:off x="244444" y="2254313"/>
            <a:ext cx="1603324" cy="523220"/>
          </a:xfrm>
          <a:prstGeom prst="rect">
            <a:avLst/>
          </a:prstGeom>
          <a:noFill/>
        </p:spPr>
        <p:txBody>
          <a:bodyPr wrap="none" rtlCol="0">
            <a:spAutoFit/>
          </a:bodyPr>
          <a:lstStyle/>
          <a:p>
            <a:r>
              <a:rPr lang="en-US" sz="2800" b="1" dirty="0">
                <a:solidFill>
                  <a:schemeClr val="tx2"/>
                </a:solidFill>
              </a:rPr>
              <a:t>1. Route</a:t>
            </a:r>
          </a:p>
        </p:txBody>
      </p:sp>
      <p:sp>
        <p:nvSpPr>
          <p:cNvPr id="5" name="TextBox 4"/>
          <p:cNvSpPr txBox="1"/>
          <p:nvPr/>
        </p:nvSpPr>
        <p:spPr>
          <a:xfrm>
            <a:off x="244444" y="2860915"/>
            <a:ext cx="2722220" cy="523220"/>
          </a:xfrm>
          <a:prstGeom prst="rect">
            <a:avLst/>
          </a:prstGeom>
          <a:noFill/>
        </p:spPr>
        <p:txBody>
          <a:bodyPr wrap="none" rtlCol="0">
            <a:spAutoFit/>
          </a:bodyPr>
          <a:lstStyle/>
          <a:p>
            <a:r>
              <a:rPr lang="en-US" sz="2800" b="1" dirty="0">
                <a:solidFill>
                  <a:schemeClr val="tx2"/>
                </a:solidFill>
              </a:rPr>
              <a:t>2. Road choice</a:t>
            </a:r>
          </a:p>
        </p:txBody>
      </p:sp>
      <p:sp>
        <p:nvSpPr>
          <p:cNvPr id="7" name="TextBox 6"/>
          <p:cNvSpPr txBox="1"/>
          <p:nvPr/>
        </p:nvSpPr>
        <p:spPr>
          <a:xfrm>
            <a:off x="4569957" y="1948355"/>
            <a:ext cx="1851854" cy="369332"/>
          </a:xfrm>
          <a:prstGeom prst="rect">
            <a:avLst/>
          </a:prstGeom>
          <a:noFill/>
        </p:spPr>
        <p:txBody>
          <a:bodyPr wrap="none" rtlCol="0">
            <a:spAutoFit/>
          </a:bodyPr>
          <a:lstStyle/>
          <a:p>
            <a:r>
              <a:rPr lang="en-US" b="1" dirty="0">
                <a:solidFill>
                  <a:schemeClr val="tx2"/>
                </a:solidFill>
              </a:rPr>
              <a:t>Traffic patterns</a:t>
            </a:r>
          </a:p>
        </p:txBody>
      </p:sp>
      <p:sp>
        <p:nvSpPr>
          <p:cNvPr id="8" name="TextBox 7"/>
          <p:cNvSpPr txBox="1"/>
          <p:nvPr/>
        </p:nvSpPr>
        <p:spPr>
          <a:xfrm>
            <a:off x="53385" y="6538040"/>
            <a:ext cx="2999539" cy="215444"/>
          </a:xfrm>
          <a:prstGeom prst="rect">
            <a:avLst/>
          </a:prstGeom>
          <a:noFill/>
        </p:spPr>
        <p:txBody>
          <a:bodyPr wrap="none" rtlCol="0">
            <a:spAutoFit/>
          </a:bodyPr>
          <a:lstStyle/>
          <a:p>
            <a:r>
              <a:rPr lang="en-US" sz="800" dirty="0">
                <a:solidFill>
                  <a:schemeClr val="bg2"/>
                </a:solidFill>
              </a:rPr>
              <a:t>For Research Use Only. Not for use in diagnostic procedures.</a:t>
            </a:r>
          </a:p>
        </p:txBody>
      </p:sp>
      <p:sp>
        <p:nvSpPr>
          <p:cNvPr id="9" name="Slide Number Placeholder 8"/>
          <p:cNvSpPr>
            <a:spLocks noGrp="1"/>
          </p:cNvSpPr>
          <p:nvPr>
            <p:ph type="sldNum" sz="quarter" idx="12"/>
          </p:nvPr>
        </p:nvSpPr>
        <p:spPr/>
        <p:txBody>
          <a:bodyPr/>
          <a:lstStyle/>
          <a:p>
            <a:fld id="{CBD803B2-A378-42BD-B5EC-F7748F169FE0}" type="slidenum">
              <a:rPr lang="en-US" smtClean="0"/>
              <a:t>13</a:t>
            </a:fld>
            <a:endParaRPr lang="en-US"/>
          </a:p>
        </p:txBody>
      </p:sp>
    </p:spTree>
    <p:extLst>
      <p:ext uri="{BB962C8B-B14F-4D97-AF65-F5344CB8AC3E}">
        <p14:creationId xmlns:p14="http://schemas.microsoft.com/office/powerpoint/2010/main" val="586933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0" y="519832"/>
            <a:ext cx="9144000" cy="5818335"/>
          </a:xfrm>
          <a:prstGeom prst="rect">
            <a:avLst/>
          </a:prstGeom>
        </p:spPr>
      </p:pic>
      <p:sp>
        <p:nvSpPr>
          <p:cNvPr id="3" name="TextBox 2"/>
          <p:cNvSpPr txBox="1"/>
          <p:nvPr/>
        </p:nvSpPr>
        <p:spPr>
          <a:xfrm flipH="1">
            <a:off x="4961751" y="3132500"/>
            <a:ext cx="1267033" cy="369332"/>
          </a:xfrm>
          <a:prstGeom prst="rect">
            <a:avLst/>
          </a:prstGeom>
          <a:noFill/>
        </p:spPr>
        <p:txBody>
          <a:bodyPr wrap="square" rtlCol="0">
            <a:spAutoFit/>
          </a:bodyPr>
          <a:lstStyle/>
          <a:p>
            <a:r>
              <a:rPr lang="en-US" dirty="0">
                <a:solidFill>
                  <a:schemeClr val="tx2"/>
                </a:solidFill>
              </a:rPr>
              <a:t>Route #3</a:t>
            </a:r>
          </a:p>
        </p:txBody>
      </p:sp>
      <p:sp>
        <p:nvSpPr>
          <p:cNvPr id="4" name="TextBox 3"/>
          <p:cNvSpPr txBox="1"/>
          <p:nvPr/>
        </p:nvSpPr>
        <p:spPr>
          <a:xfrm>
            <a:off x="244444" y="2254313"/>
            <a:ext cx="1603324" cy="523220"/>
          </a:xfrm>
          <a:prstGeom prst="rect">
            <a:avLst/>
          </a:prstGeom>
          <a:noFill/>
        </p:spPr>
        <p:txBody>
          <a:bodyPr wrap="none" rtlCol="0">
            <a:spAutoFit/>
          </a:bodyPr>
          <a:lstStyle/>
          <a:p>
            <a:r>
              <a:rPr lang="en-US" sz="2800" b="1" dirty="0">
                <a:solidFill>
                  <a:schemeClr val="tx2"/>
                </a:solidFill>
              </a:rPr>
              <a:t>1. Route</a:t>
            </a:r>
          </a:p>
        </p:txBody>
      </p:sp>
      <p:sp>
        <p:nvSpPr>
          <p:cNvPr id="5" name="TextBox 4"/>
          <p:cNvSpPr txBox="1"/>
          <p:nvPr/>
        </p:nvSpPr>
        <p:spPr>
          <a:xfrm flipH="1">
            <a:off x="4355169" y="1376127"/>
            <a:ext cx="1267033" cy="369332"/>
          </a:xfrm>
          <a:prstGeom prst="rect">
            <a:avLst/>
          </a:prstGeom>
          <a:noFill/>
        </p:spPr>
        <p:txBody>
          <a:bodyPr wrap="square" rtlCol="0">
            <a:spAutoFit/>
          </a:bodyPr>
          <a:lstStyle/>
          <a:p>
            <a:r>
              <a:rPr lang="en-US" dirty="0">
                <a:solidFill>
                  <a:schemeClr val="tx2"/>
                </a:solidFill>
              </a:rPr>
              <a:t>Route #1 </a:t>
            </a:r>
          </a:p>
        </p:txBody>
      </p:sp>
      <p:sp>
        <p:nvSpPr>
          <p:cNvPr id="6" name="TextBox 5"/>
          <p:cNvSpPr txBox="1"/>
          <p:nvPr/>
        </p:nvSpPr>
        <p:spPr>
          <a:xfrm flipH="1">
            <a:off x="2816080" y="2987644"/>
            <a:ext cx="1267033" cy="369332"/>
          </a:xfrm>
          <a:prstGeom prst="rect">
            <a:avLst/>
          </a:prstGeom>
          <a:noFill/>
        </p:spPr>
        <p:txBody>
          <a:bodyPr wrap="square" rtlCol="0">
            <a:spAutoFit/>
          </a:bodyPr>
          <a:lstStyle/>
          <a:p>
            <a:r>
              <a:rPr lang="en-US" dirty="0">
                <a:solidFill>
                  <a:schemeClr val="tx2"/>
                </a:solidFill>
              </a:rPr>
              <a:t>Route #2 </a:t>
            </a:r>
          </a:p>
        </p:txBody>
      </p:sp>
      <p:sp>
        <p:nvSpPr>
          <p:cNvPr id="7" name="TextBox 6"/>
          <p:cNvSpPr txBox="1"/>
          <p:nvPr/>
        </p:nvSpPr>
        <p:spPr>
          <a:xfrm>
            <a:off x="244444" y="2860915"/>
            <a:ext cx="2722220" cy="523220"/>
          </a:xfrm>
          <a:prstGeom prst="rect">
            <a:avLst/>
          </a:prstGeom>
          <a:noFill/>
        </p:spPr>
        <p:txBody>
          <a:bodyPr wrap="none" rtlCol="0">
            <a:spAutoFit/>
          </a:bodyPr>
          <a:lstStyle/>
          <a:p>
            <a:r>
              <a:rPr lang="en-US" sz="2800" b="1" dirty="0">
                <a:solidFill>
                  <a:schemeClr val="tx2"/>
                </a:solidFill>
              </a:rPr>
              <a:t>2. Road choice</a:t>
            </a:r>
          </a:p>
        </p:txBody>
      </p:sp>
      <p:sp>
        <p:nvSpPr>
          <p:cNvPr id="8" name="TextBox 7"/>
          <p:cNvSpPr txBox="1"/>
          <p:nvPr/>
        </p:nvSpPr>
        <p:spPr>
          <a:xfrm>
            <a:off x="244444" y="3480143"/>
            <a:ext cx="3314305" cy="523220"/>
          </a:xfrm>
          <a:prstGeom prst="rect">
            <a:avLst/>
          </a:prstGeom>
          <a:noFill/>
        </p:spPr>
        <p:txBody>
          <a:bodyPr wrap="none" rtlCol="0">
            <a:spAutoFit/>
          </a:bodyPr>
          <a:lstStyle/>
          <a:p>
            <a:r>
              <a:rPr lang="en-US" sz="2800" b="1" dirty="0">
                <a:solidFill>
                  <a:schemeClr val="tx2"/>
                </a:solidFill>
              </a:rPr>
              <a:t>3. Total travel time</a:t>
            </a:r>
          </a:p>
        </p:txBody>
      </p:sp>
      <p:cxnSp>
        <p:nvCxnSpPr>
          <p:cNvPr id="14" name="Straight Connector 13"/>
          <p:cNvCxnSpPr/>
          <p:nvPr/>
        </p:nvCxnSpPr>
        <p:spPr>
          <a:xfrm>
            <a:off x="4617268" y="2172836"/>
            <a:ext cx="6609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631299" y="2596840"/>
            <a:ext cx="6609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78171" y="2163783"/>
            <a:ext cx="14031" cy="4330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631299" y="2162386"/>
            <a:ext cx="14031" cy="4330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149913" y="4126877"/>
            <a:ext cx="6609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163944" y="4550881"/>
            <a:ext cx="6609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810816" y="4117824"/>
            <a:ext cx="14031" cy="4330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163944" y="4116427"/>
            <a:ext cx="14031" cy="4330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323133" y="3284903"/>
            <a:ext cx="6609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337164" y="3708907"/>
            <a:ext cx="6609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984036" y="3275850"/>
            <a:ext cx="14031" cy="4330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337164" y="3274453"/>
            <a:ext cx="14031" cy="4330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3385" y="6538040"/>
            <a:ext cx="2999539" cy="215444"/>
          </a:xfrm>
          <a:prstGeom prst="rect">
            <a:avLst/>
          </a:prstGeom>
          <a:noFill/>
        </p:spPr>
        <p:txBody>
          <a:bodyPr wrap="none" rtlCol="0">
            <a:spAutoFit/>
          </a:bodyPr>
          <a:lstStyle/>
          <a:p>
            <a:r>
              <a:rPr lang="en-US" sz="800" dirty="0">
                <a:solidFill>
                  <a:schemeClr val="bg2"/>
                </a:solidFill>
              </a:rPr>
              <a:t>For Research Use Only. Not for use in diagnostic procedures.</a:t>
            </a:r>
          </a:p>
        </p:txBody>
      </p:sp>
      <p:sp>
        <p:nvSpPr>
          <p:cNvPr id="32" name="Slide Number Placeholder 31"/>
          <p:cNvSpPr>
            <a:spLocks noGrp="1"/>
          </p:cNvSpPr>
          <p:nvPr>
            <p:ph type="sldNum" sz="quarter" idx="12"/>
          </p:nvPr>
        </p:nvSpPr>
        <p:spPr/>
        <p:txBody>
          <a:bodyPr/>
          <a:lstStyle/>
          <a:p>
            <a:fld id="{CBD803B2-A378-42BD-B5EC-F7748F169FE0}" type="slidenum">
              <a:rPr lang="en-US" smtClean="0"/>
              <a:t>14</a:t>
            </a:fld>
            <a:endParaRPr lang="en-US"/>
          </a:p>
        </p:txBody>
      </p:sp>
    </p:spTree>
    <p:extLst>
      <p:ext uri="{BB962C8B-B14F-4D97-AF65-F5344CB8AC3E}">
        <p14:creationId xmlns:p14="http://schemas.microsoft.com/office/powerpoint/2010/main" val="3731474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19832"/>
            <a:ext cx="9144000" cy="5818335"/>
          </a:xfrm>
          <a:prstGeom prst="rect">
            <a:avLst/>
          </a:prstGeom>
        </p:spPr>
      </p:pic>
      <p:sp>
        <p:nvSpPr>
          <p:cNvPr id="4" name="TextBox 3"/>
          <p:cNvSpPr txBox="1"/>
          <p:nvPr/>
        </p:nvSpPr>
        <p:spPr>
          <a:xfrm>
            <a:off x="244444" y="2254313"/>
            <a:ext cx="4820550" cy="523220"/>
          </a:xfrm>
          <a:prstGeom prst="rect">
            <a:avLst/>
          </a:prstGeom>
          <a:solidFill>
            <a:schemeClr val="bg1"/>
          </a:solidFill>
        </p:spPr>
        <p:txBody>
          <a:bodyPr wrap="none" rtlCol="0">
            <a:spAutoFit/>
          </a:bodyPr>
          <a:lstStyle/>
          <a:p>
            <a:r>
              <a:rPr lang="en-US" sz="2800" b="1" dirty="0">
                <a:solidFill>
                  <a:schemeClr val="tx2"/>
                </a:solidFill>
              </a:rPr>
              <a:t>1. Route – enzyme reaction</a:t>
            </a:r>
          </a:p>
        </p:txBody>
      </p:sp>
      <p:sp>
        <p:nvSpPr>
          <p:cNvPr id="5" name="TextBox 4"/>
          <p:cNvSpPr txBox="1"/>
          <p:nvPr/>
        </p:nvSpPr>
        <p:spPr>
          <a:xfrm>
            <a:off x="244444" y="2869968"/>
            <a:ext cx="4480714" cy="523220"/>
          </a:xfrm>
          <a:prstGeom prst="rect">
            <a:avLst/>
          </a:prstGeom>
          <a:solidFill>
            <a:schemeClr val="bg1"/>
          </a:solidFill>
        </p:spPr>
        <p:txBody>
          <a:bodyPr wrap="none" rtlCol="0">
            <a:spAutoFit/>
          </a:bodyPr>
          <a:lstStyle/>
          <a:p>
            <a:r>
              <a:rPr lang="en-US" sz="2800" b="1" dirty="0">
                <a:solidFill>
                  <a:schemeClr val="tx2"/>
                </a:solidFill>
              </a:rPr>
              <a:t>2. Road choice - pathway</a:t>
            </a:r>
          </a:p>
        </p:txBody>
      </p:sp>
      <p:sp>
        <p:nvSpPr>
          <p:cNvPr id="6" name="TextBox 5"/>
          <p:cNvSpPr txBox="1"/>
          <p:nvPr/>
        </p:nvSpPr>
        <p:spPr>
          <a:xfrm>
            <a:off x="244444" y="3480143"/>
            <a:ext cx="6130781" cy="523220"/>
          </a:xfrm>
          <a:prstGeom prst="rect">
            <a:avLst/>
          </a:prstGeom>
          <a:solidFill>
            <a:schemeClr val="bg1"/>
          </a:solidFill>
        </p:spPr>
        <p:txBody>
          <a:bodyPr wrap="none" rtlCol="0">
            <a:spAutoFit/>
          </a:bodyPr>
          <a:lstStyle/>
          <a:p>
            <a:r>
              <a:rPr lang="en-US" sz="2800" b="1" dirty="0">
                <a:solidFill>
                  <a:schemeClr val="tx2"/>
                </a:solidFill>
              </a:rPr>
              <a:t>3. Total travel time – metabolic flux</a:t>
            </a:r>
          </a:p>
        </p:txBody>
      </p:sp>
      <p:sp>
        <p:nvSpPr>
          <p:cNvPr id="7" name="TextBox 6"/>
          <p:cNvSpPr txBox="1"/>
          <p:nvPr/>
        </p:nvSpPr>
        <p:spPr>
          <a:xfrm>
            <a:off x="53385" y="6538040"/>
            <a:ext cx="2999539" cy="215444"/>
          </a:xfrm>
          <a:prstGeom prst="rect">
            <a:avLst/>
          </a:prstGeom>
          <a:noFill/>
        </p:spPr>
        <p:txBody>
          <a:bodyPr wrap="none" rtlCol="0">
            <a:spAutoFit/>
          </a:bodyPr>
          <a:lstStyle/>
          <a:p>
            <a:r>
              <a:rPr lang="en-US" sz="800" dirty="0">
                <a:solidFill>
                  <a:schemeClr val="bg2"/>
                </a:solidFill>
              </a:rPr>
              <a:t>For Research Use Only. Not for use in diagnostic procedures.</a:t>
            </a:r>
          </a:p>
        </p:txBody>
      </p:sp>
      <p:sp>
        <p:nvSpPr>
          <p:cNvPr id="3" name="Slide Number Placeholder 2"/>
          <p:cNvSpPr>
            <a:spLocks noGrp="1"/>
          </p:cNvSpPr>
          <p:nvPr>
            <p:ph type="sldNum" sz="quarter" idx="12"/>
          </p:nvPr>
        </p:nvSpPr>
        <p:spPr/>
        <p:txBody>
          <a:bodyPr/>
          <a:lstStyle/>
          <a:p>
            <a:fld id="{CBD803B2-A378-42BD-B5EC-F7748F169FE0}" type="slidenum">
              <a:rPr lang="en-US" smtClean="0"/>
              <a:t>15</a:t>
            </a:fld>
            <a:endParaRPr lang="en-US"/>
          </a:p>
        </p:txBody>
      </p:sp>
    </p:spTree>
    <p:extLst>
      <p:ext uri="{BB962C8B-B14F-4D97-AF65-F5344CB8AC3E}">
        <p14:creationId xmlns:p14="http://schemas.microsoft.com/office/powerpoint/2010/main" val="2130038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24138"/>
            <a:ext cx="9144000" cy="5809724"/>
          </a:xfrm>
          <a:prstGeom prst="rect">
            <a:avLst/>
          </a:prstGeom>
        </p:spPr>
      </p:pic>
      <p:sp>
        <p:nvSpPr>
          <p:cNvPr id="6" name="TextBox 5"/>
          <p:cNvSpPr txBox="1"/>
          <p:nvPr/>
        </p:nvSpPr>
        <p:spPr>
          <a:xfrm>
            <a:off x="53385" y="6538040"/>
            <a:ext cx="2999539" cy="215444"/>
          </a:xfrm>
          <a:prstGeom prst="rect">
            <a:avLst/>
          </a:prstGeom>
          <a:noFill/>
        </p:spPr>
        <p:txBody>
          <a:bodyPr wrap="none" rtlCol="0">
            <a:spAutoFit/>
          </a:bodyPr>
          <a:lstStyle/>
          <a:p>
            <a:r>
              <a:rPr lang="en-US" sz="800" dirty="0">
                <a:solidFill>
                  <a:schemeClr val="bg2"/>
                </a:solidFill>
              </a:rPr>
              <a:t>For Research Use Only. Not for use in diagnostic procedures.</a:t>
            </a:r>
          </a:p>
        </p:txBody>
      </p:sp>
      <p:sp>
        <p:nvSpPr>
          <p:cNvPr id="7" name="Slide Number Placeholder 6"/>
          <p:cNvSpPr>
            <a:spLocks noGrp="1"/>
          </p:cNvSpPr>
          <p:nvPr>
            <p:ph type="sldNum" sz="quarter" idx="12"/>
          </p:nvPr>
        </p:nvSpPr>
        <p:spPr/>
        <p:txBody>
          <a:bodyPr/>
          <a:lstStyle/>
          <a:p>
            <a:fld id="{CBD803B2-A378-42BD-B5EC-F7748F169FE0}" type="slidenum">
              <a:rPr lang="en-US" smtClean="0"/>
              <a:t>16</a:t>
            </a:fld>
            <a:endParaRPr lang="en-US"/>
          </a:p>
        </p:txBody>
      </p:sp>
    </p:spTree>
    <p:extLst>
      <p:ext uri="{BB962C8B-B14F-4D97-AF65-F5344CB8AC3E}">
        <p14:creationId xmlns:p14="http://schemas.microsoft.com/office/powerpoint/2010/main" val="701504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Batch Qualitative Flux Analysis Workflow</a:t>
            </a:r>
            <a:br>
              <a:rPr lang="en-US" dirty="0">
                <a:solidFill>
                  <a:srgbClr val="000000"/>
                </a:solidFill>
              </a:rPr>
            </a:br>
            <a:r>
              <a:rPr lang="en-US" sz="2800" i="1" dirty="0">
                <a:solidFill>
                  <a:srgbClr val="0085D5"/>
                </a:solidFill>
              </a:rPr>
              <a:t>Agilent VistaFlux Workflow</a:t>
            </a:r>
            <a:endParaRPr lang="en-US" sz="2800" i="1" dirty="0">
              <a:solidFill>
                <a:schemeClr val="accent1"/>
              </a:solidFill>
            </a:endParaRPr>
          </a:p>
        </p:txBody>
      </p:sp>
      <p:sp>
        <p:nvSpPr>
          <p:cNvPr id="3" name="Slide Number Placeholder 2"/>
          <p:cNvSpPr>
            <a:spLocks noGrp="1"/>
          </p:cNvSpPr>
          <p:nvPr>
            <p:ph type="sldNum" sz="quarter" idx="12"/>
          </p:nvPr>
        </p:nvSpPr>
        <p:spPr/>
        <p:txBody>
          <a:bodyPr/>
          <a:lstStyle/>
          <a:p>
            <a:fld id="{CBD803B2-A378-42BD-B5EC-F7748F169FE0}" type="slidenum">
              <a:rPr lang="en-US" smtClean="0"/>
              <a:t>17</a:t>
            </a:fld>
            <a:endParaRPr lang="en-US"/>
          </a:p>
        </p:txBody>
      </p:sp>
      <p:sp>
        <p:nvSpPr>
          <p:cNvPr id="9" name="Content Placeholder 8"/>
          <p:cNvSpPr>
            <a:spLocks noGrp="1"/>
          </p:cNvSpPr>
          <p:nvPr>
            <p:ph sz="half" idx="4294967295"/>
          </p:nvPr>
        </p:nvSpPr>
        <p:spPr>
          <a:xfrm>
            <a:off x="0" y="1638300"/>
            <a:ext cx="3771900" cy="3727450"/>
          </a:xfrm>
        </p:spPr>
        <p:txBody>
          <a:bodyPr>
            <a:normAutofit/>
          </a:bodyPr>
          <a:lstStyle/>
          <a:p>
            <a:pPr marL="342900" indent="-342900">
              <a:buFont typeface="Arial" panose="020B0604020202020204" pitchFamily="34" charset="0"/>
              <a:buChar char="•"/>
            </a:pPr>
            <a:r>
              <a:rPr lang="en-US" sz="2000" dirty="0"/>
              <a:t>Metabolomics provides static information on cellular molecular composition</a:t>
            </a:r>
          </a:p>
          <a:p>
            <a:pPr marL="342900" indent="-342900">
              <a:buFont typeface="Arial" panose="020B0604020202020204" pitchFamily="34" charset="0"/>
              <a:buChar char="•"/>
            </a:pPr>
            <a:r>
              <a:rPr lang="en-US" sz="2000" dirty="0"/>
              <a:t>Qualitative flux analysis reveals </a:t>
            </a:r>
            <a:r>
              <a:rPr lang="en-US" sz="2000" i="1" dirty="0"/>
              <a:t>in vivo </a:t>
            </a:r>
            <a:r>
              <a:rPr lang="en-US" sz="2000" dirty="0"/>
              <a:t>pathway activity</a:t>
            </a:r>
          </a:p>
          <a:p>
            <a:pPr marL="342900" indent="-342900">
              <a:buFont typeface="Arial" panose="020B0604020202020204" pitchFamily="34" charset="0"/>
              <a:buChar char="•"/>
            </a:pPr>
            <a:r>
              <a:rPr lang="en-US" sz="2000" dirty="0"/>
              <a:t>Qualitative flux analysis tracks the flow of metabolites through a pathway </a:t>
            </a:r>
          </a:p>
        </p:txBody>
      </p:sp>
      <p:sp>
        <p:nvSpPr>
          <p:cNvPr id="14" name="TextBox 13"/>
          <p:cNvSpPr txBox="1"/>
          <p:nvPr/>
        </p:nvSpPr>
        <p:spPr>
          <a:xfrm>
            <a:off x="76200" y="6443174"/>
            <a:ext cx="3057247" cy="215444"/>
          </a:xfrm>
          <a:prstGeom prst="rect">
            <a:avLst/>
          </a:prstGeom>
          <a:noFill/>
        </p:spPr>
        <p:txBody>
          <a:bodyPr wrap="none" rtlCol="0">
            <a:spAutoFit/>
          </a:bodyPr>
          <a:lstStyle/>
          <a:p>
            <a:r>
              <a:rPr lang="en-US" sz="800" dirty="0">
                <a:solidFill>
                  <a:schemeClr val="bg1"/>
                </a:solidFill>
              </a:rPr>
              <a:t>For Research Use Only.  Not for use in diagnostic procedures. </a:t>
            </a:r>
          </a:p>
        </p:txBody>
      </p:sp>
      <p:grpSp>
        <p:nvGrpSpPr>
          <p:cNvPr id="2" name="Group 1"/>
          <p:cNvGrpSpPr/>
          <p:nvPr/>
        </p:nvGrpSpPr>
        <p:grpSpPr>
          <a:xfrm>
            <a:off x="4572000" y="1127138"/>
            <a:ext cx="3732816" cy="3976503"/>
            <a:chOff x="4352196" y="1464630"/>
            <a:chExt cx="3732816" cy="3976503"/>
          </a:xfrm>
        </p:grpSpPr>
        <p:pic>
          <p:nvPicPr>
            <p:cNvPr id="12" name="Content Placeholder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52196" y="1464630"/>
              <a:ext cx="3732816" cy="3976503"/>
            </a:xfrm>
            <a:prstGeom prst="rect">
              <a:avLst/>
            </a:prstGeom>
          </p:spPr>
        </p:pic>
        <p:sp>
          <p:nvSpPr>
            <p:cNvPr id="13" name="Curved Down Arrow 12"/>
            <p:cNvSpPr/>
            <p:nvPr/>
          </p:nvSpPr>
          <p:spPr>
            <a:xfrm>
              <a:off x="5253386" y="2396566"/>
              <a:ext cx="1794510" cy="662940"/>
            </a:xfrm>
            <a:prstGeom prst="curved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Curved Down Arrow 15"/>
            <p:cNvSpPr/>
            <p:nvPr/>
          </p:nvSpPr>
          <p:spPr>
            <a:xfrm rot="10800000">
              <a:off x="5165756" y="3645484"/>
              <a:ext cx="1794510" cy="662940"/>
            </a:xfrm>
            <a:prstGeom prst="curved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aphicFrame>
        <p:nvGraphicFramePr>
          <p:cNvPr id="11" name="Diagram 10"/>
          <p:cNvGraphicFramePr/>
          <p:nvPr>
            <p:extLst/>
          </p:nvPr>
        </p:nvGraphicFramePr>
        <p:xfrm>
          <a:off x="228600" y="5184680"/>
          <a:ext cx="8686800" cy="8153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08959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Oval 102"/>
          <p:cNvSpPr/>
          <p:nvPr/>
        </p:nvSpPr>
        <p:spPr>
          <a:xfrm>
            <a:off x="7731180" y="5106269"/>
            <a:ext cx="271043" cy="29454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p:cNvSpPr/>
          <p:nvPr/>
        </p:nvSpPr>
        <p:spPr>
          <a:xfrm>
            <a:off x="7379312" y="4321310"/>
            <a:ext cx="271043" cy="29454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p:cNvSpPr/>
          <p:nvPr/>
        </p:nvSpPr>
        <p:spPr>
          <a:xfrm>
            <a:off x="7049279" y="3088880"/>
            <a:ext cx="271043" cy="29454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6692467" y="2374049"/>
            <a:ext cx="271043" cy="29454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solidFill>
                  <a:srgbClr val="000000"/>
                </a:solidFill>
              </a:rPr>
              <a:t>VistaFlux Stable Isotope Tracing</a:t>
            </a:r>
            <a:br>
              <a:rPr lang="en-US" dirty="0">
                <a:solidFill>
                  <a:srgbClr val="000000"/>
                </a:solidFill>
              </a:rPr>
            </a:br>
            <a:r>
              <a:rPr lang="en-US" sz="2800" i="1" dirty="0">
                <a:solidFill>
                  <a:srgbClr val="0085D5"/>
                </a:solidFill>
              </a:rPr>
              <a:t>Isotopologue Tracking</a:t>
            </a:r>
            <a:endParaRPr lang="en-US" dirty="0"/>
          </a:p>
        </p:txBody>
      </p:sp>
      <p:sp>
        <p:nvSpPr>
          <p:cNvPr id="3" name="Content Placeholder 2"/>
          <p:cNvSpPr>
            <a:spLocks noGrp="1"/>
          </p:cNvSpPr>
          <p:nvPr>
            <p:ph idx="1"/>
          </p:nvPr>
        </p:nvSpPr>
        <p:spPr>
          <a:xfrm>
            <a:off x="228600" y="1508760"/>
            <a:ext cx="8686800" cy="938492"/>
          </a:xfrm>
        </p:spPr>
        <p:txBody>
          <a:bodyPr>
            <a:normAutofit/>
          </a:bodyPr>
          <a:lstStyle/>
          <a:p>
            <a:r>
              <a:rPr lang="en-US" dirty="0"/>
              <a:t>Use of stable isotope labels (</a:t>
            </a:r>
            <a:r>
              <a:rPr lang="en-US" baseline="30000" dirty="0"/>
              <a:t>13</a:t>
            </a:r>
            <a:r>
              <a:rPr lang="en-US" dirty="0"/>
              <a:t>C, </a:t>
            </a:r>
            <a:r>
              <a:rPr lang="en-US" baseline="30000" dirty="0"/>
              <a:t>15</a:t>
            </a:r>
            <a:r>
              <a:rPr lang="en-US" dirty="0"/>
              <a:t>N, and </a:t>
            </a:r>
            <a:r>
              <a:rPr lang="en-US" baseline="30000" dirty="0"/>
              <a:t>2</a:t>
            </a:r>
            <a:r>
              <a:rPr lang="en-US" dirty="0"/>
              <a:t>H)</a:t>
            </a:r>
          </a:p>
          <a:p>
            <a:r>
              <a:rPr lang="en-US" dirty="0"/>
              <a:t>Monitor stable isotope incorporation</a:t>
            </a:r>
          </a:p>
        </p:txBody>
      </p:sp>
      <p:sp>
        <p:nvSpPr>
          <p:cNvPr id="6" name="Slide Number Placeholder 5"/>
          <p:cNvSpPr>
            <a:spLocks noGrp="1"/>
          </p:cNvSpPr>
          <p:nvPr>
            <p:ph type="sldNum" sz="quarter" idx="12"/>
          </p:nvPr>
        </p:nvSpPr>
        <p:spPr/>
        <p:txBody>
          <a:bodyPr/>
          <a:lstStyle/>
          <a:p>
            <a:fld id="{CBD803B2-A378-42BD-B5EC-F7748F169FE0}" type="slidenum">
              <a:rPr lang="en-US" smtClean="0"/>
              <a:pPr/>
              <a:t>18</a:t>
            </a:fld>
            <a:endParaRPr lang="en-US" dirty="0"/>
          </a:p>
        </p:txBody>
      </p:sp>
      <p:sp>
        <p:nvSpPr>
          <p:cNvPr id="165" name="TextBox 164"/>
          <p:cNvSpPr txBox="1"/>
          <p:nvPr/>
        </p:nvSpPr>
        <p:spPr>
          <a:xfrm>
            <a:off x="650580" y="5666601"/>
            <a:ext cx="1870705" cy="276999"/>
          </a:xfrm>
          <a:prstGeom prst="rect">
            <a:avLst/>
          </a:prstGeom>
          <a:noFill/>
        </p:spPr>
        <p:txBody>
          <a:bodyPr wrap="none" lIns="0" tIns="0" rIns="0" bIns="0" rtlCol="0">
            <a:spAutoFit/>
          </a:bodyPr>
          <a:lstStyle/>
          <a:p>
            <a:r>
              <a:rPr lang="en-US" b="1" dirty="0">
                <a:solidFill>
                  <a:schemeClr val="accent1"/>
                </a:solidFill>
              </a:rPr>
              <a:t>Fumarate C</a:t>
            </a:r>
            <a:r>
              <a:rPr lang="en-US" b="1" baseline="-25000" dirty="0">
                <a:solidFill>
                  <a:schemeClr val="accent1"/>
                </a:solidFill>
              </a:rPr>
              <a:t>4</a:t>
            </a:r>
            <a:r>
              <a:rPr lang="en-US" b="1" dirty="0">
                <a:solidFill>
                  <a:schemeClr val="accent1"/>
                </a:solidFill>
              </a:rPr>
              <a:t>H</a:t>
            </a:r>
            <a:r>
              <a:rPr lang="en-US" b="1" baseline="-25000" dirty="0">
                <a:solidFill>
                  <a:schemeClr val="accent1"/>
                </a:solidFill>
              </a:rPr>
              <a:t>4</a:t>
            </a:r>
            <a:r>
              <a:rPr lang="en-US" b="1" dirty="0">
                <a:solidFill>
                  <a:schemeClr val="accent1"/>
                </a:solidFill>
              </a:rPr>
              <a:t>O</a:t>
            </a:r>
            <a:r>
              <a:rPr lang="en-US" b="1" baseline="-25000" dirty="0">
                <a:solidFill>
                  <a:schemeClr val="accent1"/>
                </a:solidFill>
              </a:rPr>
              <a:t>4</a:t>
            </a:r>
          </a:p>
        </p:txBody>
      </p:sp>
      <p:sp>
        <p:nvSpPr>
          <p:cNvPr id="167" name="TextBox 166"/>
          <p:cNvSpPr txBox="1"/>
          <p:nvPr/>
        </p:nvSpPr>
        <p:spPr>
          <a:xfrm>
            <a:off x="3601870" y="2813239"/>
            <a:ext cx="1957587" cy="3000821"/>
          </a:xfrm>
          <a:prstGeom prst="rect">
            <a:avLst/>
          </a:prstGeom>
          <a:noFill/>
        </p:spPr>
        <p:txBody>
          <a:bodyPr wrap="none" rtlCol="0">
            <a:spAutoFit/>
          </a:bodyPr>
          <a:lstStyle/>
          <a:p>
            <a:pPr>
              <a:lnSpc>
                <a:spcPct val="150000"/>
              </a:lnSpc>
            </a:pPr>
            <a:r>
              <a:rPr lang="en-US" b="1" dirty="0">
                <a:solidFill>
                  <a:schemeClr val="accent1"/>
                </a:solidFill>
              </a:rPr>
              <a:t>Isotopologues</a:t>
            </a:r>
          </a:p>
          <a:p>
            <a:pPr>
              <a:lnSpc>
                <a:spcPct val="150000"/>
              </a:lnSpc>
            </a:pPr>
            <a:r>
              <a:rPr lang="en-US" dirty="0">
                <a:solidFill>
                  <a:schemeClr val="tx2"/>
                </a:solidFill>
              </a:rPr>
              <a:t>M+0: </a:t>
            </a:r>
            <a:r>
              <a:rPr lang="en-US" baseline="30000" dirty="0">
                <a:solidFill>
                  <a:srgbClr val="FF0000"/>
                </a:solidFill>
              </a:rPr>
              <a:t>13</a:t>
            </a:r>
            <a:r>
              <a:rPr lang="en-US" dirty="0">
                <a:solidFill>
                  <a:srgbClr val="FF0000"/>
                </a:solidFill>
              </a:rPr>
              <a:t>C</a:t>
            </a:r>
            <a:r>
              <a:rPr lang="en-US" baseline="-25000" dirty="0">
                <a:solidFill>
                  <a:srgbClr val="FF0000"/>
                </a:solidFill>
              </a:rPr>
              <a:t>0</a:t>
            </a:r>
            <a:r>
              <a:rPr lang="en-US" dirty="0">
                <a:solidFill>
                  <a:schemeClr val="tx2"/>
                </a:solidFill>
              </a:rPr>
              <a:t>C</a:t>
            </a:r>
            <a:r>
              <a:rPr lang="en-US" baseline="-25000" dirty="0">
                <a:solidFill>
                  <a:schemeClr val="tx2"/>
                </a:solidFill>
              </a:rPr>
              <a:t>4</a:t>
            </a:r>
            <a:r>
              <a:rPr lang="en-US" dirty="0">
                <a:solidFill>
                  <a:schemeClr val="tx2"/>
                </a:solidFill>
              </a:rPr>
              <a:t>H</a:t>
            </a:r>
            <a:r>
              <a:rPr lang="en-US" baseline="-25000" dirty="0">
                <a:solidFill>
                  <a:schemeClr val="tx2"/>
                </a:solidFill>
              </a:rPr>
              <a:t>4</a:t>
            </a:r>
            <a:r>
              <a:rPr lang="en-US" dirty="0">
                <a:solidFill>
                  <a:schemeClr val="tx2"/>
                </a:solidFill>
              </a:rPr>
              <a:t>O</a:t>
            </a:r>
            <a:r>
              <a:rPr lang="en-US" baseline="-25000" dirty="0">
                <a:solidFill>
                  <a:schemeClr val="tx2"/>
                </a:solidFill>
              </a:rPr>
              <a:t>4</a:t>
            </a:r>
          </a:p>
          <a:p>
            <a:pPr>
              <a:lnSpc>
                <a:spcPct val="150000"/>
              </a:lnSpc>
            </a:pPr>
            <a:r>
              <a:rPr lang="en-US" dirty="0">
                <a:solidFill>
                  <a:schemeClr val="tx2"/>
                </a:solidFill>
              </a:rPr>
              <a:t>M+1: </a:t>
            </a:r>
            <a:r>
              <a:rPr lang="en-US" baseline="30000" dirty="0">
                <a:solidFill>
                  <a:srgbClr val="FF0000"/>
                </a:solidFill>
              </a:rPr>
              <a:t>13</a:t>
            </a:r>
            <a:r>
              <a:rPr lang="en-US" dirty="0">
                <a:solidFill>
                  <a:srgbClr val="FF0000"/>
                </a:solidFill>
              </a:rPr>
              <a:t>C</a:t>
            </a:r>
            <a:r>
              <a:rPr lang="en-US" baseline="-25000" dirty="0">
                <a:solidFill>
                  <a:srgbClr val="FF0000"/>
                </a:solidFill>
              </a:rPr>
              <a:t>1</a:t>
            </a:r>
            <a:r>
              <a:rPr lang="en-US" dirty="0">
                <a:solidFill>
                  <a:schemeClr val="tx2"/>
                </a:solidFill>
              </a:rPr>
              <a:t>C</a:t>
            </a:r>
            <a:r>
              <a:rPr lang="en-US" baseline="-25000" dirty="0">
                <a:solidFill>
                  <a:schemeClr val="tx2"/>
                </a:solidFill>
              </a:rPr>
              <a:t>3</a:t>
            </a:r>
            <a:r>
              <a:rPr lang="en-US" dirty="0">
                <a:solidFill>
                  <a:schemeClr val="tx2"/>
                </a:solidFill>
              </a:rPr>
              <a:t>H</a:t>
            </a:r>
            <a:r>
              <a:rPr lang="en-US" baseline="-25000" dirty="0">
                <a:solidFill>
                  <a:schemeClr val="tx2"/>
                </a:solidFill>
              </a:rPr>
              <a:t>4</a:t>
            </a:r>
            <a:r>
              <a:rPr lang="en-US" dirty="0">
                <a:solidFill>
                  <a:schemeClr val="tx2"/>
                </a:solidFill>
              </a:rPr>
              <a:t>O</a:t>
            </a:r>
            <a:r>
              <a:rPr lang="en-US" baseline="-25000" dirty="0">
                <a:solidFill>
                  <a:schemeClr val="tx2"/>
                </a:solidFill>
              </a:rPr>
              <a:t>4</a:t>
            </a:r>
            <a:endParaRPr lang="en-US" dirty="0">
              <a:solidFill>
                <a:schemeClr val="tx2"/>
              </a:solidFill>
            </a:endParaRPr>
          </a:p>
          <a:p>
            <a:pPr>
              <a:lnSpc>
                <a:spcPct val="150000"/>
              </a:lnSpc>
            </a:pPr>
            <a:r>
              <a:rPr lang="en-US" dirty="0">
                <a:solidFill>
                  <a:schemeClr val="tx2"/>
                </a:solidFill>
              </a:rPr>
              <a:t>M+2: </a:t>
            </a:r>
            <a:r>
              <a:rPr lang="en-US" baseline="30000" dirty="0">
                <a:solidFill>
                  <a:srgbClr val="FF0000"/>
                </a:solidFill>
              </a:rPr>
              <a:t>13</a:t>
            </a:r>
            <a:r>
              <a:rPr lang="en-US" dirty="0">
                <a:solidFill>
                  <a:srgbClr val="FF0000"/>
                </a:solidFill>
              </a:rPr>
              <a:t>C</a:t>
            </a:r>
            <a:r>
              <a:rPr lang="en-US" baseline="-25000" dirty="0">
                <a:solidFill>
                  <a:srgbClr val="FF0000"/>
                </a:solidFill>
              </a:rPr>
              <a:t>2</a:t>
            </a:r>
            <a:r>
              <a:rPr lang="en-US" dirty="0">
                <a:solidFill>
                  <a:schemeClr val="tx2"/>
                </a:solidFill>
              </a:rPr>
              <a:t>C</a:t>
            </a:r>
            <a:r>
              <a:rPr lang="en-US" baseline="-25000" dirty="0">
                <a:solidFill>
                  <a:schemeClr val="tx2"/>
                </a:solidFill>
              </a:rPr>
              <a:t>2</a:t>
            </a:r>
            <a:r>
              <a:rPr lang="en-US" dirty="0">
                <a:solidFill>
                  <a:schemeClr val="tx2"/>
                </a:solidFill>
              </a:rPr>
              <a:t>H</a:t>
            </a:r>
            <a:r>
              <a:rPr lang="en-US" baseline="-25000" dirty="0">
                <a:solidFill>
                  <a:schemeClr val="tx2"/>
                </a:solidFill>
              </a:rPr>
              <a:t>4</a:t>
            </a:r>
            <a:r>
              <a:rPr lang="en-US" dirty="0">
                <a:solidFill>
                  <a:schemeClr val="tx2"/>
                </a:solidFill>
              </a:rPr>
              <a:t>O</a:t>
            </a:r>
            <a:r>
              <a:rPr lang="en-US" baseline="-25000" dirty="0">
                <a:solidFill>
                  <a:schemeClr val="tx2"/>
                </a:solidFill>
              </a:rPr>
              <a:t>4</a:t>
            </a:r>
            <a:endParaRPr lang="en-US" dirty="0">
              <a:solidFill>
                <a:schemeClr val="tx2"/>
              </a:solidFill>
            </a:endParaRPr>
          </a:p>
          <a:p>
            <a:pPr>
              <a:lnSpc>
                <a:spcPct val="150000"/>
              </a:lnSpc>
            </a:pPr>
            <a:r>
              <a:rPr lang="en-US" dirty="0">
                <a:solidFill>
                  <a:schemeClr val="tx2"/>
                </a:solidFill>
              </a:rPr>
              <a:t>M+3: </a:t>
            </a:r>
            <a:r>
              <a:rPr lang="en-US" baseline="30000" dirty="0">
                <a:solidFill>
                  <a:srgbClr val="FF0000"/>
                </a:solidFill>
              </a:rPr>
              <a:t>13</a:t>
            </a:r>
            <a:r>
              <a:rPr lang="en-US" dirty="0">
                <a:solidFill>
                  <a:srgbClr val="FF0000"/>
                </a:solidFill>
              </a:rPr>
              <a:t>C</a:t>
            </a:r>
            <a:r>
              <a:rPr lang="en-US" baseline="-25000" dirty="0">
                <a:solidFill>
                  <a:srgbClr val="FF0000"/>
                </a:solidFill>
              </a:rPr>
              <a:t>3</a:t>
            </a:r>
            <a:r>
              <a:rPr lang="en-US" dirty="0">
                <a:solidFill>
                  <a:schemeClr val="tx2"/>
                </a:solidFill>
              </a:rPr>
              <a:t>C</a:t>
            </a:r>
            <a:r>
              <a:rPr lang="en-US" baseline="-25000" dirty="0">
                <a:solidFill>
                  <a:schemeClr val="tx2"/>
                </a:solidFill>
              </a:rPr>
              <a:t>1</a:t>
            </a:r>
            <a:r>
              <a:rPr lang="en-US" dirty="0">
                <a:solidFill>
                  <a:schemeClr val="tx2"/>
                </a:solidFill>
              </a:rPr>
              <a:t>H</a:t>
            </a:r>
            <a:r>
              <a:rPr lang="en-US" baseline="-25000" dirty="0">
                <a:solidFill>
                  <a:schemeClr val="tx2"/>
                </a:solidFill>
              </a:rPr>
              <a:t>4</a:t>
            </a:r>
            <a:r>
              <a:rPr lang="en-US" dirty="0">
                <a:solidFill>
                  <a:schemeClr val="tx2"/>
                </a:solidFill>
              </a:rPr>
              <a:t>O</a:t>
            </a:r>
            <a:r>
              <a:rPr lang="en-US" baseline="-25000" dirty="0">
                <a:solidFill>
                  <a:schemeClr val="tx2"/>
                </a:solidFill>
              </a:rPr>
              <a:t>4</a:t>
            </a:r>
            <a:endParaRPr lang="en-US" dirty="0">
              <a:solidFill>
                <a:schemeClr val="tx2"/>
              </a:solidFill>
            </a:endParaRPr>
          </a:p>
          <a:p>
            <a:pPr>
              <a:lnSpc>
                <a:spcPct val="150000"/>
              </a:lnSpc>
            </a:pPr>
            <a:r>
              <a:rPr lang="en-US" dirty="0">
                <a:solidFill>
                  <a:schemeClr val="tx2"/>
                </a:solidFill>
              </a:rPr>
              <a:t>M+4: </a:t>
            </a:r>
            <a:r>
              <a:rPr lang="en-US" baseline="30000" dirty="0">
                <a:solidFill>
                  <a:srgbClr val="FF0000"/>
                </a:solidFill>
              </a:rPr>
              <a:t>13</a:t>
            </a:r>
            <a:r>
              <a:rPr lang="en-US" dirty="0">
                <a:solidFill>
                  <a:srgbClr val="FF0000"/>
                </a:solidFill>
              </a:rPr>
              <a:t>C</a:t>
            </a:r>
            <a:r>
              <a:rPr lang="en-US" baseline="-25000" dirty="0">
                <a:solidFill>
                  <a:srgbClr val="FF0000"/>
                </a:solidFill>
              </a:rPr>
              <a:t>4</a:t>
            </a:r>
            <a:r>
              <a:rPr lang="en-US" dirty="0">
                <a:solidFill>
                  <a:schemeClr val="tx2"/>
                </a:solidFill>
              </a:rPr>
              <a:t>C</a:t>
            </a:r>
            <a:r>
              <a:rPr lang="en-US" baseline="-25000" dirty="0">
                <a:solidFill>
                  <a:schemeClr val="tx2"/>
                </a:solidFill>
              </a:rPr>
              <a:t>0</a:t>
            </a:r>
            <a:r>
              <a:rPr lang="en-US" dirty="0">
                <a:solidFill>
                  <a:schemeClr val="tx2"/>
                </a:solidFill>
              </a:rPr>
              <a:t>H</a:t>
            </a:r>
            <a:r>
              <a:rPr lang="en-US" baseline="-25000" dirty="0">
                <a:solidFill>
                  <a:schemeClr val="tx2"/>
                </a:solidFill>
              </a:rPr>
              <a:t>4</a:t>
            </a:r>
            <a:r>
              <a:rPr lang="en-US" dirty="0">
                <a:solidFill>
                  <a:schemeClr val="tx2"/>
                </a:solidFill>
              </a:rPr>
              <a:t>O</a:t>
            </a:r>
            <a:r>
              <a:rPr lang="en-US" baseline="-25000" dirty="0">
                <a:solidFill>
                  <a:schemeClr val="tx2"/>
                </a:solidFill>
              </a:rPr>
              <a:t>4</a:t>
            </a:r>
            <a:endParaRPr lang="en-US" dirty="0">
              <a:solidFill>
                <a:schemeClr val="tx2"/>
              </a:solidFill>
            </a:endParaRPr>
          </a:p>
          <a:p>
            <a:pPr>
              <a:lnSpc>
                <a:spcPct val="150000"/>
              </a:lnSpc>
            </a:pPr>
            <a:endParaRPr lang="en-US" dirty="0">
              <a:solidFill>
                <a:schemeClr val="tx2"/>
              </a:solidFill>
            </a:endParaRPr>
          </a:p>
        </p:txBody>
      </p:sp>
      <p:grpSp>
        <p:nvGrpSpPr>
          <p:cNvPr id="9" name="Group 8"/>
          <p:cNvGrpSpPr/>
          <p:nvPr/>
        </p:nvGrpSpPr>
        <p:grpSpPr>
          <a:xfrm>
            <a:off x="6299544" y="1862384"/>
            <a:ext cx="2104099" cy="4081216"/>
            <a:chOff x="6564569" y="2116229"/>
            <a:chExt cx="2104099" cy="4081216"/>
          </a:xfrm>
        </p:grpSpPr>
        <p:grpSp>
          <p:nvGrpSpPr>
            <p:cNvPr id="12" name="Group 11"/>
            <p:cNvGrpSpPr/>
            <p:nvPr/>
          </p:nvGrpSpPr>
          <p:grpSpPr>
            <a:xfrm>
              <a:off x="6564569" y="2116229"/>
              <a:ext cx="2104099" cy="1143801"/>
              <a:chOff x="6095238" y="1444752"/>
              <a:chExt cx="2104099" cy="1143801"/>
            </a:xfrm>
          </p:grpSpPr>
          <p:cxnSp>
            <p:nvCxnSpPr>
              <p:cNvPr id="13" name="Straight Connector 12"/>
              <p:cNvCxnSpPr/>
              <p:nvPr/>
            </p:nvCxnSpPr>
            <p:spPr>
              <a:xfrm>
                <a:off x="6324600" y="1978152"/>
                <a:ext cx="3048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648460" y="2163885"/>
                <a:ext cx="0" cy="2316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610356" y="2163885"/>
                <a:ext cx="0" cy="2316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971440" y="1923611"/>
                <a:ext cx="323353" cy="1846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999975" y="1897984"/>
                <a:ext cx="309107" cy="1754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640920" y="1907510"/>
                <a:ext cx="324695" cy="1862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672687" y="1600200"/>
                <a:ext cx="0" cy="2316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634591" y="1600200"/>
                <a:ext cx="0" cy="2316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628644" y="1923611"/>
                <a:ext cx="351826" cy="200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7290656" y="1907510"/>
                <a:ext cx="360466" cy="2007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569875" y="2006082"/>
                <a:ext cx="110608" cy="184666"/>
              </a:xfrm>
              <a:prstGeom prst="rect">
                <a:avLst/>
              </a:prstGeom>
              <a:noFill/>
            </p:spPr>
            <p:txBody>
              <a:bodyPr wrap="none" lIns="0" tIns="0" rIns="0" bIns="0" rtlCol="0">
                <a:spAutoFit/>
              </a:bodyPr>
              <a:lstStyle/>
              <a:p>
                <a:r>
                  <a:rPr lang="en-US" sz="1200" b="1" dirty="0">
                    <a:solidFill>
                      <a:srgbClr val="FF0000"/>
                    </a:solidFill>
                  </a:rPr>
                  <a:t>C</a:t>
                </a:r>
              </a:p>
            </p:txBody>
          </p:sp>
          <p:sp>
            <p:nvSpPr>
              <p:cNvPr id="24" name="TextBox 23"/>
              <p:cNvSpPr txBox="1"/>
              <p:nvPr/>
            </p:nvSpPr>
            <p:spPr>
              <a:xfrm>
                <a:off x="6095238" y="1876591"/>
                <a:ext cx="230832" cy="184666"/>
              </a:xfrm>
              <a:prstGeom prst="rect">
                <a:avLst/>
              </a:prstGeom>
              <a:noFill/>
            </p:spPr>
            <p:txBody>
              <a:bodyPr wrap="none" lIns="0" tIns="0" rIns="0" bIns="0" rtlCol="0">
                <a:spAutoFit/>
              </a:bodyPr>
              <a:lstStyle/>
              <a:p>
                <a:r>
                  <a:rPr lang="en-US" sz="1200" b="1" dirty="0">
                    <a:solidFill>
                      <a:schemeClr val="tx2"/>
                    </a:solidFill>
                  </a:rPr>
                  <a:t>HO</a:t>
                </a:r>
              </a:p>
            </p:txBody>
          </p:sp>
          <p:sp>
            <p:nvSpPr>
              <p:cNvPr id="25" name="TextBox 24"/>
              <p:cNvSpPr txBox="1"/>
              <p:nvPr/>
            </p:nvSpPr>
            <p:spPr>
              <a:xfrm>
                <a:off x="6927013" y="1799173"/>
                <a:ext cx="110608" cy="184666"/>
              </a:xfrm>
              <a:prstGeom prst="rect">
                <a:avLst/>
              </a:prstGeom>
              <a:noFill/>
            </p:spPr>
            <p:txBody>
              <a:bodyPr wrap="none" lIns="0" tIns="0" rIns="0" bIns="0" rtlCol="0">
                <a:spAutoFit/>
              </a:bodyPr>
              <a:lstStyle/>
              <a:p>
                <a:r>
                  <a:rPr lang="en-US" sz="1200" b="1" dirty="0">
                    <a:solidFill>
                      <a:schemeClr val="tx2"/>
                    </a:solidFill>
                  </a:rPr>
                  <a:t>C</a:t>
                </a:r>
              </a:p>
            </p:txBody>
          </p:sp>
          <p:sp>
            <p:nvSpPr>
              <p:cNvPr id="26" name="TextBox 25"/>
              <p:cNvSpPr txBox="1"/>
              <p:nvPr/>
            </p:nvSpPr>
            <p:spPr>
              <a:xfrm>
                <a:off x="7245817" y="2061710"/>
                <a:ext cx="110608" cy="184666"/>
              </a:xfrm>
              <a:prstGeom prst="rect">
                <a:avLst/>
              </a:prstGeom>
              <a:noFill/>
            </p:spPr>
            <p:txBody>
              <a:bodyPr wrap="none" lIns="0" tIns="0" rIns="0" bIns="0" rtlCol="0">
                <a:spAutoFit/>
              </a:bodyPr>
              <a:lstStyle/>
              <a:p>
                <a:r>
                  <a:rPr lang="en-US" sz="1200" b="1" dirty="0">
                    <a:solidFill>
                      <a:schemeClr val="tx2"/>
                    </a:solidFill>
                  </a:rPr>
                  <a:t>C</a:t>
                </a:r>
              </a:p>
            </p:txBody>
          </p:sp>
          <p:sp>
            <p:nvSpPr>
              <p:cNvPr id="27" name="TextBox 26"/>
              <p:cNvSpPr txBox="1"/>
              <p:nvPr/>
            </p:nvSpPr>
            <p:spPr>
              <a:xfrm>
                <a:off x="7604149" y="1805651"/>
                <a:ext cx="110608" cy="184666"/>
              </a:xfrm>
              <a:prstGeom prst="rect">
                <a:avLst/>
              </a:prstGeom>
              <a:noFill/>
            </p:spPr>
            <p:txBody>
              <a:bodyPr wrap="none" lIns="0" tIns="0" rIns="0" bIns="0" rtlCol="0">
                <a:spAutoFit/>
              </a:bodyPr>
              <a:lstStyle/>
              <a:p>
                <a:r>
                  <a:rPr lang="en-US" sz="1200" b="1" dirty="0">
                    <a:solidFill>
                      <a:schemeClr val="tx2"/>
                    </a:solidFill>
                  </a:rPr>
                  <a:t>C</a:t>
                </a:r>
              </a:p>
            </p:txBody>
          </p:sp>
          <p:sp>
            <p:nvSpPr>
              <p:cNvPr id="28" name="TextBox 27"/>
              <p:cNvSpPr txBox="1"/>
              <p:nvPr/>
            </p:nvSpPr>
            <p:spPr>
              <a:xfrm>
                <a:off x="7968505" y="2033488"/>
                <a:ext cx="230832" cy="184666"/>
              </a:xfrm>
              <a:prstGeom prst="rect">
                <a:avLst/>
              </a:prstGeom>
              <a:noFill/>
            </p:spPr>
            <p:txBody>
              <a:bodyPr wrap="none" lIns="0" tIns="0" rIns="0" bIns="0" rtlCol="0">
                <a:spAutoFit/>
              </a:bodyPr>
              <a:lstStyle/>
              <a:p>
                <a:r>
                  <a:rPr lang="en-US" sz="1200" b="1" dirty="0">
                    <a:solidFill>
                      <a:schemeClr val="tx2"/>
                    </a:solidFill>
                  </a:rPr>
                  <a:t>OH</a:t>
                </a:r>
              </a:p>
            </p:txBody>
          </p:sp>
          <p:sp>
            <p:nvSpPr>
              <p:cNvPr id="29" name="TextBox 28"/>
              <p:cNvSpPr txBox="1"/>
              <p:nvPr/>
            </p:nvSpPr>
            <p:spPr>
              <a:xfrm>
                <a:off x="6575911" y="2403887"/>
                <a:ext cx="120226" cy="184666"/>
              </a:xfrm>
              <a:prstGeom prst="rect">
                <a:avLst/>
              </a:prstGeom>
              <a:noFill/>
            </p:spPr>
            <p:txBody>
              <a:bodyPr wrap="none" lIns="0" tIns="0" rIns="0" bIns="0" rtlCol="0">
                <a:spAutoFit/>
              </a:bodyPr>
              <a:lstStyle/>
              <a:p>
                <a:r>
                  <a:rPr lang="en-US" sz="1200" b="1" dirty="0">
                    <a:solidFill>
                      <a:schemeClr val="tx2"/>
                    </a:solidFill>
                  </a:rPr>
                  <a:t>O</a:t>
                </a:r>
              </a:p>
            </p:txBody>
          </p:sp>
          <p:sp>
            <p:nvSpPr>
              <p:cNvPr id="30" name="TextBox 29"/>
              <p:cNvSpPr txBox="1"/>
              <p:nvPr/>
            </p:nvSpPr>
            <p:spPr>
              <a:xfrm>
                <a:off x="7594531" y="1444752"/>
                <a:ext cx="120226" cy="184666"/>
              </a:xfrm>
              <a:prstGeom prst="rect">
                <a:avLst/>
              </a:prstGeom>
              <a:noFill/>
            </p:spPr>
            <p:txBody>
              <a:bodyPr wrap="none" lIns="0" tIns="0" rIns="0" bIns="0" rtlCol="0">
                <a:spAutoFit/>
              </a:bodyPr>
              <a:lstStyle/>
              <a:p>
                <a:r>
                  <a:rPr lang="en-US" sz="1200" b="1" dirty="0">
                    <a:solidFill>
                      <a:schemeClr val="tx2"/>
                    </a:solidFill>
                  </a:rPr>
                  <a:t>O</a:t>
                </a:r>
              </a:p>
            </p:txBody>
          </p:sp>
        </p:grpSp>
        <p:grpSp>
          <p:nvGrpSpPr>
            <p:cNvPr id="31" name="Group 30"/>
            <p:cNvGrpSpPr/>
            <p:nvPr/>
          </p:nvGrpSpPr>
          <p:grpSpPr>
            <a:xfrm>
              <a:off x="6564569" y="3045937"/>
              <a:ext cx="2104099" cy="1143801"/>
              <a:chOff x="6095238" y="1444752"/>
              <a:chExt cx="2104099" cy="1143801"/>
            </a:xfrm>
          </p:grpSpPr>
          <p:cxnSp>
            <p:nvCxnSpPr>
              <p:cNvPr id="32" name="Straight Connector 31"/>
              <p:cNvCxnSpPr/>
              <p:nvPr/>
            </p:nvCxnSpPr>
            <p:spPr>
              <a:xfrm>
                <a:off x="6324600" y="1978152"/>
                <a:ext cx="3048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648460" y="2163885"/>
                <a:ext cx="0" cy="2316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610356" y="2163885"/>
                <a:ext cx="0" cy="2316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971440" y="1923611"/>
                <a:ext cx="323353" cy="1846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999975" y="1897984"/>
                <a:ext cx="309107" cy="1754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640920" y="1907510"/>
                <a:ext cx="324695" cy="1862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672687" y="1600200"/>
                <a:ext cx="0" cy="2316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634591" y="1600200"/>
                <a:ext cx="0" cy="2316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628644" y="1923611"/>
                <a:ext cx="351826" cy="200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7290656" y="1907510"/>
                <a:ext cx="360466" cy="2007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569875" y="2006082"/>
                <a:ext cx="110608" cy="184666"/>
              </a:xfrm>
              <a:prstGeom prst="rect">
                <a:avLst/>
              </a:prstGeom>
              <a:noFill/>
            </p:spPr>
            <p:txBody>
              <a:bodyPr wrap="none" lIns="0" tIns="0" rIns="0" bIns="0" rtlCol="0">
                <a:spAutoFit/>
              </a:bodyPr>
              <a:lstStyle/>
              <a:p>
                <a:r>
                  <a:rPr lang="en-US" sz="1200" b="1" dirty="0">
                    <a:solidFill>
                      <a:schemeClr val="tx2"/>
                    </a:solidFill>
                  </a:rPr>
                  <a:t>C</a:t>
                </a:r>
              </a:p>
            </p:txBody>
          </p:sp>
          <p:sp>
            <p:nvSpPr>
              <p:cNvPr id="43" name="TextBox 42"/>
              <p:cNvSpPr txBox="1"/>
              <p:nvPr/>
            </p:nvSpPr>
            <p:spPr>
              <a:xfrm>
                <a:off x="6095238" y="1876591"/>
                <a:ext cx="230832" cy="184666"/>
              </a:xfrm>
              <a:prstGeom prst="rect">
                <a:avLst/>
              </a:prstGeom>
              <a:noFill/>
            </p:spPr>
            <p:txBody>
              <a:bodyPr wrap="none" lIns="0" tIns="0" rIns="0" bIns="0" rtlCol="0">
                <a:spAutoFit/>
              </a:bodyPr>
              <a:lstStyle/>
              <a:p>
                <a:r>
                  <a:rPr lang="en-US" sz="1200" b="1" dirty="0">
                    <a:solidFill>
                      <a:schemeClr val="tx2"/>
                    </a:solidFill>
                  </a:rPr>
                  <a:t>HO</a:t>
                </a:r>
              </a:p>
            </p:txBody>
          </p:sp>
          <p:sp>
            <p:nvSpPr>
              <p:cNvPr id="44" name="TextBox 43"/>
              <p:cNvSpPr txBox="1"/>
              <p:nvPr/>
            </p:nvSpPr>
            <p:spPr>
              <a:xfrm>
                <a:off x="6927013" y="1799173"/>
                <a:ext cx="110608" cy="184666"/>
              </a:xfrm>
              <a:prstGeom prst="rect">
                <a:avLst/>
              </a:prstGeom>
              <a:noFill/>
            </p:spPr>
            <p:txBody>
              <a:bodyPr wrap="none" lIns="0" tIns="0" rIns="0" bIns="0" rtlCol="0">
                <a:spAutoFit/>
              </a:bodyPr>
              <a:lstStyle/>
              <a:p>
                <a:r>
                  <a:rPr lang="en-US" sz="1200" b="1" dirty="0">
                    <a:solidFill>
                      <a:srgbClr val="FF0000"/>
                    </a:solidFill>
                  </a:rPr>
                  <a:t>C</a:t>
                </a:r>
              </a:p>
            </p:txBody>
          </p:sp>
          <p:sp>
            <p:nvSpPr>
              <p:cNvPr id="45" name="TextBox 44"/>
              <p:cNvSpPr txBox="1"/>
              <p:nvPr/>
            </p:nvSpPr>
            <p:spPr>
              <a:xfrm>
                <a:off x="7245817" y="2061710"/>
                <a:ext cx="110608" cy="184666"/>
              </a:xfrm>
              <a:prstGeom prst="rect">
                <a:avLst/>
              </a:prstGeom>
              <a:noFill/>
            </p:spPr>
            <p:txBody>
              <a:bodyPr wrap="none" lIns="0" tIns="0" rIns="0" bIns="0" rtlCol="0">
                <a:spAutoFit/>
              </a:bodyPr>
              <a:lstStyle/>
              <a:p>
                <a:r>
                  <a:rPr lang="en-US" sz="1200" b="1" dirty="0">
                    <a:solidFill>
                      <a:schemeClr val="tx2"/>
                    </a:solidFill>
                  </a:rPr>
                  <a:t>C</a:t>
                </a:r>
              </a:p>
            </p:txBody>
          </p:sp>
          <p:sp>
            <p:nvSpPr>
              <p:cNvPr id="46" name="TextBox 45"/>
              <p:cNvSpPr txBox="1"/>
              <p:nvPr/>
            </p:nvSpPr>
            <p:spPr>
              <a:xfrm>
                <a:off x="7604149" y="1805651"/>
                <a:ext cx="110608" cy="184666"/>
              </a:xfrm>
              <a:prstGeom prst="rect">
                <a:avLst/>
              </a:prstGeom>
              <a:noFill/>
            </p:spPr>
            <p:txBody>
              <a:bodyPr wrap="none" lIns="0" tIns="0" rIns="0" bIns="0" rtlCol="0">
                <a:spAutoFit/>
              </a:bodyPr>
              <a:lstStyle/>
              <a:p>
                <a:r>
                  <a:rPr lang="en-US" sz="1200" b="1" dirty="0">
                    <a:solidFill>
                      <a:schemeClr val="tx2"/>
                    </a:solidFill>
                  </a:rPr>
                  <a:t>C</a:t>
                </a:r>
              </a:p>
            </p:txBody>
          </p:sp>
          <p:sp>
            <p:nvSpPr>
              <p:cNvPr id="47" name="TextBox 46"/>
              <p:cNvSpPr txBox="1"/>
              <p:nvPr/>
            </p:nvSpPr>
            <p:spPr>
              <a:xfrm>
                <a:off x="7968505" y="2033488"/>
                <a:ext cx="230832" cy="184666"/>
              </a:xfrm>
              <a:prstGeom prst="rect">
                <a:avLst/>
              </a:prstGeom>
              <a:noFill/>
            </p:spPr>
            <p:txBody>
              <a:bodyPr wrap="none" lIns="0" tIns="0" rIns="0" bIns="0" rtlCol="0">
                <a:spAutoFit/>
              </a:bodyPr>
              <a:lstStyle/>
              <a:p>
                <a:r>
                  <a:rPr lang="en-US" sz="1200" b="1" dirty="0">
                    <a:solidFill>
                      <a:schemeClr val="tx2"/>
                    </a:solidFill>
                  </a:rPr>
                  <a:t>OH</a:t>
                </a:r>
              </a:p>
            </p:txBody>
          </p:sp>
          <p:sp>
            <p:nvSpPr>
              <p:cNvPr id="48" name="TextBox 47"/>
              <p:cNvSpPr txBox="1"/>
              <p:nvPr/>
            </p:nvSpPr>
            <p:spPr>
              <a:xfrm>
                <a:off x="6575911" y="2403887"/>
                <a:ext cx="120226" cy="184666"/>
              </a:xfrm>
              <a:prstGeom prst="rect">
                <a:avLst/>
              </a:prstGeom>
              <a:noFill/>
            </p:spPr>
            <p:txBody>
              <a:bodyPr wrap="none" lIns="0" tIns="0" rIns="0" bIns="0" rtlCol="0">
                <a:spAutoFit/>
              </a:bodyPr>
              <a:lstStyle/>
              <a:p>
                <a:r>
                  <a:rPr lang="en-US" sz="1200" b="1" dirty="0">
                    <a:solidFill>
                      <a:schemeClr val="tx2"/>
                    </a:solidFill>
                  </a:rPr>
                  <a:t>O</a:t>
                </a:r>
              </a:p>
            </p:txBody>
          </p:sp>
          <p:sp>
            <p:nvSpPr>
              <p:cNvPr id="49" name="TextBox 48"/>
              <p:cNvSpPr txBox="1"/>
              <p:nvPr/>
            </p:nvSpPr>
            <p:spPr>
              <a:xfrm>
                <a:off x="7594531" y="1444752"/>
                <a:ext cx="120226" cy="184666"/>
              </a:xfrm>
              <a:prstGeom prst="rect">
                <a:avLst/>
              </a:prstGeom>
              <a:noFill/>
            </p:spPr>
            <p:txBody>
              <a:bodyPr wrap="none" lIns="0" tIns="0" rIns="0" bIns="0" rtlCol="0">
                <a:spAutoFit/>
              </a:bodyPr>
              <a:lstStyle/>
              <a:p>
                <a:r>
                  <a:rPr lang="en-US" sz="1200" b="1" dirty="0">
                    <a:solidFill>
                      <a:schemeClr val="tx2"/>
                    </a:solidFill>
                  </a:rPr>
                  <a:t>O</a:t>
                </a:r>
              </a:p>
            </p:txBody>
          </p:sp>
        </p:grpSp>
        <p:grpSp>
          <p:nvGrpSpPr>
            <p:cNvPr id="50" name="Group 49"/>
            <p:cNvGrpSpPr/>
            <p:nvPr/>
          </p:nvGrpSpPr>
          <p:grpSpPr>
            <a:xfrm>
              <a:off x="6564569" y="4024142"/>
              <a:ext cx="2104099" cy="1143801"/>
              <a:chOff x="6095238" y="1444752"/>
              <a:chExt cx="2104099" cy="1143801"/>
            </a:xfrm>
          </p:grpSpPr>
          <p:cxnSp>
            <p:nvCxnSpPr>
              <p:cNvPr id="51" name="Straight Connector 50"/>
              <p:cNvCxnSpPr/>
              <p:nvPr/>
            </p:nvCxnSpPr>
            <p:spPr>
              <a:xfrm>
                <a:off x="6324600" y="1978152"/>
                <a:ext cx="3048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648460" y="2163885"/>
                <a:ext cx="0" cy="2316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610356" y="2163885"/>
                <a:ext cx="0" cy="2316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971440" y="1923611"/>
                <a:ext cx="323353" cy="1846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6999975" y="1897984"/>
                <a:ext cx="309107" cy="1754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7640920" y="1907510"/>
                <a:ext cx="324695" cy="1862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672687" y="1600200"/>
                <a:ext cx="0" cy="2316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634591" y="1600200"/>
                <a:ext cx="0" cy="2316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6628644" y="1923611"/>
                <a:ext cx="351826" cy="200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7290656" y="1907510"/>
                <a:ext cx="360466" cy="2007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569875" y="2006082"/>
                <a:ext cx="110608" cy="184666"/>
              </a:xfrm>
              <a:prstGeom prst="rect">
                <a:avLst/>
              </a:prstGeom>
              <a:noFill/>
            </p:spPr>
            <p:txBody>
              <a:bodyPr wrap="none" lIns="0" tIns="0" rIns="0" bIns="0" rtlCol="0">
                <a:spAutoFit/>
              </a:bodyPr>
              <a:lstStyle/>
              <a:p>
                <a:r>
                  <a:rPr lang="en-US" sz="1200" b="1" dirty="0">
                    <a:solidFill>
                      <a:schemeClr val="tx2"/>
                    </a:solidFill>
                  </a:rPr>
                  <a:t>C</a:t>
                </a:r>
              </a:p>
            </p:txBody>
          </p:sp>
          <p:sp>
            <p:nvSpPr>
              <p:cNvPr id="62" name="TextBox 61"/>
              <p:cNvSpPr txBox="1"/>
              <p:nvPr/>
            </p:nvSpPr>
            <p:spPr>
              <a:xfrm>
                <a:off x="6095238" y="1876591"/>
                <a:ext cx="230832" cy="184666"/>
              </a:xfrm>
              <a:prstGeom prst="rect">
                <a:avLst/>
              </a:prstGeom>
              <a:noFill/>
            </p:spPr>
            <p:txBody>
              <a:bodyPr wrap="none" lIns="0" tIns="0" rIns="0" bIns="0" rtlCol="0">
                <a:spAutoFit/>
              </a:bodyPr>
              <a:lstStyle/>
              <a:p>
                <a:r>
                  <a:rPr lang="en-US" sz="1200" b="1" dirty="0">
                    <a:solidFill>
                      <a:schemeClr val="tx2"/>
                    </a:solidFill>
                  </a:rPr>
                  <a:t>HO</a:t>
                </a:r>
              </a:p>
            </p:txBody>
          </p:sp>
          <p:sp>
            <p:nvSpPr>
              <p:cNvPr id="63" name="TextBox 62"/>
              <p:cNvSpPr txBox="1"/>
              <p:nvPr/>
            </p:nvSpPr>
            <p:spPr>
              <a:xfrm>
                <a:off x="6927013" y="1799173"/>
                <a:ext cx="110608" cy="184666"/>
              </a:xfrm>
              <a:prstGeom prst="rect">
                <a:avLst/>
              </a:prstGeom>
              <a:noFill/>
            </p:spPr>
            <p:txBody>
              <a:bodyPr wrap="none" lIns="0" tIns="0" rIns="0" bIns="0" rtlCol="0">
                <a:spAutoFit/>
              </a:bodyPr>
              <a:lstStyle/>
              <a:p>
                <a:r>
                  <a:rPr lang="en-US" sz="1200" b="1" dirty="0">
                    <a:solidFill>
                      <a:schemeClr val="tx2"/>
                    </a:solidFill>
                  </a:rPr>
                  <a:t>C</a:t>
                </a:r>
              </a:p>
            </p:txBody>
          </p:sp>
          <p:sp>
            <p:nvSpPr>
              <p:cNvPr id="64" name="TextBox 63"/>
              <p:cNvSpPr txBox="1"/>
              <p:nvPr/>
            </p:nvSpPr>
            <p:spPr>
              <a:xfrm>
                <a:off x="7245817" y="2061710"/>
                <a:ext cx="110608" cy="184666"/>
              </a:xfrm>
              <a:prstGeom prst="rect">
                <a:avLst/>
              </a:prstGeom>
              <a:noFill/>
            </p:spPr>
            <p:txBody>
              <a:bodyPr wrap="none" lIns="0" tIns="0" rIns="0" bIns="0" rtlCol="0">
                <a:spAutoFit/>
              </a:bodyPr>
              <a:lstStyle/>
              <a:p>
                <a:r>
                  <a:rPr lang="en-US" sz="1200" b="1" dirty="0">
                    <a:solidFill>
                      <a:srgbClr val="FF0000"/>
                    </a:solidFill>
                  </a:rPr>
                  <a:t>C</a:t>
                </a:r>
              </a:p>
            </p:txBody>
          </p:sp>
          <p:sp>
            <p:nvSpPr>
              <p:cNvPr id="65" name="TextBox 64"/>
              <p:cNvSpPr txBox="1"/>
              <p:nvPr/>
            </p:nvSpPr>
            <p:spPr>
              <a:xfrm>
                <a:off x="7604149" y="1805651"/>
                <a:ext cx="110608" cy="184666"/>
              </a:xfrm>
              <a:prstGeom prst="rect">
                <a:avLst/>
              </a:prstGeom>
              <a:noFill/>
            </p:spPr>
            <p:txBody>
              <a:bodyPr wrap="none" lIns="0" tIns="0" rIns="0" bIns="0" rtlCol="0">
                <a:spAutoFit/>
              </a:bodyPr>
              <a:lstStyle/>
              <a:p>
                <a:r>
                  <a:rPr lang="en-US" sz="1200" b="1" dirty="0">
                    <a:solidFill>
                      <a:schemeClr val="tx2"/>
                    </a:solidFill>
                  </a:rPr>
                  <a:t>C</a:t>
                </a:r>
              </a:p>
            </p:txBody>
          </p:sp>
          <p:sp>
            <p:nvSpPr>
              <p:cNvPr id="66" name="TextBox 65"/>
              <p:cNvSpPr txBox="1"/>
              <p:nvPr/>
            </p:nvSpPr>
            <p:spPr>
              <a:xfrm>
                <a:off x="7968505" y="2033488"/>
                <a:ext cx="230832" cy="184666"/>
              </a:xfrm>
              <a:prstGeom prst="rect">
                <a:avLst/>
              </a:prstGeom>
              <a:noFill/>
            </p:spPr>
            <p:txBody>
              <a:bodyPr wrap="none" lIns="0" tIns="0" rIns="0" bIns="0" rtlCol="0">
                <a:spAutoFit/>
              </a:bodyPr>
              <a:lstStyle/>
              <a:p>
                <a:r>
                  <a:rPr lang="en-US" sz="1200" b="1" dirty="0">
                    <a:solidFill>
                      <a:schemeClr val="tx2"/>
                    </a:solidFill>
                  </a:rPr>
                  <a:t>OH</a:t>
                </a:r>
              </a:p>
            </p:txBody>
          </p:sp>
          <p:sp>
            <p:nvSpPr>
              <p:cNvPr id="67" name="TextBox 66"/>
              <p:cNvSpPr txBox="1"/>
              <p:nvPr/>
            </p:nvSpPr>
            <p:spPr>
              <a:xfrm>
                <a:off x="6575911" y="2403887"/>
                <a:ext cx="120226" cy="184666"/>
              </a:xfrm>
              <a:prstGeom prst="rect">
                <a:avLst/>
              </a:prstGeom>
              <a:noFill/>
            </p:spPr>
            <p:txBody>
              <a:bodyPr wrap="none" lIns="0" tIns="0" rIns="0" bIns="0" rtlCol="0">
                <a:spAutoFit/>
              </a:bodyPr>
              <a:lstStyle/>
              <a:p>
                <a:r>
                  <a:rPr lang="en-US" sz="1200" b="1" dirty="0">
                    <a:solidFill>
                      <a:schemeClr val="tx2"/>
                    </a:solidFill>
                  </a:rPr>
                  <a:t>O</a:t>
                </a:r>
              </a:p>
            </p:txBody>
          </p:sp>
          <p:sp>
            <p:nvSpPr>
              <p:cNvPr id="68" name="TextBox 67"/>
              <p:cNvSpPr txBox="1"/>
              <p:nvPr/>
            </p:nvSpPr>
            <p:spPr>
              <a:xfrm>
                <a:off x="7594531" y="1444752"/>
                <a:ext cx="120226" cy="184666"/>
              </a:xfrm>
              <a:prstGeom prst="rect">
                <a:avLst/>
              </a:prstGeom>
              <a:noFill/>
            </p:spPr>
            <p:txBody>
              <a:bodyPr wrap="none" lIns="0" tIns="0" rIns="0" bIns="0" rtlCol="0">
                <a:spAutoFit/>
              </a:bodyPr>
              <a:lstStyle/>
              <a:p>
                <a:r>
                  <a:rPr lang="en-US" sz="1200" b="1" dirty="0">
                    <a:solidFill>
                      <a:schemeClr val="tx2"/>
                    </a:solidFill>
                  </a:rPr>
                  <a:t>O</a:t>
                </a:r>
              </a:p>
            </p:txBody>
          </p:sp>
        </p:grpSp>
        <p:grpSp>
          <p:nvGrpSpPr>
            <p:cNvPr id="69" name="Group 68"/>
            <p:cNvGrpSpPr/>
            <p:nvPr/>
          </p:nvGrpSpPr>
          <p:grpSpPr>
            <a:xfrm>
              <a:off x="6564569" y="5053644"/>
              <a:ext cx="2104099" cy="1143801"/>
              <a:chOff x="6095238" y="1444752"/>
              <a:chExt cx="2104099" cy="1143801"/>
            </a:xfrm>
          </p:grpSpPr>
          <p:cxnSp>
            <p:nvCxnSpPr>
              <p:cNvPr id="70" name="Straight Connector 69"/>
              <p:cNvCxnSpPr/>
              <p:nvPr/>
            </p:nvCxnSpPr>
            <p:spPr>
              <a:xfrm>
                <a:off x="6324600" y="1978152"/>
                <a:ext cx="3048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648460" y="2163885"/>
                <a:ext cx="0" cy="2316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610356" y="2163885"/>
                <a:ext cx="0" cy="2316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6971440" y="1923611"/>
                <a:ext cx="323353" cy="1846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999975" y="1897984"/>
                <a:ext cx="309107" cy="1754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640920" y="1907510"/>
                <a:ext cx="324695" cy="1862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672687" y="1600200"/>
                <a:ext cx="0" cy="2316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7634591" y="1600200"/>
                <a:ext cx="0" cy="2316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6628644" y="1923611"/>
                <a:ext cx="351826" cy="200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7290656" y="1907510"/>
                <a:ext cx="360466" cy="2007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6569875" y="2006082"/>
                <a:ext cx="110608" cy="184666"/>
              </a:xfrm>
              <a:prstGeom prst="rect">
                <a:avLst/>
              </a:prstGeom>
              <a:noFill/>
            </p:spPr>
            <p:txBody>
              <a:bodyPr wrap="none" lIns="0" tIns="0" rIns="0" bIns="0" rtlCol="0">
                <a:spAutoFit/>
              </a:bodyPr>
              <a:lstStyle/>
              <a:p>
                <a:r>
                  <a:rPr lang="en-US" sz="1200" b="1" dirty="0">
                    <a:solidFill>
                      <a:schemeClr val="tx2"/>
                    </a:solidFill>
                  </a:rPr>
                  <a:t>C</a:t>
                </a:r>
              </a:p>
            </p:txBody>
          </p:sp>
          <p:sp>
            <p:nvSpPr>
              <p:cNvPr id="81" name="TextBox 80"/>
              <p:cNvSpPr txBox="1"/>
              <p:nvPr/>
            </p:nvSpPr>
            <p:spPr>
              <a:xfrm>
                <a:off x="6095238" y="1876591"/>
                <a:ext cx="230832" cy="184666"/>
              </a:xfrm>
              <a:prstGeom prst="rect">
                <a:avLst/>
              </a:prstGeom>
              <a:noFill/>
            </p:spPr>
            <p:txBody>
              <a:bodyPr wrap="none" lIns="0" tIns="0" rIns="0" bIns="0" rtlCol="0">
                <a:spAutoFit/>
              </a:bodyPr>
              <a:lstStyle/>
              <a:p>
                <a:r>
                  <a:rPr lang="en-US" sz="1200" b="1" dirty="0">
                    <a:solidFill>
                      <a:schemeClr val="tx2"/>
                    </a:solidFill>
                  </a:rPr>
                  <a:t>HO</a:t>
                </a:r>
              </a:p>
            </p:txBody>
          </p:sp>
          <p:sp>
            <p:nvSpPr>
              <p:cNvPr id="82" name="TextBox 81"/>
              <p:cNvSpPr txBox="1"/>
              <p:nvPr/>
            </p:nvSpPr>
            <p:spPr>
              <a:xfrm>
                <a:off x="6927013" y="1799173"/>
                <a:ext cx="110608" cy="184666"/>
              </a:xfrm>
              <a:prstGeom prst="rect">
                <a:avLst/>
              </a:prstGeom>
              <a:noFill/>
            </p:spPr>
            <p:txBody>
              <a:bodyPr wrap="none" lIns="0" tIns="0" rIns="0" bIns="0" rtlCol="0">
                <a:spAutoFit/>
              </a:bodyPr>
              <a:lstStyle/>
              <a:p>
                <a:r>
                  <a:rPr lang="en-US" sz="1200" b="1" dirty="0">
                    <a:solidFill>
                      <a:schemeClr val="tx2"/>
                    </a:solidFill>
                  </a:rPr>
                  <a:t>C</a:t>
                </a:r>
              </a:p>
            </p:txBody>
          </p:sp>
          <p:sp>
            <p:nvSpPr>
              <p:cNvPr id="83" name="TextBox 82"/>
              <p:cNvSpPr txBox="1"/>
              <p:nvPr/>
            </p:nvSpPr>
            <p:spPr>
              <a:xfrm>
                <a:off x="7245817" y="2061710"/>
                <a:ext cx="110608" cy="184666"/>
              </a:xfrm>
              <a:prstGeom prst="rect">
                <a:avLst/>
              </a:prstGeom>
              <a:noFill/>
            </p:spPr>
            <p:txBody>
              <a:bodyPr wrap="none" lIns="0" tIns="0" rIns="0" bIns="0" rtlCol="0">
                <a:spAutoFit/>
              </a:bodyPr>
              <a:lstStyle/>
              <a:p>
                <a:r>
                  <a:rPr lang="en-US" sz="1200" b="1" dirty="0">
                    <a:solidFill>
                      <a:schemeClr val="tx2"/>
                    </a:solidFill>
                  </a:rPr>
                  <a:t>C</a:t>
                </a:r>
              </a:p>
            </p:txBody>
          </p:sp>
          <p:sp>
            <p:nvSpPr>
              <p:cNvPr id="84" name="TextBox 83"/>
              <p:cNvSpPr txBox="1"/>
              <p:nvPr/>
            </p:nvSpPr>
            <p:spPr>
              <a:xfrm>
                <a:off x="7604149" y="1805651"/>
                <a:ext cx="110608" cy="184666"/>
              </a:xfrm>
              <a:prstGeom prst="rect">
                <a:avLst/>
              </a:prstGeom>
              <a:noFill/>
            </p:spPr>
            <p:txBody>
              <a:bodyPr wrap="none" lIns="0" tIns="0" rIns="0" bIns="0" rtlCol="0">
                <a:spAutoFit/>
              </a:bodyPr>
              <a:lstStyle/>
              <a:p>
                <a:r>
                  <a:rPr lang="en-US" sz="1200" b="1" dirty="0">
                    <a:solidFill>
                      <a:srgbClr val="FF0000"/>
                    </a:solidFill>
                  </a:rPr>
                  <a:t>C</a:t>
                </a:r>
              </a:p>
            </p:txBody>
          </p:sp>
          <p:sp>
            <p:nvSpPr>
              <p:cNvPr id="85" name="TextBox 84"/>
              <p:cNvSpPr txBox="1"/>
              <p:nvPr/>
            </p:nvSpPr>
            <p:spPr>
              <a:xfrm>
                <a:off x="7968505" y="2033488"/>
                <a:ext cx="230832" cy="184666"/>
              </a:xfrm>
              <a:prstGeom prst="rect">
                <a:avLst/>
              </a:prstGeom>
              <a:noFill/>
            </p:spPr>
            <p:txBody>
              <a:bodyPr wrap="none" lIns="0" tIns="0" rIns="0" bIns="0" rtlCol="0">
                <a:spAutoFit/>
              </a:bodyPr>
              <a:lstStyle/>
              <a:p>
                <a:r>
                  <a:rPr lang="en-US" sz="1200" b="1" dirty="0">
                    <a:solidFill>
                      <a:schemeClr val="tx2"/>
                    </a:solidFill>
                  </a:rPr>
                  <a:t>OH</a:t>
                </a:r>
              </a:p>
            </p:txBody>
          </p:sp>
          <p:sp>
            <p:nvSpPr>
              <p:cNvPr id="86" name="TextBox 85"/>
              <p:cNvSpPr txBox="1"/>
              <p:nvPr/>
            </p:nvSpPr>
            <p:spPr>
              <a:xfrm>
                <a:off x="6575911" y="2403887"/>
                <a:ext cx="120226" cy="184666"/>
              </a:xfrm>
              <a:prstGeom prst="rect">
                <a:avLst/>
              </a:prstGeom>
              <a:noFill/>
            </p:spPr>
            <p:txBody>
              <a:bodyPr wrap="none" lIns="0" tIns="0" rIns="0" bIns="0" rtlCol="0">
                <a:spAutoFit/>
              </a:bodyPr>
              <a:lstStyle/>
              <a:p>
                <a:r>
                  <a:rPr lang="en-US" sz="1200" b="1" dirty="0">
                    <a:solidFill>
                      <a:schemeClr val="tx2"/>
                    </a:solidFill>
                  </a:rPr>
                  <a:t>O</a:t>
                </a:r>
              </a:p>
            </p:txBody>
          </p:sp>
          <p:sp>
            <p:nvSpPr>
              <p:cNvPr id="87" name="TextBox 86"/>
              <p:cNvSpPr txBox="1"/>
              <p:nvPr/>
            </p:nvSpPr>
            <p:spPr>
              <a:xfrm>
                <a:off x="7594531" y="1444752"/>
                <a:ext cx="120226" cy="184666"/>
              </a:xfrm>
              <a:prstGeom prst="rect">
                <a:avLst/>
              </a:prstGeom>
              <a:noFill/>
            </p:spPr>
            <p:txBody>
              <a:bodyPr wrap="none" lIns="0" tIns="0" rIns="0" bIns="0" rtlCol="0">
                <a:spAutoFit/>
              </a:bodyPr>
              <a:lstStyle/>
              <a:p>
                <a:r>
                  <a:rPr lang="en-US" sz="1200" b="1" dirty="0">
                    <a:solidFill>
                      <a:schemeClr val="tx2"/>
                    </a:solidFill>
                  </a:rPr>
                  <a:t>O</a:t>
                </a:r>
              </a:p>
            </p:txBody>
          </p:sp>
        </p:grpSp>
      </p:grpSp>
      <p:grpSp>
        <p:nvGrpSpPr>
          <p:cNvPr id="96" name="Group 95"/>
          <p:cNvGrpSpPr/>
          <p:nvPr/>
        </p:nvGrpSpPr>
        <p:grpSpPr>
          <a:xfrm>
            <a:off x="610851" y="2776840"/>
            <a:ext cx="1969518" cy="2658570"/>
            <a:chOff x="313867" y="2781239"/>
            <a:chExt cx="1969518" cy="2658570"/>
          </a:xfrm>
        </p:grpSpPr>
        <p:pic>
          <p:nvPicPr>
            <p:cNvPr id="97" name="Picture 96"/>
            <p:cNvPicPr>
              <a:picLocks noChangeAspect="1"/>
            </p:cNvPicPr>
            <p:nvPr/>
          </p:nvPicPr>
          <p:blipFill>
            <a:blip r:embed="rId3"/>
            <a:stretch>
              <a:fillRect/>
            </a:stretch>
          </p:blipFill>
          <p:spPr>
            <a:xfrm>
              <a:off x="313867" y="2793138"/>
              <a:ext cx="1969518" cy="2646671"/>
            </a:xfrm>
            <a:prstGeom prst="rect">
              <a:avLst/>
            </a:prstGeom>
            <a:ln w="12700">
              <a:solidFill>
                <a:schemeClr val="accent1"/>
              </a:solidFill>
            </a:ln>
          </p:spPr>
        </p:pic>
        <p:sp>
          <p:nvSpPr>
            <p:cNvPr id="98" name="TextBox 97"/>
            <p:cNvSpPr txBox="1"/>
            <p:nvPr/>
          </p:nvSpPr>
          <p:spPr>
            <a:xfrm>
              <a:off x="838200" y="3310764"/>
              <a:ext cx="60785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1"/>
                  </a:solidFill>
                  <a:effectLst/>
                  <a:uLnTx/>
                  <a:uFillTx/>
                </a:rPr>
                <a:t>0 </a:t>
              </a:r>
              <a:r>
                <a:rPr lang="en-US" b="1" kern="0" dirty="0" err="1">
                  <a:solidFill>
                    <a:schemeClr val="accent1"/>
                  </a:solidFill>
                </a:rPr>
                <a:t>hr</a:t>
              </a:r>
              <a:endParaRPr kumimoji="0" lang="en-US" sz="1800" b="1" i="0" u="none" strike="noStrike" kern="0" cap="none" spc="0" normalizeH="0" baseline="0" noProof="0" dirty="0">
                <a:ln>
                  <a:noFill/>
                </a:ln>
                <a:solidFill>
                  <a:schemeClr val="accent1"/>
                </a:solidFill>
                <a:effectLst/>
                <a:uLnTx/>
                <a:uFillTx/>
              </a:endParaRPr>
            </a:p>
          </p:txBody>
        </p:sp>
        <p:sp>
          <p:nvSpPr>
            <p:cNvPr id="99" name="TextBox 98"/>
            <p:cNvSpPr txBox="1"/>
            <p:nvPr/>
          </p:nvSpPr>
          <p:spPr>
            <a:xfrm>
              <a:off x="838200" y="4265241"/>
              <a:ext cx="60785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1"/>
                  </a:solidFill>
                  <a:effectLst/>
                  <a:uLnTx/>
                  <a:uFillTx/>
                </a:rPr>
                <a:t>8 </a:t>
              </a:r>
              <a:r>
                <a:rPr kumimoji="0" lang="en-US" sz="1800" b="1" i="0" u="none" strike="noStrike" kern="0" cap="none" spc="0" normalizeH="0" baseline="0" noProof="0" dirty="0" err="1">
                  <a:ln>
                    <a:noFill/>
                  </a:ln>
                  <a:solidFill>
                    <a:schemeClr val="accent1"/>
                  </a:solidFill>
                  <a:effectLst/>
                  <a:uLnTx/>
                  <a:uFillTx/>
                </a:rPr>
                <a:t>hr</a:t>
              </a:r>
              <a:endParaRPr kumimoji="0" lang="en-US" sz="1800" b="1" i="0" u="none" strike="noStrike" kern="0" cap="none" spc="0" normalizeH="0" baseline="0" noProof="0" dirty="0">
                <a:ln>
                  <a:noFill/>
                </a:ln>
                <a:solidFill>
                  <a:schemeClr val="accent1"/>
                </a:solidFill>
                <a:effectLst/>
                <a:uLnTx/>
                <a:uFillTx/>
              </a:endParaRPr>
            </a:p>
          </p:txBody>
        </p:sp>
        <p:pic>
          <p:nvPicPr>
            <p:cNvPr id="100" name="Picture 99"/>
            <p:cNvPicPr>
              <a:picLocks noChangeAspect="1"/>
            </p:cNvPicPr>
            <p:nvPr/>
          </p:nvPicPr>
          <p:blipFill>
            <a:blip r:embed="rId4"/>
            <a:stretch>
              <a:fillRect/>
            </a:stretch>
          </p:blipFill>
          <p:spPr>
            <a:xfrm>
              <a:off x="1280120" y="2781239"/>
              <a:ext cx="929234" cy="529395"/>
            </a:xfrm>
            <a:prstGeom prst="rect">
              <a:avLst/>
            </a:prstGeom>
          </p:spPr>
        </p:pic>
      </p:grpSp>
      <p:sp>
        <p:nvSpPr>
          <p:cNvPr id="94" name="TextBox 93"/>
          <p:cNvSpPr txBox="1"/>
          <p:nvPr/>
        </p:nvSpPr>
        <p:spPr>
          <a:xfrm>
            <a:off x="76200" y="6443174"/>
            <a:ext cx="3057247" cy="215444"/>
          </a:xfrm>
          <a:prstGeom prst="rect">
            <a:avLst/>
          </a:prstGeom>
          <a:noFill/>
        </p:spPr>
        <p:txBody>
          <a:bodyPr wrap="none" rtlCol="0">
            <a:spAutoFit/>
          </a:bodyPr>
          <a:lstStyle/>
          <a:p>
            <a:r>
              <a:rPr lang="en-US" sz="800" dirty="0">
                <a:solidFill>
                  <a:schemeClr val="bg1"/>
                </a:solidFill>
              </a:rPr>
              <a:t>For Research Use Only.  Not for use in diagnostic procedures. </a:t>
            </a:r>
          </a:p>
        </p:txBody>
      </p:sp>
      <p:sp>
        <p:nvSpPr>
          <p:cNvPr id="10" name="Left Bracket 9"/>
          <p:cNvSpPr/>
          <p:nvPr/>
        </p:nvSpPr>
        <p:spPr>
          <a:xfrm>
            <a:off x="5927011" y="2236289"/>
            <a:ext cx="255595" cy="3759907"/>
          </a:xfrm>
          <a:prstGeom prst="lef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p:cNvSpPr/>
          <p:nvPr/>
        </p:nvSpPr>
        <p:spPr>
          <a:xfrm>
            <a:off x="6354265" y="5869308"/>
            <a:ext cx="2281394" cy="507831"/>
          </a:xfrm>
          <a:prstGeom prst="rect">
            <a:avLst/>
          </a:prstGeom>
        </p:spPr>
        <p:txBody>
          <a:bodyPr wrap="none">
            <a:spAutoFit/>
          </a:bodyPr>
          <a:lstStyle/>
          <a:p>
            <a:pPr>
              <a:lnSpc>
                <a:spcPct val="150000"/>
              </a:lnSpc>
            </a:pPr>
            <a:r>
              <a:rPr lang="en-US" b="1" dirty="0">
                <a:solidFill>
                  <a:schemeClr val="accent1"/>
                </a:solidFill>
              </a:rPr>
              <a:t>4 M+1 Isotopomers</a:t>
            </a:r>
          </a:p>
        </p:txBody>
      </p:sp>
      <p:cxnSp>
        <p:nvCxnSpPr>
          <p:cNvPr id="91" name="Straight Connector 90"/>
          <p:cNvCxnSpPr/>
          <p:nvPr/>
        </p:nvCxnSpPr>
        <p:spPr>
          <a:xfrm flipH="1">
            <a:off x="5559457" y="3925745"/>
            <a:ext cx="3675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1035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381" t="1559" r="3364" b="1743"/>
          <a:stretch/>
        </p:blipFill>
        <p:spPr>
          <a:xfrm>
            <a:off x="3800474" y="1371600"/>
            <a:ext cx="5334001" cy="4724608"/>
          </a:xfrm>
          <a:prstGeom prst="rect">
            <a:avLst/>
          </a:prstGeom>
        </p:spPr>
      </p:pic>
      <p:sp>
        <p:nvSpPr>
          <p:cNvPr id="2" name="Title 1"/>
          <p:cNvSpPr>
            <a:spLocks noGrp="1"/>
          </p:cNvSpPr>
          <p:nvPr>
            <p:ph type="title"/>
          </p:nvPr>
        </p:nvSpPr>
        <p:spPr/>
        <p:txBody>
          <a:bodyPr>
            <a:normAutofit fontScale="90000"/>
          </a:bodyPr>
          <a:lstStyle/>
          <a:p>
            <a:r>
              <a:rPr lang="en-US" dirty="0"/>
              <a:t>Qualitative Flux Analysis of a Cancer Cell Line with Enzyme Mutation (IDH2)</a:t>
            </a:r>
            <a:br>
              <a:rPr lang="en-US" sz="3600" dirty="0"/>
            </a:br>
            <a:endParaRPr lang="en-US" sz="3600" dirty="0"/>
          </a:p>
        </p:txBody>
      </p:sp>
      <p:sp>
        <p:nvSpPr>
          <p:cNvPr id="3" name="Content Placeholder 2"/>
          <p:cNvSpPr>
            <a:spLocks noGrp="1"/>
          </p:cNvSpPr>
          <p:nvPr>
            <p:ph sz="half" idx="1"/>
          </p:nvPr>
        </p:nvSpPr>
        <p:spPr>
          <a:xfrm>
            <a:off x="228600" y="1508760"/>
            <a:ext cx="4343400" cy="4672584"/>
          </a:xfrm>
        </p:spPr>
        <p:txBody>
          <a:bodyPr/>
          <a:lstStyle/>
          <a:p>
            <a:pPr marL="342900" indent="-342900">
              <a:buFont typeface="Arial" panose="020B0604020202020204" pitchFamily="34" charset="0"/>
              <a:buChar char="•"/>
            </a:pPr>
            <a:r>
              <a:rPr lang="en-US" dirty="0"/>
              <a:t>Goal: Understand impact of </a:t>
            </a:r>
            <a:r>
              <a:rPr lang="en-US" dirty="0">
                <a:solidFill>
                  <a:srgbClr val="FF0000"/>
                </a:solidFill>
              </a:rPr>
              <a:t>IDH2 mutation </a:t>
            </a:r>
            <a:r>
              <a:rPr lang="en-US" dirty="0"/>
              <a:t>on </a:t>
            </a:r>
            <a:r>
              <a:rPr lang="en-US" dirty="0">
                <a:solidFill>
                  <a:schemeClr val="accent4">
                    <a:lumMod val="60000"/>
                    <a:lumOff val="40000"/>
                  </a:schemeClr>
                </a:solidFill>
              </a:rPr>
              <a:t>glutamate</a:t>
            </a:r>
            <a:r>
              <a:rPr lang="en-US" dirty="0"/>
              <a:t> metabolism in chondrosarcoma cell line</a:t>
            </a:r>
          </a:p>
          <a:p>
            <a:pPr marL="342900" indent="-342900">
              <a:buFont typeface="Arial" panose="020B0604020202020204" pitchFamily="34" charset="0"/>
              <a:buChar char="•"/>
            </a:pPr>
            <a:r>
              <a:rPr lang="en-US" dirty="0"/>
              <a:t>Tracer experiment with</a:t>
            </a:r>
            <a:br>
              <a:rPr lang="en-US" dirty="0"/>
            </a:br>
            <a:r>
              <a:rPr lang="en-US" dirty="0">
                <a:solidFill>
                  <a:schemeClr val="accent1"/>
                </a:solidFill>
              </a:rPr>
              <a:t>U-13C-Glutamine (</a:t>
            </a:r>
            <a:r>
              <a:rPr lang="en-US" dirty="0" err="1">
                <a:solidFill>
                  <a:schemeClr val="accent1"/>
                </a:solidFill>
              </a:rPr>
              <a:t>Gln</a:t>
            </a:r>
            <a:r>
              <a:rPr lang="en-US" dirty="0">
                <a:solidFill>
                  <a:schemeClr val="accent1"/>
                </a:solidFill>
              </a:rPr>
              <a:t>) </a:t>
            </a:r>
          </a:p>
          <a:p>
            <a:pPr marL="342900" indent="-342900">
              <a:buFont typeface="Arial" panose="020B0604020202020204" pitchFamily="34" charset="0"/>
              <a:buChar char="•"/>
            </a:pPr>
            <a:r>
              <a:rPr lang="en-US" dirty="0"/>
              <a:t>Monitoring </a:t>
            </a:r>
            <a:r>
              <a:rPr lang="en-US" dirty="0">
                <a:solidFill>
                  <a:srgbClr val="00B050"/>
                </a:solidFill>
              </a:rPr>
              <a:t>metabolites</a:t>
            </a:r>
            <a:r>
              <a:rPr lang="en-US" dirty="0"/>
              <a:t> </a:t>
            </a:r>
            <a:br>
              <a:rPr lang="en-US" dirty="0"/>
            </a:br>
            <a:r>
              <a:rPr lang="en-US" dirty="0"/>
              <a:t>labeled in </a:t>
            </a:r>
            <a:r>
              <a:rPr lang="en-US" dirty="0">
                <a:solidFill>
                  <a:srgbClr val="00B050"/>
                </a:solidFill>
              </a:rPr>
              <a:t>green</a:t>
            </a:r>
          </a:p>
          <a:p>
            <a:pPr marL="342900" indent="-342900">
              <a:buFont typeface="Arial" panose="020B0604020202020204" pitchFamily="34" charset="0"/>
              <a:buChar char="•"/>
            </a:pPr>
            <a:r>
              <a:rPr lang="en-US" dirty="0"/>
              <a:t>Triplicate analysis for each </a:t>
            </a:r>
            <a:br>
              <a:rPr lang="en-US" dirty="0"/>
            </a:br>
            <a:r>
              <a:rPr lang="en-US" dirty="0"/>
              <a:t>time point (0, 0.5, 1, 3 and 8 </a:t>
            </a:r>
            <a:r>
              <a:rPr lang="en-US" dirty="0" err="1"/>
              <a:t>hr</a:t>
            </a:r>
            <a:r>
              <a:rPr lang="en-US" dirty="0"/>
              <a:t>)</a:t>
            </a:r>
          </a:p>
          <a:p>
            <a:endParaRPr lang="en-US" dirty="0"/>
          </a:p>
          <a:p>
            <a:endParaRPr lang="en-US" dirty="0"/>
          </a:p>
        </p:txBody>
      </p:sp>
      <p:sp>
        <p:nvSpPr>
          <p:cNvPr id="6" name="Slide Number Placeholder 5"/>
          <p:cNvSpPr>
            <a:spLocks noGrp="1"/>
          </p:cNvSpPr>
          <p:nvPr>
            <p:ph type="sldNum" sz="quarter" idx="12"/>
          </p:nvPr>
        </p:nvSpPr>
        <p:spPr/>
        <p:txBody>
          <a:bodyPr/>
          <a:lstStyle/>
          <a:p>
            <a:fld id="{CBD803B2-A378-42BD-B5EC-F7748F169FE0}" type="slidenum">
              <a:rPr lang="en-US" smtClean="0"/>
              <a:pPr/>
              <a:t>19</a:t>
            </a:fld>
            <a:endParaRPr lang="en-US"/>
          </a:p>
        </p:txBody>
      </p:sp>
      <p:sp>
        <p:nvSpPr>
          <p:cNvPr id="8" name="TextBox 7"/>
          <p:cNvSpPr txBox="1"/>
          <p:nvPr/>
        </p:nvSpPr>
        <p:spPr>
          <a:xfrm>
            <a:off x="76200" y="6443174"/>
            <a:ext cx="3057247" cy="215444"/>
          </a:xfrm>
          <a:prstGeom prst="rect">
            <a:avLst/>
          </a:prstGeom>
          <a:noFill/>
        </p:spPr>
        <p:txBody>
          <a:bodyPr wrap="none" rtlCol="0">
            <a:spAutoFit/>
          </a:bodyPr>
          <a:lstStyle/>
          <a:p>
            <a:r>
              <a:rPr lang="en-US" sz="800" dirty="0">
                <a:solidFill>
                  <a:schemeClr val="bg1"/>
                </a:solidFill>
              </a:rPr>
              <a:t>For Research Use Only.  Not for use in diagnostic procedures. </a:t>
            </a:r>
          </a:p>
        </p:txBody>
      </p:sp>
      <p:sp>
        <p:nvSpPr>
          <p:cNvPr id="10" name="Bent Arrow 9"/>
          <p:cNvSpPr/>
          <p:nvPr/>
        </p:nvSpPr>
        <p:spPr>
          <a:xfrm rot="20142140" flipH="1">
            <a:off x="6374181" y="4848431"/>
            <a:ext cx="505265" cy="381968"/>
          </a:xfrm>
          <a:prstGeom prst="ben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Bent Arrow 10"/>
          <p:cNvSpPr/>
          <p:nvPr/>
        </p:nvSpPr>
        <p:spPr>
          <a:xfrm rot="19692765">
            <a:off x="6716536" y="4604870"/>
            <a:ext cx="381795" cy="446591"/>
          </a:xfrm>
          <a:prstGeom prst="ben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a:off x="4156" y="6096208"/>
            <a:ext cx="8727069" cy="261610"/>
          </a:xfrm>
          <a:prstGeom prst="rect">
            <a:avLst/>
          </a:prstGeom>
          <a:noFill/>
        </p:spPr>
        <p:txBody>
          <a:bodyPr wrap="none" rtlCol="0">
            <a:spAutoFit/>
          </a:bodyPr>
          <a:lstStyle/>
          <a:p>
            <a:r>
              <a:rPr lang="en-US" sz="1100" dirty="0">
                <a:solidFill>
                  <a:schemeClr val="tx2"/>
                </a:solidFill>
              </a:rPr>
              <a:t>Courtesy of Justin Cross, PhD., Donald B. and Catherine C. Marron Cancer Metabolism Center, Memorial Sloan Kettering Cancer Center  </a:t>
            </a:r>
          </a:p>
        </p:txBody>
      </p:sp>
    </p:spTree>
    <p:extLst>
      <p:ext uri="{BB962C8B-B14F-4D97-AF65-F5344CB8AC3E}">
        <p14:creationId xmlns:p14="http://schemas.microsoft.com/office/powerpoint/2010/main" val="735760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2102721" y="5413729"/>
            <a:ext cx="1322542" cy="235374"/>
          </a:xfrm>
          <a:prstGeom prst="rect">
            <a:avLst/>
          </a:prstGeom>
          <a:noFill/>
        </p:spPr>
        <p:txBody>
          <a:bodyPr wrap="square" anchor="ctr">
            <a:noAutofit/>
          </a:bodyPr>
          <a:lstStyle/>
          <a:p>
            <a:pPr lvl="0" algn="r"/>
            <a:r>
              <a:rPr lang="en-US" sz="1200" b="1" dirty="0">
                <a:solidFill>
                  <a:schemeClr val="bg1"/>
                </a:solidFill>
              </a:rPr>
              <a:t>ACADEMIA</a:t>
            </a:r>
          </a:p>
        </p:txBody>
      </p:sp>
      <p:pic>
        <p:nvPicPr>
          <p:cNvPr id="5" name="Picture 2" descr="Omics Collaborat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222" y="3618490"/>
            <a:ext cx="1466056" cy="1159037"/>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827169" y="2356712"/>
            <a:ext cx="1466056" cy="12192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31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 name="Title 1"/>
          <p:cNvSpPr>
            <a:spLocks noGrp="1"/>
          </p:cNvSpPr>
          <p:nvPr>
            <p:ph type="title"/>
          </p:nvPr>
        </p:nvSpPr>
        <p:spPr>
          <a:xfrm>
            <a:off x="228599" y="301753"/>
            <a:ext cx="8571369" cy="536447"/>
          </a:xfrm>
        </p:spPr>
        <p:txBody>
          <a:bodyPr>
            <a:normAutofit fontScale="90000"/>
          </a:bodyPr>
          <a:lstStyle/>
          <a:p>
            <a:r>
              <a:rPr lang="en-US" sz="3800" dirty="0"/>
              <a:t>Highlights of Agilent Research Biomedical Solutions in Action</a:t>
            </a:r>
            <a:br>
              <a:rPr lang="en-US" sz="3800" dirty="0"/>
            </a:br>
            <a:endParaRPr lang="en-US" dirty="0"/>
          </a:p>
        </p:txBody>
      </p:sp>
      <p:sp>
        <p:nvSpPr>
          <p:cNvPr id="8" name="Slide Number Placeholder 7"/>
          <p:cNvSpPr>
            <a:spLocks noGrp="1"/>
          </p:cNvSpPr>
          <p:nvPr>
            <p:ph type="sldNum" sz="quarter" idx="12"/>
          </p:nvPr>
        </p:nvSpPr>
        <p:spPr/>
        <p:txBody>
          <a:bodyPr/>
          <a:lstStyle/>
          <a:p>
            <a:fld id="{8C05BEC4-2191-46E4-AE2B-F077AC61B5FB}" type="slidenum">
              <a:rPr lang="en-US" smtClean="0"/>
              <a:pPr/>
              <a:t>2</a:t>
            </a:fld>
            <a:endParaRPr lang="en-US"/>
          </a:p>
        </p:txBody>
      </p:sp>
      <p:sp>
        <p:nvSpPr>
          <p:cNvPr id="44" name="TextBox 43"/>
          <p:cNvSpPr txBox="1"/>
          <p:nvPr/>
        </p:nvSpPr>
        <p:spPr>
          <a:xfrm>
            <a:off x="832485" y="2067249"/>
            <a:ext cx="1467856" cy="201166"/>
          </a:xfrm>
          <a:prstGeom prst="rect">
            <a:avLst/>
          </a:prstGeom>
          <a:noFill/>
        </p:spPr>
        <p:txBody>
          <a:bodyPr wrap="square" rtlCol="0" anchor="ctr">
            <a:noAutofit/>
          </a:bodyPr>
          <a:lstStyle/>
          <a:p>
            <a:pPr algn="r"/>
            <a:r>
              <a:rPr lang="en-US" sz="1300" b="1" dirty="0">
                <a:solidFill>
                  <a:schemeClr val="bg1"/>
                </a:solidFill>
              </a:rPr>
              <a:t>DIAGNOSTICS</a:t>
            </a:r>
          </a:p>
        </p:txBody>
      </p:sp>
      <p:sp>
        <p:nvSpPr>
          <p:cNvPr id="51" name="Rectangle 50"/>
          <p:cNvSpPr/>
          <p:nvPr/>
        </p:nvSpPr>
        <p:spPr>
          <a:xfrm flipV="1">
            <a:off x="832485" y="3323797"/>
            <a:ext cx="7412909" cy="201168"/>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2362200" y="2482405"/>
            <a:ext cx="4876803" cy="841250"/>
          </a:xfrm>
          <a:prstGeom prst="rect">
            <a:avLst/>
          </a:prstGeom>
          <a:noFill/>
        </p:spPr>
        <p:txBody>
          <a:bodyPr wrap="square" rtlCol="0" anchor="ctr">
            <a:noAutofit/>
          </a:bodyPr>
          <a:lstStyle/>
          <a:p>
            <a:pPr marL="0" lvl="1"/>
            <a:r>
              <a:rPr lang="en-US" sz="1600" dirty="0">
                <a:solidFill>
                  <a:schemeClr val="tx2"/>
                </a:solidFill>
              </a:rPr>
              <a:t>Agilent’s GC/MS and LC/MS help find new  metabolic markers that may change how we treat heart disease.</a:t>
            </a:r>
            <a:endParaRPr lang="en-US" sz="1100" dirty="0">
              <a:solidFill>
                <a:schemeClr val="tx2"/>
              </a:solidFill>
            </a:endParaRPr>
          </a:p>
        </p:txBody>
      </p:sp>
      <p:sp>
        <p:nvSpPr>
          <p:cNvPr id="53" name="Rectangle 52"/>
          <p:cNvSpPr/>
          <p:nvPr/>
        </p:nvSpPr>
        <p:spPr>
          <a:xfrm>
            <a:off x="832485" y="3524821"/>
            <a:ext cx="7407593" cy="57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flipV="1">
            <a:off x="832485" y="4594708"/>
            <a:ext cx="7407593" cy="201168"/>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832485" y="4790828"/>
            <a:ext cx="7407593" cy="57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362202" y="3748266"/>
            <a:ext cx="5706760" cy="803864"/>
          </a:xfrm>
          <a:prstGeom prst="rect">
            <a:avLst/>
          </a:prstGeom>
          <a:noFill/>
        </p:spPr>
        <p:txBody>
          <a:bodyPr wrap="square" rtlCol="0" anchor="ctr">
            <a:noAutofit/>
          </a:bodyPr>
          <a:lstStyle/>
          <a:p>
            <a:pPr marL="0" lvl="1"/>
            <a:r>
              <a:rPr lang="en-US" sz="1600" dirty="0">
                <a:solidFill>
                  <a:schemeClr val="tx2"/>
                </a:solidFill>
              </a:rPr>
              <a:t>Our analytic products support every step of multi-omics integrated biology research.</a:t>
            </a:r>
          </a:p>
        </p:txBody>
      </p:sp>
      <p:sp>
        <p:nvSpPr>
          <p:cNvPr id="74" name="Rectangle 73"/>
          <p:cNvSpPr/>
          <p:nvPr/>
        </p:nvSpPr>
        <p:spPr>
          <a:xfrm>
            <a:off x="832485" y="3323797"/>
            <a:ext cx="1460740" cy="201168"/>
          </a:xfrm>
          <a:prstGeom prst="rect">
            <a:avLst/>
          </a:prstGeom>
          <a:noFill/>
        </p:spPr>
        <p:txBody>
          <a:bodyPr wrap="square" anchor="ctr">
            <a:noAutofit/>
          </a:bodyPr>
          <a:lstStyle/>
          <a:p>
            <a:pPr lvl="0" algn="r"/>
            <a:r>
              <a:rPr lang="en-US" sz="1200" b="1" dirty="0">
                <a:solidFill>
                  <a:schemeClr val="bg1"/>
                </a:solidFill>
              </a:rPr>
              <a:t>PHARMA</a:t>
            </a:r>
          </a:p>
        </p:txBody>
      </p:sp>
      <p:sp>
        <p:nvSpPr>
          <p:cNvPr id="30" name="Rectangle 29"/>
          <p:cNvSpPr/>
          <p:nvPr/>
        </p:nvSpPr>
        <p:spPr>
          <a:xfrm>
            <a:off x="839601" y="4581273"/>
            <a:ext cx="1460740" cy="201168"/>
          </a:xfrm>
          <a:prstGeom prst="rect">
            <a:avLst/>
          </a:prstGeom>
          <a:noFill/>
        </p:spPr>
        <p:txBody>
          <a:bodyPr wrap="square" anchor="ctr">
            <a:noAutofit/>
          </a:bodyPr>
          <a:lstStyle/>
          <a:p>
            <a:pPr lvl="0" algn="r"/>
            <a:r>
              <a:rPr lang="en-US" sz="1200" b="1" dirty="0">
                <a:solidFill>
                  <a:schemeClr val="bg1"/>
                </a:solidFill>
              </a:rPr>
              <a:t>ACADEMIA</a:t>
            </a:r>
          </a:p>
        </p:txBody>
      </p:sp>
      <p:sp>
        <p:nvSpPr>
          <p:cNvPr id="31" name="TextBox 30"/>
          <p:cNvSpPr txBox="1"/>
          <p:nvPr/>
        </p:nvSpPr>
        <p:spPr>
          <a:xfrm>
            <a:off x="53385" y="6538040"/>
            <a:ext cx="2999539" cy="215444"/>
          </a:xfrm>
          <a:prstGeom prst="rect">
            <a:avLst/>
          </a:prstGeom>
          <a:noFill/>
        </p:spPr>
        <p:txBody>
          <a:bodyPr wrap="none" rtlCol="0">
            <a:spAutoFit/>
          </a:bodyPr>
          <a:lstStyle/>
          <a:p>
            <a:r>
              <a:rPr lang="en-US" sz="800" dirty="0">
                <a:solidFill>
                  <a:schemeClr val="bg2"/>
                </a:solidFill>
              </a:rPr>
              <a:t>For Research Use Only. Not for use in diagnostic procedures.</a:t>
            </a:r>
          </a:p>
        </p:txBody>
      </p:sp>
    </p:spTree>
    <p:extLst>
      <p:ext uri="{BB962C8B-B14F-4D97-AF65-F5344CB8AC3E}">
        <p14:creationId xmlns:p14="http://schemas.microsoft.com/office/powerpoint/2010/main" val="2343836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005250" y="1793929"/>
            <a:ext cx="2724880" cy="3861835"/>
          </a:xfrm>
          <a:prstGeom prst="rect">
            <a:avLst/>
          </a:prstGeom>
        </p:spPr>
      </p:pic>
      <p:sp>
        <p:nvSpPr>
          <p:cNvPr id="8" name="Title 7"/>
          <p:cNvSpPr>
            <a:spLocks noGrp="1"/>
          </p:cNvSpPr>
          <p:nvPr>
            <p:ph type="title"/>
          </p:nvPr>
        </p:nvSpPr>
        <p:spPr/>
        <p:txBody>
          <a:bodyPr>
            <a:normAutofit/>
          </a:bodyPr>
          <a:lstStyle/>
          <a:p>
            <a:r>
              <a:rPr lang="en-US" dirty="0"/>
              <a:t>Qualitative Flux Results: Isotopologue Extraction</a:t>
            </a:r>
            <a:br>
              <a:rPr lang="en-US" dirty="0"/>
            </a:br>
            <a:r>
              <a:rPr lang="en-US" sz="2800" i="1" dirty="0">
                <a:solidFill>
                  <a:schemeClr val="accent1"/>
                </a:solidFill>
              </a:rPr>
              <a:t>Oxoglutarate</a:t>
            </a:r>
          </a:p>
        </p:txBody>
      </p:sp>
      <p:sp>
        <p:nvSpPr>
          <p:cNvPr id="7" name="Slide Number Placeholder 6"/>
          <p:cNvSpPr>
            <a:spLocks noGrp="1"/>
          </p:cNvSpPr>
          <p:nvPr>
            <p:ph type="sldNum" sz="quarter" idx="12"/>
          </p:nvPr>
        </p:nvSpPr>
        <p:spPr/>
        <p:txBody>
          <a:bodyPr/>
          <a:lstStyle/>
          <a:p>
            <a:fld id="{CBD803B2-A378-42BD-B5EC-F7748F169FE0}" type="slidenum">
              <a:rPr lang="en-US" smtClean="0"/>
              <a:pPr/>
              <a:t>20</a:t>
            </a:fld>
            <a:endParaRPr lang="en-US"/>
          </a:p>
        </p:txBody>
      </p:sp>
      <p:sp>
        <p:nvSpPr>
          <p:cNvPr id="9" name="TextBox 8"/>
          <p:cNvSpPr txBox="1"/>
          <p:nvPr/>
        </p:nvSpPr>
        <p:spPr>
          <a:xfrm>
            <a:off x="76200" y="6443174"/>
            <a:ext cx="3057247" cy="215444"/>
          </a:xfrm>
          <a:prstGeom prst="rect">
            <a:avLst/>
          </a:prstGeom>
          <a:noFill/>
        </p:spPr>
        <p:txBody>
          <a:bodyPr wrap="none" rtlCol="0">
            <a:spAutoFit/>
          </a:bodyPr>
          <a:lstStyle/>
          <a:p>
            <a:r>
              <a:rPr lang="en-US" sz="800" dirty="0">
                <a:solidFill>
                  <a:schemeClr val="bg1"/>
                </a:solidFill>
              </a:rPr>
              <a:t>For Research Use Only.  Not for use in diagnostic procedures. </a:t>
            </a:r>
          </a:p>
        </p:txBody>
      </p:sp>
      <p:sp>
        <p:nvSpPr>
          <p:cNvPr id="10" name="TextBox 9"/>
          <p:cNvSpPr txBox="1"/>
          <p:nvPr/>
        </p:nvSpPr>
        <p:spPr>
          <a:xfrm>
            <a:off x="4156" y="6096208"/>
            <a:ext cx="8727069" cy="261610"/>
          </a:xfrm>
          <a:prstGeom prst="rect">
            <a:avLst/>
          </a:prstGeom>
          <a:noFill/>
        </p:spPr>
        <p:txBody>
          <a:bodyPr wrap="none" rtlCol="0">
            <a:spAutoFit/>
          </a:bodyPr>
          <a:lstStyle/>
          <a:p>
            <a:r>
              <a:rPr lang="en-US" sz="1100" dirty="0">
                <a:solidFill>
                  <a:schemeClr val="tx2"/>
                </a:solidFill>
              </a:rPr>
              <a:t>Courtesy of Justin Cross, PhD., Donald B. and Catherine C. Marron Cancer Metabolism Center, Memorial Sloan Kettering Cancer Center  </a:t>
            </a:r>
          </a:p>
        </p:txBody>
      </p:sp>
      <p:sp>
        <p:nvSpPr>
          <p:cNvPr id="16" name="TextBox 15"/>
          <p:cNvSpPr txBox="1"/>
          <p:nvPr/>
        </p:nvSpPr>
        <p:spPr>
          <a:xfrm>
            <a:off x="3573771" y="1415018"/>
            <a:ext cx="1441420" cy="369332"/>
          </a:xfrm>
          <a:prstGeom prst="rect">
            <a:avLst/>
          </a:prstGeom>
          <a:noFill/>
        </p:spPr>
        <p:txBody>
          <a:bodyPr wrap="none" rtlCol="0">
            <a:spAutoFit/>
          </a:bodyPr>
          <a:lstStyle/>
          <a:p>
            <a:r>
              <a:rPr lang="en-US" b="1" dirty="0">
                <a:solidFill>
                  <a:schemeClr val="tx2"/>
                </a:solidFill>
              </a:rPr>
              <a:t>MS Spectra</a:t>
            </a:r>
          </a:p>
        </p:txBody>
      </p:sp>
      <p:sp>
        <p:nvSpPr>
          <p:cNvPr id="17" name="TextBox 16"/>
          <p:cNvSpPr txBox="1"/>
          <p:nvPr/>
        </p:nvSpPr>
        <p:spPr>
          <a:xfrm>
            <a:off x="6164042" y="1415018"/>
            <a:ext cx="2531462" cy="369332"/>
          </a:xfrm>
          <a:prstGeom prst="rect">
            <a:avLst/>
          </a:prstGeom>
          <a:noFill/>
        </p:spPr>
        <p:txBody>
          <a:bodyPr wrap="none" rtlCol="0">
            <a:spAutoFit/>
          </a:bodyPr>
          <a:lstStyle/>
          <a:p>
            <a:r>
              <a:rPr lang="en-US" b="1" dirty="0">
                <a:solidFill>
                  <a:schemeClr val="tx2"/>
                </a:solidFill>
              </a:rPr>
              <a:t>Isotopologue Results</a:t>
            </a:r>
          </a:p>
        </p:txBody>
      </p:sp>
      <p:graphicFrame>
        <p:nvGraphicFramePr>
          <p:cNvPr id="11" name="Diagram 10"/>
          <p:cNvGraphicFramePr/>
          <p:nvPr/>
        </p:nvGraphicFramePr>
        <p:xfrm>
          <a:off x="320656" y="2231083"/>
          <a:ext cx="1905000" cy="24737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Picture 13"/>
          <p:cNvPicPr>
            <a:picLocks noChangeAspect="1"/>
          </p:cNvPicPr>
          <p:nvPr/>
        </p:nvPicPr>
        <p:blipFill>
          <a:blip r:embed="rId9"/>
          <a:stretch>
            <a:fillRect/>
          </a:stretch>
        </p:blipFill>
        <p:spPr>
          <a:xfrm>
            <a:off x="6049351" y="1793929"/>
            <a:ext cx="2760845" cy="3822192"/>
          </a:xfrm>
          <a:prstGeom prst="rect">
            <a:avLst/>
          </a:prstGeom>
        </p:spPr>
      </p:pic>
      <p:sp>
        <p:nvSpPr>
          <p:cNvPr id="18" name="TextBox 17"/>
          <p:cNvSpPr txBox="1"/>
          <p:nvPr/>
        </p:nvSpPr>
        <p:spPr>
          <a:xfrm>
            <a:off x="3702391" y="2414053"/>
            <a:ext cx="537327" cy="307777"/>
          </a:xfrm>
          <a:prstGeom prst="rect">
            <a:avLst/>
          </a:prstGeom>
          <a:noFill/>
        </p:spPr>
        <p:txBody>
          <a:bodyPr wrap="none" rtlCol="0">
            <a:spAutoFit/>
          </a:bodyPr>
          <a:lstStyle/>
          <a:p>
            <a:r>
              <a:rPr lang="en-US" sz="1400" b="1" dirty="0">
                <a:solidFill>
                  <a:schemeClr val="accent6"/>
                </a:solidFill>
              </a:rPr>
              <a:t>M+0</a:t>
            </a:r>
          </a:p>
        </p:txBody>
      </p:sp>
      <p:sp>
        <p:nvSpPr>
          <p:cNvPr id="19" name="TextBox 18"/>
          <p:cNvSpPr txBox="1"/>
          <p:nvPr/>
        </p:nvSpPr>
        <p:spPr>
          <a:xfrm>
            <a:off x="4815725" y="2998640"/>
            <a:ext cx="537327" cy="307777"/>
          </a:xfrm>
          <a:prstGeom prst="rect">
            <a:avLst/>
          </a:prstGeom>
          <a:noFill/>
        </p:spPr>
        <p:txBody>
          <a:bodyPr wrap="none" rtlCol="0">
            <a:spAutoFit/>
          </a:bodyPr>
          <a:lstStyle/>
          <a:p>
            <a:r>
              <a:rPr lang="en-US" sz="1400" b="1" dirty="0">
                <a:solidFill>
                  <a:schemeClr val="accent6"/>
                </a:solidFill>
              </a:rPr>
              <a:t>M+5</a:t>
            </a:r>
          </a:p>
        </p:txBody>
      </p:sp>
    </p:spTree>
    <p:extLst>
      <p:ext uri="{BB962C8B-B14F-4D97-AF65-F5344CB8AC3E}">
        <p14:creationId xmlns:p14="http://schemas.microsoft.com/office/powerpoint/2010/main" val="3546979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Qualitative Flux Results: Isotopologue Extraction</a:t>
            </a:r>
            <a:br>
              <a:rPr lang="en-US" dirty="0"/>
            </a:br>
            <a:r>
              <a:rPr lang="en-US" sz="2800" i="1" dirty="0">
                <a:solidFill>
                  <a:schemeClr val="accent1"/>
                </a:solidFill>
              </a:rPr>
              <a:t>2-Hydroxyglutarate</a:t>
            </a:r>
          </a:p>
        </p:txBody>
      </p:sp>
      <p:sp>
        <p:nvSpPr>
          <p:cNvPr id="7" name="Slide Number Placeholder 6"/>
          <p:cNvSpPr>
            <a:spLocks noGrp="1"/>
          </p:cNvSpPr>
          <p:nvPr>
            <p:ph type="sldNum" sz="quarter" idx="12"/>
          </p:nvPr>
        </p:nvSpPr>
        <p:spPr/>
        <p:txBody>
          <a:bodyPr/>
          <a:lstStyle/>
          <a:p>
            <a:fld id="{CBD803B2-A378-42BD-B5EC-F7748F169FE0}" type="slidenum">
              <a:rPr lang="en-US" smtClean="0"/>
              <a:pPr/>
              <a:t>21</a:t>
            </a:fld>
            <a:endParaRPr lang="en-US"/>
          </a:p>
        </p:txBody>
      </p:sp>
      <p:sp>
        <p:nvSpPr>
          <p:cNvPr id="9" name="TextBox 8"/>
          <p:cNvSpPr txBox="1"/>
          <p:nvPr/>
        </p:nvSpPr>
        <p:spPr>
          <a:xfrm>
            <a:off x="76200" y="6443174"/>
            <a:ext cx="3057247" cy="215444"/>
          </a:xfrm>
          <a:prstGeom prst="rect">
            <a:avLst/>
          </a:prstGeom>
          <a:noFill/>
        </p:spPr>
        <p:txBody>
          <a:bodyPr wrap="none" rtlCol="0">
            <a:spAutoFit/>
          </a:bodyPr>
          <a:lstStyle/>
          <a:p>
            <a:r>
              <a:rPr lang="en-US" sz="800" dirty="0">
                <a:solidFill>
                  <a:schemeClr val="bg1"/>
                </a:solidFill>
              </a:rPr>
              <a:t>For Research Use Only.  Not for use in diagnostic procedures. </a:t>
            </a:r>
          </a:p>
        </p:txBody>
      </p:sp>
      <p:sp>
        <p:nvSpPr>
          <p:cNvPr id="10" name="TextBox 9"/>
          <p:cNvSpPr txBox="1"/>
          <p:nvPr/>
        </p:nvSpPr>
        <p:spPr>
          <a:xfrm>
            <a:off x="4156" y="6096208"/>
            <a:ext cx="8727069" cy="261610"/>
          </a:xfrm>
          <a:prstGeom prst="rect">
            <a:avLst/>
          </a:prstGeom>
          <a:noFill/>
        </p:spPr>
        <p:txBody>
          <a:bodyPr wrap="none" rtlCol="0">
            <a:spAutoFit/>
          </a:bodyPr>
          <a:lstStyle/>
          <a:p>
            <a:r>
              <a:rPr lang="en-US" sz="1100" dirty="0">
                <a:solidFill>
                  <a:schemeClr val="tx2"/>
                </a:solidFill>
              </a:rPr>
              <a:t>Courtesy of Justin Cross, PhD., Donald B. and Catherine C. Marron Cancer Metabolism Center, Memorial Sloan Kettering Cancer Center  </a:t>
            </a:r>
          </a:p>
        </p:txBody>
      </p:sp>
      <p:sp>
        <p:nvSpPr>
          <p:cNvPr id="16" name="TextBox 15"/>
          <p:cNvSpPr txBox="1"/>
          <p:nvPr/>
        </p:nvSpPr>
        <p:spPr>
          <a:xfrm>
            <a:off x="3646980" y="1477538"/>
            <a:ext cx="1441420" cy="369332"/>
          </a:xfrm>
          <a:prstGeom prst="rect">
            <a:avLst/>
          </a:prstGeom>
          <a:noFill/>
        </p:spPr>
        <p:txBody>
          <a:bodyPr wrap="none" rtlCol="0">
            <a:spAutoFit/>
          </a:bodyPr>
          <a:lstStyle/>
          <a:p>
            <a:r>
              <a:rPr lang="en-US" b="1" dirty="0">
                <a:solidFill>
                  <a:schemeClr val="tx2"/>
                </a:solidFill>
              </a:rPr>
              <a:t>MS Spectra</a:t>
            </a:r>
          </a:p>
        </p:txBody>
      </p:sp>
      <p:sp>
        <p:nvSpPr>
          <p:cNvPr id="17" name="TextBox 16"/>
          <p:cNvSpPr txBox="1"/>
          <p:nvPr/>
        </p:nvSpPr>
        <p:spPr>
          <a:xfrm>
            <a:off x="6084474" y="1477538"/>
            <a:ext cx="2531462" cy="369332"/>
          </a:xfrm>
          <a:prstGeom prst="rect">
            <a:avLst/>
          </a:prstGeom>
          <a:noFill/>
        </p:spPr>
        <p:txBody>
          <a:bodyPr wrap="none" rtlCol="0">
            <a:spAutoFit/>
          </a:bodyPr>
          <a:lstStyle/>
          <a:p>
            <a:r>
              <a:rPr lang="en-US" b="1" dirty="0">
                <a:solidFill>
                  <a:schemeClr val="tx2"/>
                </a:solidFill>
              </a:rPr>
              <a:t>Isotopologue Results</a:t>
            </a:r>
          </a:p>
        </p:txBody>
      </p:sp>
      <p:pic>
        <p:nvPicPr>
          <p:cNvPr id="3" name="Picture 2"/>
          <p:cNvPicPr>
            <a:picLocks noChangeAspect="1"/>
          </p:cNvPicPr>
          <p:nvPr/>
        </p:nvPicPr>
        <p:blipFill>
          <a:blip r:embed="rId3"/>
          <a:stretch>
            <a:fillRect/>
          </a:stretch>
        </p:blipFill>
        <p:spPr>
          <a:xfrm>
            <a:off x="5969186" y="1935832"/>
            <a:ext cx="2762039" cy="3823844"/>
          </a:xfrm>
          <a:prstGeom prst="rect">
            <a:avLst/>
          </a:prstGeom>
        </p:spPr>
      </p:pic>
      <p:pic>
        <p:nvPicPr>
          <p:cNvPr id="2" name="Picture 1"/>
          <p:cNvPicPr>
            <a:picLocks noChangeAspect="1"/>
          </p:cNvPicPr>
          <p:nvPr/>
        </p:nvPicPr>
        <p:blipFill>
          <a:blip r:embed="rId4"/>
          <a:stretch>
            <a:fillRect/>
          </a:stretch>
        </p:blipFill>
        <p:spPr>
          <a:xfrm>
            <a:off x="3009293" y="1933215"/>
            <a:ext cx="2716794" cy="3850375"/>
          </a:xfrm>
          <a:prstGeom prst="rect">
            <a:avLst/>
          </a:prstGeom>
        </p:spPr>
      </p:pic>
      <p:sp>
        <p:nvSpPr>
          <p:cNvPr id="12" name="TextBox 11"/>
          <p:cNvSpPr txBox="1"/>
          <p:nvPr/>
        </p:nvSpPr>
        <p:spPr>
          <a:xfrm>
            <a:off x="3720123" y="2223537"/>
            <a:ext cx="537327" cy="307777"/>
          </a:xfrm>
          <a:prstGeom prst="rect">
            <a:avLst/>
          </a:prstGeom>
          <a:noFill/>
        </p:spPr>
        <p:txBody>
          <a:bodyPr wrap="none" rtlCol="0">
            <a:spAutoFit/>
          </a:bodyPr>
          <a:lstStyle/>
          <a:p>
            <a:r>
              <a:rPr lang="en-US" sz="1400" b="1" dirty="0">
                <a:solidFill>
                  <a:schemeClr val="accent6"/>
                </a:solidFill>
              </a:rPr>
              <a:t>M+0</a:t>
            </a:r>
          </a:p>
        </p:txBody>
      </p:sp>
      <p:sp>
        <p:nvSpPr>
          <p:cNvPr id="15" name="TextBox 14"/>
          <p:cNvSpPr txBox="1"/>
          <p:nvPr/>
        </p:nvSpPr>
        <p:spPr>
          <a:xfrm>
            <a:off x="4819736" y="4261784"/>
            <a:ext cx="537327" cy="307777"/>
          </a:xfrm>
          <a:prstGeom prst="rect">
            <a:avLst/>
          </a:prstGeom>
          <a:noFill/>
        </p:spPr>
        <p:txBody>
          <a:bodyPr wrap="none" rtlCol="0">
            <a:spAutoFit/>
          </a:bodyPr>
          <a:lstStyle/>
          <a:p>
            <a:r>
              <a:rPr lang="en-US" sz="1400" b="1" dirty="0">
                <a:solidFill>
                  <a:schemeClr val="accent6"/>
                </a:solidFill>
              </a:rPr>
              <a:t>M+5</a:t>
            </a:r>
          </a:p>
        </p:txBody>
      </p:sp>
      <p:graphicFrame>
        <p:nvGraphicFramePr>
          <p:cNvPr id="18" name="Diagram 17"/>
          <p:cNvGraphicFramePr/>
          <p:nvPr/>
        </p:nvGraphicFramePr>
        <p:xfrm>
          <a:off x="320656" y="2629666"/>
          <a:ext cx="1905000" cy="24737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33543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Qualitative Flux Results: Isotopologue Extraction</a:t>
            </a:r>
            <a:br>
              <a:rPr lang="en-US" dirty="0"/>
            </a:br>
            <a:r>
              <a:rPr lang="en-US" sz="2800" i="1" dirty="0">
                <a:solidFill>
                  <a:schemeClr val="accent1"/>
                </a:solidFill>
              </a:rPr>
              <a:t>Succinate</a:t>
            </a:r>
          </a:p>
        </p:txBody>
      </p:sp>
      <p:sp>
        <p:nvSpPr>
          <p:cNvPr id="7" name="Slide Number Placeholder 6"/>
          <p:cNvSpPr>
            <a:spLocks noGrp="1"/>
          </p:cNvSpPr>
          <p:nvPr>
            <p:ph type="sldNum" sz="quarter" idx="12"/>
          </p:nvPr>
        </p:nvSpPr>
        <p:spPr/>
        <p:txBody>
          <a:bodyPr/>
          <a:lstStyle/>
          <a:p>
            <a:fld id="{CBD803B2-A378-42BD-B5EC-F7748F169FE0}" type="slidenum">
              <a:rPr lang="en-US" smtClean="0"/>
              <a:pPr/>
              <a:t>22</a:t>
            </a:fld>
            <a:endParaRPr lang="en-US"/>
          </a:p>
        </p:txBody>
      </p:sp>
      <p:sp>
        <p:nvSpPr>
          <p:cNvPr id="9" name="TextBox 8"/>
          <p:cNvSpPr txBox="1"/>
          <p:nvPr/>
        </p:nvSpPr>
        <p:spPr>
          <a:xfrm>
            <a:off x="76200" y="6443174"/>
            <a:ext cx="3057247" cy="215444"/>
          </a:xfrm>
          <a:prstGeom prst="rect">
            <a:avLst/>
          </a:prstGeom>
          <a:noFill/>
        </p:spPr>
        <p:txBody>
          <a:bodyPr wrap="none" rtlCol="0">
            <a:spAutoFit/>
          </a:bodyPr>
          <a:lstStyle/>
          <a:p>
            <a:r>
              <a:rPr lang="en-US" sz="800" dirty="0">
                <a:solidFill>
                  <a:schemeClr val="bg1"/>
                </a:solidFill>
              </a:rPr>
              <a:t>For Research Use Only.  Not for use in diagnostic procedures. </a:t>
            </a:r>
          </a:p>
        </p:txBody>
      </p:sp>
      <p:sp>
        <p:nvSpPr>
          <p:cNvPr id="10" name="TextBox 9"/>
          <p:cNvSpPr txBox="1"/>
          <p:nvPr/>
        </p:nvSpPr>
        <p:spPr>
          <a:xfrm>
            <a:off x="4156" y="6096208"/>
            <a:ext cx="8727069" cy="261610"/>
          </a:xfrm>
          <a:prstGeom prst="rect">
            <a:avLst/>
          </a:prstGeom>
          <a:noFill/>
        </p:spPr>
        <p:txBody>
          <a:bodyPr wrap="none" rtlCol="0">
            <a:spAutoFit/>
          </a:bodyPr>
          <a:lstStyle/>
          <a:p>
            <a:r>
              <a:rPr lang="en-US" sz="1100" dirty="0">
                <a:solidFill>
                  <a:schemeClr val="tx2"/>
                </a:solidFill>
              </a:rPr>
              <a:t>Courtesy of Justin Cross, PhD., Donald B. and Catherine C. Marron Cancer Metabolism Center, Memorial Sloan Kettering Cancer Center  </a:t>
            </a:r>
          </a:p>
        </p:txBody>
      </p:sp>
      <p:sp>
        <p:nvSpPr>
          <p:cNvPr id="16" name="TextBox 15"/>
          <p:cNvSpPr txBox="1"/>
          <p:nvPr/>
        </p:nvSpPr>
        <p:spPr>
          <a:xfrm>
            <a:off x="3506303" y="1493176"/>
            <a:ext cx="1441420" cy="369332"/>
          </a:xfrm>
          <a:prstGeom prst="rect">
            <a:avLst/>
          </a:prstGeom>
          <a:noFill/>
        </p:spPr>
        <p:txBody>
          <a:bodyPr wrap="none" rtlCol="0">
            <a:spAutoFit/>
          </a:bodyPr>
          <a:lstStyle/>
          <a:p>
            <a:r>
              <a:rPr lang="en-US" b="1" dirty="0">
                <a:solidFill>
                  <a:schemeClr val="tx2"/>
                </a:solidFill>
              </a:rPr>
              <a:t>MS Spectra</a:t>
            </a:r>
          </a:p>
        </p:txBody>
      </p:sp>
      <p:sp>
        <p:nvSpPr>
          <p:cNvPr id="17" name="TextBox 16"/>
          <p:cNvSpPr txBox="1"/>
          <p:nvPr/>
        </p:nvSpPr>
        <p:spPr>
          <a:xfrm>
            <a:off x="6114318" y="1493176"/>
            <a:ext cx="2531462" cy="369332"/>
          </a:xfrm>
          <a:prstGeom prst="rect">
            <a:avLst/>
          </a:prstGeom>
          <a:noFill/>
        </p:spPr>
        <p:txBody>
          <a:bodyPr wrap="none" rtlCol="0">
            <a:spAutoFit/>
          </a:bodyPr>
          <a:lstStyle/>
          <a:p>
            <a:r>
              <a:rPr lang="en-US" b="1" dirty="0">
                <a:solidFill>
                  <a:schemeClr val="tx2"/>
                </a:solidFill>
              </a:rPr>
              <a:t>Isotopologue Results</a:t>
            </a:r>
          </a:p>
        </p:txBody>
      </p:sp>
      <p:pic>
        <p:nvPicPr>
          <p:cNvPr id="13" name="Picture 12"/>
          <p:cNvPicPr>
            <a:picLocks noChangeAspect="1"/>
          </p:cNvPicPr>
          <p:nvPr/>
        </p:nvPicPr>
        <p:blipFill>
          <a:blip r:embed="rId3"/>
          <a:stretch>
            <a:fillRect/>
          </a:stretch>
        </p:blipFill>
        <p:spPr>
          <a:xfrm>
            <a:off x="5999627" y="1884982"/>
            <a:ext cx="2760845" cy="3822192"/>
          </a:xfrm>
          <a:prstGeom prst="rect">
            <a:avLst/>
          </a:prstGeom>
        </p:spPr>
      </p:pic>
      <p:graphicFrame>
        <p:nvGraphicFramePr>
          <p:cNvPr id="15" name="Diagram 14"/>
          <p:cNvGraphicFramePr/>
          <p:nvPr/>
        </p:nvGraphicFramePr>
        <p:xfrm>
          <a:off x="320656" y="2309241"/>
          <a:ext cx="1905000" cy="24737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1"/>
          <p:cNvPicPr>
            <a:picLocks noChangeAspect="1"/>
          </p:cNvPicPr>
          <p:nvPr/>
        </p:nvPicPr>
        <p:blipFill>
          <a:blip r:embed="rId9"/>
          <a:stretch>
            <a:fillRect/>
          </a:stretch>
        </p:blipFill>
        <p:spPr>
          <a:xfrm>
            <a:off x="2859071" y="1875769"/>
            <a:ext cx="2735885" cy="3877432"/>
          </a:xfrm>
          <a:prstGeom prst="rect">
            <a:avLst/>
          </a:prstGeom>
        </p:spPr>
      </p:pic>
      <p:sp>
        <p:nvSpPr>
          <p:cNvPr id="18" name="TextBox 17"/>
          <p:cNvSpPr txBox="1"/>
          <p:nvPr/>
        </p:nvSpPr>
        <p:spPr>
          <a:xfrm>
            <a:off x="3634154" y="2163979"/>
            <a:ext cx="537327" cy="307777"/>
          </a:xfrm>
          <a:prstGeom prst="rect">
            <a:avLst/>
          </a:prstGeom>
          <a:noFill/>
        </p:spPr>
        <p:txBody>
          <a:bodyPr wrap="none" rtlCol="0">
            <a:spAutoFit/>
          </a:bodyPr>
          <a:lstStyle/>
          <a:p>
            <a:r>
              <a:rPr lang="en-US" sz="1400" b="1" dirty="0">
                <a:solidFill>
                  <a:schemeClr val="accent6"/>
                </a:solidFill>
              </a:rPr>
              <a:t>M+0</a:t>
            </a:r>
          </a:p>
        </p:txBody>
      </p:sp>
      <p:sp>
        <p:nvSpPr>
          <p:cNvPr id="19" name="TextBox 18"/>
          <p:cNvSpPr txBox="1"/>
          <p:nvPr/>
        </p:nvSpPr>
        <p:spPr>
          <a:xfrm>
            <a:off x="4595445" y="3777235"/>
            <a:ext cx="537327" cy="307777"/>
          </a:xfrm>
          <a:prstGeom prst="rect">
            <a:avLst/>
          </a:prstGeom>
          <a:noFill/>
        </p:spPr>
        <p:txBody>
          <a:bodyPr wrap="none" rtlCol="0">
            <a:spAutoFit/>
          </a:bodyPr>
          <a:lstStyle/>
          <a:p>
            <a:r>
              <a:rPr lang="en-US" sz="1400" b="1" dirty="0">
                <a:solidFill>
                  <a:schemeClr val="accent6"/>
                </a:solidFill>
              </a:rPr>
              <a:t>M+4</a:t>
            </a:r>
          </a:p>
        </p:txBody>
      </p:sp>
    </p:spTree>
    <p:extLst>
      <p:ext uri="{BB962C8B-B14F-4D97-AF65-F5344CB8AC3E}">
        <p14:creationId xmlns:p14="http://schemas.microsoft.com/office/powerpoint/2010/main" val="3143396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rgbClr val="000000"/>
                </a:solidFill>
              </a:rPr>
              <a:t>Visualizing Qualitative Flux Results</a:t>
            </a:r>
            <a:br>
              <a:rPr lang="en-US" dirty="0">
                <a:solidFill>
                  <a:srgbClr val="000000"/>
                </a:solidFill>
              </a:rPr>
            </a:br>
            <a:r>
              <a:rPr lang="en-US" sz="2800" i="1" dirty="0">
                <a:solidFill>
                  <a:srgbClr val="0085D5"/>
                </a:solidFill>
              </a:rPr>
              <a:t>Quilt Plot Display of Isotopologue Results</a:t>
            </a:r>
            <a:endParaRPr lang="en-US" dirty="0"/>
          </a:p>
        </p:txBody>
      </p:sp>
      <p:sp>
        <p:nvSpPr>
          <p:cNvPr id="11" name="Content Placeholder 10"/>
          <p:cNvSpPr>
            <a:spLocks noGrp="1"/>
          </p:cNvSpPr>
          <p:nvPr>
            <p:ph idx="1"/>
          </p:nvPr>
        </p:nvSpPr>
        <p:spPr>
          <a:xfrm>
            <a:off x="201386" y="4253706"/>
            <a:ext cx="8790214" cy="1463040"/>
          </a:xfrm>
        </p:spPr>
        <p:txBody>
          <a:bodyPr>
            <a:normAutofit/>
          </a:bodyPr>
          <a:lstStyle/>
          <a:p>
            <a:pPr marL="342900" indent="-342900">
              <a:buFont typeface="Arial" panose="020B0604020202020204" pitchFamily="34" charset="0"/>
              <a:buChar char="•"/>
            </a:pPr>
            <a:r>
              <a:rPr lang="en-US" dirty="0"/>
              <a:t>Quilt plot displays all time points and isotopologue results</a:t>
            </a:r>
          </a:p>
          <a:p>
            <a:pPr marL="342900" indent="-342900">
              <a:buFont typeface="Arial" panose="020B0604020202020204" pitchFamily="34" charset="0"/>
              <a:buChar char="•"/>
            </a:pPr>
            <a:r>
              <a:rPr lang="en-US" dirty="0"/>
              <a:t>Statistically significant (*) label incorporation in M+5 isotopologue of 2-HG at 3 and 8 hours</a:t>
            </a:r>
          </a:p>
          <a:p>
            <a:pPr marL="342900" indent="-342900">
              <a:buFont typeface="Arial" panose="020B0604020202020204" pitchFamily="34" charset="0"/>
              <a:buChar char="•"/>
            </a:pPr>
            <a:endParaRPr lang="en-US" dirty="0"/>
          </a:p>
        </p:txBody>
      </p:sp>
      <p:sp>
        <p:nvSpPr>
          <p:cNvPr id="7" name="Slide Number Placeholder 6"/>
          <p:cNvSpPr>
            <a:spLocks noGrp="1"/>
          </p:cNvSpPr>
          <p:nvPr>
            <p:ph type="sldNum" sz="quarter" idx="12"/>
          </p:nvPr>
        </p:nvSpPr>
        <p:spPr/>
        <p:txBody>
          <a:bodyPr/>
          <a:lstStyle/>
          <a:p>
            <a:fld id="{CBD803B2-A378-42BD-B5EC-F7748F169FE0}" type="slidenum">
              <a:rPr lang="en-US" smtClean="0"/>
              <a:pPr/>
              <a:t>23</a:t>
            </a:fld>
            <a:endParaRPr lang="en-US"/>
          </a:p>
        </p:txBody>
      </p:sp>
      <p:sp>
        <p:nvSpPr>
          <p:cNvPr id="9" name="TextBox 8"/>
          <p:cNvSpPr txBox="1"/>
          <p:nvPr/>
        </p:nvSpPr>
        <p:spPr>
          <a:xfrm>
            <a:off x="76200" y="6443174"/>
            <a:ext cx="3057247" cy="215444"/>
          </a:xfrm>
          <a:prstGeom prst="rect">
            <a:avLst/>
          </a:prstGeom>
          <a:noFill/>
        </p:spPr>
        <p:txBody>
          <a:bodyPr wrap="none" rtlCol="0">
            <a:spAutoFit/>
          </a:bodyPr>
          <a:lstStyle/>
          <a:p>
            <a:r>
              <a:rPr lang="en-US" sz="800" dirty="0">
                <a:solidFill>
                  <a:schemeClr val="bg1"/>
                </a:solidFill>
              </a:rPr>
              <a:t>For Research Use Only.  Not for use in diagnostic procedures. </a:t>
            </a:r>
          </a:p>
        </p:txBody>
      </p:sp>
      <p:pic>
        <p:nvPicPr>
          <p:cNvPr id="3" name="Picture 2"/>
          <p:cNvPicPr>
            <a:picLocks noChangeAspect="1"/>
          </p:cNvPicPr>
          <p:nvPr/>
        </p:nvPicPr>
        <p:blipFill rotWithShape="1">
          <a:blip r:embed="rId3"/>
          <a:srcRect l="3770" r="2749"/>
          <a:stretch/>
        </p:blipFill>
        <p:spPr>
          <a:xfrm>
            <a:off x="-1" y="1530108"/>
            <a:ext cx="9144001" cy="2217920"/>
          </a:xfrm>
          <a:prstGeom prst="rect">
            <a:avLst/>
          </a:prstGeom>
        </p:spPr>
      </p:pic>
      <p:sp>
        <p:nvSpPr>
          <p:cNvPr id="12" name="TextBox 11"/>
          <p:cNvSpPr txBox="1"/>
          <p:nvPr/>
        </p:nvSpPr>
        <p:spPr>
          <a:xfrm>
            <a:off x="4156" y="6096208"/>
            <a:ext cx="8727069" cy="261610"/>
          </a:xfrm>
          <a:prstGeom prst="rect">
            <a:avLst/>
          </a:prstGeom>
          <a:noFill/>
        </p:spPr>
        <p:txBody>
          <a:bodyPr wrap="none" rtlCol="0">
            <a:spAutoFit/>
          </a:bodyPr>
          <a:lstStyle/>
          <a:p>
            <a:r>
              <a:rPr lang="en-US" sz="1100" dirty="0">
                <a:solidFill>
                  <a:schemeClr val="tx2"/>
                </a:solidFill>
              </a:rPr>
              <a:t>Courtesy of Justin Cross, PhD., Donald B. and Catherine C. Marron Cancer Metabolism Center, Memorial Sloan Kettering Cancer Center  </a:t>
            </a:r>
          </a:p>
        </p:txBody>
      </p:sp>
    </p:spTree>
    <p:extLst>
      <p:ext uri="{BB962C8B-B14F-4D97-AF65-F5344CB8AC3E}">
        <p14:creationId xmlns:p14="http://schemas.microsoft.com/office/powerpoint/2010/main" val="3308581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0000"/>
                </a:solidFill>
              </a:rPr>
              <a:t>Qualitative Flux Analysis Experiment</a:t>
            </a:r>
            <a:br>
              <a:rPr lang="en-US" dirty="0">
                <a:solidFill>
                  <a:srgbClr val="000000"/>
                </a:solidFill>
              </a:rPr>
            </a:br>
            <a:r>
              <a:rPr lang="en-US" sz="2800" i="1" dirty="0">
                <a:solidFill>
                  <a:srgbClr val="0085D5"/>
                </a:solidFill>
              </a:rPr>
              <a:t>Comprehensive View of Isotopologue Results on Network</a:t>
            </a:r>
            <a:endParaRPr lang="en-US" dirty="0"/>
          </a:p>
        </p:txBody>
      </p:sp>
      <p:sp>
        <p:nvSpPr>
          <p:cNvPr id="5" name="Slide Number Placeholder 4"/>
          <p:cNvSpPr>
            <a:spLocks noGrp="1"/>
          </p:cNvSpPr>
          <p:nvPr>
            <p:ph type="sldNum" sz="quarter" idx="12"/>
          </p:nvPr>
        </p:nvSpPr>
        <p:spPr/>
        <p:txBody>
          <a:bodyPr/>
          <a:lstStyle/>
          <a:p>
            <a:fld id="{CBD803B2-A378-42BD-B5EC-F7748F169FE0}" type="slidenum">
              <a:rPr lang="en-US" smtClean="0"/>
              <a:pPr/>
              <a:t>24</a:t>
            </a:fld>
            <a:endParaRPr lang="en-US" dirty="0"/>
          </a:p>
        </p:txBody>
      </p:sp>
      <p:sp>
        <p:nvSpPr>
          <p:cNvPr id="6" name="TextBox 5"/>
          <p:cNvSpPr txBox="1"/>
          <p:nvPr/>
        </p:nvSpPr>
        <p:spPr>
          <a:xfrm>
            <a:off x="76200" y="6443174"/>
            <a:ext cx="3057247" cy="215444"/>
          </a:xfrm>
          <a:prstGeom prst="rect">
            <a:avLst/>
          </a:prstGeom>
          <a:noFill/>
        </p:spPr>
        <p:txBody>
          <a:bodyPr wrap="none" rtlCol="0">
            <a:spAutoFit/>
          </a:bodyPr>
          <a:lstStyle/>
          <a:p>
            <a:r>
              <a:rPr lang="en-US" sz="800" dirty="0">
                <a:solidFill>
                  <a:schemeClr val="bg1"/>
                </a:solidFill>
              </a:rPr>
              <a:t>For Research Use Only.  Not for use in diagnostic procedures. </a:t>
            </a:r>
          </a:p>
        </p:txBody>
      </p:sp>
      <p:sp>
        <p:nvSpPr>
          <p:cNvPr id="10" name="TextBox 9"/>
          <p:cNvSpPr txBox="1"/>
          <p:nvPr/>
        </p:nvSpPr>
        <p:spPr>
          <a:xfrm>
            <a:off x="4156" y="6096208"/>
            <a:ext cx="8727069" cy="261610"/>
          </a:xfrm>
          <a:prstGeom prst="rect">
            <a:avLst/>
          </a:prstGeom>
          <a:noFill/>
        </p:spPr>
        <p:txBody>
          <a:bodyPr wrap="none" rtlCol="0">
            <a:spAutoFit/>
          </a:bodyPr>
          <a:lstStyle/>
          <a:p>
            <a:r>
              <a:rPr lang="en-US" sz="1100" dirty="0">
                <a:solidFill>
                  <a:schemeClr val="tx2"/>
                </a:solidFill>
              </a:rPr>
              <a:t>Courtesy of Justin Cross, PhD., Donald B. and Catherine C. Marron Cancer Metabolism Center, Memorial Sloan Kettering Cancer Center  </a:t>
            </a:r>
          </a:p>
        </p:txBody>
      </p:sp>
      <p:pic>
        <p:nvPicPr>
          <p:cNvPr id="7" name="Picture 6"/>
          <p:cNvPicPr>
            <a:picLocks noChangeAspect="1"/>
          </p:cNvPicPr>
          <p:nvPr/>
        </p:nvPicPr>
        <p:blipFill>
          <a:blip r:embed="rId3"/>
          <a:stretch>
            <a:fillRect/>
          </a:stretch>
        </p:blipFill>
        <p:spPr>
          <a:xfrm>
            <a:off x="1066800" y="1237822"/>
            <a:ext cx="6315075" cy="4800600"/>
          </a:xfrm>
          <a:prstGeom prst="rect">
            <a:avLst/>
          </a:prstGeom>
        </p:spPr>
      </p:pic>
    </p:spTree>
    <p:extLst>
      <p:ext uri="{BB962C8B-B14F-4D97-AF65-F5344CB8AC3E}">
        <p14:creationId xmlns:p14="http://schemas.microsoft.com/office/powerpoint/2010/main" val="2879962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dirty="0"/>
              <a:t>This experiment confirms glutamine is the major substrate used to produce 2-HG in IDH2-mutant CS-1 cells</a:t>
            </a:r>
          </a:p>
          <a:p>
            <a:pPr marL="342900" indent="-342900">
              <a:buFont typeface="Arial" panose="020B0604020202020204" pitchFamily="34" charset="0"/>
              <a:buChar char="•"/>
            </a:pPr>
            <a:r>
              <a:rPr lang="en-US" dirty="0"/>
              <a:t>For 2-HG, the presence of the M+5 isotopologue instead of the M+2 or M+4 isotopologue demonstrates the direction of the reaction</a:t>
            </a:r>
          </a:p>
          <a:p>
            <a:pPr marL="342900" indent="-342900">
              <a:buFont typeface="Arial" panose="020B0604020202020204" pitchFamily="34" charset="0"/>
              <a:buChar char="•"/>
            </a:pPr>
            <a:r>
              <a:rPr lang="en-US" dirty="0"/>
              <a:t>We thank Justin Cross and the many </a:t>
            </a:r>
            <a:r>
              <a:rPr lang="en-US" dirty="0" err="1"/>
              <a:t>VistaFlux</a:t>
            </a:r>
            <a:r>
              <a:rPr lang="en-US" dirty="0"/>
              <a:t> customer collaborator for access to datasets and valuable feedback</a:t>
            </a:r>
          </a:p>
        </p:txBody>
      </p:sp>
      <p:sp>
        <p:nvSpPr>
          <p:cNvPr id="6" name="Slide Number Placeholder 5"/>
          <p:cNvSpPr>
            <a:spLocks noGrp="1"/>
          </p:cNvSpPr>
          <p:nvPr>
            <p:ph type="sldNum" sz="quarter" idx="12"/>
          </p:nvPr>
        </p:nvSpPr>
        <p:spPr/>
        <p:txBody>
          <a:bodyPr/>
          <a:lstStyle/>
          <a:p>
            <a:fld id="{CBD803B2-A378-42BD-B5EC-F7748F169FE0}" type="slidenum">
              <a:rPr lang="en-US" smtClean="0"/>
              <a:t>25</a:t>
            </a:fld>
            <a:endParaRPr lang="en-US" dirty="0"/>
          </a:p>
        </p:txBody>
      </p:sp>
      <p:sp>
        <p:nvSpPr>
          <p:cNvPr id="8" name="TextBox 7"/>
          <p:cNvSpPr txBox="1"/>
          <p:nvPr/>
        </p:nvSpPr>
        <p:spPr>
          <a:xfrm>
            <a:off x="76200" y="6443174"/>
            <a:ext cx="3057247" cy="215444"/>
          </a:xfrm>
          <a:prstGeom prst="rect">
            <a:avLst/>
          </a:prstGeom>
          <a:noFill/>
        </p:spPr>
        <p:txBody>
          <a:bodyPr wrap="none" rtlCol="0">
            <a:spAutoFit/>
          </a:bodyPr>
          <a:lstStyle/>
          <a:p>
            <a:r>
              <a:rPr lang="en-US" sz="800" dirty="0">
                <a:solidFill>
                  <a:schemeClr val="bg1"/>
                </a:solidFill>
              </a:rPr>
              <a:t>For Research Use Only.  Not for use in diagnostic procedures. </a:t>
            </a:r>
          </a:p>
        </p:txBody>
      </p:sp>
    </p:spTree>
    <p:extLst>
      <p:ext uri="{BB962C8B-B14F-4D97-AF65-F5344CB8AC3E}">
        <p14:creationId xmlns:p14="http://schemas.microsoft.com/office/powerpoint/2010/main" val="27562233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28600" y="1007583"/>
            <a:ext cx="4002471" cy="2206232"/>
          </a:xfrm>
          <a:prstGeom prst="rect">
            <a:avLst/>
          </a:prstGeom>
          <a:noFill/>
          <a:ln w="222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a:t>Latest Information From Agilent</a:t>
            </a:r>
          </a:p>
        </p:txBody>
      </p:sp>
      <p:sp>
        <p:nvSpPr>
          <p:cNvPr id="4" name="Slide Number Placeholder 3"/>
          <p:cNvSpPr>
            <a:spLocks noGrp="1"/>
          </p:cNvSpPr>
          <p:nvPr>
            <p:ph type="sldNum" sz="quarter" idx="12"/>
          </p:nvPr>
        </p:nvSpPr>
        <p:spPr/>
        <p:txBody>
          <a:bodyPr/>
          <a:lstStyle/>
          <a:p>
            <a:fld id="{CBD803B2-A378-42BD-B5EC-F7748F169FE0}" type="slidenum">
              <a:rPr lang="en-US" smtClean="0"/>
              <a:t>26</a:t>
            </a:fld>
            <a:endParaRPr lang="en-US"/>
          </a:p>
        </p:txBody>
      </p:sp>
      <p:sp>
        <p:nvSpPr>
          <p:cNvPr id="3" name="Content Placeholder 2"/>
          <p:cNvSpPr>
            <a:spLocks noGrp="1"/>
          </p:cNvSpPr>
          <p:nvPr>
            <p:ph idx="4294967295"/>
          </p:nvPr>
        </p:nvSpPr>
        <p:spPr>
          <a:xfrm>
            <a:off x="4857750" y="1279525"/>
            <a:ext cx="4286250" cy="1662113"/>
          </a:xfrm>
        </p:spPr>
        <p:txBody>
          <a:bodyPr>
            <a:spAutoFit/>
          </a:bodyPr>
          <a:lstStyle/>
          <a:p>
            <a:r>
              <a:rPr lang="en-US" sz="2800" dirty="0"/>
              <a:t>Omics </a:t>
            </a:r>
            <a:r>
              <a:rPr lang="en-US" sz="2800" dirty="0" err="1"/>
              <a:t>eSeminar</a:t>
            </a:r>
            <a:r>
              <a:rPr lang="en-US" sz="2800" dirty="0"/>
              <a:t> Series</a:t>
            </a:r>
            <a:endParaRPr lang="en-US" sz="2800" dirty="0">
              <a:hlinkClick r:id="rId3"/>
            </a:endParaRPr>
          </a:p>
          <a:p>
            <a:r>
              <a:rPr lang="en-US" sz="1800" dirty="0">
                <a:hlinkClick r:id="rId3"/>
              </a:rPr>
              <a:t>http://www.agilent.com/en-us/training-events/eseminars/emerging-omics</a:t>
            </a:r>
            <a:endParaRPr lang="en-US" sz="1800" dirty="0"/>
          </a:p>
          <a:p>
            <a:endParaRPr lang="en-US" sz="1800" dirty="0"/>
          </a:p>
        </p:txBody>
      </p:sp>
      <p:pic>
        <p:nvPicPr>
          <p:cNvPr id="9" name="Picture 8" descr="Screen Clipping"/>
          <p:cNvPicPr>
            <a:picLocks noChangeAspect="1"/>
          </p:cNvPicPr>
          <p:nvPr/>
        </p:nvPicPr>
        <p:blipFill rotWithShape="1">
          <a:blip r:embed="rId4" cstate="screen">
            <a:extLst>
              <a:ext uri="{28A0092B-C50C-407E-A947-70E740481C1C}">
                <a14:useLocalDpi xmlns:a14="http://schemas.microsoft.com/office/drawing/2010/main"/>
              </a:ext>
            </a:extLst>
          </a:blip>
          <a:srcRect b="11335"/>
          <a:stretch/>
        </p:blipFill>
        <p:spPr>
          <a:xfrm>
            <a:off x="703090" y="3213815"/>
            <a:ext cx="3868910" cy="2932166"/>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4765814" y="4065006"/>
            <a:ext cx="4378185" cy="2308324"/>
          </a:xfrm>
          <a:prstGeom prst="rect">
            <a:avLst/>
          </a:prstGeom>
          <a:noFill/>
        </p:spPr>
        <p:txBody>
          <a:bodyPr wrap="square" rtlCol="0">
            <a:spAutoFit/>
          </a:bodyPr>
          <a:lstStyle/>
          <a:p>
            <a:r>
              <a:rPr lang="en-US" sz="2400" dirty="0">
                <a:solidFill>
                  <a:schemeClr val="tx2"/>
                </a:solidFill>
              </a:rPr>
              <a:t>LinkedIn</a:t>
            </a:r>
          </a:p>
          <a:p>
            <a:r>
              <a:rPr lang="en-US" sz="2000" dirty="0">
                <a:solidFill>
                  <a:schemeClr val="tx2"/>
                </a:solidFill>
              </a:rPr>
              <a:t>Agilent Integrated Biology page</a:t>
            </a:r>
          </a:p>
          <a:p>
            <a:endParaRPr lang="en-US" sz="2000" dirty="0">
              <a:solidFill>
                <a:schemeClr val="tx2"/>
              </a:solidFill>
            </a:endParaRPr>
          </a:p>
          <a:p>
            <a:r>
              <a:rPr lang="en-US" sz="2000" dirty="0">
                <a:solidFill>
                  <a:schemeClr val="tx2"/>
                </a:solidFill>
                <a:hlinkClick r:id="rId5"/>
              </a:rPr>
              <a:t>https://www.linkedin.com/company/agilent-integrated-biology?trk=rr_brands_carousel_logo</a:t>
            </a:r>
            <a:endParaRPr lang="en-US" sz="2000" dirty="0">
              <a:solidFill>
                <a:schemeClr val="tx2"/>
              </a:solidFill>
            </a:endParaRPr>
          </a:p>
          <a:p>
            <a:endParaRPr lang="en-US" sz="2000" dirty="0">
              <a:solidFill>
                <a:schemeClr val="tx2"/>
              </a:solidFill>
            </a:endParaRPr>
          </a:p>
        </p:txBody>
      </p:sp>
      <p:sp>
        <p:nvSpPr>
          <p:cNvPr id="12" name="TextBox 11"/>
          <p:cNvSpPr txBox="1"/>
          <p:nvPr/>
        </p:nvSpPr>
        <p:spPr>
          <a:xfrm>
            <a:off x="53385" y="6538040"/>
            <a:ext cx="2999539" cy="215444"/>
          </a:xfrm>
          <a:prstGeom prst="rect">
            <a:avLst/>
          </a:prstGeom>
          <a:noFill/>
        </p:spPr>
        <p:txBody>
          <a:bodyPr wrap="none" rtlCol="0">
            <a:spAutoFit/>
          </a:bodyPr>
          <a:lstStyle/>
          <a:p>
            <a:r>
              <a:rPr lang="en-US" sz="800" dirty="0">
                <a:solidFill>
                  <a:schemeClr val="bg2"/>
                </a:solidFill>
              </a:rPr>
              <a:t>For Research Use Only. Not for use in diagnostic procedures.</a:t>
            </a:r>
          </a:p>
        </p:txBody>
      </p:sp>
    </p:spTree>
    <p:extLst>
      <p:ext uri="{BB962C8B-B14F-4D97-AF65-F5344CB8AC3E}">
        <p14:creationId xmlns:p14="http://schemas.microsoft.com/office/powerpoint/2010/main" val="1717705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7" name="Picture 2" descr="bkg01_15"/>
          <p:cNvPicPr>
            <a:picLocks noChangeAspect="1" noChangeArrowheads="1"/>
          </p:cNvPicPr>
          <p:nvPr/>
        </p:nvPicPr>
        <p:blipFill>
          <a:blip r:embed="rId3" cstate="print"/>
          <a:srcRect/>
          <a:stretch>
            <a:fillRect/>
          </a:stretch>
        </p:blipFill>
        <p:spPr bwMode="auto">
          <a:xfrm>
            <a:off x="228600" y="304800"/>
            <a:ext cx="8610600" cy="4940300"/>
          </a:xfrm>
          <a:prstGeom prst="rect">
            <a:avLst/>
          </a:prstGeom>
          <a:solidFill>
            <a:srgbClr val="CCCCFF"/>
          </a:solidFill>
          <a:ln w="9525">
            <a:noFill/>
            <a:miter lim="800000"/>
            <a:headEnd/>
            <a:tailEnd/>
          </a:ln>
        </p:spPr>
      </p:pic>
      <p:sp>
        <p:nvSpPr>
          <p:cNvPr id="2" name="Slide Number Placeholder 1"/>
          <p:cNvSpPr>
            <a:spLocks noGrp="1"/>
          </p:cNvSpPr>
          <p:nvPr>
            <p:ph type="sldNum" sz="quarter" idx="12"/>
          </p:nvPr>
        </p:nvSpPr>
        <p:spPr/>
        <p:txBody>
          <a:bodyPr/>
          <a:lstStyle/>
          <a:p>
            <a:fld id="{793EC66B-EF27-4603-8557-B6CFD2D77735}" type="slidenum">
              <a:rPr lang="en-US" smtClean="0"/>
              <a:pPr/>
              <a:t>27</a:t>
            </a:fld>
            <a:endParaRPr lang="en-US" dirty="0"/>
          </a:p>
        </p:txBody>
      </p:sp>
      <p:sp>
        <p:nvSpPr>
          <p:cNvPr id="5" name="Action Button: Help 4">
            <a:hlinkClick r:id="" action="ppaction://noaction" highlightClick="1"/>
          </p:cNvPr>
          <p:cNvSpPr/>
          <p:nvPr/>
        </p:nvSpPr>
        <p:spPr>
          <a:xfrm>
            <a:off x="1447800" y="1076696"/>
            <a:ext cx="6172200" cy="4178300"/>
          </a:xfrm>
          <a:prstGeom prst="actionButtonHelp">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3053095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Thank you!</a:t>
            </a:r>
          </a:p>
        </p:txBody>
      </p:sp>
      <p:sp>
        <p:nvSpPr>
          <p:cNvPr id="4" name="Text Placeholder 3"/>
          <p:cNvSpPr>
            <a:spLocks noGrp="1"/>
          </p:cNvSpPr>
          <p:nvPr>
            <p:ph type="body" idx="1"/>
          </p:nvPr>
        </p:nvSpPr>
        <p:spPr/>
        <p:txBody>
          <a:bodyPr/>
          <a:lstStyle/>
          <a:p>
            <a:r>
              <a:rPr lang="en-US" dirty="0"/>
              <a:t>http://www.agilent.com</a:t>
            </a:r>
          </a:p>
        </p:txBody>
      </p:sp>
      <p:sp>
        <p:nvSpPr>
          <p:cNvPr id="2" name="Slide Number Placeholder 1"/>
          <p:cNvSpPr>
            <a:spLocks noGrp="1"/>
          </p:cNvSpPr>
          <p:nvPr>
            <p:ph type="sldNum" sz="quarter" idx="12"/>
          </p:nvPr>
        </p:nvSpPr>
        <p:spPr/>
        <p:txBody>
          <a:bodyPr/>
          <a:lstStyle/>
          <a:p>
            <a:fld id="{CBD803B2-A378-42BD-B5EC-F7748F169FE0}" type="slidenum">
              <a:rPr lang="en-US" smtClean="0"/>
              <a:t>28</a:t>
            </a:fld>
            <a:endParaRPr lang="en-US"/>
          </a:p>
        </p:txBody>
      </p:sp>
    </p:spTree>
    <p:extLst>
      <p:ext uri="{BB962C8B-B14F-4D97-AF65-F5344CB8AC3E}">
        <p14:creationId xmlns:p14="http://schemas.microsoft.com/office/powerpoint/2010/main" val="253269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err="1"/>
              <a:t>SurePrint</a:t>
            </a:r>
            <a:r>
              <a:rPr lang="en-US" sz="3600" dirty="0"/>
              <a:t> Technology</a:t>
            </a:r>
            <a:br>
              <a:rPr lang="en-US" dirty="0"/>
            </a:br>
            <a:r>
              <a:rPr lang="en-US" sz="2700" i="1" dirty="0">
                <a:solidFill>
                  <a:schemeClr val="accent1"/>
                </a:solidFill>
              </a:rPr>
              <a:t>Foundation of Agilent’s Genomics Products </a:t>
            </a:r>
            <a:br>
              <a:rPr lang="en-US" dirty="0"/>
            </a:br>
            <a:endParaRPr lang="en-US" dirty="0"/>
          </a:p>
        </p:txBody>
      </p:sp>
      <p:sp>
        <p:nvSpPr>
          <p:cNvPr id="5" name="Slide Number Placeholder 4"/>
          <p:cNvSpPr>
            <a:spLocks noGrp="1"/>
          </p:cNvSpPr>
          <p:nvPr>
            <p:ph type="sldNum" sz="quarter" idx="12"/>
          </p:nvPr>
        </p:nvSpPr>
        <p:spPr/>
        <p:txBody>
          <a:bodyPr/>
          <a:lstStyle/>
          <a:p>
            <a:fld id="{793EC66B-EF27-4603-8557-B6CFD2D77735}" type="slidenum">
              <a:rPr lang="en-US" smtClean="0"/>
              <a:pPr/>
              <a:t>29</a:t>
            </a:fld>
            <a:endParaRPr lang="en-US" dirty="0"/>
          </a:p>
        </p:txBody>
      </p:sp>
      <p:pic>
        <p:nvPicPr>
          <p:cNvPr id="161795" name="Picture 3">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2812" y="1237665"/>
            <a:ext cx="6594231" cy="469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58684" y="6553200"/>
            <a:ext cx="4028667" cy="261610"/>
          </a:xfrm>
          <a:prstGeom prst="rect">
            <a:avLst/>
          </a:prstGeom>
          <a:noFill/>
        </p:spPr>
        <p:txBody>
          <a:bodyPr wrap="none" rtlCol="0">
            <a:spAutoFit/>
          </a:bodyPr>
          <a:lstStyle/>
          <a:p>
            <a:r>
              <a:rPr lang="en-US" sz="1100" dirty="0">
                <a:solidFill>
                  <a:schemeClr val="bg1"/>
                </a:solidFill>
              </a:rPr>
              <a:t>For Research Use Only. Not for use in diagnostic procedures.</a:t>
            </a:r>
          </a:p>
        </p:txBody>
      </p:sp>
      <p:sp>
        <p:nvSpPr>
          <p:cNvPr id="6" name="TextBox 5"/>
          <p:cNvSpPr txBox="1"/>
          <p:nvPr/>
        </p:nvSpPr>
        <p:spPr>
          <a:xfrm>
            <a:off x="789692" y="5908951"/>
            <a:ext cx="7340471" cy="369332"/>
          </a:xfrm>
          <a:prstGeom prst="rect">
            <a:avLst/>
          </a:prstGeom>
          <a:noFill/>
        </p:spPr>
        <p:txBody>
          <a:bodyPr wrap="none" rtlCol="0">
            <a:spAutoFit/>
          </a:bodyPr>
          <a:lstStyle/>
          <a:p>
            <a:r>
              <a:rPr lang="en-US" dirty="0">
                <a:solidFill>
                  <a:schemeClr val="tx2"/>
                </a:solidFill>
              </a:rPr>
              <a:t>Chemical printing oligonucleotides using high speed ink jet technology</a:t>
            </a:r>
          </a:p>
        </p:txBody>
      </p:sp>
    </p:spTree>
    <p:extLst>
      <p:ext uri="{BB962C8B-B14F-4D97-AF65-F5344CB8AC3E}">
        <p14:creationId xmlns:p14="http://schemas.microsoft.com/office/powerpoint/2010/main" val="1759036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94360" y="1219200"/>
            <a:ext cx="3809391" cy="254884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75" t="5769" r="14610" b="57065"/>
          <a:stretch/>
        </p:blipFill>
        <p:spPr>
          <a:xfrm>
            <a:off x="4648200" y="1219199"/>
            <a:ext cx="3879376" cy="2548841"/>
          </a:xfrm>
          <a:prstGeom prst="rect">
            <a:avLst/>
          </a:prstGeom>
        </p:spPr>
      </p:pic>
      <p:sp>
        <p:nvSpPr>
          <p:cNvPr id="24" name="Rectangle 23"/>
          <p:cNvSpPr/>
          <p:nvPr/>
        </p:nvSpPr>
        <p:spPr>
          <a:xfrm flipV="1">
            <a:off x="685800" y="3768040"/>
            <a:ext cx="3814549" cy="643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10800000" flipV="1">
            <a:off x="694359" y="3497389"/>
            <a:ext cx="3805989" cy="272312"/>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rPr>
              <a:t>UNIVERSITY RESEARCH</a:t>
            </a:r>
          </a:p>
        </p:txBody>
      </p:sp>
      <p:sp>
        <p:nvSpPr>
          <p:cNvPr id="9" name="Title 8"/>
          <p:cNvSpPr>
            <a:spLocks noGrp="1"/>
          </p:cNvSpPr>
          <p:nvPr>
            <p:ph type="title"/>
          </p:nvPr>
        </p:nvSpPr>
        <p:spPr>
          <a:xfrm>
            <a:off x="228600" y="301752"/>
            <a:ext cx="8686800" cy="612648"/>
          </a:xfrm>
        </p:spPr>
        <p:txBody>
          <a:bodyPr>
            <a:normAutofit fontScale="90000"/>
          </a:bodyPr>
          <a:lstStyle/>
          <a:p>
            <a:r>
              <a:rPr lang="en-US" dirty="0"/>
              <a:t>Our Support of Universities and Thought Leaders</a:t>
            </a:r>
            <a:br>
              <a:rPr lang="en-US" dirty="0"/>
            </a:br>
            <a:endParaRPr lang="en-US" dirty="0">
              <a:solidFill>
                <a:schemeClr val="accent1"/>
              </a:solidFill>
            </a:endParaRPr>
          </a:p>
        </p:txBody>
      </p:sp>
      <p:sp>
        <p:nvSpPr>
          <p:cNvPr id="4" name="Slide Number Placeholder 3"/>
          <p:cNvSpPr>
            <a:spLocks noGrp="1"/>
          </p:cNvSpPr>
          <p:nvPr>
            <p:ph type="sldNum" sz="quarter" idx="12"/>
          </p:nvPr>
        </p:nvSpPr>
        <p:spPr/>
        <p:txBody>
          <a:bodyPr/>
          <a:lstStyle/>
          <a:p>
            <a:fld id="{793EC66B-EF27-4603-8557-B6CFD2D77735}" type="slidenum">
              <a:rPr lang="en-US" smtClean="0"/>
              <a:pPr/>
              <a:t>3</a:t>
            </a:fld>
            <a:endParaRPr lang="en-US" dirty="0"/>
          </a:p>
        </p:txBody>
      </p:sp>
      <p:sp>
        <p:nvSpPr>
          <p:cNvPr id="14" name="TextBox 13"/>
          <p:cNvSpPr txBox="1"/>
          <p:nvPr/>
        </p:nvSpPr>
        <p:spPr>
          <a:xfrm>
            <a:off x="762000" y="3886200"/>
            <a:ext cx="3429000" cy="954107"/>
          </a:xfrm>
          <a:prstGeom prst="rect">
            <a:avLst/>
          </a:prstGeom>
          <a:noFill/>
        </p:spPr>
        <p:txBody>
          <a:bodyPr wrap="square" rtlCol="0">
            <a:spAutoFit/>
          </a:bodyPr>
          <a:lstStyle/>
          <a:p>
            <a:r>
              <a:rPr lang="en-US" sz="1400" dirty="0"/>
              <a:t>Agilent’s scientists and technical staff collaborate on academic research. Our products are found in leading research and teaching laboratories.</a:t>
            </a:r>
            <a:endParaRPr lang="en-US" dirty="0"/>
          </a:p>
        </p:txBody>
      </p:sp>
      <p:sp>
        <p:nvSpPr>
          <p:cNvPr id="16" name="TextBox 15"/>
          <p:cNvSpPr txBox="1"/>
          <p:nvPr/>
        </p:nvSpPr>
        <p:spPr>
          <a:xfrm>
            <a:off x="762000" y="5029200"/>
            <a:ext cx="3581400" cy="738664"/>
          </a:xfrm>
          <a:prstGeom prst="rect">
            <a:avLst/>
          </a:prstGeom>
          <a:noFill/>
        </p:spPr>
        <p:txBody>
          <a:bodyPr wrap="square" rtlCol="0">
            <a:spAutoFit/>
          </a:bodyPr>
          <a:lstStyle/>
          <a:p>
            <a:r>
              <a:rPr lang="en-US" sz="1400" dirty="0"/>
              <a:t>Our global connection to academia also includes educational support, recruitment of top university talent and philanthropy.</a:t>
            </a:r>
          </a:p>
        </p:txBody>
      </p:sp>
      <p:sp>
        <p:nvSpPr>
          <p:cNvPr id="11" name="TextBox 10"/>
          <p:cNvSpPr txBox="1"/>
          <p:nvPr/>
        </p:nvSpPr>
        <p:spPr>
          <a:xfrm>
            <a:off x="672751" y="3048000"/>
            <a:ext cx="2514600" cy="307777"/>
          </a:xfrm>
          <a:prstGeom prst="rect">
            <a:avLst/>
          </a:prstGeom>
          <a:noFill/>
        </p:spPr>
        <p:txBody>
          <a:bodyPr wrap="square" rtlCol="0">
            <a:noAutofit/>
          </a:bodyPr>
          <a:lstStyle/>
          <a:p>
            <a:endParaRPr lang="en-US" sz="1400" b="1" dirty="0">
              <a:solidFill>
                <a:schemeClr val="bg1"/>
              </a:solidFill>
            </a:endParaRPr>
          </a:p>
        </p:txBody>
      </p:sp>
      <p:sp>
        <p:nvSpPr>
          <p:cNvPr id="21" name="TextBox 20"/>
          <p:cNvSpPr txBox="1"/>
          <p:nvPr/>
        </p:nvSpPr>
        <p:spPr>
          <a:xfrm>
            <a:off x="4724400" y="3886200"/>
            <a:ext cx="3657600" cy="1292662"/>
          </a:xfrm>
          <a:prstGeom prst="rect">
            <a:avLst/>
          </a:prstGeom>
          <a:noFill/>
        </p:spPr>
        <p:txBody>
          <a:bodyPr wrap="square" rtlCol="0">
            <a:spAutoFit/>
          </a:bodyPr>
          <a:lstStyle/>
          <a:p>
            <a:r>
              <a:rPr lang="en-US" sz="1400" dirty="0"/>
              <a:t>Through its Thought Leader Program, Agilent supports scientific advancements by leading researchers around the world.</a:t>
            </a:r>
            <a:endParaRPr lang="en-US" sz="1600" dirty="0"/>
          </a:p>
          <a:p>
            <a:br>
              <a:rPr lang="en-US" dirty="0"/>
            </a:br>
            <a:endParaRPr lang="en-US" dirty="0"/>
          </a:p>
        </p:txBody>
      </p:sp>
      <p:sp>
        <p:nvSpPr>
          <p:cNvPr id="22" name="TextBox 21"/>
          <p:cNvSpPr txBox="1"/>
          <p:nvPr/>
        </p:nvSpPr>
        <p:spPr>
          <a:xfrm>
            <a:off x="4724400" y="4953000"/>
            <a:ext cx="3581400" cy="990600"/>
          </a:xfrm>
          <a:prstGeom prst="rect">
            <a:avLst/>
          </a:prstGeom>
          <a:noFill/>
        </p:spPr>
        <p:txBody>
          <a:bodyPr wrap="square" rtlCol="0">
            <a:spAutoFit/>
          </a:bodyPr>
          <a:lstStyle/>
          <a:p>
            <a:r>
              <a:rPr lang="en-US" sz="1400" dirty="0"/>
              <a:t>We contribute financial support, products and expertise to research in the life sciences, diagnostics and applied chemical markets.</a:t>
            </a:r>
            <a:endParaRPr lang="en-US" sz="1600" dirty="0"/>
          </a:p>
        </p:txBody>
      </p:sp>
      <p:cxnSp>
        <p:nvCxnSpPr>
          <p:cNvPr id="25" name="Straight Connector 24"/>
          <p:cNvCxnSpPr/>
          <p:nvPr/>
        </p:nvCxnSpPr>
        <p:spPr>
          <a:xfrm>
            <a:off x="838200" y="5029200"/>
            <a:ext cx="3352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808621" y="4876800"/>
            <a:ext cx="35052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flipV="1">
            <a:off x="4648200" y="3776761"/>
            <a:ext cx="3879376" cy="590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961021" y="1447800"/>
            <a:ext cx="3352800" cy="307777"/>
          </a:xfrm>
          <a:prstGeom prst="rect">
            <a:avLst/>
          </a:prstGeom>
          <a:noFill/>
        </p:spPr>
        <p:txBody>
          <a:bodyPr wrap="square" rtlCol="0">
            <a:noAutofit/>
          </a:bodyPr>
          <a:lstStyle/>
          <a:p>
            <a:endParaRPr lang="en-US" sz="1400" b="1" dirty="0">
              <a:solidFill>
                <a:schemeClr val="bg1"/>
              </a:solidFill>
            </a:endParaRPr>
          </a:p>
        </p:txBody>
      </p:sp>
      <p:sp>
        <p:nvSpPr>
          <p:cNvPr id="23" name="Rectangle 22"/>
          <p:cNvSpPr/>
          <p:nvPr/>
        </p:nvSpPr>
        <p:spPr>
          <a:xfrm rot="10800000" flipV="1">
            <a:off x="4648198" y="3504214"/>
            <a:ext cx="3879377" cy="272312"/>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rPr>
              <a:t>THOUGHT LEADER PROGRAM</a:t>
            </a:r>
          </a:p>
        </p:txBody>
      </p:sp>
      <p:sp>
        <p:nvSpPr>
          <p:cNvPr id="20" name="TextBox 19"/>
          <p:cNvSpPr txBox="1"/>
          <p:nvPr/>
        </p:nvSpPr>
        <p:spPr>
          <a:xfrm>
            <a:off x="53385" y="6538040"/>
            <a:ext cx="2999539" cy="215444"/>
          </a:xfrm>
          <a:prstGeom prst="rect">
            <a:avLst/>
          </a:prstGeom>
          <a:noFill/>
        </p:spPr>
        <p:txBody>
          <a:bodyPr wrap="none" rtlCol="0">
            <a:spAutoFit/>
          </a:bodyPr>
          <a:lstStyle/>
          <a:p>
            <a:r>
              <a:rPr lang="en-US" sz="800" dirty="0">
                <a:solidFill>
                  <a:schemeClr val="bg2"/>
                </a:solidFill>
              </a:rPr>
              <a:t>For Research Use Only. Not for use in diagnostic procedures.</a:t>
            </a:r>
          </a:p>
        </p:txBody>
      </p:sp>
    </p:spTree>
    <p:extLst>
      <p:ext uri="{BB962C8B-B14F-4D97-AF65-F5344CB8AC3E}">
        <p14:creationId xmlns:p14="http://schemas.microsoft.com/office/powerpoint/2010/main" val="36440834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314" y="1152012"/>
            <a:ext cx="3743926" cy="108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253335" y="299740"/>
            <a:ext cx="7435937" cy="857250"/>
          </a:xfrm>
        </p:spPr>
        <p:txBody>
          <a:bodyPr>
            <a:normAutofit/>
          </a:bodyPr>
          <a:lstStyle/>
          <a:p>
            <a:r>
              <a:rPr lang="en-US" sz="2100" b="1" dirty="0">
                <a:solidFill>
                  <a:schemeClr val="accent1"/>
                </a:solidFill>
              </a:rPr>
              <a:t>Building on </a:t>
            </a:r>
            <a:r>
              <a:rPr lang="en-US" sz="2250" b="1" dirty="0">
                <a:solidFill>
                  <a:schemeClr val="accent1"/>
                </a:solidFill>
              </a:rPr>
              <a:t>Agilent’s</a:t>
            </a:r>
            <a:r>
              <a:rPr lang="en-US" sz="2100" b="1" dirty="0">
                <a:solidFill>
                  <a:schemeClr val="accent1"/>
                </a:solidFill>
              </a:rPr>
              <a:t> Leadership in Oligonucleotide Synthesis</a:t>
            </a:r>
          </a:p>
        </p:txBody>
      </p:sp>
      <p:sp>
        <p:nvSpPr>
          <p:cNvPr id="3" name="Slide Number Placeholder 2"/>
          <p:cNvSpPr>
            <a:spLocks noGrp="1"/>
          </p:cNvSpPr>
          <p:nvPr>
            <p:ph type="sldNum" sz="quarter" idx="12"/>
          </p:nvPr>
        </p:nvSpPr>
        <p:spPr/>
        <p:txBody>
          <a:bodyPr/>
          <a:lstStyle/>
          <a:p>
            <a:fld id="{CBD803B2-A378-42BD-B5EC-F7748F169FE0}" type="slidenum">
              <a:rPr lang="en-US" smtClean="0"/>
              <a:t>30</a:t>
            </a:fld>
            <a:endParaRPr lang="en-US"/>
          </a:p>
        </p:txBody>
      </p:sp>
      <p:sp>
        <p:nvSpPr>
          <p:cNvPr id="10" name="TextBox 21"/>
          <p:cNvSpPr txBox="1">
            <a:spLocks noChangeArrowheads="1"/>
          </p:cNvSpPr>
          <p:nvPr/>
        </p:nvSpPr>
        <p:spPr bwMode="auto">
          <a:xfrm>
            <a:off x="1313580" y="2867595"/>
            <a:ext cx="6226376" cy="600164"/>
          </a:xfrm>
          <a:prstGeom prst="rect">
            <a:avLst/>
          </a:prstGeom>
          <a:noFill/>
          <a:ln w="9525">
            <a:noFill/>
            <a:miter lim="800000"/>
            <a:headEnd/>
            <a:tailEnd/>
          </a:ln>
        </p:spPr>
        <p:txBody>
          <a:bodyPr wrap="square">
            <a:spAutoFit/>
          </a:bodyPr>
          <a:lstStyle/>
          <a:p>
            <a:r>
              <a:rPr lang="en-US" sz="1200" b="1" dirty="0"/>
              <a:t>Agilent’s DNA Oligo Library Synthesis (OLS) Manufacturing: </a:t>
            </a:r>
            <a:r>
              <a:rPr lang="en-US" sz="1200" b="1" dirty="0" err="1"/>
              <a:t>SurePrint</a:t>
            </a:r>
            <a:r>
              <a:rPr lang="en-US" sz="1200" b="1" dirty="0"/>
              <a:t> Technology</a:t>
            </a:r>
          </a:p>
          <a:p>
            <a:pPr marL="214313" indent="-214313">
              <a:buFont typeface="Arial" panose="020B0604020202020204" pitchFamily="34" charset="0"/>
              <a:buChar char="•"/>
            </a:pPr>
            <a:r>
              <a:rPr lang="en-US" sz="1050" b="1" dirty="0"/>
              <a:t>Longest and highest fidelity pooled </a:t>
            </a:r>
            <a:r>
              <a:rPr lang="en-US" sz="1050" b="1" dirty="0" err="1"/>
              <a:t>oligos</a:t>
            </a:r>
            <a:endParaRPr lang="en-US" sz="1050" b="1" dirty="0"/>
          </a:p>
          <a:p>
            <a:pPr marL="214313" indent="-214313">
              <a:buFont typeface="Arial" panose="020B0604020202020204" pitchFamily="34" charset="0"/>
              <a:buChar char="•"/>
            </a:pPr>
            <a:r>
              <a:rPr lang="en-US" sz="1050" b="1" dirty="0"/>
              <a:t>Up to 230mer, up to 244K complexity pooled </a:t>
            </a:r>
            <a:r>
              <a:rPr lang="en-US" sz="1050" b="1" dirty="0" err="1"/>
              <a:t>oligos</a:t>
            </a:r>
            <a:r>
              <a:rPr lang="en-US" sz="1050" b="1" dirty="0"/>
              <a:t> </a:t>
            </a:r>
          </a:p>
        </p:txBody>
      </p:sp>
      <p:pic>
        <p:nvPicPr>
          <p:cNvPr id="14" name="Picture 14"/>
          <p:cNvPicPr>
            <a:picLocks noChangeAspect="1" noChangeArrowheads="1"/>
          </p:cNvPicPr>
          <p:nvPr/>
        </p:nvPicPr>
        <p:blipFill>
          <a:blip r:embed="rId4" cstate="print"/>
          <a:srcRect/>
          <a:stretch>
            <a:fillRect/>
          </a:stretch>
        </p:blipFill>
        <p:spPr bwMode="auto">
          <a:xfrm>
            <a:off x="6236751" y="4090743"/>
            <a:ext cx="912001" cy="375456"/>
          </a:xfrm>
          <a:prstGeom prst="rect">
            <a:avLst/>
          </a:prstGeom>
          <a:noFill/>
          <a:ln w="9525">
            <a:noFill/>
            <a:miter lim="800000"/>
            <a:headEnd/>
            <a:tailEnd/>
          </a:ln>
        </p:spPr>
      </p:pic>
      <p:sp>
        <p:nvSpPr>
          <p:cNvPr id="15" name="Right Arrow 14"/>
          <p:cNvSpPr/>
          <p:nvPr/>
        </p:nvSpPr>
        <p:spPr bwMode="auto">
          <a:xfrm>
            <a:off x="5266281" y="4076542"/>
            <a:ext cx="685642" cy="228369"/>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6" name="Rectangle 15"/>
          <p:cNvSpPr>
            <a:spLocks noChangeArrowheads="1"/>
          </p:cNvSpPr>
          <p:nvPr/>
        </p:nvSpPr>
        <p:spPr bwMode="auto">
          <a:xfrm>
            <a:off x="6161936" y="4463248"/>
            <a:ext cx="1049225" cy="383182"/>
          </a:xfrm>
          <a:prstGeom prst="rect">
            <a:avLst/>
          </a:prstGeom>
          <a:noFill/>
          <a:ln w="9525">
            <a:noFill/>
            <a:miter lim="800000"/>
            <a:headEnd/>
            <a:tailEnd/>
          </a:ln>
        </p:spPr>
        <p:txBody>
          <a:bodyPr>
            <a:spAutoFit/>
          </a:bodyPr>
          <a:lstStyle/>
          <a:p>
            <a:pPr algn="ctr" eaLnBrk="0" hangingPunct="0">
              <a:lnSpc>
                <a:spcPct val="90000"/>
              </a:lnSpc>
            </a:pPr>
            <a:r>
              <a:rPr lang="en-US" sz="1050" dirty="0">
                <a:latin typeface="Agilent TT Cond" pitchFamily="34" charset="0"/>
              </a:rPr>
              <a:t>Mixture of pooled </a:t>
            </a:r>
            <a:r>
              <a:rPr lang="en-US" sz="1050" dirty="0" err="1">
                <a:latin typeface="Agilent TT Cond" pitchFamily="34" charset="0"/>
              </a:rPr>
              <a:t>oligos</a:t>
            </a:r>
            <a:r>
              <a:rPr lang="en-US" sz="1050" dirty="0">
                <a:latin typeface="Agilent TT Cond" pitchFamily="34" charset="0"/>
              </a:rPr>
              <a:t>  </a:t>
            </a:r>
          </a:p>
        </p:txBody>
      </p:sp>
      <p:sp>
        <p:nvSpPr>
          <p:cNvPr id="18" name="Rectangle 17"/>
          <p:cNvSpPr>
            <a:spLocks noChangeArrowheads="1"/>
          </p:cNvSpPr>
          <p:nvPr/>
        </p:nvSpPr>
        <p:spPr bwMode="auto">
          <a:xfrm>
            <a:off x="5161520" y="4308040"/>
            <a:ext cx="816064" cy="528606"/>
          </a:xfrm>
          <a:prstGeom prst="rect">
            <a:avLst/>
          </a:prstGeom>
          <a:noFill/>
          <a:ln w="9525">
            <a:noFill/>
            <a:miter lim="800000"/>
            <a:headEnd/>
            <a:tailEnd/>
          </a:ln>
        </p:spPr>
        <p:txBody>
          <a:bodyPr>
            <a:spAutoFit/>
          </a:bodyPr>
          <a:lstStyle/>
          <a:p>
            <a:pPr algn="ctr" eaLnBrk="0" hangingPunct="0">
              <a:lnSpc>
                <a:spcPct val="90000"/>
              </a:lnSpc>
            </a:pPr>
            <a:r>
              <a:rPr lang="en-US" sz="1050">
                <a:latin typeface="Agilent TT Cond" pitchFamily="34" charset="0"/>
              </a:rPr>
              <a:t>Release oligos from surface</a:t>
            </a:r>
          </a:p>
        </p:txBody>
      </p:sp>
      <p:sp>
        <p:nvSpPr>
          <p:cNvPr id="19" name="Rounded Rectangle 18"/>
          <p:cNvSpPr/>
          <p:nvPr/>
        </p:nvSpPr>
        <p:spPr>
          <a:xfrm>
            <a:off x="814648" y="2659622"/>
            <a:ext cx="7172846" cy="2873331"/>
          </a:xfrm>
          <a:prstGeom prst="roundRect">
            <a:avLst>
              <a:gd name="adj" fmla="val 112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p:cNvPicPr>
            <a:picLocks noChangeAspect="1"/>
          </p:cNvPicPr>
          <p:nvPr/>
        </p:nvPicPr>
        <p:blipFill>
          <a:blip r:embed="rId5"/>
          <a:stretch>
            <a:fillRect/>
          </a:stretch>
        </p:blipFill>
        <p:spPr>
          <a:xfrm>
            <a:off x="3350130" y="3836068"/>
            <a:ext cx="1712219" cy="983369"/>
          </a:xfrm>
          <a:prstGeom prst="rect">
            <a:avLst/>
          </a:prstGeom>
        </p:spPr>
      </p:pic>
      <p:pic>
        <p:nvPicPr>
          <p:cNvPr id="5" name="Picture 4"/>
          <p:cNvPicPr>
            <a:picLocks noChangeAspect="1"/>
          </p:cNvPicPr>
          <p:nvPr/>
        </p:nvPicPr>
        <p:blipFill>
          <a:blip r:embed="rId6"/>
          <a:stretch>
            <a:fillRect/>
          </a:stretch>
        </p:blipFill>
        <p:spPr>
          <a:xfrm>
            <a:off x="1248083" y="3867586"/>
            <a:ext cx="1394468" cy="789209"/>
          </a:xfrm>
          <a:prstGeom prst="rect">
            <a:avLst/>
          </a:prstGeom>
        </p:spPr>
      </p:pic>
      <p:sp>
        <p:nvSpPr>
          <p:cNvPr id="6" name="Rectangle 5"/>
          <p:cNvSpPr/>
          <p:nvPr/>
        </p:nvSpPr>
        <p:spPr>
          <a:xfrm>
            <a:off x="1133665" y="4670682"/>
            <a:ext cx="1623569" cy="383182"/>
          </a:xfrm>
          <a:prstGeom prst="rect">
            <a:avLst/>
          </a:prstGeom>
        </p:spPr>
        <p:txBody>
          <a:bodyPr wrap="square">
            <a:spAutoFit/>
          </a:bodyPr>
          <a:lstStyle/>
          <a:p>
            <a:pPr algn="ctr" eaLnBrk="0" hangingPunct="0">
              <a:lnSpc>
                <a:spcPct val="90000"/>
              </a:lnSpc>
            </a:pPr>
            <a:r>
              <a:rPr lang="en-US" sz="1050" dirty="0">
                <a:latin typeface="Agilent TT Cond" pitchFamily="34" charset="0"/>
              </a:rPr>
              <a:t>Create custom user-defined oligo library design</a:t>
            </a:r>
            <a:endParaRPr lang="en-US" sz="1050" dirty="0"/>
          </a:p>
        </p:txBody>
      </p:sp>
      <p:sp>
        <p:nvSpPr>
          <p:cNvPr id="28" name="Rectangle 27"/>
          <p:cNvSpPr/>
          <p:nvPr/>
        </p:nvSpPr>
        <p:spPr>
          <a:xfrm>
            <a:off x="2951715" y="4805581"/>
            <a:ext cx="2588888" cy="383182"/>
          </a:xfrm>
          <a:prstGeom prst="rect">
            <a:avLst/>
          </a:prstGeom>
        </p:spPr>
        <p:txBody>
          <a:bodyPr wrap="square">
            <a:spAutoFit/>
          </a:bodyPr>
          <a:lstStyle/>
          <a:p>
            <a:pPr algn="ctr" eaLnBrk="0" hangingPunct="0">
              <a:lnSpc>
                <a:spcPct val="90000"/>
              </a:lnSpc>
            </a:pPr>
            <a:r>
              <a:rPr lang="en-US" sz="1050" dirty="0" err="1">
                <a:latin typeface="Agilent TT Cond" pitchFamily="34" charset="0"/>
              </a:rPr>
              <a:t>SurePrint</a:t>
            </a:r>
            <a:r>
              <a:rPr lang="en-US" sz="1050" dirty="0">
                <a:latin typeface="Agilent TT Cond" pitchFamily="34" charset="0"/>
              </a:rPr>
              <a:t> oligo printing:</a:t>
            </a:r>
          </a:p>
          <a:p>
            <a:pPr algn="ctr" eaLnBrk="0" hangingPunct="0">
              <a:lnSpc>
                <a:spcPct val="90000"/>
              </a:lnSpc>
            </a:pPr>
            <a:r>
              <a:rPr lang="en-US" sz="1050" dirty="0">
                <a:latin typeface="Agilent TT Cond" pitchFamily="34" charset="0"/>
              </a:rPr>
              <a:t>Chemically synthesize </a:t>
            </a:r>
            <a:r>
              <a:rPr lang="en-US" sz="1050" dirty="0" err="1">
                <a:latin typeface="Agilent TT Cond" pitchFamily="34" charset="0"/>
              </a:rPr>
              <a:t>olgios</a:t>
            </a:r>
            <a:r>
              <a:rPr lang="en-US" sz="1050" dirty="0">
                <a:latin typeface="Agilent TT Cond" pitchFamily="34" charset="0"/>
              </a:rPr>
              <a:t> on array</a:t>
            </a:r>
            <a:endParaRPr lang="en-US" sz="1050" dirty="0"/>
          </a:p>
        </p:txBody>
      </p:sp>
      <p:sp>
        <p:nvSpPr>
          <p:cNvPr id="29" name="Right Arrow 28"/>
          <p:cNvSpPr/>
          <p:nvPr/>
        </p:nvSpPr>
        <p:spPr bwMode="auto">
          <a:xfrm>
            <a:off x="2747313" y="4090744"/>
            <a:ext cx="405230" cy="249913"/>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pic>
        <p:nvPicPr>
          <p:cNvPr id="26" name="Picture 25"/>
          <p:cNvPicPr>
            <a:picLocks noChangeAspect="1"/>
          </p:cNvPicPr>
          <p:nvPr/>
        </p:nvPicPr>
        <p:blipFill>
          <a:blip r:embed="rId7"/>
          <a:stretch>
            <a:fillRect/>
          </a:stretch>
        </p:blipFill>
        <p:spPr>
          <a:xfrm>
            <a:off x="4325268" y="1137600"/>
            <a:ext cx="3787954" cy="1094298"/>
          </a:xfrm>
          <a:prstGeom prst="rect">
            <a:avLst/>
          </a:prstGeom>
        </p:spPr>
      </p:pic>
      <p:sp>
        <p:nvSpPr>
          <p:cNvPr id="27" name="TextBox 26"/>
          <p:cNvSpPr txBox="1"/>
          <p:nvPr/>
        </p:nvSpPr>
        <p:spPr>
          <a:xfrm>
            <a:off x="507711" y="833611"/>
            <a:ext cx="1909497" cy="300082"/>
          </a:xfrm>
          <a:prstGeom prst="rect">
            <a:avLst/>
          </a:prstGeom>
          <a:noFill/>
        </p:spPr>
        <p:txBody>
          <a:bodyPr wrap="none" rtlCol="0">
            <a:spAutoFit/>
          </a:bodyPr>
          <a:lstStyle/>
          <a:p>
            <a:r>
              <a:rPr lang="en-US" sz="1350" b="1" dirty="0"/>
              <a:t>DNA Oligo Synthesis</a:t>
            </a:r>
          </a:p>
        </p:txBody>
      </p:sp>
      <p:sp>
        <p:nvSpPr>
          <p:cNvPr id="34" name="TextBox 33"/>
          <p:cNvSpPr txBox="1"/>
          <p:nvPr/>
        </p:nvSpPr>
        <p:spPr>
          <a:xfrm>
            <a:off x="4309748" y="838535"/>
            <a:ext cx="1909497" cy="300082"/>
          </a:xfrm>
          <a:prstGeom prst="rect">
            <a:avLst/>
          </a:prstGeom>
          <a:noFill/>
        </p:spPr>
        <p:txBody>
          <a:bodyPr wrap="none" rtlCol="0">
            <a:spAutoFit/>
          </a:bodyPr>
          <a:lstStyle/>
          <a:p>
            <a:r>
              <a:rPr lang="en-US" sz="1350" b="1" dirty="0"/>
              <a:t>RNA Oligo Synthesis</a:t>
            </a:r>
          </a:p>
        </p:txBody>
      </p:sp>
      <p:sp>
        <p:nvSpPr>
          <p:cNvPr id="36" name="Footer Placeholder 4"/>
          <p:cNvSpPr txBox="1">
            <a:spLocks/>
          </p:cNvSpPr>
          <p:nvPr/>
        </p:nvSpPr>
        <p:spPr bwMode="white">
          <a:xfrm>
            <a:off x="5957705" y="5616487"/>
            <a:ext cx="1543050" cy="101204"/>
          </a:xfrm>
          <a:prstGeom prst="rect">
            <a:avLst/>
          </a:prstGeom>
        </p:spPr>
        <p:txBody>
          <a:bodyPr vert="horz" lIns="0" tIns="0" rIns="0" bIns="0" rtlCol="0" anchor="ctr"/>
          <a:lstStyle>
            <a:defPPr>
              <a:defRPr lang="en-US"/>
            </a:defPPr>
            <a:lvl1pPr marL="0" algn="r" defTabSz="914400" rtl="0" eaLnBrk="1" latinLnBrk="0" hangingPunct="1">
              <a:defRPr sz="600" kern="120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750" dirty="0">
                <a:solidFill>
                  <a:schemeClr val="bg1"/>
                </a:solidFill>
                <a:latin typeface="Calibri" pitchFamily="34" charset="0"/>
              </a:rPr>
              <a:t>Agilent Confidential</a:t>
            </a:r>
          </a:p>
        </p:txBody>
      </p:sp>
      <p:sp>
        <p:nvSpPr>
          <p:cNvPr id="37" name="TextBox 36"/>
          <p:cNvSpPr txBox="1"/>
          <p:nvPr/>
        </p:nvSpPr>
        <p:spPr>
          <a:xfrm>
            <a:off x="1202686" y="5733220"/>
            <a:ext cx="2800767" cy="207749"/>
          </a:xfrm>
          <a:prstGeom prst="rect">
            <a:avLst/>
          </a:prstGeom>
          <a:noFill/>
        </p:spPr>
        <p:txBody>
          <a:bodyPr wrap="none" rtlCol="0">
            <a:spAutoFit/>
          </a:bodyPr>
          <a:lstStyle/>
          <a:p>
            <a:r>
              <a:rPr lang="en-US" sz="750" dirty="0">
                <a:solidFill>
                  <a:schemeClr val="bg2"/>
                </a:solidFill>
              </a:rPr>
              <a:t>For Research Use Only. Not for use in diagnostic procedures.</a:t>
            </a:r>
          </a:p>
        </p:txBody>
      </p:sp>
      <p:sp>
        <p:nvSpPr>
          <p:cNvPr id="21" name="TextBox 20"/>
          <p:cNvSpPr txBox="1"/>
          <p:nvPr/>
        </p:nvSpPr>
        <p:spPr>
          <a:xfrm>
            <a:off x="158684" y="6553200"/>
            <a:ext cx="4028667" cy="261610"/>
          </a:xfrm>
          <a:prstGeom prst="rect">
            <a:avLst/>
          </a:prstGeom>
          <a:noFill/>
        </p:spPr>
        <p:txBody>
          <a:bodyPr wrap="none" rtlCol="0">
            <a:spAutoFit/>
          </a:bodyPr>
          <a:lstStyle/>
          <a:p>
            <a:r>
              <a:rPr lang="en-US" sz="1100" dirty="0">
                <a:solidFill>
                  <a:schemeClr val="bg1"/>
                </a:solidFill>
              </a:rPr>
              <a:t>For Research Use Only. Not for use in diagnostic procedures.</a:t>
            </a:r>
          </a:p>
        </p:txBody>
      </p:sp>
    </p:spTree>
    <p:extLst>
      <p:ext uri="{BB962C8B-B14F-4D97-AF65-F5344CB8AC3E}">
        <p14:creationId xmlns:p14="http://schemas.microsoft.com/office/powerpoint/2010/main" val="3018114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2"/>
          <p:cNvSpPr>
            <a:spLocks noGrp="1" noChangeArrowheads="1"/>
          </p:cNvSpPr>
          <p:nvPr>
            <p:ph type="title"/>
          </p:nvPr>
        </p:nvSpPr>
        <p:spPr/>
        <p:txBody>
          <a:bodyPr/>
          <a:lstStyle/>
          <a:p>
            <a:r>
              <a:rPr lang="de-DE" sz="3200" dirty="0"/>
              <a:t>Quality Control Solutions</a:t>
            </a:r>
            <a:br>
              <a:rPr lang="de-DE" sz="3200" dirty="0"/>
            </a:br>
            <a:r>
              <a:rPr lang="de-DE" sz="2400" i="1" dirty="0">
                <a:solidFill>
                  <a:schemeClr val="accent1"/>
                </a:solidFill>
              </a:rPr>
              <a:t>Microfluidics Portfolio</a:t>
            </a:r>
            <a:endParaRPr lang="en-US" sz="2400" i="1" dirty="0">
              <a:solidFill>
                <a:schemeClr val="accent1"/>
              </a:solidFill>
            </a:endParaRPr>
          </a:p>
        </p:txBody>
      </p:sp>
      <p:sp>
        <p:nvSpPr>
          <p:cNvPr id="13" name="Slide Number Placeholder 5"/>
          <p:cNvSpPr>
            <a:spLocks noGrp="1"/>
          </p:cNvSpPr>
          <p:nvPr>
            <p:ph type="sldNum" sz="quarter" idx="12"/>
          </p:nvPr>
        </p:nvSpPr>
        <p:spPr/>
        <p:txBody>
          <a:bodyPr/>
          <a:lstStyle/>
          <a:p>
            <a:fld id="{CBD803B2-A378-42BD-B5EC-F7748F169FE0}" type="slidenum">
              <a:rPr lang="en-US" sz="800" smtClean="0"/>
              <a:pPr/>
              <a:t>31</a:t>
            </a:fld>
            <a:endParaRPr lang="en-US" sz="800" dirty="0"/>
          </a:p>
        </p:txBody>
      </p:sp>
      <p:sp>
        <p:nvSpPr>
          <p:cNvPr id="8" name="TextBox 6"/>
          <p:cNvSpPr txBox="1">
            <a:spLocks noChangeArrowheads="1"/>
          </p:cNvSpPr>
          <p:nvPr/>
        </p:nvSpPr>
        <p:spPr bwMode="auto">
          <a:xfrm>
            <a:off x="4492487" y="1275917"/>
            <a:ext cx="4038600" cy="1569660"/>
          </a:xfrm>
          <a:prstGeom prst="rect">
            <a:avLst/>
          </a:prstGeom>
          <a:noFill/>
          <a:ln w="9525">
            <a:noFill/>
            <a:miter lim="800000"/>
            <a:headEnd/>
            <a:tailEnd/>
          </a:ln>
        </p:spPr>
        <p:txBody>
          <a:bodyPr wrap="square">
            <a:spAutoFit/>
          </a:bodyPr>
          <a:lstStyle/>
          <a:p>
            <a:pPr>
              <a:lnSpc>
                <a:spcPct val="150000"/>
              </a:lnSpc>
            </a:pPr>
            <a:r>
              <a:rPr lang="de-DE" sz="1800" b="1" dirty="0"/>
              <a:t>2100 Bioanalyzer System – Electrophoresis in microchannels</a:t>
            </a:r>
            <a:endParaRPr lang="de-DE" sz="1400" dirty="0"/>
          </a:p>
          <a:p>
            <a:pPr marL="0" lvl="2">
              <a:lnSpc>
                <a:spcPct val="150000"/>
              </a:lnSpc>
              <a:buFont typeface="Arial" pitchFamily="34" charset="0"/>
              <a:buChar char="•"/>
            </a:pPr>
            <a:r>
              <a:rPr lang="de-DE" sz="1400" i="1" dirty="0"/>
              <a:t> Analysis of biomolecules: DNA, RNA, Proteins RIN for user-independent RNA QC</a:t>
            </a:r>
          </a:p>
        </p:txBody>
      </p:sp>
      <p:sp>
        <p:nvSpPr>
          <p:cNvPr id="17" name="TextBox 6"/>
          <p:cNvSpPr txBox="1">
            <a:spLocks noChangeArrowheads="1"/>
          </p:cNvSpPr>
          <p:nvPr/>
        </p:nvSpPr>
        <p:spPr bwMode="auto">
          <a:xfrm>
            <a:off x="848531" y="3939469"/>
            <a:ext cx="3352800" cy="2215991"/>
          </a:xfrm>
          <a:prstGeom prst="rect">
            <a:avLst/>
          </a:prstGeom>
          <a:noFill/>
          <a:ln w="9525">
            <a:noFill/>
            <a:miter lim="800000"/>
            <a:headEnd/>
            <a:tailEnd/>
          </a:ln>
        </p:spPr>
        <p:txBody>
          <a:bodyPr wrap="square">
            <a:spAutoFit/>
          </a:bodyPr>
          <a:lstStyle/>
          <a:p>
            <a:pPr>
              <a:lnSpc>
                <a:spcPct val="150000"/>
              </a:lnSpc>
            </a:pPr>
            <a:r>
              <a:rPr lang="de-DE" b="1" dirty="0"/>
              <a:t>4</a:t>
            </a:r>
            <a:r>
              <a:rPr lang="de-DE" sz="1800" b="1" dirty="0"/>
              <a:t>200 TapeStation System - ScreenTape Technology</a:t>
            </a:r>
          </a:p>
          <a:p>
            <a:pPr marL="0" lvl="2">
              <a:lnSpc>
                <a:spcPct val="150000"/>
              </a:lnSpc>
              <a:buFont typeface="Arial" pitchFamily="34" charset="0"/>
              <a:buChar char="•"/>
            </a:pPr>
            <a:r>
              <a:rPr lang="de-DE" sz="1400" i="1" dirty="0"/>
              <a:t> Fully scalable from 1-96 samples</a:t>
            </a:r>
          </a:p>
          <a:p>
            <a:pPr marL="0" lvl="2">
              <a:lnSpc>
                <a:spcPct val="150000"/>
              </a:lnSpc>
              <a:buFont typeface="Arial" pitchFamily="34" charset="0"/>
              <a:buChar char="•"/>
            </a:pPr>
            <a:r>
              <a:rPr lang="de-DE" sz="1400" i="1" dirty="0"/>
              <a:t> 96-well plate walkaway</a:t>
            </a:r>
          </a:p>
          <a:p>
            <a:pPr marL="0" lvl="2">
              <a:lnSpc>
                <a:spcPct val="150000"/>
              </a:lnSpc>
              <a:buFont typeface="Arial" pitchFamily="34" charset="0"/>
              <a:buChar char="•"/>
            </a:pPr>
            <a:r>
              <a:rPr lang="de-DE" sz="1400" i="1" dirty="0"/>
              <a:t> RIN</a:t>
            </a:r>
            <a:r>
              <a:rPr lang="de-DE" sz="1400" i="1" baseline="30000" dirty="0"/>
              <a:t>e</a:t>
            </a:r>
            <a:r>
              <a:rPr lang="de-DE" sz="1400" i="1" dirty="0"/>
              <a:t> for user-independent RNA QC</a:t>
            </a:r>
          </a:p>
          <a:p>
            <a:pPr marL="0" lvl="2">
              <a:lnSpc>
                <a:spcPct val="150000"/>
              </a:lnSpc>
              <a:buFont typeface="Arial" pitchFamily="34" charset="0"/>
              <a:buChar char="•"/>
            </a:pPr>
            <a:r>
              <a:rPr lang="de-DE" sz="1400" i="1" dirty="0"/>
              <a:t> DIN for user-independednt gDNA QC</a:t>
            </a:r>
            <a:endParaRPr lang="de-DE" sz="1400" dirty="0"/>
          </a:p>
        </p:txBody>
      </p:sp>
      <p:pic>
        <p:nvPicPr>
          <p:cNvPr id="15" name="Picture 14" descr="2100_Bioanalyzer_with_Notebook_RGB_72dpi.jpg"/>
          <p:cNvPicPr>
            <a:picLocks noChangeAspect="1"/>
          </p:cNvPicPr>
          <p:nvPr/>
        </p:nvPicPr>
        <p:blipFill>
          <a:blip r:embed="rId2" cstate="print"/>
          <a:stretch>
            <a:fillRect/>
          </a:stretch>
        </p:blipFill>
        <p:spPr>
          <a:xfrm>
            <a:off x="787268" y="1185761"/>
            <a:ext cx="3414063" cy="2286204"/>
          </a:xfrm>
          <a:prstGeom prst="rect">
            <a:avLst/>
          </a:prstGeom>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13223" r="11579" b="14808"/>
          <a:stretch/>
        </p:blipFill>
        <p:spPr>
          <a:xfrm>
            <a:off x="4417945" y="4080932"/>
            <a:ext cx="4113142" cy="2025399"/>
          </a:xfrm>
          <a:prstGeom prst="rect">
            <a:avLst/>
          </a:prstGeom>
        </p:spPr>
      </p:pic>
      <p:sp>
        <p:nvSpPr>
          <p:cNvPr id="10" name="TextBox 9"/>
          <p:cNvSpPr txBox="1"/>
          <p:nvPr/>
        </p:nvSpPr>
        <p:spPr>
          <a:xfrm>
            <a:off x="53385" y="6538040"/>
            <a:ext cx="3666388" cy="246221"/>
          </a:xfrm>
          <a:prstGeom prst="rect">
            <a:avLst/>
          </a:prstGeom>
          <a:noFill/>
        </p:spPr>
        <p:txBody>
          <a:bodyPr wrap="none" rtlCol="0">
            <a:spAutoFit/>
          </a:bodyPr>
          <a:lstStyle/>
          <a:p>
            <a:r>
              <a:rPr lang="en-US" sz="1000" dirty="0">
                <a:solidFill>
                  <a:schemeClr val="bg2"/>
                </a:solidFill>
              </a:rPr>
              <a:t>For Research Use Only. Not for use in diagnostic procedures.</a:t>
            </a:r>
          </a:p>
        </p:txBody>
      </p:sp>
    </p:spTree>
    <p:extLst>
      <p:ext uri="{BB962C8B-B14F-4D97-AF65-F5344CB8AC3E}">
        <p14:creationId xmlns:p14="http://schemas.microsoft.com/office/powerpoint/2010/main" val="240471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882874" y="2249493"/>
            <a:ext cx="3591606" cy="1256672"/>
            <a:chOff x="4882874" y="1669393"/>
            <a:chExt cx="3591606" cy="1256672"/>
          </a:xfrm>
        </p:grpSpPr>
        <p:grpSp>
          <p:nvGrpSpPr>
            <p:cNvPr id="40" name="Group 39"/>
            <p:cNvGrpSpPr/>
            <p:nvPr/>
          </p:nvGrpSpPr>
          <p:grpSpPr>
            <a:xfrm>
              <a:off x="4882874" y="1676400"/>
              <a:ext cx="2292817" cy="1247505"/>
              <a:chOff x="76200" y="2016708"/>
              <a:chExt cx="4095920" cy="2370811"/>
            </a:xfrm>
          </p:grpSpPr>
          <p:pic>
            <p:nvPicPr>
              <p:cNvPr id="41" name="Picture 3" descr="Z:\Marketing\Outbound Literature\Fonz-Tiffy Release Updates\Images\HS_D1000-ScreenTape_300dpi.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770640" y="2113803"/>
                <a:ext cx="1213275" cy="227299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Z:\Marketing\Outbound Literature\Fonz-Tiffy Release Updates\Images\D1000-ScreenTape_300dpi.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57000" y="2114526"/>
                <a:ext cx="1176953" cy="2272993"/>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19"/>
              <p:cNvSpPr>
                <a:spLocks noChangeArrowheads="1"/>
              </p:cNvSpPr>
              <p:nvPr/>
            </p:nvSpPr>
            <p:spPr bwMode="auto">
              <a:xfrm>
                <a:off x="2571920" y="2016708"/>
                <a:ext cx="1600200" cy="233751"/>
              </a:xfrm>
              <a:prstGeom prst="rect">
                <a:avLst/>
              </a:prstGeom>
              <a:noFill/>
              <a:ln w="9525">
                <a:noFill/>
                <a:miter lim="800000"/>
                <a:headEnd/>
                <a:tailEnd/>
              </a:ln>
            </p:spPr>
            <p:txBody>
              <a:bodyPr wrap="square" lIns="0" tIns="0" rIns="0" bIns="0">
                <a:spAutoFit/>
              </a:bodyPr>
              <a:lstStyle/>
              <a:p>
                <a:pPr algn="ctr"/>
                <a:r>
                  <a:rPr lang="en-GB" sz="800" dirty="0">
                    <a:latin typeface="Agilent TT Cond" panose="020B0606020002020203" pitchFamily="34" charset="0"/>
                  </a:rPr>
                  <a:t>HS D1000</a:t>
                </a:r>
              </a:p>
            </p:txBody>
          </p:sp>
          <p:sp>
            <p:nvSpPr>
              <p:cNvPr id="44" name="Rectangle 19"/>
              <p:cNvSpPr>
                <a:spLocks noChangeArrowheads="1"/>
              </p:cNvSpPr>
              <p:nvPr/>
            </p:nvSpPr>
            <p:spPr bwMode="auto">
              <a:xfrm>
                <a:off x="1718150" y="2016708"/>
                <a:ext cx="762000" cy="233751"/>
              </a:xfrm>
              <a:prstGeom prst="rect">
                <a:avLst/>
              </a:prstGeom>
              <a:noFill/>
              <a:ln w="9525">
                <a:noFill/>
                <a:miter lim="800000"/>
                <a:headEnd/>
                <a:tailEnd/>
              </a:ln>
            </p:spPr>
            <p:txBody>
              <a:bodyPr wrap="square" lIns="0" tIns="0" rIns="0" bIns="0">
                <a:spAutoFit/>
              </a:bodyPr>
              <a:lstStyle/>
              <a:p>
                <a:pPr algn="ctr"/>
                <a:r>
                  <a:rPr lang="en-GB" sz="800" dirty="0">
                    <a:latin typeface="Agilent TT Cond" panose="020B0606020002020203" pitchFamily="34" charset="0"/>
                  </a:rPr>
                  <a:t>D1000</a:t>
                </a:r>
              </a:p>
            </p:txBody>
          </p:sp>
          <p:pic>
            <p:nvPicPr>
              <p:cNvPr id="45" name="Picture 12" descr="Z:\Marketing\Users\Donna\BigBird\Launch Details\gDNA-ScreenTape.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6200" y="2215336"/>
                <a:ext cx="1380801" cy="2068539"/>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19"/>
              <p:cNvSpPr>
                <a:spLocks noChangeArrowheads="1"/>
              </p:cNvSpPr>
              <p:nvPr/>
            </p:nvSpPr>
            <p:spPr bwMode="auto">
              <a:xfrm>
                <a:off x="280048" y="2016708"/>
                <a:ext cx="1194459" cy="233751"/>
              </a:xfrm>
              <a:prstGeom prst="rect">
                <a:avLst/>
              </a:prstGeom>
              <a:noFill/>
              <a:ln w="9525">
                <a:noFill/>
                <a:miter lim="800000"/>
                <a:headEnd/>
                <a:tailEnd/>
              </a:ln>
            </p:spPr>
            <p:txBody>
              <a:bodyPr wrap="square" lIns="0" tIns="0" rIns="0" bIns="0">
                <a:spAutoFit/>
              </a:bodyPr>
              <a:lstStyle/>
              <a:p>
                <a:pPr algn="ctr"/>
                <a:r>
                  <a:rPr lang="en-GB" sz="800" dirty="0">
                    <a:latin typeface="Agilent TT Cond" panose="020B0606020002020203" pitchFamily="34" charset="0"/>
                  </a:rPr>
                  <a:t>Genomic DNA</a:t>
                </a:r>
              </a:p>
            </p:txBody>
          </p:sp>
        </p:grpSp>
        <p:pic>
          <p:nvPicPr>
            <p:cNvPr id="64" name="Picture 3" descr="Z:\Marketing\Outbound Literature\Fonz-Tiffy Release Updates\Images\HS_D1000-ScreenTape_300dpi.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160" r="14259"/>
            <a:stretch/>
          </p:blipFill>
          <p:spPr bwMode="auto">
            <a:xfrm>
              <a:off x="7830666" y="1719920"/>
              <a:ext cx="643814" cy="120614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Z:\Marketing\Outbound Literature\Fonz-Tiffy Release Updates\Images\D1000-ScreenTape_300dpi.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969" r="18532"/>
            <a:stretch/>
          </p:blipFill>
          <p:spPr bwMode="auto">
            <a:xfrm>
              <a:off x="7143981" y="1719920"/>
              <a:ext cx="615273" cy="1188248"/>
            </a:xfrm>
            <a:prstGeom prst="rect">
              <a:avLst/>
            </a:prstGeom>
            <a:noFill/>
            <a:extLst>
              <a:ext uri="{909E8E84-426E-40DD-AFC4-6F175D3DCCD1}">
                <a14:hiddenFill xmlns:a14="http://schemas.microsoft.com/office/drawing/2010/main">
                  <a:solidFill>
                    <a:srgbClr val="FFFFFF"/>
                  </a:solidFill>
                </a14:hiddenFill>
              </a:ext>
            </a:extLst>
          </p:spPr>
        </p:pic>
        <p:sp>
          <p:nvSpPr>
            <p:cNvPr id="66" name="Text Box 9"/>
            <p:cNvSpPr txBox="1">
              <a:spLocks noChangeArrowheads="1"/>
            </p:cNvSpPr>
            <p:nvPr/>
          </p:nvSpPr>
          <p:spPr bwMode="auto">
            <a:xfrm>
              <a:off x="7279878" y="1669393"/>
              <a:ext cx="391184" cy="116955"/>
            </a:xfrm>
            <a:prstGeom prst="rect">
              <a:avLst/>
            </a:prstGeom>
            <a:noFill/>
            <a:ln w="9525">
              <a:noFill/>
              <a:miter lim="800000"/>
              <a:headEnd/>
              <a:tailEnd/>
            </a:ln>
          </p:spPr>
          <p:txBody>
            <a:bodyPr lIns="0" tIns="0" rIns="0" bIns="0">
              <a:spAutoFit/>
            </a:bodyPr>
            <a:lstStyle/>
            <a:p>
              <a:pPr algn="ctr" eaLnBrk="0" hangingPunct="0">
                <a:lnSpc>
                  <a:spcPct val="95000"/>
                </a:lnSpc>
                <a:spcBef>
                  <a:spcPct val="50000"/>
                </a:spcBef>
                <a:spcAft>
                  <a:spcPct val="50000"/>
                </a:spcAft>
              </a:pPr>
              <a:r>
                <a:rPr lang="en-US" sz="800" dirty="0">
                  <a:latin typeface="Agilent TT Cond" panose="020B0606020002020203" pitchFamily="34" charset="0"/>
                </a:rPr>
                <a:t>D5000</a:t>
              </a:r>
            </a:p>
          </p:txBody>
        </p:sp>
        <p:sp>
          <p:nvSpPr>
            <p:cNvPr id="67" name="Text Box 9"/>
            <p:cNvSpPr txBox="1">
              <a:spLocks noChangeArrowheads="1"/>
            </p:cNvSpPr>
            <p:nvPr/>
          </p:nvSpPr>
          <p:spPr bwMode="auto">
            <a:xfrm>
              <a:off x="7893436" y="1670724"/>
              <a:ext cx="510876" cy="116955"/>
            </a:xfrm>
            <a:prstGeom prst="rect">
              <a:avLst/>
            </a:prstGeom>
            <a:noFill/>
            <a:ln w="9525">
              <a:noFill/>
              <a:miter lim="800000"/>
              <a:headEnd/>
              <a:tailEnd/>
            </a:ln>
          </p:spPr>
          <p:txBody>
            <a:bodyPr wrap="square" lIns="0" tIns="0" rIns="0" bIns="0">
              <a:spAutoFit/>
            </a:bodyPr>
            <a:lstStyle/>
            <a:p>
              <a:pPr algn="ctr" eaLnBrk="0" hangingPunct="0">
                <a:lnSpc>
                  <a:spcPct val="95000"/>
                </a:lnSpc>
                <a:spcBef>
                  <a:spcPct val="50000"/>
                </a:spcBef>
                <a:spcAft>
                  <a:spcPct val="50000"/>
                </a:spcAft>
              </a:pPr>
              <a:r>
                <a:rPr lang="en-US" sz="800" dirty="0">
                  <a:latin typeface="Agilent TT Cond" panose="020B0606020002020203" pitchFamily="34" charset="0"/>
                </a:rPr>
                <a:t>HS D5000</a:t>
              </a:r>
            </a:p>
          </p:txBody>
        </p:sp>
      </p:grpSp>
      <p:sp>
        <p:nvSpPr>
          <p:cNvPr id="2" name="Title 1"/>
          <p:cNvSpPr>
            <a:spLocks noGrp="1"/>
          </p:cNvSpPr>
          <p:nvPr>
            <p:ph type="title"/>
          </p:nvPr>
        </p:nvSpPr>
        <p:spPr/>
        <p:txBody>
          <a:bodyPr>
            <a:normAutofit/>
          </a:bodyPr>
          <a:lstStyle/>
          <a:p>
            <a:r>
              <a:rPr lang="de-DE" dirty="0"/>
              <a:t>Bioanalyzer and TapeStation Kits</a:t>
            </a:r>
            <a:br>
              <a:rPr lang="de-DE" dirty="0"/>
            </a:br>
            <a:r>
              <a:rPr lang="de-DE" sz="2700" i="1" dirty="0">
                <a:solidFill>
                  <a:schemeClr val="accent1"/>
                </a:solidFill>
              </a:rPr>
              <a:t>DNA, RNA and Protein Assays</a:t>
            </a:r>
            <a:endParaRPr lang="en-US" dirty="0">
              <a:solidFill>
                <a:schemeClr val="accent1"/>
              </a:solidFill>
            </a:endParaRPr>
          </a:p>
        </p:txBody>
      </p:sp>
      <p:sp>
        <p:nvSpPr>
          <p:cNvPr id="61" name="Slide Number Placeholder 5"/>
          <p:cNvSpPr>
            <a:spLocks noGrp="1"/>
          </p:cNvSpPr>
          <p:nvPr>
            <p:ph type="sldNum" sz="quarter" idx="12"/>
          </p:nvPr>
        </p:nvSpPr>
        <p:spPr/>
        <p:txBody>
          <a:bodyPr/>
          <a:lstStyle/>
          <a:p>
            <a:fld id="{CBD803B2-A378-42BD-B5EC-F7748F169FE0}" type="slidenum">
              <a:rPr lang="en-US" sz="800" smtClean="0"/>
              <a:pPr/>
              <a:t>32</a:t>
            </a:fld>
            <a:endParaRPr lang="en-US" sz="800" dirty="0"/>
          </a:p>
        </p:txBody>
      </p:sp>
      <p:pic>
        <p:nvPicPr>
          <p:cNvPr id="7" name="Picture 6" descr="2100_Bioanalyzer_with_Notebook_RGB_72dpi.jpg"/>
          <p:cNvPicPr>
            <a:picLocks noChangeAspect="1"/>
          </p:cNvPicPr>
          <p:nvPr/>
        </p:nvPicPr>
        <p:blipFill>
          <a:blip r:embed="rId7" cstate="screen"/>
          <a:stretch>
            <a:fillRect/>
          </a:stretch>
        </p:blipFill>
        <p:spPr>
          <a:xfrm>
            <a:off x="1913561" y="1492016"/>
            <a:ext cx="1158240" cy="775607"/>
          </a:xfrm>
          <a:prstGeom prst="rect">
            <a:avLst/>
          </a:prstGeom>
        </p:spPr>
      </p:pic>
      <p:grpSp>
        <p:nvGrpSpPr>
          <p:cNvPr id="9" name="Group 8"/>
          <p:cNvGrpSpPr/>
          <p:nvPr/>
        </p:nvGrpSpPr>
        <p:grpSpPr>
          <a:xfrm>
            <a:off x="1676400" y="2408900"/>
            <a:ext cx="2439909" cy="979268"/>
            <a:chOff x="665163" y="919163"/>
            <a:chExt cx="3297237" cy="1412581"/>
          </a:xfrm>
        </p:grpSpPr>
        <p:pic>
          <p:nvPicPr>
            <p:cNvPr id="10" name="Picture 2" descr="070411_DNA Chip"/>
            <p:cNvPicPr>
              <a:picLocks noChangeAspect="1" noChangeArrowheads="1"/>
            </p:cNvPicPr>
            <p:nvPr/>
          </p:nvPicPr>
          <p:blipFill>
            <a:blip r:embed="rId8" cstate="screen"/>
            <a:srcRect/>
            <a:stretch>
              <a:fillRect/>
            </a:stretch>
          </p:blipFill>
          <p:spPr bwMode="auto">
            <a:xfrm>
              <a:off x="2225511" y="919163"/>
              <a:ext cx="858837" cy="928687"/>
            </a:xfrm>
            <a:prstGeom prst="rect">
              <a:avLst/>
            </a:prstGeom>
            <a:noFill/>
            <a:ln w="9525">
              <a:noFill/>
              <a:miter lim="800000"/>
              <a:headEnd/>
              <a:tailEnd/>
            </a:ln>
          </p:spPr>
        </p:pic>
        <p:pic>
          <p:nvPicPr>
            <p:cNvPr id="11" name="Picture 2"/>
            <p:cNvPicPr>
              <a:picLocks noChangeAspect="1" noChangeArrowheads="1"/>
            </p:cNvPicPr>
            <p:nvPr/>
          </p:nvPicPr>
          <p:blipFill>
            <a:blip r:embed="rId9" cstate="screen"/>
            <a:srcRect/>
            <a:stretch>
              <a:fillRect/>
            </a:stretch>
          </p:blipFill>
          <p:spPr bwMode="auto">
            <a:xfrm>
              <a:off x="3048000" y="1066800"/>
              <a:ext cx="914400" cy="642938"/>
            </a:xfrm>
            <a:prstGeom prst="rect">
              <a:avLst/>
            </a:prstGeom>
            <a:noFill/>
            <a:ln w="9525">
              <a:noFill/>
              <a:miter lim="800000"/>
              <a:headEnd/>
              <a:tailEnd/>
            </a:ln>
          </p:spPr>
        </p:pic>
        <p:sp>
          <p:nvSpPr>
            <p:cNvPr id="12" name="Text Box 9"/>
            <p:cNvSpPr txBox="1">
              <a:spLocks noChangeArrowheads="1"/>
            </p:cNvSpPr>
            <p:nvPr/>
          </p:nvSpPr>
          <p:spPr bwMode="auto">
            <a:xfrm>
              <a:off x="874713" y="1835150"/>
              <a:ext cx="528637" cy="168706"/>
            </a:xfrm>
            <a:prstGeom prst="rect">
              <a:avLst/>
            </a:prstGeom>
            <a:noFill/>
            <a:ln w="9525">
              <a:noFill/>
              <a:miter lim="800000"/>
              <a:headEnd/>
              <a:tailEnd/>
            </a:ln>
          </p:spPr>
          <p:txBody>
            <a:bodyPr lIns="0" tIns="0" rIns="0" bIns="0">
              <a:spAutoFit/>
            </a:bodyPr>
            <a:lstStyle/>
            <a:p>
              <a:pPr algn="ctr" eaLnBrk="0" hangingPunct="0">
                <a:lnSpc>
                  <a:spcPct val="95000"/>
                </a:lnSpc>
                <a:spcBef>
                  <a:spcPct val="50000"/>
                </a:spcBef>
                <a:spcAft>
                  <a:spcPct val="50000"/>
                </a:spcAft>
              </a:pPr>
              <a:r>
                <a:rPr lang="en-US" sz="800" dirty="0">
                  <a:latin typeface="Agilent TT Cond" panose="020B0606020002020203" pitchFamily="34" charset="0"/>
                </a:rPr>
                <a:t>DNA1000</a:t>
              </a:r>
            </a:p>
          </p:txBody>
        </p:sp>
        <p:sp>
          <p:nvSpPr>
            <p:cNvPr id="13" name="Text Box 10"/>
            <p:cNvSpPr txBox="1">
              <a:spLocks noChangeArrowheads="1"/>
            </p:cNvSpPr>
            <p:nvPr/>
          </p:nvSpPr>
          <p:spPr bwMode="auto">
            <a:xfrm>
              <a:off x="1592263" y="1835150"/>
              <a:ext cx="527051" cy="168706"/>
            </a:xfrm>
            <a:prstGeom prst="rect">
              <a:avLst/>
            </a:prstGeom>
            <a:noFill/>
            <a:ln w="9525">
              <a:noFill/>
              <a:miter lim="800000"/>
              <a:headEnd/>
              <a:tailEnd/>
            </a:ln>
          </p:spPr>
          <p:txBody>
            <a:bodyPr lIns="0" tIns="0" rIns="0" bIns="0">
              <a:spAutoFit/>
            </a:bodyPr>
            <a:lstStyle/>
            <a:p>
              <a:pPr algn="ctr" eaLnBrk="0" hangingPunct="0">
                <a:lnSpc>
                  <a:spcPct val="95000"/>
                </a:lnSpc>
                <a:spcBef>
                  <a:spcPct val="50000"/>
                </a:spcBef>
                <a:spcAft>
                  <a:spcPct val="50000"/>
                </a:spcAft>
              </a:pPr>
              <a:r>
                <a:rPr lang="en-US" sz="800">
                  <a:latin typeface="Agilent TT Cond" panose="020B0606020002020203" pitchFamily="34" charset="0"/>
                </a:rPr>
                <a:t>DNA7500</a:t>
              </a:r>
            </a:p>
          </p:txBody>
        </p:sp>
        <p:sp>
          <p:nvSpPr>
            <p:cNvPr id="14" name="Text Box 11"/>
            <p:cNvSpPr txBox="1">
              <a:spLocks noChangeArrowheads="1"/>
            </p:cNvSpPr>
            <p:nvPr/>
          </p:nvSpPr>
          <p:spPr bwMode="auto">
            <a:xfrm>
              <a:off x="2320926" y="1835150"/>
              <a:ext cx="619125" cy="168706"/>
            </a:xfrm>
            <a:prstGeom prst="rect">
              <a:avLst/>
            </a:prstGeom>
            <a:noFill/>
            <a:ln w="9525">
              <a:noFill/>
              <a:miter lim="800000"/>
              <a:headEnd/>
              <a:tailEnd/>
            </a:ln>
          </p:spPr>
          <p:txBody>
            <a:bodyPr lIns="0" tIns="0" rIns="0" bIns="0">
              <a:spAutoFit/>
            </a:bodyPr>
            <a:lstStyle/>
            <a:p>
              <a:pPr algn="ctr" eaLnBrk="0" hangingPunct="0">
                <a:lnSpc>
                  <a:spcPct val="95000"/>
                </a:lnSpc>
                <a:spcBef>
                  <a:spcPct val="50000"/>
                </a:spcBef>
                <a:spcAft>
                  <a:spcPct val="50000"/>
                </a:spcAft>
              </a:pPr>
              <a:r>
                <a:rPr lang="en-US" sz="800">
                  <a:latin typeface="Agilent TT Cond" panose="020B0606020002020203" pitchFamily="34" charset="0"/>
                </a:rPr>
                <a:t>DNA12000</a:t>
              </a:r>
            </a:p>
          </p:txBody>
        </p:sp>
        <p:pic>
          <p:nvPicPr>
            <p:cNvPr id="15" name="Picture 19" descr="070411_DNA Chip"/>
            <p:cNvPicPr>
              <a:picLocks noChangeAspect="1" noChangeArrowheads="1"/>
            </p:cNvPicPr>
            <p:nvPr/>
          </p:nvPicPr>
          <p:blipFill>
            <a:blip r:embed="rId8" cstate="screen"/>
            <a:srcRect/>
            <a:stretch>
              <a:fillRect/>
            </a:stretch>
          </p:blipFill>
          <p:spPr bwMode="auto">
            <a:xfrm>
              <a:off x="665163" y="919163"/>
              <a:ext cx="858837" cy="928687"/>
            </a:xfrm>
            <a:prstGeom prst="rect">
              <a:avLst/>
            </a:prstGeom>
            <a:noFill/>
            <a:ln w="9525">
              <a:noFill/>
              <a:miter lim="800000"/>
              <a:headEnd/>
              <a:tailEnd/>
            </a:ln>
          </p:spPr>
        </p:pic>
        <p:pic>
          <p:nvPicPr>
            <p:cNvPr id="16" name="Picture 20" descr="070411_DNA Chip"/>
            <p:cNvPicPr>
              <a:picLocks noChangeAspect="1" noChangeArrowheads="1"/>
            </p:cNvPicPr>
            <p:nvPr/>
          </p:nvPicPr>
          <p:blipFill>
            <a:blip r:embed="rId8" cstate="screen"/>
            <a:srcRect/>
            <a:stretch>
              <a:fillRect/>
            </a:stretch>
          </p:blipFill>
          <p:spPr bwMode="auto">
            <a:xfrm>
              <a:off x="1427163" y="919163"/>
              <a:ext cx="858837" cy="928687"/>
            </a:xfrm>
            <a:prstGeom prst="rect">
              <a:avLst/>
            </a:prstGeom>
            <a:noFill/>
            <a:ln w="9525">
              <a:noFill/>
              <a:miter lim="800000"/>
              <a:headEnd/>
              <a:tailEnd/>
            </a:ln>
          </p:spPr>
        </p:pic>
        <p:sp>
          <p:nvSpPr>
            <p:cNvPr id="17" name="Text Box 31"/>
            <p:cNvSpPr txBox="1">
              <a:spLocks noChangeArrowheads="1"/>
            </p:cNvSpPr>
            <p:nvPr/>
          </p:nvSpPr>
          <p:spPr bwMode="auto">
            <a:xfrm>
              <a:off x="3124200" y="1825626"/>
              <a:ext cx="674689" cy="506118"/>
            </a:xfrm>
            <a:prstGeom prst="rect">
              <a:avLst/>
            </a:prstGeom>
            <a:noFill/>
            <a:ln w="9525">
              <a:noFill/>
              <a:miter lim="800000"/>
              <a:headEnd/>
              <a:tailEnd/>
            </a:ln>
          </p:spPr>
          <p:txBody>
            <a:bodyPr lIns="0" tIns="0" rIns="0" bIns="0">
              <a:spAutoFit/>
            </a:bodyPr>
            <a:lstStyle/>
            <a:p>
              <a:pPr algn="ctr" eaLnBrk="0" hangingPunct="0">
                <a:lnSpc>
                  <a:spcPct val="95000"/>
                </a:lnSpc>
                <a:spcBef>
                  <a:spcPct val="50000"/>
                </a:spcBef>
                <a:spcAft>
                  <a:spcPct val="50000"/>
                </a:spcAft>
              </a:pPr>
              <a:r>
                <a:rPr lang="en-US" sz="800">
                  <a:latin typeface="Agilent TT Cond" panose="020B0606020002020203" pitchFamily="34" charset="0"/>
                </a:rPr>
                <a:t>High Sensitivity DNA</a:t>
              </a:r>
            </a:p>
          </p:txBody>
        </p:sp>
      </p:grpSp>
      <p:grpSp>
        <p:nvGrpSpPr>
          <p:cNvPr id="18" name="Group 17"/>
          <p:cNvGrpSpPr/>
          <p:nvPr/>
        </p:nvGrpSpPr>
        <p:grpSpPr>
          <a:xfrm>
            <a:off x="1676400" y="3706311"/>
            <a:ext cx="1874052" cy="978992"/>
            <a:chOff x="4157663" y="881063"/>
            <a:chExt cx="2373312" cy="1245269"/>
          </a:xfrm>
        </p:grpSpPr>
        <p:sp>
          <p:nvSpPr>
            <p:cNvPr id="19" name="Text Box 16"/>
            <p:cNvSpPr txBox="1">
              <a:spLocks noChangeArrowheads="1"/>
            </p:cNvSpPr>
            <p:nvPr/>
          </p:nvSpPr>
          <p:spPr bwMode="auto">
            <a:xfrm>
              <a:off x="4348163" y="1828799"/>
              <a:ext cx="528637" cy="297531"/>
            </a:xfrm>
            <a:prstGeom prst="rect">
              <a:avLst/>
            </a:prstGeom>
            <a:noFill/>
            <a:ln w="9525">
              <a:noFill/>
              <a:miter lim="800000"/>
              <a:headEnd/>
              <a:tailEnd/>
            </a:ln>
          </p:spPr>
          <p:txBody>
            <a:bodyPr lIns="0" tIns="0" rIns="0" bIns="0">
              <a:spAutoFit/>
            </a:bodyPr>
            <a:lstStyle/>
            <a:p>
              <a:pPr algn="ctr" eaLnBrk="0" hangingPunct="0">
                <a:lnSpc>
                  <a:spcPct val="95000"/>
                </a:lnSpc>
                <a:spcBef>
                  <a:spcPct val="50000"/>
                </a:spcBef>
                <a:spcAft>
                  <a:spcPct val="50000"/>
                </a:spcAft>
              </a:pPr>
              <a:r>
                <a:rPr lang="en-US" sz="800" dirty="0">
                  <a:latin typeface="Agilent TT Cond" panose="020B0606020002020203" pitchFamily="34" charset="0"/>
                </a:rPr>
                <a:t>6000 </a:t>
              </a:r>
              <a:r>
                <a:rPr lang="en-US" sz="800" dirty="0" err="1">
                  <a:latin typeface="Agilent TT Cond" pitchFamily="34" charset="0"/>
                </a:rPr>
                <a:t>Nano</a:t>
              </a:r>
              <a:endParaRPr lang="en-US" sz="800" dirty="0">
                <a:latin typeface="Agilent TT Cond" pitchFamily="34" charset="0"/>
              </a:endParaRPr>
            </a:p>
          </p:txBody>
        </p:sp>
        <p:sp>
          <p:nvSpPr>
            <p:cNvPr id="20" name="Text Box 17"/>
            <p:cNvSpPr txBox="1">
              <a:spLocks noChangeArrowheads="1"/>
            </p:cNvSpPr>
            <p:nvPr/>
          </p:nvSpPr>
          <p:spPr bwMode="auto">
            <a:xfrm>
              <a:off x="5111750" y="1828800"/>
              <a:ext cx="527051" cy="148766"/>
            </a:xfrm>
            <a:prstGeom prst="rect">
              <a:avLst/>
            </a:prstGeom>
            <a:noFill/>
            <a:ln w="9525">
              <a:noFill/>
              <a:miter lim="800000"/>
              <a:headEnd/>
              <a:tailEnd/>
            </a:ln>
          </p:spPr>
          <p:txBody>
            <a:bodyPr lIns="0" tIns="0" rIns="0" bIns="0">
              <a:spAutoFit/>
            </a:bodyPr>
            <a:lstStyle/>
            <a:p>
              <a:pPr algn="ctr" eaLnBrk="0" hangingPunct="0">
                <a:lnSpc>
                  <a:spcPct val="95000"/>
                </a:lnSpc>
                <a:spcBef>
                  <a:spcPct val="50000"/>
                </a:spcBef>
                <a:spcAft>
                  <a:spcPct val="50000"/>
                </a:spcAft>
              </a:pPr>
              <a:r>
                <a:rPr lang="en-US" sz="800" dirty="0">
                  <a:latin typeface="Agilent TT Cond" panose="020B0606020002020203" pitchFamily="34" charset="0"/>
                </a:rPr>
                <a:t>6000 Pico</a:t>
              </a:r>
            </a:p>
          </p:txBody>
        </p:sp>
        <p:sp>
          <p:nvSpPr>
            <p:cNvPr id="21" name="Text Box 18"/>
            <p:cNvSpPr txBox="1">
              <a:spLocks noChangeArrowheads="1"/>
            </p:cNvSpPr>
            <p:nvPr/>
          </p:nvSpPr>
          <p:spPr bwMode="auto">
            <a:xfrm>
              <a:off x="5840414" y="1828800"/>
              <a:ext cx="527051" cy="297532"/>
            </a:xfrm>
            <a:prstGeom prst="rect">
              <a:avLst/>
            </a:prstGeom>
            <a:noFill/>
            <a:ln w="9525">
              <a:noFill/>
              <a:miter lim="800000"/>
              <a:headEnd/>
              <a:tailEnd/>
            </a:ln>
          </p:spPr>
          <p:txBody>
            <a:bodyPr lIns="0" tIns="0" rIns="0" bIns="0">
              <a:spAutoFit/>
            </a:bodyPr>
            <a:lstStyle/>
            <a:p>
              <a:pPr algn="ctr" eaLnBrk="0" hangingPunct="0">
                <a:lnSpc>
                  <a:spcPct val="95000"/>
                </a:lnSpc>
                <a:spcBef>
                  <a:spcPct val="50000"/>
                </a:spcBef>
                <a:spcAft>
                  <a:spcPct val="50000"/>
                </a:spcAft>
              </a:pPr>
              <a:r>
                <a:rPr lang="en-US" sz="800" dirty="0">
                  <a:latin typeface="Agilent TT Cond" panose="020B0606020002020203" pitchFamily="34" charset="0"/>
                </a:rPr>
                <a:t>Small RNA</a:t>
              </a:r>
            </a:p>
          </p:txBody>
        </p:sp>
        <p:pic>
          <p:nvPicPr>
            <p:cNvPr id="22" name="Picture 21" descr="070411_RNA Nano Chip"/>
            <p:cNvPicPr>
              <a:picLocks noChangeAspect="1" noChangeArrowheads="1"/>
            </p:cNvPicPr>
            <p:nvPr/>
          </p:nvPicPr>
          <p:blipFill>
            <a:blip r:embed="rId10" cstate="screen"/>
            <a:srcRect/>
            <a:stretch>
              <a:fillRect/>
            </a:stretch>
          </p:blipFill>
          <p:spPr bwMode="auto">
            <a:xfrm>
              <a:off x="4157663" y="890588"/>
              <a:ext cx="854075" cy="922337"/>
            </a:xfrm>
            <a:prstGeom prst="rect">
              <a:avLst/>
            </a:prstGeom>
            <a:noFill/>
            <a:ln w="9525">
              <a:noFill/>
              <a:miter lim="800000"/>
              <a:headEnd/>
              <a:tailEnd/>
            </a:ln>
          </p:spPr>
        </p:pic>
        <p:pic>
          <p:nvPicPr>
            <p:cNvPr id="23" name="Picture 25" descr="070411_RNA Pico Chip"/>
            <p:cNvPicPr>
              <a:picLocks noChangeAspect="1" noChangeArrowheads="1"/>
            </p:cNvPicPr>
            <p:nvPr/>
          </p:nvPicPr>
          <p:blipFill>
            <a:blip r:embed="rId11" cstate="screen"/>
            <a:srcRect/>
            <a:stretch>
              <a:fillRect/>
            </a:stretch>
          </p:blipFill>
          <p:spPr bwMode="auto">
            <a:xfrm>
              <a:off x="4914900" y="881063"/>
              <a:ext cx="850900" cy="919162"/>
            </a:xfrm>
            <a:prstGeom prst="rect">
              <a:avLst/>
            </a:prstGeom>
            <a:noFill/>
            <a:ln w="9525">
              <a:noFill/>
              <a:miter lim="800000"/>
              <a:headEnd/>
              <a:tailEnd/>
            </a:ln>
          </p:spPr>
        </p:pic>
        <p:pic>
          <p:nvPicPr>
            <p:cNvPr id="24" name="Picture 26" descr="070411_Small RNA Chip"/>
            <p:cNvPicPr>
              <a:picLocks noChangeAspect="1" noChangeArrowheads="1"/>
            </p:cNvPicPr>
            <p:nvPr/>
          </p:nvPicPr>
          <p:blipFill>
            <a:blip r:embed="rId12" cstate="screen"/>
            <a:srcRect/>
            <a:stretch>
              <a:fillRect/>
            </a:stretch>
          </p:blipFill>
          <p:spPr bwMode="auto">
            <a:xfrm>
              <a:off x="5672138" y="890588"/>
              <a:ext cx="858837" cy="927100"/>
            </a:xfrm>
            <a:prstGeom prst="rect">
              <a:avLst/>
            </a:prstGeom>
            <a:noFill/>
            <a:ln w="9525">
              <a:noFill/>
              <a:miter lim="800000"/>
              <a:headEnd/>
              <a:tailEnd/>
            </a:ln>
          </p:spPr>
        </p:pic>
      </p:grpSp>
      <p:grpSp>
        <p:nvGrpSpPr>
          <p:cNvPr id="25" name="Group 24"/>
          <p:cNvGrpSpPr/>
          <p:nvPr/>
        </p:nvGrpSpPr>
        <p:grpSpPr>
          <a:xfrm>
            <a:off x="1676400" y="4809155"/>
            <a:ext cx="1874052" cy="827651"/>
            <a:chOff x="984250" y="3575050"/>
            <a:chExt cx="2368550" cy="1072272"/>
          </a:xfrm>
        </p:grpSpPr>
        <p:sp>
          <p:nvSpPr>
            <p:cNvPr id="26" name="Text Box 6"/>
            <p:cNvSpPr txBox="1">
              <a:spLocks noChangeArrowheads="1"/>
            </p:cNvSpPr>
            <p:nvPr/>
          </p:nvSpPr>
          <p:spPr bwMode="auto">
            <a:xfrm>
              <a:off x="1196975" y="4495800"/>
              <a:ext cx="527050" cy="151522"/>
            </a:xfrm>
            <a:prstGeom prst="rect">
              <a:avLst/>
            </a:prstGeom>
            <a:noFill/>
            <a:ln w="9525">
              <a:noFill/>
              <a:miter lim="800000"/>
              <a:headEnd/>
              <a:tailEnd/>
            </a:ln>
          </p:spPr>
          <p:txBody>
            <a:bodyPr lIns="0" tIns="0" rIns="0" bIns="0">
              <a:spAutoFit/>
            </a:bodyPr>
            <a:lstStyle/>
            <a:p>
              <a:pPr algn="ctr" eaLnBrk="0" hangingPunct="0">
                <a:lnSpc>
                  <a:spcPct val="95000"/>
                </a:lnSpc>
                <a:spcBef>
                  <a:spcPct val="50000"/>
                </a:spcBef>
                <a:spcAft>
                  <a:spcPct val="50000"/>
                </a:spcAft>
              </a:pPr>
              <a:r>
                <a:rPr lang="en-US" sz="800">
                  <a:latin typeface="Agilent TT Cond" panose="020B0606020002020203" pitchFamily="34" charset="0"/>
                </a:rPr>
                <a:t>P230</a:t>
              </a:r>
            </a:p>
          </p:txBody>
        </p:sp>
        <p:sp>
          <p:nvSpPr>
            <p:cNvPr id="27" name="Text Box 7"/>
            <p:cNvSpPr txBox="1">
              <a:spLocks noChangeArrowheads="1"/>
            </p:cNvSpPr>
            <p:nvPr/>
          </p:nvSpPr>
          <p:spPr bwMode="auto">
            <a:xfrm>
              <a:off x="1927225" y="4495800"/>
              <a:ext cx="527050" cy="151522"/>
            </a:xfrm>
            <a:prstGeom prst="rect">
              <a:avLst/>
            </a:prstGeom>
            <a:noFill/>
            <a:ln w="9525">
              <a:noFill/>
              <a:miter lim="800000"/>
              <a:headEnd/>
              <a:tailEnd/>
            </a:ln>
          </p:spPr>
          <p:txBody>
            <a:bodyPr lIns="0" tIns="0" rIns="0" bIns="0">
              <a:spAutoFit/>
            </a:bodyPr>
            <a:lstStyle/>
            <a:p>
              <a:pPr algn="ctr" eaLnBrk="0" hangingPunct="0">
                <a:lnSpc>
                  <a:spcPct val="95000"/>
                </a:lnSpc>
                <a:spcBef>
                  <a:spcPct val="50000"/>
                </a:spcBef>
                <a:spcAft>
                  <a:spcPct val="50000"/>
                </a:spcAft>
              </a:pPr>
              <a:r>
                <a:rPr lang="en-US" sz="800">
                  <a:latin typeface="Agilent TT Cond" panose="020B0606020002020203" pitchFamily="34" charset="0"/>
                </a:rPr>
                <a:t>P80</a:t>
              </a:r>
            </a:p>
          </p:txBody>
        </p:sp>
        <p:pic>
          <p:nvPicPr>
            <p:cNvPr id="28" name="Picture 23" descr="070411_Protein Chip"/>
            <p:cNvPicPr>
              <a:picLocks noChangeAspect="1" noChangeArrowheads="1"/>
            </p:cNvPicPr>
            <p:nvPr/>
          </p:nvPicPr>
          <p:blipFill>
            <a:blip r:embed="rId13" cstate="screen"/>
            <a:srcRect/>
            <a:stretch>
              <a:fillRect/>
            </a:stretch>
          </p:blipFill>
          <p:spPr bwMode="auto">
            <a:xfrm>
              <a:off x="984250" y="3575050"/>
              <a:ext cx="841375" cy="908050"/>
            </a:xfrm>
            <a:prstGeom prst="rect">
              <a:avLst/>
            </a:prstGeom>
            <a:noFill/>
            <a:ln w="9525">
              <a:noFill/>
              <a:miter lim="800000"/>
              <a:headEnd/>
              <a:tailEnd/>
            </a:ln>
          </p:spPr>
        </p:pic>
        <p:pic>
          <p:nvPicPr>
            <p:cNvPr id="29" name="Picture 24" descr="070411_Protein Chip"/>
            <p:cNvPicPr>
              <a:picLocks noChangeAspect="1" noChangeArrowheads="1"/>
            </p:cNvPicPr>
            <p:nvPr/>
          </p:nvPicPr>
          <p:blipFill>
            <a:blip r:embed="rId13" cstate="screen"/>
            <a:srcRect/>
            <a:stretch>
              <a:fillRect/>
            </a:stretch>
          </p:blipFill>
          <p:spPr bwMode="auto">
            <a:xfrm>
              <a:off x="1736725" y="3575050"/>
              <a:ext cx="841375" cy="908050"/>
            </a:xfrm>
            <a:prstGeom prst="rect">
              <a:avLst/>
            </a:prstGeom>
            <a:noFill/>
            <a:ln w="9525">
              <a:noFill/>
              <a:miter lim="800000"/>
              <a:headEnd/>
              <a:tailEnd/>
            </a:ln>
          </p:spPr>
        </p:pic>
        <p:sp>
          <p:nvSpPr>
            <p:cNvPr id="30" name="Text Box 27"/>
            <p:cNvSpPr txBox="1">
              <a:spLocks noChangeArrowheads="1"/>
            </p:cNvSpPr>
            <p:nvPr/>
          </p:nvSpPr>
          <p:spPr bwMode="auto">
            <a:xfrm>
              <a:off x="2540000" y="4495800"/>
              <a:ext cx="731838" cy="151522"/>
            </a:xfrm>
            <a:prstGeom prst="rect">
              <a:avLst/>
            </a:prstGeom>
            <a:noFill/>
            <a:ln w="9525">
              <a:noFill/>
              <a:miter lim="800000"/>
              <a:headEnd/>
              <a:tailEnd/>
            </a:ln>
          </p:spPr>
          <p:txBody>
            <a:bodyPr lIns="0" tIns="0" rIns="0" bIns="0">
              <a:spAutoFit/>
            </a:bodyPr>
            <a:lstStyle/>
            <a:p>
              <a:pPr algn="ctr" eaLnBrk="0" hangingPunct="0">
                <a:lnSpc>
                  <a:spcPct val="95000"/>
                </a:lnSpc>
                <a:spcBef>
                  <a:spcPct val="50000"/>
                </a:spcBef>
                <a:spcAft>
                  <a:spcPct val="50000"/>
                </a:spcAft>
              </a:pPr>
              <a:r>
                <a:rPr lang="en-US" sz="800">
                  <a:latin typeface="Agilent TT Cond" panose="020B0606020002020203" pitchFamily="34" charset="0"/>
                </a:rPr>
                <a:t>HSP 250</a:t>
              </a:r>
            </a:p>
          </p:txBody>
        </p:sp>
        <p:pic>
          <p:nvPicPr>
            <p:cNvPr id="31" name="Picture 28" descr="071109 Chip Label High Sensitivity Protein Chip"/>
            <p:cNvPicPr>
              <a:picLocks noChangeAspect="1" noChangeArrowheads="1"/>
            </p:cNvPicPr>
            <p:nvPr/>
          </p:nvPicPr>
          <p:blipFill>
            <a:blip r:embed="rId14" cstate="screen"/>
            <a:srcRect/>
            <a:stretch>
              <a:fillRect/>
            </a:stretch>
          </p:blipFill>
          <p:spPr bwMode="auto">
            <a:xfrm>
              <a:off x="2487613" y="3584575"/>
              <a:ext cx="841375" cy="908050"/>
            </a:xfrm>
            <a:prstGeom prst="rect">
              <a:avLst/>
            </a:prstGeom>
            <a:noFill/>
            <a:ln w="9525">
              <a:noFill/>
              <a:miter lim="800000"/>
              <a:headEnd/>
              <a:tailEnd/>
            </a:ln>
          </p:spPr>
        </p:pic>
        <p:sp>
          <p:nvSpPr>
            <p:cNvPr id="32" name="Rectangle 31"/>
            <p:cNvSpPr/>
            <p:nvPr/>
          </p:nvSpPr>
          <p:spPr bwMode="auto">
            <a:xfrm>
              <a:off x="2362200" y="3581400"/>
              <a:ext cx="990600" cy="76200"/>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i="0" u="none" strike="noStrike" cap="none" normalizeH="0" baseline="0">
                <a:ln>
                  <a:noFill/>
                </a:ln>
                <a:solidFill>
                  <a:schemeClr val="tx1"/>
                </a:solidFill>
                <a:effectLst/>
                <a:latin typeface="Agilent TT Cond" panose="020B0606020002020203" pitchFamily="34" charset="0"/>
              </a:endParaRPr>
            </a:p>
          </p:txBody>
        </p:sp>
      </p:grpSp>
      <p:sp>
        <p:nvSpPr>
          <p:cNvPr id="36" name="TextBox 35"/>
          <p:cNvSpPr txBox="1"/>
          <p:nvPr/>
        </p:nvSpPr>
        <p:spPr>
          <a:xfrm>
            <a:off x="122220" y="2511249"/>
            <a:ext cx="1441485" cy="369332"/>
          </a:xfrm>
          <a:prstGeom prst="rect">
            <a:avLst/>
          </a:prstGeom>
          <a:noFill/>
        </p:spPr>
        <p:txBody>
          <a:bodyPr wrap="none" rtlCol="0">
            <a:spAutoFit/>
          </a:bodyPr>
          <a:lstStyle/>
          <a:p>
            <a:r>
              <a:rPr lang="de-DE" dirty="0"/>
              <a:t>DNA </a:t>
            </a:r>
            <a:r>
              <a:rPr lang="de-DE" dirty="0" err="1"/>
              <a:t>assays</a:t>
            </a:r>
            <a:endParaRPr lang="en-US" dirty="0"/>
          </a:p>
        </p:txBody>
      </p:sp>
      <p:sp>
        <p:nvSpPr>
          <p:cNvPr id="37" name="TextBox 36"/>
          <p:cNvSpPr txBox="1"/>
          <p:nvPr/>
        </p:nvSpPr>
        <p:spPr>
          <a:xfrm>
            <a:off x="127145" y="3877854"/>
            <a:ext cx="1441485" cy="369332"/>
          </a:xfrm>
          <a:prstGeom prst="rect">
            <a:avLst/>
          </a:prstGeom>
          <a:noFill/>
        </p:spPr>
        <p:txBody>
          <a:bodyPr wrap="none" rtlCol="0">
            <a:spAutoFit/>
          </a:bodyPr>
          <a:lstStyle/>
          <a:p>
            <a:r>
              <a:rPr lang="de-DE" dirty="0"/>
              <a:t>RNA </a:t>
            </a:r>
            <a:r>
              <a:rPr lang="de-DE" dirty="0" err="1"/>
              <a:t>assays</a:t>
            </a:r>
            <a:endParaRPr lang="en-US" dirty="0"/>
          </a:p>
        </p:txBody>
      </p:sp>
      <p:sp>
        <p:nvSpPr>
          <p:cNvPr id="38" name="TextBox 37"/>
          <p:cNvSpPr txBox="1"/>
          <p:nvPr/>
        </p:nvSpPr>
        <p:spPr>
          <a:xfrm>
            <a:off x="122219" y="4982286"/>
            <a:ext cx="1697901" cy="369332"/>
          </a:xfrm>
          <a:prstGeom prst="rect">
            <a:avLst/>
          </a:prstGeom>
          <a:noFill/>
        </p:spPr>
        <p:txBody>
          <a:bodyPr wrap="none" rtlCol="0">
            <a:spAutoFit/>
          </a:bodyPr>
          <a:lstStyle/>
          <a:p>
            <a:r>
              <a:rPr lang="de-DE" dirty="0"/>
              <a:t>Protein </a:t>
            </a:r>
            <a:r>
              <a:rPr lang="de-DE" dirty="0" err="1"/>
              <a:t>assays</a:t>
            </a:r>
            <a:endParaRPr lang="en-US" dirty="0"/>
          </a:p>
        </p:txBody>
      </p:sp>
      <p:grpSp>
        <p:nvGrpSpPr>
          <p:cNvPr id="68" name="Group 67"/>
          <p:cNvGrpSpPr/>
          <p:nvPr/>
        </p:nvGrpSpPr>
        <p:grpSpPr>
          <a:xfrm>
            <a:off x="5745631" y="3475700"/>
            <a:ext cx="1808126" cy="1130376"/>
            <a:chOff x="3816350" y="1689751"/>
            <a:chExt cx="2998787" cy="1839262"/>
          </a:xfrm>
        </p:grpSpPr>
        <p:sp>
          <p:nvSpPr>
            <p:cNvPr id="69" name="Rectangle 27"/>
            <p:cNvSpPr>
              <a:spLocks noChangeArrowheads="1"/>
            </p:cNvSpPr>
            <p:nvPr/>
          </p:nvSpPr>
          <p:spPr bwMode="auto">
            <a:xfrm>
              <a:off x="3816350" y="1689751"/>
              <a:ext cx="1641474" cy="350554"/>
            </a:xfrm>
            <a:prstGeom prst="rect">
              <a:avLst/>
            </a:prstGeom>
            <a:noFill/>
            <a:ln w="9525">
              <a:noFill/>
              <a:miter lim="800000"/>
              <a:headEnd/>
              <a:tailEnd/>
            </a:ln>
          </p:spPr>
          <p:txBody>
            <a:bodyPr>
              <a:spAutoFit/>
            </a:bodyPr>
            <a:lstStyle/>
            <a:p>
              <a:pPr algn="ctr"/>
              <a:r>
                <a:rPr lang="en-GB" sz="800">
                  <a:latin typeface="Agilent TT Cond" panose="020B0606020002020203" pitchFamily="34" charset="0"/>
                </a:rPr>
                <a:t>RNA</a:t>
              </a:r>
              <a:endParaRPr lang="en-GB" sz="800" dirty="0">
                <a:latin typeface="Agilent TT Cond" panose="020B0606020002020203" pitchFamily="34" charset="0"/>
              </a:endParaRPr>
            </a:p>
          </p:txBody>
        </p:sp>
        <p:sp>
          <p:nvSpPr>
            <p:cNvPr id="70" name="TextBox 40"/>
            <p:cNvSpPr txBox="1">
              <a:spLocks noChangeArrowheads="1"/>
            </p:cNvSpPr>
            <p:nvPr/>
          </p:nvSpPr>
          <p:spPr bwMode="auto">
            <a:xfrm>
              <a:off x="5565775" y="1689751"/>
              <a:ext cx="1249362" cy="350554"/>
            </a:xfrm>
            <a:prstGeom prst="rect">
              <a:avLst/>
            </a:prstGeom>
            <a:solidFill>
              <a:schemeClr val="bg1"/>
            </a:solidFill>
            <a:ln w="9525">
              <a:noFill/>
              <a:miter lim="800000"/>
              <a:headEnd/>
              <a:tailEnd/>
            </a:ln>
          </p:spPr>
          <p:txBody>
            <a:bodyPr>
              <a:spAutoFit/>
            </a:bodyPr>
            <a:lstStyle/>
            <a:p>
              <a:pPr algn="ctr"/>
              <a:r>
                <a:rPr lang="en-GB" sz="800">
                  <a:latin typeface="Agilent TT Cond" panose="020B0606020002020203" pitchFamily="34" charset="0"/>
                </a:rPr>
                <a:t>HS RNA</a:t>
              </a:r>
              <a:endParaRPr lang="en-GB" sz="800" dirty="0">
                <a:latin typeface="Agilent TT Cond" panose="020B0606020002020203" pitchFamily="34" charset="0"/>
              </a:endParaRPr>
            </a:p>
          </p:txBody>
        </p:sp>
        <p:pic>
          <p:nvPicPr>
            <p:cNvPr id="71" name="Picture 3" descr="R:\MARKETING\Agilent\Launch Activities\Rebranding\Marketing Images\16way tape - HS R6K.jpg"/>
            <p:cNvPicPr>
              <a:picLocks noChangeAspect="1" noChangeArrowheads="1"/>
            </p:cNvPicPr>
            <p:nvPr/>
          </p:nvPicPr>
          <p:blipFill>
            <a:blip r:embed="rId15" cstate="screen"/>
            <a:srcRect/>
            <a:stretch>
              <a:fillRect/>
            </a:stretch>
          </p:blipFill>
          <p:spPr bwMode="auto">
            <a:xfrm>
              <a:off x="4270375" y="2019300"/>
              <a:ext cx="793750" cy="1509713"/>
            </a:xfrm>
            <a:prstGeom prst="rect">
              <a:avLst/>
            </a:prstGeom>
            <a:noFill/>
            <a:ln w="9525">
              <a:noFill/>
              <a:miter lim="800000"/>
              <a:headEnd/>
              <a:tailEnd/>
            </a:ln>
          </p:spPr>
        </p:pic>
        <p:pic>
          <p:nvPicPr>
            <p:cNvPr id="72" name="Picture 3" descr="R:\MARKETING\Agilent\Launch Activities\Rebranding\Marketing Images\16way tape - HS R6K.jpg"/>
            <p:cNvPicPr>
              <a:picLocks noChangeAspect="1" noChangeArrowheads="1"/>
            </p:cNvPicPr>
            <p:nvPr/>
          </p:nvPicPr>
          <p:blipFill>
            <a:blip r:embed="rId16" cstate="screen"/>
            <a:srcRect/>
            <a:stretch>
              <a:fillRect/>
            </a:stretch>
          </p:blipFill>
          <p:spPr bwMode="auto">
            <a:xfrm>
              <a:off x="5794375" y="2011363"/>
              <a:ext cx="766763" cy="1517650"/>
            </a:xfrm>
            <a:prstGeom prst="rect">
              <a:avLst/>
            </a:prstGeom>
            <a:noFill/>
            <a:ln w="9525">
              <a:noFill/>
              <a:miter lim="800000"/>
              <a:headEnd/>
              <a:tailEnd/>
            </a:ln>
          </p:spPr>
        </p:pic>
      </p:grpSp>
      <p:grpSp>
        <p:nvGrpSpPr>
          <p:cNvPr id="74" name="Group 73"/>
          <p:cNvGrpSpPr/>
          <p:nvPr/>
        </p:nvGrpSpPr>
        <p:grpSpPr>
          <a:xfrm>
            <a:off x="6198011" y="4747598"/>
            <a:ext cx="950022" cy="1242702"/>
            <a:chOff x="7239000" y="2077467"/>
            <a:chExt cx="1699260" cy="2375123"/>
          </a:xfrm>
        </p:grpSpPr>
        <p:pic>
          <p:nvPicPr>
            <p:cNvPr id="75" name="Picture 74"/>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7239000" y="2106163"/>
              <a:ext cx="1699260" cy="2346427"/>
            </a:xfrm>
            <a:prstGeom prst="rect">
              <a:avLst/>
            </a:prstGeom>
          </p:spPr>
        </p:pic>
        <p:sp>
          <p:nvSpPr>
            <p:cNvPr id="76" name="Rectangle 19"/>
            <p:cNvSpPr>
              <a:spLocks noChangeArrowheads="1"/>
            </p:cNvSpPr>
            <p:nvPr/>
          </p:nvSpPr>
          <p:spPr bwMode="auto">
            <a:xfrm>
              <a:off x="7609512" y="2077467"/>
              <a:ext cx="1160101" cy="235297"/>
            </a:xfrm>
            <a:prstGeom prst="rect">
              <a:avLst/>
            </a:prstGeom>
            <a:noFill/>
            <a:ln w="9525">
              <a:noFill/>
              <a:miter lim="800000"/>
              <a:headEnd/>
              <a:tailEnd/>
            </a:ln>
          </p:spPr>
          <p:txBody>
            <a:bodyPr wrap="square" lIns="0" tIns="0" rIns="0" bIns="0">
              <a:spAutoFit/>
            </a:bodyPr>
            <a:lstStyle/>
            <a:p>
              <a:pPr algn="ctr"/>
              <a:r>
                <a:rPr lang="en-GB" sz="800">
                  <a:latin typeface="Agilent TT Cond" panose="020B0606020002020203" pitchFamily="34" charset="0"/>
                </a:rPr>
                <a:t>P200</a:t>
              </a:r>
              <a:endParaRPr lang="en-GB" sz="800" dirty="0">
                <a:latin typeface="Agilent TT Cond" panose="020B0606020002020203" pitchFamily="34" charset="0"/>
              </a:endParaRPr>
            </a:p>
          </p:txBody>
        </p:sp>
      </p:grpSp>
      <p:sp>
        <p:nvSpPr>
          <p:cNvPr id="5" name="Rounded Rectangle 4"/>
          <p:cNvSpPr/>
          <p:nvPr/>
        </p:nvSpPr>
        <p:spPr>
          <a:xfrm>
            <a:off x="2342116" y="2145889"/>
            <a:ext cx="4743168" cy="1114683"/>
          </a:xfrm>
          <a:prstGeom prst="roundRect">
            <a:avLst/>
          </a:prstGeom>
          <a:solidFill>
            <a:srgbClr val="0085D5">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40000"/>
              </a:lnSpc>
              <a:buClr>
                <a:schemeClr val="bg1"/>
              </a:buClr>
              <a:buSzPct val="90000"/>
              <a:buFont typeface="Arial" panose="020B0604020202020204" pitchFamily="34" charset="0"/>
              <a:buChar char="•"/>
            </a:pPr>
            <a:r>
              <a:rPr lang="en-US" sz="1400" b="1" dirty="0">
                <a:solidFill>
                  <a:schemeClr val="bg1"/>
                </a:solidFill>
              </a:rPr>
              <a:t>Sizing, Quantitation</a:t>
            </a:r>
          </a:p>
          <a:p>
            <a:pPr marL="285750" indent="-285750">
              <a:lnSpc>
                <a:spcPct val="140000"/>
              </a:lnSpc>
              <a:buClr>
                <a:schemeClr val="bg1"/>
              </a:buClr>
              <a:buSzPct val="90000"/>
              <a:buFont typeface="Arial" panose="020B0604020202020204" pitchFamily="34" charset="0"/>
              <a:buChar char="•"/>
            </a:pPr>
            <a:r>
              <a:rPr lang="en-US" sz="1400" b="1" dirty="0" err="1">
                <a:solidFill>
                  <a:schemeClr val="bg1"/>
                </a:solidFill>
              </a:rPr>
              <a:t>gDNA</a:t>
            </a:r>
            <a:r>
              <a:rPr lang="en-US" sz="1400" b="1" dirty="0">
                <a:solidFill>
                  <a:schemeClr val="bg1"/>
                </a:solidFill>
              </a:rPr>
              <a:t> integrity (DIN)</a:t>
            </a:r>
          </a:p>
          <a:p>
            <a:pPr marL="285750" indent="-285750">
              <a:lnSpc>
                <a:spcPct val="140000"/>
              </a:lnSpc>
              <a:buClr>
                <a:schemeClr val="bg1"/>
              </a:buClr>
              <a:buSzPct val="90000"/>
              <a:buFont typeface="Arial" panose="020B0604020202020204" pitchFamily="34" charset="0"/>
              <a:buChar char="•"/>
            </a:pPr>
            <a:r>
              <a:rPr lang="en-US" sz="1400" b="1" dirty="0">
                <a:solidFill>
                  <a:schemeClr val="bg1"/>
                </a:solidFill>
              </a:rPr>
              <a:t>PCR products, digests, larger DNA fragments</a:t>
            </a:r>
          </a:p>
        </p:txBody>
      </p:sp>
      <p:sp>
        <p:nvSpPr>
          <p:cNvPr id="55" name="Rounded Rectangle 54"/>
          <p:cNvSpPr/>
          <p:nvPr/>
        </p:nvSpPr>
        <p:spPr>
          <a:xfrm>
            <a:off x="2362441" y="3389858"/>
            <a:ext cx="4743168" cy="1114683"/>
          </a:xfrm>
          <a:prstGeom prst="roundRect">
            <a:avLst/>
          </a:prstGeom>
          <a:solidFill>
            <a:srgbClr val="7EAC28">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eaLnBrk="0" hangingPunct="0">
              <a:lnSpc>
                <a:spcPct val="110000"/>
              </a:lnSpc>
              <a:spcAft>
                <a:spcPct val="50000"/>
              </a:spcAft>
              <a:buClr>
                <a:schemeClr val="bg1"/>
              </a:buClr>
              <a:buSzPct val="90000"/>
              <a:buFont typeface="Arial" panose="020B0604020202020204" pitchFamily="34" charset="0"/>
              <a:buChar char="•"/>
              <a:tabLst>
                <a:tab pos="88900" algn="l"/>
                <a:tab pos="2281238" algn="l"/>
              </a:tabLst>
            </a:pPr>
            <a:r>
              <a:rPr lang="en-US" sz="1400" b="1" dirty="0"/>
              <a:t> Sizing, Quantitation </a:t>
            </a:r>
          </a:p>
          <a:p>
            <a:pPr marL="285750" indent="-285750" eaLnBrk="0" hangingPunct="0">
              <a:lnSpc>
                <a:spcPct val="110000"/>
              </a:lnSpc>
              <a:spcAft>
                <a:spcPct val="50000"/>
              </a:spcAft>
              <a:buClr>
                <a:schemeClr val="bg1"/>
              </a:buClr>
              <a:buSzPct val="90000"/>
              <a:buFont typeface="Arial" panose="020B0604020202020204" pitchFamily="34" charset="0"/>
              <a:buChar char="•"/>
              <a:tabLst>
                <a:tab pos="88900" algn="l"/>
                <a:tab pos="2281238" algn="l"/>
              </a:tabLst>
            </a:pPr>
            <a:r>
              <a:rPr lang="en-US" sz="1400" b="1" dirty="0"/>
              <a:t> total RNA, mRNA</a:t>
            </a:r>
          </a:p>
          <a:p>
            <a:pPr marL="285750" indent="-285750" eaLnBrk="0" hangingPunct="0">
              <a:lnSpc>
                <a:spcPct val="110000"/>
              </a:lnSpc>
              <a:spcAft>
                <a:spcPct val="50000"/>
              </a:spcAft>
              <a:buClr>
                <a:schemeClr val="bg1"/>
              </a:buClr>
              <a:buSzPct val="90000"/>
              <a:buFont typeface="Arial" panose="020B0604020202020204" pitchFamily="34" charset="0"/>
              <a:buChar char="•"/>
              <a:tabLst>
                <a:tab pos="88900" algn="l"/>
                <a:tab pos="2281238" algn="l"/>
              </a:tabLst>
            </a:pPr>
            <a:r>
              <a:rPr lang="en-US" sz="1400" b="1" dirty="0"/>
              <a:t> Purity &amp; integrity determination (RIN; </a:t>
            </a:r>
            <a:r>
              <a:rPr lang="en-US" sz="1400" b="1" dirty="0" err="1"/>
              <a:t>RIN</a:t>
            </a:r>
            <a:r>
              <a:rPr lang="en-US" sz="1400" b="1" baseline="30000" dirty="0" err="1"/>
              <a:t>e</a:t>
            </a:r>
            <a:r>
              <a:rPr lang="en-US" sz="1400" b="1" dirty="0"/>
              <a:t>)</a:t>
            </a:r>
          </a:p>
        </p:txBody>
      </p:sp>
      <p:sp>
        <p:nvSpPr>
          <p:cNvPr id="57" name="Rounded Rectangle 56"/>
          <p:cNvSpPr/>
          <p:nvPr/>
        </p:nvSpPr>
        <p:spPr>
          <a:xfrm>
            <a:off x="2384749" y="4629235"/>
            <a:ext cx="4743168" cy="1114683"/>
          </a:xfrm>
          <a:prstGeom prst="roundRect">
            <a:avLst/>
          </a:prstGeom>
          <a:solidFill>
            <a:srgbClr val="67206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0188" indent="-230188">
              <a:lnSpc>
                <a:spcPct val="150000"/>
              </a:lnSpc>
              <a:buClr>
                <a:schemeClr val="bg1"/>
              </a:buClr>
              <a:buSzPct val="90000"/>
              <a:buFontTx/>
              <a:buChar char="•"/>
            </a:pPr>
            <a:r>
              <a:rPr lang="en-US" sz="1400" b="1" dirty="0"/>
              <a:t>Sizing, Quantitation</a:t>
            </a:r>
          </a:p>
          <a:p>
            <a:pPr marL="230188" indent="-230188">
              <a:lnSpc>
                <a:spcPct val="150000"/>
              </a:lnSpc>
              <a:buClr>
                <a:schemeClr val="bg1"/>
              </a:buClr>
              <a:buSzPct val="90000"/>
              <a:buFontTx/>
              <a:buChar char="•"/>
            </a:pPr>
            <a:r>
              <a:rPr lang="en-US" sz="1400" b="1" dirty="0"/>
              <a:t>cell lysates, column fractions, purified proteins, antibodies </a:t>
            </a:r>
            <a:r>
              <a:rPr lang="en-US" sz="1400" b="1" dirty="0" err="1"/>
              <a:t>etc</a:t>
            </a:r>
            <a:endParaRPr lang="en-US" sz="1400" b="1" dirty="0"/>
          </a:p>
        </p:txBody>
      </p:sp>
      <p:pic>
        <p:nvPicPr>
          <p:cNvPr id="63" name="Picture 62"/>
          <p:cNvPicPr>
            <a:picLocks noChangeAspect="1"/>
          </p:cNvPicPr>
          <p:nvPr/>
        </p:nvPicPr>
        <p:blipFill rotWithShape="1">
          <a:blip r:embed="rId18" cstate="print">
            <a:extLst>
              <a:ext uri="{28A0092B-C50C-407E-A947-70E740481C1C}">
                <a14:useLocalDpi xmlns:a14="http://schemas.microsoft.com/office/drawing/2010/main" val="0"/>
              </a:ext>
            </a:extLst>
          </a:blip>
          <a:srcRect l="13223" r="11579" b="14808"/>
          <a:stretch/>
        </p:blipFill>
        <p:spPr>
          <a:xfrm>
            <a:off x="6022740" y="1492016"/>
            <a:ext cx="1300564" cy="640425"/>
          </a:xfrm>
          <a:prstGeom prst="rect">
            <a:avLst/>
          </a:prstGeom>
        </p:spPr>
      </p:pic>
      <p:sp>
        <p:nvSpPr>
          <p:cNvPr id="73" name="TextBox 72"/>
          <p:cNvSpPr txBox="1"/>
          <p:nvPr/>
        </p:nvSpPr>
        <p:spPr>
          <a:xfrm>
            <a:off x="53385" y="6538040"/>
            <a:ext cx="3666388" cy="246221"/>
          </a:xfrm>
          <a:prstGeom prst="rect">
            <a:avLst/>
          </a:prstGeom>
          <a:noFill/>
        </p:spPr>
        <p:txBody>
          <a:bodyPr wrap="none" rtlCol="0">
            <a:spAutoFit/>
          </a:bodyPr>
          <a:lstStyle/>
          <a:p>
            <a:r>
              <a:rPr lang="en-US" sz="1000" dirty="0">
                <a:solidFill>
                  <a:schemeClr val="bg2"/>
                </a:solidFill>
              </a:rPr>
              <a:t>For Research Use Only. Not for use in diagnostic procedures.</a:t>
            </a:r>
          </a:p>
        </p:txBody>
      </p:sp>
    </p:spTree>
    <p:extLst>
      <p:ext uri="{BB962C8B-B14F-4D97-AF65-F5344CB8AC3E}">
        <p14:creationId xmlns:p14="http://schemas.microsoft.com/office/powerpoint/2010/main" val="419268063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5"/>
                                        </p:tgtEl>
                                        <p:attrNameLst>
                                          <p:attrName>style.visibility</p:attrName>
                                        </p:attrNameLst>
                                      </p:cBhvr>
                                      <p:to>
                                        <p:strVal val="visible"/>
                                      </p:to>
                                    </p:set>
                                    <p:anim calcmode="lin" valueType="num">
                                      <p:cBhvr>
                                        <p:cTn id="14" dur="500" fill="hold"/>
                                        <p:tgtEl>
                                          <p:spTgt spid="55"/>
                                        </p:tgtEl>
                                        <p:attrNameLst>
                                          <p:attrName>ppt_w</p:attrName>
                                        </p:attrNameLst>
                                      </p:cBhvr>
                                      <p:tavLst>
                                        <p:tav tm="0">
                                          <p:val>
                                            <p:fltVal val="0"/>
                                          </p:val>
                                        </p:tav>
                                        <p:tav tm="100000">
                                          <p:val>
                                            <p:strVal val="#ppt_w"/>
                                          </p:val>
                                        </p:tav>
                                      </p:tavLst>
                                    </p:anim>
                                    <p:anim calcmode="lin" valueType="num">
                                      <p:cBhvr>
                                        <p:cTn id="15" dur="500" fill="hold"/>
                                        <p:tgtEl>
                                          <p:spTgt spid="55"/>
                                        </p:tgtEl>
                                        <p:attrNameLst>
                                          <p:attrName>ppt_h</p:attrName>
                                        </p:attrNameLst>
                                      </p:cBhvr>
                                      <p:tavLst>
                                        <p:tav tm="0">
                                          <p:val>
                                            <p:fltVal val="0"/>
                                          </p:val>
                                        </p:tav>
                                        <p:tav tm="100000">
                                          <p:val>
                                            <p:strVal val="#ppt_h"/>
                                          </p:val>
                                        </p:tav>
                                      </p:tavLst>
                                    </p:anim>
                                    <p:animEffect transition="in" filter="fade">
                                      <p:cBhvr>
                                        <p:cTn id="16" dur="500"/>
                                        <p:tgtEl>
                                          <p:spTgt spid="5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7"/>
                                        </p:tgtEl>
                                        <p:attrNameLst>
                                          <p:attrName>style.visibility</p:attrName>
                                        </p:attrNameLst>
                                      </p:cBhvr>
                                      <p:to>
                                        <p:strVal val="visible"/>
                                      </p:to>
                                    </p:set>
                                    <p:anim calcmode="lin" valueType="num">
                                      <p:cBhvr>
                                        <p:cTn id="21" dur="500" fill="hold"/>
                                        <p:tgtEl>
                                          <p:spTgt spid="57"/>
                                        </p:tgtEl>
                                        <p:attrNameLst>
                                          <p:attrName>ppt_w</p:attrName>
                                        </p:attrNameLst>
                                      </p:cBhvr>
                                      <p:tavLst>
                                        <p:tav tm="0">
                                          <p:val>
                                            <p:fltVal val="0"/>
                                          </p:val>
                                        </p:tav>
                                        <p:tav tm="100000">
                                          <p:val>
                                            <p:strVal val="#ppt_w"/>
                                          </p:val>
                                        </p:tav>
                                      </p:tavLst>
                                    </p:anim>
                                    <p:anim calcmode="lin" valueType="num">
                                      <p:cBhvr>
                                        <p:cTn id="22" dur="500" fill="hold"/>
                                        <p:tgtEl>
                                          <p:spTgt spid="57"/>
                                        </p:tgtEl>
                                        <p:attrNameLst>
                                          <p:attrName>ppt_h</p:attrName>
                                        </p:attrNameLst>
                                      </p:cBhvr>
                                      <p:tavLst>
                                        <p:tav tm="0">
                                          <p:val>
                                            <p:fltVal val="0"/>
                                          </p:val>
                                        </p:tav>
                                        <p:tav tm="100000">
                                          <p:val>
                                            <p:strVal val="#ppt_h"/>
                                          </p:val>
                                        </p:tav>
                                      </p:tavLst>
                                    </p:anim>
                                    <p:animEffect transition="in" filter="fade">
                                      <p:cBhvr>
                                        <p:cTn id="2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5" grpId="0" animBg="1"/>
      <p:bldP spid="5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 Design Arrays to Your Experimental Needs</a:t>
            </a:r>
          </a:p>
        </p:txBody>
      </p:sp>
      <p:sp>
        <p:nvSpPr>
          <p:cNvPr id="4" name="Slide Number Placeholder 3"/>
          <p:cNvSpPr>
            <a:spLocks noGrp="1"/>
          </p:cNvSpPr>
          <p:nvPr>
            <p:ph type="sldNum" sz="quarter" idx="12"/>
          </p:nvPr>
        </p:nvSpPr>
        <p:spPr/>
        <p:txBody>
          <a:bodyPr/>
          <a:lstStyle/>
          <a:p>
            <a:fld id="{CBD803B2-A378-42BD-B5EC-F7748F169FE0}" type="slidenum">
              <a:rPr lang="en-US" smtClean="0"/>
              <a:t>33</a:t>
            </a:fld>
            <a:endParaRPr lang="en-US"/>
          </a:p>
        </p:txBody>
      </p:sp>
      <p:sp>
        <p:nvSpPr>
          <p:cNvPr id="3" name="Content Placeholder 2"/>
          <p:cNvSpPr>
            <a:spLocks noGrp="1"/>
          </p:cNvSpPr>
          <p:nvPr>
            <p:ph idx="4294967295"/>
          </p:nvPr>
        </p:nvSpPr>
        <p:spPr>
          <a:xfrm>
            <a:off x="457200" y="762000"/>
            <a:ext cx="8686800" cy="5105400"/>
          </a:xfrm>
        </p:spPr>
        <p:txBody>
          <a:bodyPr>
            <a:normAutofit/>
          </a:bodyPr>
          <a:lstStyle/>
          <a:p>
            <a:pPr marL="0" indent="0">
              <a:buNone/>
            </a:pPr>
            <a:r>
              <a:rPr lang="en-US" sz="1800" dirty="0">
                <a:latin typeface="Agilent TT Cond" pitchFamily="34" charset="0"/>
              </a:rPr>
              <a:t>Multiple Microarray Formats: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457200" y="1143000"/>
            <a:ext cx="8232978" cy="2667000"/>
          </a:xfrm>
          <a:prstGeom prst="rect">
            <a:avLst/>
          </a:prstGeom>
          <a:noFill/>
          <a:ln w="9525">
            <a:noFill/>
            <a:miter lim="800000"/>
            <a:headEnd/>
            <a:tailEnd/>
          </a:ln>
        </p:spPr>
      </p:pic>
      <p:pic>
        <p:nvPicPr>
          <p:cNvPr id="1027" name="Picture 3"/>
          <p:cNvPicPr>
            <a:picLocks noChangeAspect="1" noChangeArrowheads="1"/>
          </p:cNvPicPr>
          <p:nvPr/>
        </p:nvPicPr>
        <p:blipFill rotWithShape="1">
          <a:blip r:embed="rId4" cstate="print"/>
          <a:srcRect/>
          <a:stretch/>
        </p:blipFill>
        <p:spPr bwMode="auto">
          <a:xfrm>
            <a:off x="2971799" y="4419600"/>
            <a:ext cx="2849137" cy="1716517"/>
          </a:xfrm>
          <a:prstGeom prst="rect">
            <a:avLst/>
          </a:prstGeom>
          <a:noFill/>
          <a:ln w="9525">
            <a:noFill/>
            <a:miter lim="800000"/>
            <a:headEnd/>
            <a:tailEnd/>
          </a:ln>
        </p:spPr>
      </p:pic>
      <p:pic>
        <p:nvPicPr>
          <p:cNvPr id="8" name="Picture 4"/>
          <p:cNvPicPr>
            <a:picLocks noChangeAspect="1" noChangeArrowheads="1"/>
          </p:cNvPicPr>
          <p:nvPr/>
        </p:nvPicPr>
        <p:blipFill>
          <a:blip r:embed="rId5" cstate="print"/>
          <a:srcRect r="44295" b="60152"/>
          <a:stretch>
            <a:fillRect/>
          </a:stretch>
        </p:blipFill>
        <p:spPr bwMode="auto">
          <a:xfrm>
            <a:off x="6019800" y="3798849"/>
            <a:ext cx="901390" cy="646302"/>
          </a:xfrm>
          <a:prstGeom prst="rect">
            <a:avLst/>
          </a:prstGeom>
          <a:noFill/>
          <a:ln w="9525">
            <a:noFill/>
            <a:miter lim="800000"/>
            <a:headEnd/>
            <a:tailEnd/>
          </a:ln>
        </p:spPr>
      </p:pic>
      <p:pic>
        <p:nvPicPr>
          <p:cNvPr id="9" name="Picture 5"/>
          <p:cNvPicPr>
            <a:picLocks noChangeAspect="1" noChangeArrowheads="1"/>
          </p:cNvPicPr>
          <p:nvPr/>
        </p:nvPicPr>
        <p:blipFill>
          <a:blip r:embed="rId6" cstate="print"/>
          <a:srcRect r="44467" b="60152"/>
          <a:stretch>
            <a:fillRect/>
          </a:stretch>
        </p:blipFill>
        <p:spPr bwMode="auto">
          <a:xfrm>
            <a:off x="838201" y="3798849"/>
            <a:ext cx="901390" cy="648951"/>
          </a:xfrm>
          <a:prstGeom prst="rect">
            <a:avLst/>
          </a:prstGeom>
          <a:noFill/>
          <a:ln w="9525">
            <a:noFill/>
            <a:miter lim="800000"/>
            <a:headEnd/>
            <a:tailEnd/>
          </a:ln>
        </p:spPr>
      </p:pic>
      <p:sp>
        <p:nvSpPr>
          <p:cNvPr id="10" name="TextBox 9"/>
          <p:cNvSpPr txBox="1"/>
          <p:nvPr/>
        </p:nvSpPr>
        <p:spPr>
          <a:xfrm>
            <a:off x="6934200" y="3962400"/>
            <a:ext cx="2459038" cy="430887"/>
          </a:xfrm>
          <a:prstGeom prst="rect">
            <a:avLst/>
          </a:prstGeom>
          <a:noFill/>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gilent TT Cond" pitchFamily="34" charset="0"/>
              </a:rPr>
              <a:t>70 µm features</a:t>
            </a:r>
            <a:endParaRPr kumimoji="0" lang="en-US" sz="800" b="0" i="0" u="none" strike="noStrike" kern="0" cap="none" spc="0" normalizeH="0" baseline="0" noProof="0" dirty="0">
              <a:ln>
                <a:noFill/>
              </a:ln>
              <a:solidFill>
                <a:srgbClr val="000000"/>
              </a:solidFill>
              <a:effectLst/>
              <a:uLnTx/>
              <a:uFillTx/>
              <a:latin typeface="Agilent TT Cond"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srgbClr val="000000"/>
              </a:solidFill>
              <a:effectLst/>
              <a:uLnTx/>
              <a:uFillTx/>
              <a:latin typeface="Agilent TT Cond" pitchFamily="34" charset="0"/>
            </a:endParaRPr>
          </a:p>
        </p:txBody>
      </p:sp>
      <p:sp>
        <p:nvSpPr>
          <p:cNvPr id="11" name="TextBox 10"/>
          <p:cNvSpPr txBox="1"/>
          <p:nvPr/>
        </p:nvSpPr>
        <p:spPr>
          <a:xfrm>
            <a:off x="1828800" y="3962400"/>
            <a:ext cx="2459038" cy="430887"/>
          </a:xfrm>
          <a:prstGeom prst="rect">
            <a:avLst/>
          </a:prstGeom>
          <a:noFill/>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gilent TT Cond" pitchFamily="34" charset="0"/>
              </a:rPr>
              <a:t>30 µm features</a:t>
            </a:r>
            <a:endParaRPr kumimoji="0" lang="en-US" sz="800" b="0" i="0" u="none" strike="noStrike" kern="0" cap="none" spc="0" normalizeH="0" baseline="0" noProof="0" dirty="0">
              <a:ln>
                <a:noFill/>
              </a:ln>
              <a:solidFill>
                <a:srgbClr val="000000"/>
              </a:solidFill>
              <a:effectLst/>
              <a:uLnTx/>
              <a:uFillTx/>
              <a:latin typeface="Agilent TT Cond"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srgbClr val="000000"/>
              </a:solidFill>
              <a:effectLst/>
              <a:uLnTx/>
              <a:uFillTx/>
              <a:latin typeface="Agilent TT Cond" pitchFamily="34" charset="0"/>
            </a:endParaRPr>
          </a:p>
        </p:txBody>
      </p:sp>
      <p:sp>
        <p:nvSpPr>
          <p:cNvPr id="12" name="TextBox 11"/>
          <p:cNvSpPr txBox="1"/>
          <p:nvPr/>
        </p:nvSpPr>
        <p:spPr>
          <a:xfrm>
            <a:off x="53385" y="6538040"/>
            <a:ext cx="3666388"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2"/>
                </a:solidFill>
                <a:effectLst/>
                <a:uLnTx/>
                <a:uFillTx/>
              </a:rPr>
              <a:t>For Research Use Only. Not for use in diagnostic procedures.</a:t>
            </a:r>
          </a:p>
        </p:txBody>
      </p:sp>
    </p:spTree>
    <p:extLst>
      <p:ext uri="{BB962C8B-B14F-4D97-AF65-F5344CB8AC3E}">
        <p14:creationId xmlns:p14="http://schemas.microsoft.com/office/powerpoint/2010/main" val="43443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normAutofit/>
          </a:bodyPr>
          <a:lstStyle/>
          <a:p>
            <a:r>
              <a:rPr lang="en-US" sz="2800" dirty="0"/>
              <a:t>Wider Dynamic Range for Analytical Sensitivity to Low </a:t>
            </a:r>
            <a:r>
              <a:rPr lang="en-US" sz="2800" dirty="0" err="1"/>
              <a:t>Expressors</a:t>
            </a:r>
            <a:endParaRPr lang="en-US" sz="2800" dirty="0"/>
          </a:p>
        </p:txBody>
      </p:sp>
      <p:sp>
        <p:nvSpPr>
          <p:cNvPr id="34818" name="Content Placeholder 2"/>
          <p:cNvSpPr>
            <a:spLocks noGrp="1"/>
          </p:cNvSpPr>
          <p:nvPr>
            <p:ph idx="1"/>
          </p:nvPr>
        </p:nvSpPr>
        <p:spPr>
          <a:xfrm>
            <a:off x="228600" y="4918100"/>
            <a:ext cx="8686800" cy="1205974"/>
          </a:xfrm>
        </p:spPr>
        <p:txBody>
          <a:bodyPr>
            <a:normAutofit/>
          </a:bodyPr>
          <a:lstStyle/>
          <a:p>
            <a:pPr marL="285750" indent="-285750">
              <a:buFont typeface="Arial" panose="020B0604020202020204" pitchFamily="34" charset="0"/>
              <a:buChar char="•"/>
            </a:pPr>
            <a:r>
              <a:rPr lang="en-US" sz="1800" dirty="0"/>
              <a:t>Agilent gene expression microarray data provides the expected normal distribution of signals, with few probes in the noise</a:t>
            </a:r>
          </a:p>
          <a:p>
            <a:pPr marL="285750" indent="-285750">
              <a:buFont typeface="Arial" panose="020B0604020202020204" pitchFamily="34" charset="0"/>
              <a:buChar char="•"/>
            </a:pPr>
            <a:r>
              <a:rPr lang="en-US" sz="1800" dirty="0"/>
              <a:t>Competing platforms suffer from compressed signals without a normal distribution</a:t>
            </a:r>
          </a:p>
        </p:txBody>
      </p:sp>
      <p:sp>
        <p:nvSpPr>
          <p:cNvPr id="2" name="Slide Number Placeholder 1"/>
          <p:cNvSpPr>
            <a:spLocks noGrp="1"/>
          </p:cNvSpPr>
          <p:nvPr>
            <p:ph type="sldNum" sz="quarter" idx="12"/>
          </p:nvPr>
        </p:nvSpPr>
        <p:spPr/>
        <p:txBody>
          <a:bodyPr/>
          <a:lstStyle/>
          <a:p>
            <a:fld id="{CBD803B2-A378-42BD-B5EC-F7748F169FE0}" type="slidenum">
              <a:rPr lang="en-US" smtClean="0"/>
              <a:t>34</a:t>
            </a:fld>
            <a:endParaRPr lang="en-US"/>
          </a:p>
        </p:txBody>
      </p:sp>
      <p:pic>
        <p:nvPicPr>
          <p:cNvPr id="34819" name="Picture 2"/>
          <p:cNvPicPr>
            <a:picLocks noChangeAspect="1" noChangeArrowheads="1"/>
          </p:cNvPicPr>
          <p:nvPr/>
        </p:nvPicPr>
        <p:blipFill>
          <a:blip r:embed="rId3" cstate="print"/>
          <a:srcRect l="17857" t="33594" r="48534" b="20750"/>
          <a:stretch>
            <a:fillRect/>
          </a:stretch>
        </p:blipFill>
        <p:spPr bwMode="auto">
          <a:xfrm>
            <a:off x="905649" y="1344496"/>
            <a:ext cx="3348111" cy="3179299"/>
          </a:xfrm>
          <a:prstGeom prst="rect">
            <a:avLst/>
          </a:prstGeom>
          <a:noFill/>
          <a:ln w="9525">
            <a:solidFill>
              <a:schemeClr val="tx1">
                <a:lumMod val="50000"/>
                <a:lumOff val="50000"/>
              </a:schemeClr>
            </a:solidFill>
            <a:miter lim="800000"/>
            <a:headEnd/>
            <a:tailEnd/>
          </a:ln>
        </p:spPr>
      </p:pic>
      <p:pic>
        <p:nvPicPr>
          <p:cNvPr id="5" name="Picture 2"/>
          <p:cNvPicPr>
            <a:picLocks noChangeAspect="1" noChangeArrowheads="1"/>
          </p:cNvPicPr>
          <p:nvPr/>
        </p:nvPicPr>
        <p:blipFill>
          <a:blip r:embed="rId3" cstate="print"/>
          <a:srcRect l="51619" t="33385" r="14413" b="20751"/>
          <a:stretch>
            <a:fillRect/>
          </a:stretch>
        </p:blipFill>
        <p:spPr bwMode="auto">
          <a:xfrm>
            <a:off x="4896457" y="1344496"/>
            <a:ext cx="3376246" cy="3210170"/>
          </a:xfrm>
          <a:prstGeom prst="rect">
            <a:avLst/>
          </a:prstGeom>
          <a:noFill/>
          <a:ln w="9525">
            <a:solidFill>
              <a:schemeClr val="tx1">
                <a:lumMod val="50000"/>
                <a:lumOff val="50000"/>
              </a:schemeClr>
            </a:solidFill>
            <a:miter lim="800000"/>
            <a:headEnd/>
            <a:tailEnd/>
          </a:ln>
        </p:spPr>
      </p:pic>
      <p:sp>
        <p:nvSpPr>
          <p:cNvPr id="6" name="TextBox 5"/>
          <p:cNvSpPr txBox="1"/>
          <p:nvPr/>
        </p:nvSpPr>
        <p:spPr>
          <a:xfrm>
            <a:off x="1862253" y="882831"/>
            <a:ext cx="1434905" cy="461665"/>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70C0"/>
                </a:solidFill>
                <a:effectLst/>
                <a:uLnTx/>
                <a:uFillTx/>
                <a:latin typeface="Agilent TT Cond" pitchFamily="34" charset="0"/>
              </a:rPr>
              <a:t>Agilent</a:t>
            </a:r>
            <a:r>
              <a:rPr kumimoji="0" lang="en-US" sz="2400" b="1" i="0" u="none" strike="noStrike" kern="0" cap="none" spc="0" normalizeH="0" baseline="0" noProof="0" dirty="0">
                <a:ln>
                  <a:noFill/>
                </a:ln>
                <a:solidFill>
                  <a:srgbClr val="0070C0"/>
                </a:solidFill>
                <a:effectLst/>
                <a:uLnTx/>
                <a:uFillTx/>
                <a:latin typeface="Agilent TT Cond" pitchFamily="34" charset="0"/>
              </a:rPr>
              <a:t> </a:t>
            </a:r>
          </a:p>
        </p:txBody>
      </p:sp>
      <p:sp>
        <p:nvSpPr>
          <p:cNvPr id="7" name="TextBox 6"/>
          <p:cNvSpPr txBox="1"/>
          <p:nvPr/>
        </p:nvSpPr>
        <p:spPr>
          <a:xfrm>
            <a:off x="5762314" y="964377"/>
            <a:ext cx="2886222" cy="369332"/>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70C0"/>
                </a:solidFill>
                <a:effectLst/>
                <a:uLnTx/>
                <a:uFillTx/>
                <a:latin typeface="Agilent TT Cond" pitchFamily="34" charset="0"/>
              </a:rPr>
              <a:t>Competitor A </a:t>
            </a:r>
          </a:p>
        </p:txBody>
      </p:sp>
      <p:sp>
        <p:nvSpPr>
          <p:cNvPr id="9" name="TextBox 8"/>
          <p:cNvSpPr txBox="1"/>
          <p:nvPr/>
        </p:nvSpPr>
        <p:spPr>
          <a:xfrm>
            <a:off x="53385" y="6538040"/>
            <a:ext cx="3666388"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2"/>
                </a:solidFill>
                <a:effectLst/>
                <a:uLnTx/>
                <a:uFillTx/>
              </a:rPr>
              <a:t>For Research Use Only. Not for use in diagnostic procedures.</a:t>
            </a:r>
          </a:p>
        </p:txBody>
      </p:sp>
    </p:spTree>
    <p:extLst>
      <p:ext uri="{BB962C8B-B14F-4D97-AF65-F5344CB8AC3E}">
        <p14:creationId xmlns:p14="http://schemas.microsoft.com/office/powerpoint/2010/main" val="228590969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Multiple Techniques for Gene Expression Studies</a:t>
            </a:r>
            <a:endParaRPr lang="en-US" dirty="0"/>
          </a:p>
        </p:txBody>
      </p:sp>
      <p:sp>
        <p:nvSpPr>
          <p:cNvPr id="4" name="Slide Number Placeholder 3"/>
          <p:cNvSpPr>
            <a:spLocks noGrp="1"/>
          </p:cNvSpPr>
          <p:nvPr>
            <p:ph type="sldNum" sz="quarter" idx="12"/>
          </p:nvPr>
        </p:nvSpPr>
        <p:spPr/>
        <p:txBody>
          <a:bodyPr/>
          <a:lstStyle/>
          <a:p>
            <a:fld id="{CBD803B2-A378-42BD-B5EC-F7748F169FE0}" type="slidenum">
              <a:rPr lang="en-US" smtClean="0"/>
              <a:t>35</a:t>
            </a:fld>
            <a:endParaRPr lang="en-US"/>
          </a:p>
        </p:txBody>
      </p:sp>
      <p:pic>
        <p:nvPicPr>
          <p:cNvPr id="65538" name="Picture 2"/>
          <p:cNvPicPr>
            <a:picLocks noGrp="1" noChangeAspect="1" noChangeArrowheads="1"/>
          </p:cNvPicPr>
          <p:nvPr>
            <p:ph idx="4294967295"/>
          </p:nvPr>
        </p:nvPicPr>
        <p:blipFill>
          <a:blip r:embed="rId2" cstate="print"/>
          <a:stretch>
            <a:fillRect/>
          </a:stretch>
        </p:blipFill>
        <p:spPr bwMode="auto">
          <a:xfrm>
            <a:off x="0" y="1511300"/>
            <a:ext cx="7102475" cy="4286250"/>
          </a:xfrm>
          <a:prstGeom prst="rect">
            <a:avLst/>
          </a:prstGeom>
          <a:noFill/>
          <a:ln w="9525">
            <a:solidFill>
              <a:srgbClr val="7030A0"/>
            </a:solidFill>
            <a:miter lim="800000"/>
            <a:headEnd/>
            <a:tailEnd/>
          </a:ln>
        </p:spPr>
      </p:pic>
      <p:graphicFrame>
        <p:nvGraphicFramePr>
          <p:cNvPr id="3" name="Table 2"/>
          <p:cNvGraphicFramePr>
            <a:graphicFrameLocks noGrp="1"/>
          </p:cNvGraphicFramePr>
          <p:nvPr>
            <p:extLst/>
          </p:nvPr>
        </p:nvGraphicFramePr>
        <p:xfrm>
          <a:off x="1297090" y="2299208"/>
          <a:ext cx="5045452" cy="2028668"/>
        </p:xfrm>
        <a:graphic>
          <a:graphicData uri="http://schemas.openxmlformats.org/drawingml/2006/table">
            <a:tbl>
              <a:tblPr firstRow="1" bandRow="1">
                <a:tableStyleId>{5C22544A-7EE6-4342-B048-85BDC9FD1C3A}</a:tableStyleId>
              </a:tblPr>
              <a:tblGrid>
                <a:gridCol w="2522726">
                  <a:extLst>
                    <a:ext uri="{9D8B030D-6E8A-4147-A177-3AD203B41FA5}">
                      <a16:colId xmlns:a16="http://schemas.microsoft.com/office/drawing/2014/main" val="1642501492"/>
                    </a:ext>
                  </a:extLst>
                </a:gridCol>
                <a:gridCol w="2522726">
                  <a:extLst>
                    <a:ext uri="{9D8B030D-6E8A-4147-A177-3AD203B41FA5}">
                      <a16:colId xmlns:a16="http://schemas.microsoft.com/office/drawing/2014/main" val="2239670152"/>
                    </a:ext>
                  </a:extLst>
                </a:gridCol>
              </a:tblGrid>
              <a:tr h="507167">
                <a:tc>
                  <a:txBody>
                    <a:bodyPr/>
                    <a:lstStyle/>
                    <a:p>
                      <a:pPr algn="ctr"/>
                      <a:r>
                        <a:rPr lang="en-US" dirty="0"/>
                        <a:t>MICROARRAYS WINS</a:t>
                      </a:r>
                    </a:p>
                  </a:txBody>
                  <a:tcPr/>
                </a:tc>
                <a:tc>
                  <a:txBody>
                    <a:bodyPr/>
                    <a:lstStyle/>
                    <a:p>
                      <a:pPr algn="ctr"/>
                      <a:r>
                        <a:rPr lang="en-US" dirty="0"/>
                        <a:t>RNASeq WINS</a:t>
                      </a:r>
                    </a:p>
                  </a:txBody>
                  <a:tcPr>
                    <a:solidFill>
                      <a:schemeClr val="accent4">
                        <a:lumMod val="60000"/>
                        <a:lumOff val="40000"/>
                      </a:schemeClr>
                    </a:solidFill>
                  </a:tcPr>
                </a:tc>
                <a:extLst>
                  <a:ext uri="{0D108BD9-81ED-4DB2-BD59-A6C34878D82A}">
                    <a16:rowId xmlns:a16="http://schemas.microsoft.com/office/drawing/2014/main" val="2643341456"/>
                  </a:ext>
                </a:extLst>
              </a:tr>
              <a:tr h="507167">
                <a:tc>
                  <a:txBody>
                    <a:bodyPr/>
                    <a:lstStyle/>
                    <a:p>
                      <a:r>
                        <a:rPr lang="en-US" dirty="0"/>
                        <a:t>Genome wide</a:t>
                      </a:r>
                      <a:r>
                        <a:rPr lang="en-US" baseline="0" dirty="0"/>
                        <a:t> analysis</a:t>
                      </a:r>
                      <a:endParaRPr lang="en-US" dirty="0"/>
                    </a:p>
                  </a:txBody>
                  <a:tcPr/>
                </a:tc>
                <a:tc>
                  <a:txBody>
                    <a:bodyPr/>
                    <a:lstStyle/>
                    <a:p>
                      <a:r>
                        <a:rPr lang="en-US" dirty="0"/>
                        <a:t>Exome,</a:t>
                      </a:r>
                      <a:r>
                        <a:rPr lang="en-US" baseline="0" dirty="0"/>
                        <a:t> Targeted or tissue specific expression</a:t>
                      </a:r>
                      <a:endParaRPr lang="en-US" dirty="0"/>
                    </a:p>
                  </a:txBody>
                  <a:tcPr>
                    <a:solidFill>
                      <a:schemeClr val="accent4">
                        <a:lumMod val="20000"/>
                        <a:lumOff val="80000"/>
                      </a:schemeClr>
                    </a:solidFill>
                  </a:tcPr>
                </a:tc>
                <a:extLst>
                  <a:ext uri="{0D108BD9-81ED-4DB2-BD59-A6C34878D82A}">
                    <a16:rowId xmlns:a16="http://schemas.microsoft.com/office/drawing/2014/main" val="3282919994"/>
                  </a:ext>
                </a:extLst>
              </a:tr>
              <a:tr h="507167">
                <a:tc>
                  <a:txBody>
                    <a:bodyPr/>
                    <a:lstStyle/>
                    <a:p>
                      <a:r>
                        <a:rPr lang="en-US" dirty="0"/>
                        <a:t>Greater</a:t>
                      </a:r>
                      <a:r>
                        <a:rPr lang="en-US" baseline="0" dirty="0"/>
                        <a:t> sensitivity</a:t>
                      </a:r>
                      <a:endParaRPr lang="en-US" dirty="0"/>
                    </a:p>
                  </a:txBody>
                  <a:tcPr/>
                </a:tc>
                <a:tc>
                  <a:txBody>
                    <a:bodyPr/>
                    <a:lstStyle/>
                    <a:p>
                      <a:r>
                        <a:rPr lang="en-US" dirty="0"/>
                        <a:t>Greater specificity</a:t>
                      </a:r>
                    </a:p>
                  </a:txBody>
                  <a:tcPr>
                    <a:solidFill>
                      <a:srgbClr val="ECC6EE">
                        <a:alpha val="25098"/>
                      </a:srgbClr>
                    </a:solidFill>
                  </a:tcPr>
                </a:tc>
                <a:extLst>
                  <a:ext uri="{0D108BD9-81ED-4DB2-BD59-A6C34878D82A}">
                    <a16:rowId xmlns:a16="http://schemas.microsoft.com/office/drawing/2014/main" val="3685274448"/>
                  </a:ext>
                </a:extLst>
              </a:tr>
              <a:tr h="507167">
                <a:tc>
                  <a:txBody>
                    <a:bodyPr/>
                    <a:lstStyle/>
                    <a:p>
                      <a:r>
                        <a:rPr lang="en-US" dirty="0"/>
                        <a:t>Confirms RNASeq</a:t>
                      </a:r>
                    </a:p>
                  </a:txBody>
                  <a:tcPr/>
                </a:tc>
                <a:tc>
                  <a:txBody>
                    <a:bodyPr/>
                    <a:lstStyle/>
                    <a:p>
                      <a:r>
                        <a:rPr lang="en-US" dirty="0"/>
                        <a:t>Discovery</a:t>
                      </a:r>
                      <a:r>
                        <a:rPr lang="en-US" baseline="0" dirty="0"/>
                        <a:t> &amp; Confirms arrays</a:t>
                      </a:r>
                      <a:endParaRPr lang="en-US" dirty="0"/>
                    </a:p>
                  </a:txBody>
                  <a:tcPr>
                    <a:solidFill>
                      <a:srgbClr val="ECC6EE"/>
                    </a:solidFill>
                  </a:tcPr>
                </a:tc>
                <a:extLst>
                  <a:ext uri="{0D108BD9-81ED-4DB2-BD59-A6C34878D82A}">
                    <a16:rowId xmlns:a16="http://schemas.microsoft.com/office/drawing/2014/main" val="1140149813"/>
                  </a:ext>
                </a:extLst>
              </a:tr>
            </a:tbl>
          </a:graphicData>
        </a:graphic>
      </p:graphicFrame>
      <p:sp>
        <p:nvSpPr>
          <p:cNvPr id="6" name="TextBox 5"/>
          <p:cNvSpPr txBox="1"/>
          <p:nvPr/>
        </p:nvSpPr>
        <p:spPr>
          <a:xfrm>
            <a:off x="53385" y="6538040"/>
            <a:ext cx="3666388"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2"/>
                </a:solidFill>
                <a:effectLst/>
                <a:uLnTx/>
                <a:uFillTx/>
              </a:rPr>
              <a:t>For Research Use Only. Not for use in diagnostic procedures.</a:t>
            </a:r>
          </a:p>
        </p:txBody>
      </p:sp>
    </p:spTree>
    <p:extLst>
      <p:ext uri="{BB962C8B-B14F-4D97-AF65-F5344CB8AC3E}">
        <p14:creationId xmlns:p14="http://schemas.microsoft.com/office/powerpoint/2010/main" val="32457925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5538"/>
                                        </p:tgtEl>
                                        <p:attrNameLst>
                                          <p:attrName>ppt_x</p:attrName>
                                        </p:attrNameLst>
                                      </p:cBhvr>
                                      <p:tavLst>
                                        <p:tav tm="0">
                                          <p:val>
                                            <p:strVal val="ppt_x"/>
                                          </p:val>
                                        </p:tav>
                                        <p:tav tm="100000">
                                          <p:val>
                                            <p:strVal val="ppt_x"/>
                                          </p:val>
                                        </p:tav>
                                      </p:tavLst>
                                    </p:anim>
                                    <p:anim calcmode="lin" valueType="num">
                                      <p:cBhvr additive="base">
                                        <p:cTn id="7" dur="500"/>
                                        <p:tgtEl>
                                          <p:spTgt spid="65538"/>
                                        </p:tgtEl>
                                        <p:attrNameLst>
                                          <p:attrName>ppt_y</p:attrName>
                                        </p:attrNameLst>
                                      </p:cBhvr>
                                      <p:tavLst>
                                        <p:tav tm="0">
                                          <p:val>
                                            <p:strVal val="ppt_y"/>
                                          </p:val>
                                        </p:tav>
                                        <p:tav tm="100000">
                                          <p:val>
                                            <p:strVal val="1+ppt_h/2"/>
                                          </p:val>
                                        </p:tav>
                                      </p:tavLst>
                                    </p:anim>
                                    <p:set>
                                      <p:cBhvr>
                                        <p:cTn id="8" dur="1" fill="hold">
                                          <p:stCondLst>
                                            <p:cond delay="499"/>
                                          </p:stCondLst>
                                        </p:cTn>
                                        <p:tgtEl>
                                          <p:spTgt spid="6553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Biology Is Integrated</a:t>
            </a:r>
            <a:br>
              <a:rPr lang="en-US" dirty="0"/>
            </a:br>
            <a:r>
              <a:rPr lang="en-US" sz="2800" i="1" dirty="0">
                <a:solidFill>
                  <a:schemeClr val="accent1"/>
                </a:solidFill>
              </a:rPr>
              <a:t>Multi-omics Increases Biological Understanding</a:t>
            </a:r>
          </a:p>
        </p:txBody>
      </p:sp>
      <p:sp>
        <p:nvSpPr>
          <p:cNvPr id="32" name="Slide Number Placeholder 31"/>
          <p:cNvSpPr>
            <a:spLocks noGrp="1"/>
          </p:cNvSpPr>
          <p:nvPr>
            <p:ph type="sldNum" sz="quarter" idx="12"/>
          </p:nvPr>
        </p:nvSpPr>
        <p:spPr/>
        <p:txBody>
          <a:bodyPr/>
          <a:lstStyle/>
          <a:p>
            <a:fld id="{793EC66B-EF27-4603-8557-B6CFD2D77735}" type="slidenum">
              <a:rPr lang="en-US" smtClean="0"/>
              <a:pPr/>
              <a:t>4</a:t>
            </a:fld>
            <a:endParaRPr lang="en-US" dirty="0"/>
          </a:p>
        </p:txBody>
      </p:sp>
      <p:sp>
        <p:nvSpPr>
          <p:cNvPr id="2050" name="AutoShape 2" descr="data:image/jpeg;base64,/9j/4AAQSkZJRgABAQAAAQABAAD/2wCEAAkGBhISEBQUEhAWFRQVGBYYFRgWGRQSHhUYFxYWFhYWGBcXHSYfGhokGhYVHy8gIycpLCwsFh4xNTAqNSYrLCkBCQoKDgwOGg8PGDUkHyUsLCovMDIsLS0sKi8vLCksLCwxLCwsLCwtLjAsLCwsLCwpKS0sLCwsLDQsLCwsKSksLP/AABEIAMMBAgMBIgACEQEDEQH/xAAcAAEAAgMBAQEAAAAAAAAAAAAABQYDBAcCAQj/xABHEAABAwICBQkFBAYJBQEAAAABAAIDBBEFIQYSMUFRBxMiYXGBkaGxMkJSwdEUI4LwM1NicpLhFiRDVGOTorLxF4PC0uIV/8QAGgEBAAMBAQEAAAAAAAAAAAAAAAMEBQIBBv/EADARAAICAQMDAgQFBAMAAAAAAAABAgMRBBIxEyFRBUEycaGxFGHB0eEigZHwI0Lx/9oADAMBAAIRAxEAPwDuKIiAIiIAiIgCIiAIiIAiIgCIiAIiIAiIgCIiAIiIAiLxPO1jXOe4Na0EuJyAAFySgPNVVMjY58jg1jRdxOQAXKNMdPZKh/MQ84GuybFFfnput5H6Jh+Had/AQunXKK+rceZcWUzD0XW6TyNrmNO0/tHJo2ZqQ5GsdgZO+F0bWvlsY5Dm4kX1mOecyTt7rcFsVaGyFL1DjnBXlanJQyauMaM18NGZ6mcwi7WMp43vLnFxsNeQHtNhw3L4WuheGNe8Do+8/PIE3JNz3q6cqs1xSR7nTF5/7bf/AKVRxAXcx3FrD/pAWfq7JypUn7szvUsxgtr9zoVDizxBGwG2qxus72jkBc3P81pxtlmkOoSTna7iB3ngtNuJx2bCHdMhtwcrnVGQ47/FXLB8NEUeftHN307lkyqtlYo2LC5+fg1a2nFEPhOhYadeeZ8rybkBzmtv43Pl2KzMYAAALAbAF9RaU7JWPMmdpJcBERRnoREQBERAEREAREQBERAEREAREQBERAEREAREQBERAeXvABJNgMyTlYDaSVzOtq5cdnMMLnMw2N33jxkaktO7/D4DftPV45RdJPtUzqGNxbTxWNbI0+0draZvWctbw3G9p0HxSlMDYoSGOaM2Honu+IDq77XV2Ncqq+rjv9vz+fghdsN/Tb7+PJj0l5P4J6IQRRtY6MfdEADPeCeB9bFcFkhlpZ7EFkkbuwtc0/UL9TLnPKloQJmGpib02j7wDePi9L+O4rR9I9Q6Uuja/wCmX0f8kOpp3LdHlFd0j0sbWiikGTmsl5wWIs+wBt1ZXy2XXydt4YHX930c4fJVDR+N7pea1SXdIt6iBn3EZdtleKuNn2Wn1NgbY/vXu6/eSu9b6fDeqE+3K/LOTP1U+pQ5MsWhOjZfM+plGTXERA7yDbX7BbLr7FflqYS21PEP8Nn+0LbWJdbKyWZe3b/Br1QUIJIIiKElCIiAIiIAiIgCIiAIiIAiIgCIiAIiIAiIgCIiAIiIAqxyhaUmipPus6iZ3NU429N3vkcGi57bDerOuO4pXmuxWSW/3VOTT0/DWB++l8Qc+DWqxp61OWXwu5xN4R9oNCJjStEI1y0l0pJGtJI7a659o7fyVDy08kT7ODmuad9wQfULtWCU2pAwWtcax78wO4WHcvuJ4NDUNtLGHcDsI7CPTYr9PqTg3GSyjL1fpiue+MsS+hQ9HuUV7LMqLyN+L3h239rvz6yugUWIRTs1o3h7TkfoQcx2Fc70h0LZFdzJ2aoubOc1rhv2E593goKhrpqWTWjkt2EG44EbCFxq66J19Wnn3X8EFOp1Omey+O5eV/vcs+MaHR08z5Ym/pNnUBmWjvz6xbgVGVVOOYJG0yaxHAuDQT3kX7yp9umbKinc14DJQLtyu1xbnbiL5jv2qL1WvbrDJj8nD4HA38j5LIV1tOoWpk24vCf5eDRsjC+lqHuXrR2vbNTRubuGqRwLOiR5X7wpJUDQuvNPI6J+THu/hfsv2HZ3BX9T2x2y7cFuL7BERRnQREQBERAEREAREQBERAEREAREQBERAEREAREQBFp4pi8NOzXmkDG7r7SeDRtJ6gqFi+ndXPdtLHzEf6x4BeR1N2N8ypa6pT4OXJItemmOimo5XB7RKWERAuDTrOyBF9wvrdy45huOx08TWRMdK4NIuBYazvaOsdvBb02BgkyTyF7jmXSu/wDZa8lbSMy55pPBgL1qU1RhHbyQSk28m3X8ouKTX1XNhadzGi/ibnzUFV1NZL+lqpHdr3ehKkBWRu9mCd/4dX1WSRkjfaoZG2+Mhm6+w24hTRjGPaMUjlvPLK+MNO958VlZh/7XmpmJznGwpvB91J/0cqRtoJh2dLyAJXc5uPaXY8Uc8Fehprb1KUTXbi4dhKzuw8tPThlj/fYR6gLeoqYbjdRSmmjpI38P5y/xE5Zi9+pdGwtrxE0SCzvHLdfrsobRXCwBzh2jIdtsz4HzKsiybpqTwixFYQREUB0EREAREQBERAEREAREQBERAEREAREQBERAFX8e0pEV2QgPlHtEmzIut54/sjPjZQWm3KM2F/2WlBmqXZFseZbfK1xk09e0bhfZFYRyaVNWA7EZTHHtbTRHVHHpu3ntuexWoUpLfY8L7nDl7Iha/SWJ8pOs+tqOLfZb1A+y0diU9PW1DgHSspWEi+oOccBfe4/JdUZotTx0zoIYWRtIy1RvGwk7TnxVFLSx9iLWNiqet9RnThVx7eX3+nCOdnkgMV0UigrJInudPqNYS6Qkkufbde1s1O4dFFFHKGsa0mGws0DMuYTu4XWnXwudVuLj+l5kA9Vi3y1VYMdiZHT6rBa5AJ2k2G8rVherOmm87sfuV7nsrlJeCCwuIkkgXsCQOJANgvlLhNRVyWDD1k3Ab2k7PVT+hWF84XF1w0WvbffYPI+CvkMLWizRYDgrF+vlTbKMUuOfBV0GnTq3P3IXR/RKKmAPtyfERs/dG7t2+inURY9lkrJbpPLNZJJYQWpPhML7l0LCTv1RfxGa20XGT0xwU7WNDWiwG5ZERAEREAREQBERAEREAREQBERAEREAREQBEXmWUNaXOIDWgkkmwAGZJJ2CyASyhrS5xAaASSSAABmSSdgXKNJ+UKatL4qB5ipm5S1Wwu3Wi4A8dp3W34Mdx6XGpjDAXR4fG7pvzBqCDl+C+xu/ad1rhR6DQSUnNluo3+z1drSNjzucT17uF1b2qiOWsy9l4+f7EM90ovZ/6UXQXFIKOcERDVOTnHN+e19+PVwyXZ4JmvaHNILSLgjeFwjH8Bmo5S142ZtI2PHEH82Vk0E015u0bzeMnZvYeI+YWar5Sk+pyY+k1s4Tdd/n/H8HVlS9LsN1ZNcDJ+feNvyPeVco5A4Aggg5gjO4WpjFDzsTm79re0fXMd6airq1uJvHNMUuYWvHtRuBv1HL1t4rPiVY6SGMke0Sct2wfIrKyEazo3bHgtPVfK68y0jrQRnJ2q0HqJzPqudFqXGlY+KL7fJmdrc9Npe/YuWh9HqUzTbN+fdsH171OLHBCGNa0bGgAdwssitOTk8y5LtcFCCivYIiLwkCIiAIiIAiIgCIiAIiIAiIgCIiAIiIAiIgCIiALlOnePyYhUnD6Z1oIz/WpB75G2K/wjfxItuzs/KPpU6lpxFCf6zUXZHbawbHSd18us9RVb0ewZtJC1gF3uzedue2ysRlGit3z/t+5HJ5e0ntGsEY3UjY20bRc9Y2XPW45dl1dVU8KxnmyeiCDa+45C2R+SslLXskHRdnwORHcqkdRG7umSGLF8HiqYzHK243He08WncVxrSbRGajluMx7rhcNeBuPBw8usLuS16/D2TRlkjbtPkdxB3FeTgpFPVaSN6zw/P6M51oFpsB91I7o3sQdrD2fLvHX0xrgRcG4Oxcc0p0OkpJDJGL39l2zXAz1XcD/wAqxaAabtkbzbyRY2IdkWO3gjgpKqbXHO3t5KulvlW+jb7cf79iE5TaWWCoMkUjw11nEAmwvt8wVnirjLDHJe5LQ0nrGR77DzVk0+oA/UJ2Oa5h7rFp8yqZo9GQySJ22N1x2HI/JbkIV36Rdlui0+OUTWV/8qzwzruH1PORMf8AE0E9ts/O62FBaI1F4Sw7WnLsP87+KnViyWG0X0ERFyehERAEREAREQBERAEREAREQBERAEREAREQBeJpgxpc4gNaCSTuAFyT3L2qTyp4uWUzadh6dS7VNvgbYv8AG4HeV3XDfJRPG8LJVKCc11bLWyDoNOrCD7rBfVHbtcesq00lEZC1vvPubn3WgXvbw8VE4fRiNkcI2AXf6u+itujUWs+STh0B6u88la1KjOOGuxHEiqzBpYtrbt+JuY79471giqSLeqvqjq3AopM7aruLcvEbD6rCno8d63glI+g0gOx/SHn/ADU5BUteLtN/UdoVTxLBJomuc1vOAAkam0/h2+qptPpbURyaz8huAyt1BaXp+l1Gp3J47fUistVfJ16ppWSMLHtDmnaCua6R6GupZDNCLtNs9/U11vI/8KzYFptHKAHnPiPmPp4Kytc17dzmnLcQeIKtwnbpJ4a/t5Ibqa9TD9Sh0eLGpp+bObmG44iwII69qjH02pOyTc/7t/4vZPjZTOP6Kvgdz9NctGbm7S0fMei90Lo6hl9UE++08eNu1XIzjHNlfwvleMlatzT6VvK4fkkMC+7kHB2R79nnZWdV8R2b17e9T7TksqznJpo+oiKM9CIiAIiIAiIgCIiAIiIAiIgCIvjnAC5NggPqKuYvp/RU99aYOI3Ms7z2eapeJcsz3XFLTX4E3d9Ap4aeyfCOHOKOrrWqsThj/SSsZ+85o9Vwuv0sxSo9qXUB3A28mZKJdhczz053HsCtR0L/AO0jh2+EdvrOUOgj21AP7oJ/kucaQaY0s1d9odKSxjQ2NlswBncm9s3ElVI6L55l3evTdHmDePEK1Xpqq++WRynJ+xZByhwNJIY5xPEgb7/RZKXldkiaWxRCxN7u6RubX/PWqyMJjHvBexhsfHyKldVL5RzukWR3LJVnYGj8LU/6t1p94D8LPoq6KFn5C9tpGcPJc9Gn2ie75eSxR8qVb8X+ln0WvV6WyTu1pY2ONiL6obft1bX2b1GRwt6/BZ2Qt4nwRVwi8xWB/U+TPBWsBuIbHqc8fNWLD9NJI/Zb4km/aFXo6dvHyW9BSt4+S9tfUWJ9wsR+EtcPKDKdsbPB31WtBiLBLzgYWuO0NNge0WUbTwKx4Fgwe8awyGZ7t3oqUtteWiTbvxuJnDGPmAcW6rDx2uHUNw6/+VOL41oAsNgX1Z8nlk4REXICIiAIiIAiIgCIiAIiEoAsNVVsjaXSPDWjaXGwVYx3TxkZMdM3npdlxmxp6yNp7PFU6po6irfrVErpDuY32W9XwhWIUOXeXZHDnjgseMcqDASykiMzh7xuGj89ZCqGITV1WbzzlrfhZsHyHgpiPDRE0azmRtG4kH1+i0KzSChi9ubXPAZ+v0V2uMY/BHP1Im2+WRcWjsLTc9J3E3eVuNoBujPeQ3yGaxx6ZskOrS0ckx3arXv8mhauJ6S18RAfTCnJFwHgMJGy/FWFGyTxjv8AM4bilkk2YVIdjQOxpd5lenYDJ7ziO0hnqqwcarJdtQB2XPqrTgHJzLVsL34g5uzJrL7b7y4W2Lq2udK3Wdl8meRlGXaJgdgTB7UjO91/RY3YbTjbNH5n5LV0g0NbTVbIOfklu0OcT0LXJysL7gD3r1h2isL5CCHFjQXO6R2bAO8/NRprG7d9D2T28mUwUo/th3AryRS/rf8AT/NZv6NQA/o/Ek/NWbQ/QSCS80sDTGcomOF9Yb5HA8dwVL8dXnCz9CGq5WvEUVO9L+sPgF9BpvjPgF1hmiFCNlFB/lsPqFkbovRjZRwf5Uf0XX4uPhlvps5KPs/xnwCyN5j4/RdabgFMNlNCOyOMfJexg1P/AHeL+Bn0Xn4teD3pnKWcz8fotyAMOwk9liunNw+IbImDsa0fJZw0DYLLh6rPseqBRsNweRxFoXdr+gPPb3XVww+h5ttr3J2/QdS2kVedjkdpYCIijPQiIgCIiAIiIAiIgCIiA1sQxGOCMvkdqtHiTuAG89SoePY/JUA848U9P8JOq54/bP8A4t71LcpMFW+CFtFFrymWxJAOo3Uf0rnIZ2FzxXLcc0KqIXtNc90jni4s4lnWL8RwWjpKIzx37srX3KqLlLhEjPptRxdCCN07tnRBDf595WzQR4zXj7mNtPFs1nHUA8Lk9wKhKRjWWDWho6hZdA0M0j1DqOPRPktG/TSqhuisv8+5m0+o122bOEalDyM651qyukkO9sfQH8Trk+AVpwvk5w6CxZSMc4e9JeU9vTuPBWNrgRcbCvqxJ6iyXMv0NhQivY8xxhos0AAbAMgO5VPlK0b+00he0Xkhu5tt7ffb4AH8PWrci5ptlVNWR5R7KKlFxZ+aqR1nWXVeTzEc9UnaLd/5sqbp9o59kqzqi0Ul3x9WfSZ3HyIW5oZW2kAuvsNXt1el3x91kyqs1WYZsaQS6+J1Dz7nRH4QGfVbdJHqQA75DrHsGTR6nvUZNA5ss+t7WuQTsvmTfvuD3rfgqgY2fsjV7x/JY1aUcfkS6lSlHbH3JTAsME0rWvPRGbhxGZt1A2XQmtAFgLAbFStBmXke7t+iuyytTh2NpFrT1KqGEERFAWAiIgCIiAIiIAiIgCIiAIiIAiIgCIiAIiIAtPFsKjqYnRytu07OLTucDuIW4i9TaeUeNKSwziGkOj8lHLqPzabljtzxx6jxG7wJ16Gq1XBdoxnBo6mIxyDI7DvadzgeK47jeCSUkpjkHW125w4j6bl9PotYtRHZP4vufJa/Qy00upX8P2OkaLY+HNDXH88fz2q0ri+CYoWOGa6hgmLB7QCezq6uxZWv0vSlujwbHp2sV0NsuSYREWYaxX9NtG/tlKWtA51nSjOzPe2/WMu23Bc00ZwWVsrXP6Aadh2nqtuXa1UdIMP5uXXA6L8+x2/x2+Kll6lqNNQ4VcP6fIhnTGclJkRpbRgOY9oyeM+1oA/26vgomBlmjxVpxGHnaN3GMhw7Nh8ifBVzU8grGkt6lSbPXHuWjQaOwceo+rVbVXdD4rMPYPMn6KxKva8zZJHgIiKI9CIiAIiIAiIgCIiAIiIAiIgCIiAIiIAiIgCIiALBVUUclucjY+2zWa11uy4RF6njg8aTWGa4wSn/ALtF/ls+i2I6KNvsxsHY1o9AiLpzk+WcqEVwjOiIuDsLxLE1ws5oI6wD6oiA8imYARqNsdosM1i//Oi/Ux/wt+iIi7cAzxQtb7LQOwAei9oiAIiIAiIgCIiAIiIAiIgCIiAIiIAiIgCIiAIiID//2Q=="/>
          <p:cNvSpPr>
            <a:spLocks noChangeAspect="1" noChangeArrowheads="1"/>
          </p:cNvSpPr>
          <p:nvPr/>
        </p:nvSpPr>
        <p:spPr bwMode="auto">
          <a:xfrm>
            <a:off x="155575" y="-890588"/>
            <a:ext cx="2457450" cy="1857376"/>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52" name="AutoShape 4" descr="data:image/jpeg;base64,/9j/4AAQSkZJRgABAQAAAQABAAD/2wCEAAkGBhISEBQUEhAWFRQVGBYYFRgWGRQSHhUYFxYWFhYWGBcXHSYfGhokGhYVHy8gIycpLCwsFh4xNTAqNSYrLCkBCQoKDgwOGg8PGDUkHyUsLCovMDIsLS0sKi8vLCksLCwxLCwsLCwtLjAsLCwsLCwpKS0sLCwsLDQsLCwsKSksLP/AABEIAMMBAgMBIgACEQEDEQH/xAAcAAEAAgMBAQEAAAAAAAAAAAAABQYDBAcCAQj/xABHEAABAwICBQkFBAYJBQEAAAABAAIDBBEFIQYSMUFRBxMiYXGBkaGxMkJSwdEUI4LwM1NicpLhFiRDVGOTorLxF4PC0uIV/8QAGgEBAAMBAQEAAAAAAAAAAAAAAAMEBQIBBv/EADARAAICAQMDAgQFBAMAAAAAAAABAgMRBBIxEyFRBUEycaGxFGHB0eEigZHwI0Lx/9oADAMBAAIRAxEAPwDuKIiAIiIAiIgCIiAIiIAiIgCIiAIiIAiIgCIiAIiIAiLxPO1jXOe4Na0EuJyAAFySgPNVVMjY58jg1jRdxOQAXKNMdPZKh/MQ84GuybFFfnput5H6Jh+Had/AQunXKK+rceZcWUzD0XW6TyNrmNO0/tHJo2ZqQ5GsdgZO+F0bWvlsY5Dm4kX1mOecyTt7rcFsVaGyFL1DjnBXlanJQyauMaM18NGZ6mcwi7WMp43vLnFxsNeQHtNhw3L4WuheGNe8Do+8/PIE3JNz3q6cqs1xSR7nTF5/7bf/AKVRxAXcx3FrD/pAWfq7JypUn7szvUsxgtr9zoVDizxBGwG2qxus72jkBc3P81pxtlmkOoSTna7iB3ngtNuJx2bCHdMhtwcrnVGQ47/FXLB8NEUeftHN307lkyqtlYo2LC5+fg1a2nFEPhOhYadeeZ8rybkBzmtv43Pl2KzMYAAALAbAF9RaU7JWPMmdpJcBERRnoREQBERAEREAREQBERAEREAREQBERAEREAREQBERAeXvABJNgMyTlYDaSVzOtq5cdnMMLnMw2N33jxkaktO7/D4DftPV45RdJPtUzqGNxbTxWNbI0+0draZvWctbw3G9p0HxSlMDYoSGOaM2Honu+IDq77XV2Ncqq+rjv9vz+fghdsN/Tb7+PJj0l5P4J6IQRRtY6MfdEADPeCeB9bFcFkhlpZ7EFkkbuwtc0/UL9TLnPKloQJmGpib02j7wDePi9L+O4rR9I9Q6Uuja/wCmX0f8kOpp3LdHlFd0j0sbWiikGTmsl5wWIs+wBt1ZXy2XXydt4YHX930c4fJVDR+N7pea1SXdIt6iBn3EZdtleKuNn2Wn1NgbY/vXu6/eSu9b6fDeqE+3K/LOTP1U+pQ5MsWhOjZfM+plGTXERA7yDbX7BbLr7FflqYS21PEP8Nn+0LbWJdbKyWZe3b/Br1QUIJIIiKElCIiAIiIAiIgCIiAIiIAiIgCIiAIiIAiIgCIiAIiIAqxyhaUmipPus6iZ3NU429N3vkcGi57bDerOuO4pXmuxWSW/3VOTT0/DWB++l8Qc+DWqxp61OWXwu5xN4R9oNCJjStEI1y0l0pJGtJI7a659o7fyVDy08kT7ODmuad9wQfULtWCU2pAwWtcax78wO4WHcvuJ4NDUNtLGHcDsI7CPTYr9PqTg3GSyjL1fpiue+MsS+hQ9HuUV7LMqLyN+L3h239rvz6yugUWIRTs1o3h7TkfoQcx2Fc70h0LZFdzJ2aoubOc1rhv2E593goKhrpqWTWjkt2EG44EbCFxq66J19Wnn3X8EFOp1Omey+O5eV/vcs+MaHR08z5Ym/pNnUBmWjvz6xbgVGVVOOYJG0yaxHAuDQT3kX7yp9umbKinc14DJQLtyu1xbnbiL5jv2qL1WvbrDJj8nD4HA38j5LIV1tOoWpk24vCf5eDRsjC+lqHuXrR2vbNTRubuGqRwLOiR5X7wpJUDQuvNPI6J+THu/hfsv2HZ3BX9T2x2y7cFuL7BERRnQREQBERAEREAREQBERAEREAREQBERAEREAREQBFp4pi8NOzXmkDG7r7SeDRtJ6gqFi+ndXPdtLHzEf6x4BeR1N2N8ypa6pT4OXJItemmOimo5XB7RKWERAuDTrOyBF9wvrdy45huOx08TWRMdK4NIuBYazvaOsdvBb02BgkyTyF7jmXSu/wDZa8lbSMy55pPBgL1qU1RhHbyQSk28m3X8ouKTX1XNhadzGi/ibnzUFV1NZL+lqpHdr3ehKkBWRu9mCd/4dX1WSRkjfaoZG2+Mhm6+w24hTRjGPaMUjlvPLK+MNO958VlZh/7XmpmJznGwpvB91J/0cqRtoJh2dLyAJXc5uPaXY8Uc8Fehprb1KUTXbi4dhKzuw8tPThlj/fYR6gLeoqYbjdRSmmjpI38P5y/xE5Zi9+pdGwtrxE0SCzvHLdfrsobRXCwBzh2jIdtsz4HzKsiybpqTwixFYQREUB0EREAREQBERAEREAREQBERAEREAREQBERAFX8e0pEV2QgPlHtEmzIut54/sjPjZQWm3KM2F/2WlBmqXZFseZbfK1xk09e0bhfZFYRyaVNWA7EZTHHtbTRHVHHpu3ntuexWoUpLfY8L7nDl7Iha/SWJ8pOs+tqOLfZb1A+y0diU9PW1DgHSspWEi+oOccBfe4/JdUZotTx0zoIYWRtIy1RvGwk7TnxVFLSx9iLWNiqet9RnThVx7eX3+nCOdnkgMV0UigrJInudPqNYS6Qkkufbde1s1O4dFFFHKGsa0mGws0DMuYTu4XWnXwudVuLj+l5kA9Vi3y1VYMdiZHT6rBa5AJ2k2G8rVherOmm87sfuV7nsrlJeCCwuIkkgXsCQOJANgvlLhNRVyWDD1k3Ab2k7PVT+hWF84XF1w0WvbffYPI+CvkMLWizRYDgrF+vlTbKMUuOfBV0GnTq3P3IXR/RKKmAPtyfERs/dG7t2+inURY9lkrJbpPLNZJJYQWpPhML7l0LCTv1RfxGa20XGT0xwU7WNDWiwG5ZERAEREAREQBERAEREAREQBERAEREAREQBEXmWUNaXOIDWgkkmwAGZJJ2CyASyhrS5xAaASSSAABmSSdgXKNJ+UKatL4qB5ipm5S1Wwu3Wi4A8dp3W34Mdx6XGpjDAXR4fG7pvzBqCDl+C+xu/ad1rhR6DQSUnNluo3+z1drSNjzucT17uF1b2qiOWsy9l4+f7EM90ovZ/6UXQXFIKOcERDVOTnHN+e19+PVwyXZ4JmvaHNILSLgjeFwjH8Bmo5S142ZtI2PHEH82Vk0E015u0bzeMnZvYeI+YWar5Sk+pyY+k1s4Tdd/n/H8HVlS9LsN1ZNcDJ+feNvyPeVco5A4Aggg5gjO4WpjFDzsTm79re0fXMd6airq1uJvHNMUuYWvHtRuBv1HL1t4rPiVY6SGMke0Sct2wfIrKyEazo3bHgtPVfK68y0jrQRnJ2q0HqJzPqudFqXGlY+KL7fJmdrc9Npe/YuWh9HqUzTbN+fdsH171OLHBCGNa0bGgAdwssitOTk8y5LtcFCCivYIiLwkCIiAIiIAiIgCIiAIiIAiIgCIiAIiIAiIgCIiALlOnePyYhUnD6Z1oIz/WpB75G2K/wjfxItuzs/KPpU6lpxFCf6zUXZHbawbHSd18us9RVb0ewZtJC1gF3uzedue2ysRlGit3z/t+5HJ5e0ntGsEY3UjY20bRc9Y2XPW45dl1dVU8KxnmyeiCDa+45C2R+SslLXskHRdnwORHcqkdRG7umSGLF8HiqYzHK243He08WncVxrSbRGajluMx7rhcNeBuPBw8usLuS16/D2TRlkjbtPkdxB3FeTgpFPVaSN6zw/P6M51oFpsB91I7o3sQdrD2fLvHX0xrgRcG4Oxcc0p0OkpJDJGL39l2zXAz1XcD/wAqxaAabtkbzbyRY2IdkWO3gjgpKqbXHO3t5KulvlW+jb7cf79iE5TaWWCoMkUjw11nEAmwvt8wVnirjLDHJe5LQ0nrGR77DzVk0+oA/UJ2Oa5h7rFp8yqZo9GQySJ22N1x2HI/JbkIV36Rdlui0+OUTWV/8qzwzruH1PORMf8AE0E9ts/O62FBaI1F4Sw7WnLsP87+KnViyWG0X0ERFyehERAEREAREQBERAEREAREQBERAEREAREQBeJpgxpc4gNaCSTuAFyT3L2qTyp4uWUzadh6dS7VNvgbYv8AG4HeV3XDfJRPG8LJVKCc11bLWyDoNOrCD7rBfVHbtcesq00lEZC1vvPubn3WgXvbw8VE4fRiNkcI2AXf6u+itujUWs+STh0B6u88la1KjOOGuxHEiqzBpYtrbt+JuY79471giqSLeqvqjq3AopM7aruLcvEbD6rCno8d63glI+g0gOx/SHn/ADU5BUteLtN/UdoVTxLBJomuc1vOAAkam0/h2+qptPpbURyaz8huAyt1BaXp+l1Gp3J47fUistVfJ16ppWSMLHtDmnaCua6R6GupZDNCLtNs9/U11vI/8KzYFptHKAHnPiPmPp4Kytc17dzmnLcQeIKtwnbpJ4a/t5Ibqa9TD9Sh0eLGpp+bObmG44iwII69qjH02pOyTc/7t/4vZPjZTOP6Kvgdz9NctGbm7S0fMei90Lo6hl9UE++08eNu1XIzjHNlfwvleMlatzT6VvK4fkkMC+7kHB2R79nnZWdV8R2b17e9T7TksqznJpo+oiKM9CIiAIiIAiIgCIiAIiIAiIgCIvjnAC5NggPqKuYvp/RU99aYOI3Ms7z2eapeJcsz3XFLTX4E3d9Ap4aeyfCOHOKOrrWqsThj/SSsZ+85o9Vwuv0sxSo9qXUB3A28mZKJdhczz053HsCtR0L/AO0jh2+EdvrOUOgj21AP7oJ/kucaQaY0s1d9odKSxjQ2NlswBncm9s3ElVI6L55l3evTdHmDePEK1Xpqq++WRynJ+xZByhwNJIY5xPEgb7/RZKXldkiaWxRCxN7u6RubX/PWqyMJjHvBexhsfHyKldVL5RzukWR3LJVnYGj8LU/6t1p94D8LPoq6KFn5C9tpGcPJc9Gn2ie75eSxR8qVb8X+ln0WvV6WyTu1pY2ONiL6obft1bX2b1GRwt6/BZ2Qt4nwRVwi8xWB/U+TPBWsBuIbHqc8fNWLD9NJI/Zb4km/aFXo6dvHyW9BSt4+S9tfUWJ9wsR+EtcPKDKdsbPB31WtBiLBLzgYWuO0NNge0WUbTwKx4Fgwe8awyGZ7t3oqUtteWiTbvxuJnDGPmAcW6rDx2uHUNw6/+VOL41oAsNgX1Z8nlk4REXICIiAIiIAiIgCIiAIiEoAsNVVsjaXSPDWjaXGwVYx3TxkZMdM3npdlxmxp6yNp7PFU6po6irfrVErpDuY32W9XwhWIUOXeXZHDnjgseMcqDASykiMzh7xuGj89ZCqGITV1WbzzlrfhZsHyHgpiPDRE0azmRtG4kH1+i0KzSChi9ubXPAZ+v0V2uMY/BHP1Im2+WRcWjsLTc9J3E3eVuNoBujPeQ3yGaxx6ZskOrS0ckx3arXv8mhauJ6S18RAfTCnJFwHgMJGy/FWFGyTxjv8AM4bilkk2YVIdjQOxpd5lenYDJ7ziO0hnqqwcarJdtQB2XPqrTgHJzLVsL34g5uzJrL7b7y4W2Lq2udK3Wdl8meRlGXaJgdgTB7UjO91/RY3YbTjbNH5n5LV0g0NbTVbIOfklu0OcT0LXJysL7gD3r1h2isL5CCHFjQXO6R2bAO8/NRprG7d9D2T28mUwUo/th3AryRS/rf8AT/NZv6NQA/o/Ek/NWbQ/QSCS80sDTGcomOF9Yb5HA8dwVL8dXnCz9CGq5WvEUVO9L+sPgF9BpvjPgF1hmiFCNlFB/lsPqFkbovRjZRwf5Uf0XX4uPhlvps5KPs/xnwCyN5j4/RdabgFMNlNCOyOMfJexg1P/AHeL+Bn0Xn4teD3pnKWcz8fotyAMOwk9liunNw+IbImDsa0fJZw0DYLLh6rPseqBRsNweRxFoXdr+gPPb3XVww+h5ttr3J2/QdS2kVedjkdpYCIijPQiIgCIiAIiIAiIgCIiA1sQxGOCMvkdqtHiTuAG89SoePY/JUA848U9P8JOq54/bP8A4t71LcpMFW+CFtFFrymWxJAOo3Uf0rnIZ2FzxXLcc0KqIXtNc90jni4s4lnWL8RwWjpKIzx37srX3KqLlLhEjPptRxdCCN07tnRBDf595WzQR4zXj7mNtPFs1nHUA8Lk9wKhKRjWWDWho6hZdA0M0j1DqOPRPktG/TSqhuisv8+5m0+o122bOEalDyM651qyukkO9sfQH8Trk+AVpwvk5w6CxZSMc4e9JeU9vTuPBWNrgRcbCvqxJ6iyXMv0NhQivY8xxhos0AAbAMgO5VPlK0b+00he0Xkhu5tt7ffb4AH8PWrci5ptlVNWR5R7KKlFxZ+aqR1nWXVeTzEc9UnaLd/5sqbp9o59kqzqi0Ul3x9WfSZ3HyIW5oZW2kAuvsNXt1el3x91kyqs1WYZsaQS6+J1Dz7nRH4QGfVbdJHqQA75DrHsGTR6nvUZNA5ss+t7WuQTsvmTfvuD3rfgqgY2fsjV7x/JY1aUcfkS6lSlHbH3JTAsME0rWvPRGbhxGZt1A2XQmtAFgLAbFStBmXke7t+iuyytTh2NpFrT1KqGEERFAWAiIgCIiAIiIAiIgCIiAIiIAiIgCIiAIiIAtPFsKjqYnRytu07OLTucDuIW4i9TaeUeNKSwziGkOj8lHLqPzabljtzxx6jxG7wJ16Gq1XBdoxnBo6mIxyDI7DvadzgeK47jeCSUkpjkHW125w4j6bl9PotYtRHZP4vufJa/Qy00upX8P2OkaLY+HNDXH88fz2q0ri+CYoWOGa6hgmLB7QCezq6uxZWv0vSlujwbHp2sV0NsuSYREWYaxX9NtG/tlKWtA51nSjOzPe2/WMu23Bc00ZwWVsrXP6Aadh2nqtuXa1UdIMP5uXXA6L8+x2/x2+Kll6lqNNQ4VcP6fIhnTGclJkRpbRgOY9oyeM+1oA/26vgomBlmjxVpxGHnaN3GMhw7Nh8ifBVzU8grGkt6lSbPXHuWjQaOwceo+rVbVXdD4rMPYPMn6KxKva8zZJHgIiKI9CIiAIiIAiIgCIiAIiIAiIgCIiAIiIAiIgCIiALBVUUclucjY+2zWa11uy4RF6njg8aTWGa4wSn/ALtF/ls+i2I6KNvsxsHY1o9AiLpzk+WcqEVwjOiIuDsLxLE1ws5oI6wD6oiA8imYARqNsdosM1i//Oi/Ux/wt+iIi7cAzxQtb7LQOwAei9oiAIiIAiIgCIiAIiIAiIgCIiAIiIAiIgCIiAIiID//2Q=="/>
          <p:cNvSpPr>
            <a:spLocks noChangeAspect="1" noChangeArrowheads="1"/>
          </p:cNvSpPr>
          <p:nvPr/>
        </p:nvSpPr>
        <p:spPr bwMode="auto">
          <a:xfrm>
            <a:off x="155575" y="-890588"/>
            <a:ext cx="2457450" cy="1857376"/>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54" name="AutoShape 6" descr="data:image/jpeg;base64,/9j/4AAQSkZJRgABAQAAAQABAAD/2wCEAAkGBhQSERUSEhQWERUVFxcYFBgVGBcXFRcaHRcXGhkZFxUaHCYeGBojGRgXHy8gIycpLCwsGCAxNTAqNSYtLCkBCQoKDgwOGg8PGS0lHyUvKio1NSwsKTAtKiwvLCwsLCosLCwsLCwsLCwvLC8vLCksLCwsLCwsLCwsLCwsLCwsLP/AABEIAMIBAwMBIgACEQEDEQH/xAAcAAEAAgMBAQEAAAAAAAAAAAAABgcEBQgDAgH/xABFEAABAwICBwYEBAMECgMBAAABAAIDBBEFIQYHEjFBUWETIjJCcYEUUmKRI3KhsUPB0QgVgvAkM1Njc5KistLhNIPDJf/EABoBAQADAQEBAAAAAAAAAAAAAAADBAUGAQL/xAA2EQACAgEBBgMHAgQHAAAAAAAAAQIDEQQFEiExQVETInEyYYGRsdHwM6EGI8HhFDQ1QkNi8f/aAAwDAQACEQMRAD8AvFERAEREAREQBERAEREAREQBERAEREAREQBERAFDNY+mRoomxxH8aW+yfkaN7vXgFM1TWu2Eiqgf5XREDlcOJ/mrugqjbqIxlyK+pk41txK6rIJnzPnDHSsFhI4AnZvvLuXqvCfD30szX3LWOzY9py9iFK9DsQfTyOnjBcA0CSwu3Zv5h8vVTiq0WgrYDJRtYQc5aZxs2/OI+R3/AEnoruu2m9NrfBUV5ePHrnt6Hugoptp/mPDfDPb1Ro8P1h11JDHM8fFwO33PeA/OMx7qdaOa0aKrsBJ2Lz5Jcvs7cVBsG0aZtFkEhp5W5Ohnzhefle05xuPS4PBaTSLRh1M63Y/Ducb7Ls4nn/dy7vY2XkJ6TWNuS3X7vsWLNJZQt2Dy+z6+jOgg4HMZr6XN9FrJqaI7MZcwjfFLdzD7HMeoVg6Na+aOazaoGkfzPeiPo4Zj3CyZqKflfzWH8iCq1zXmi0+zMzXjFEcMLpDZzZGdlz2jkR6bN7qiMAxZ1NURTt3xva77HP8AS6sTWhjzcUraajpZGyRtLe803a57yBe/0t/cqG6e6Mf3fWvgFyywdGTxaR/I3C6DY2pjKMtPL87nl8OCkWViVQcKrY6+AbVFWWL2jc1zu8R0+Ye4W+1j6GsxSlZU0xBmY3bhc3+I3fsX58RyK1urZ8eJ4Q+inz7PuX4tBzjcOoN/stTq+0sfhtW/C647LNsiN7jkxx3Zncx4sRyJ6rE1FW7KUH0+hYTVsM9TBwzXtUQxNhngEskY2XvLtlxIJHebbI2sD1C/VYuLarKCpmfPJEduQ3dsmwJsBe3W10VPEiHdn3JgiIpCUIiIAiIgCIiAIiIAiIgCIiAIiIAiIgF1+bShOn+nwo/wYbOmIuTvDBwy4uPAKi8QxqqmmEj55bOttO2n7Lb8DbILRo2fZbFT5JvBWlqYqe4jqq6r/XPg5lohM0XMD7n8rsj/ACKrCXS/EcPLC2Z5aeEh22Ebxv5hS/DdcTaiB0ddT2ZI0sc+M3BBFidk/wAlPXob6bd+Hm3ePA8nYnHE1jPcjugmKimeJyNoC4kb8zDk7LiePsrEnwIx7NdhbtpjhtOibuI47A/dn2VQ4LWta90bTtsuQCcrtvkbeilWi2NVOF3lsZ6Mv2ZWjMxE7jbhccdx3Kb+I9KrVG/HDh6rsyDT2Op46E8tTYtGSx3YVLBbaGT29HNPjZfgd3RYdLjLoT8BikYe1wsx5G1HIObSd/5T3h1WViOBR1jW4hhsgZMRcFuTZfpeOD+F/uv3DNIIMQa6hro9iduT2PFjtDzMO9rhvBHsuXrU84fPv39TbquzHdazH6e9Ea0t1UB7O0pR8REcxGT+Kwf7mTzD6XKosS0ddE4tbeQXtYjZkaflcw5gq9JJarB33cXVVET4/PH/AMT/AMxkeK2mOaK0WLxbYs2QjuysttjltDzD19irK1djai+nR9fRlKV6sluy4NfPH9TmF8ZjddpdG8Hq1wPTcQvafFJpiDNK+YtFml7i4gcgSrHxfDZ8NcIsRpmYjSk2ZIRZ4H0TbwbeVy+ZNBMNrYZJsNqXMlYxzzTS228hewvn7i6u6W6qNikspns95xw+JrtVemjMPqiZriGVuxIRns53a63EA7/VSfXC6jrImVtLPFK9nckDXDacw+E7O/un9Cqlp6d0jmxszc8hrQcsybD9VJY9SmK7X/xwM95kZb91Y1274u8iOmTSNjh2vOugiZDaOUMGyHvBLyBuub52GXsiyYf7P+IOaC58DCd4LnEj3DbIoP5JJvS7HRSIipH0EREAREQBERAEREAREQBERAEREAX4v1EBzXpTVukrqhzjn2rx7AkAfYLe4HTOw2SJz29vTzs72W0yWN2ZyO57OXrzWv1mYcYMSm5SESN/xDP9bqV6AVkdTTmgn3HvQO4sdv7p4G+Y9xxXQ7VjKWzq7K3hJr8fxMmmMo3PHP6+4yNLtF4fh9oDtKSQNMbwSTBfcCf9meB8p35KF4jqoqXQdpQyNqo87sPdlaRvbbcT6KxdH611JK7D6sAxvvsk+Czsri/8N3EeV2XFajF5ZcBq2zNDpcPmIbIBmYuV+reB4jLgsanWSnU4Zaf5wNrer1Ffm9pfmGU9SB8Ru5jmWJa4EWs4bweRUz0S01+ElftNE8UzQ2RjjkR75brjNS/WnoWKun/vCgIeS0PlazMTMtk9v1gfcdQqTil5ldNsm3/FaWWnt4tcvToZk65QeSy26QDDpfisOcTTvP49JIc28yw7iOozHUKePgpMcp21NK/sqhg7rt0kbt+xK0b29fcKhfgKhjGzGOQwu8LwCWG2/Ph7r1occlopm1NG8xHzN3tPRzdxaeSx79nOurxqunNZzj09xb09nKD4Po+/qXjgWnDonmhxRojkGQe6xY9pyBJ3Fp5/dY2kWiNRRH4vCnEt8T4L3Ft5MQ4t+n7KJ1utGjxKAQ4hC6CQeCaLvbDudjnsni3NYmhutOTD39hK74qlBsCPGwcCy+9v0n2WZZTvxUmiSyuNjw+aLB0T1lUuJsNLVNbFM4FropPBJ+Qnj9JzCgOs7VM+kDqyiuYW5uaCe0i5kHeWfqFIdMNCaXFYjXYW9jpvE9jDbbPVu9kn7/qoro1rknpWupa1pqYwCzv5SN3gtcT4hwzXxXXKcsYIt5x4SIRo3GX1lO0bzNH/AN4XX6571L6Imorfiy20NOSW33GQ+Fo57INz7LoRWdTLMsCvlkIiKsShERAEREAREQBERAEREAREQBERAEREAREQFW68cG2ooaoDwHYf6OzH6/uoNgsb2sjdGbvD8hxz3W91fGkeDiqpZYHfxGkDod7T97LnbDCYpXRyEsfG4tI6g/1XU7N3dZo56Wf4n/co2x3LFNFyxGPFqQbm1EW4kbnbiCPkdaxH9EwHEmVccuHVjO828bmPzJFt1+JG8O4ix33WjlqHRCLFqXNhs2sjG4O3OfbgDx9QVudKsF+NhZX0LrTsAc0tyMjRnsH6gd324ri3CdVjhL2o8PVfcsyX/JD/ANI5gFdJgNX8BVOL6GYk00x3Rknwu5DmPfiobrh0XZSVokiAbFUDbaB4Q7zAdOPurPw2vp8eoZKecBszMpB5mP3CRo5X4eoVWaT1csVO/Cq8fi0rtqjlO5zNxZfiC3MHpbgtjZmqdF6l0fA9n545RLNROPhwmoZLOBHaMDsxyeLH2Kl2kep+hqrlrDTPPmiyHuzcqK0Hxv4Wugm4NeA78pyd+hXVjXXFxx3K5tPervc4PCkR1Yaw+hQOOf2f6tlzTyxzjgD+G/8AW4/VQqt1f4jTHv0stubW7Y+7brrVfiznqJNYZMo45HIFDhdcyS9PFUtf9DZGn7gKc6K6mayslE1cDTRk7TtrOZ/PLhfmV0NZfq+ZXSZ5uLqYeFYVHTQshhaI42CzQP3PMnmsxEUJ9hERAEREAREQBERAEREAREQBERAFCdOdZ0OHgtaO2l3bINg0/UefRbTTzSE0dG+VvjJDI+jncfYXKoahigmqI2Vm25khddzT3w4+frY5laej0asrldP2YlO+/dmq49STVGvWsbZ/YwlpO7vZe91vsE14bdu2piAfNG6/6O/qtJieqsU8bruM9O7vMnbm6Pl2jB5fqHvZNG9BXGwhmZMWDaMEuVwfNHIMnNP6cVLC/Z0pyjKLx095bejvVSsjJPv7vUtLA9O6OryimaH8WP7j/sd/st/dc46Y6JbMpfTh7HjOSF4tI3q35h1Cy9F9PKmCzWVBe0WuybvD0zzC9ns6qVbursSX/b7kF1ktMl4q4d0dBqhtdmAdhWNqWCzZx3uW23I/cWKmeDa66VzxFVf6M/5vFEf8W9vuthrMw+KuwuWRj2PEY7WN7SC3u78xzF1DoLpaTUxk+XL3YZ7LFsMxINqd0jDZX0c5Do6gdwO3bVrFp/M39lKKWpdhFYIH3NHOfwnf7M/KTzH6j0VA0tW5j2vY4tc0gtI3gjMFdE6PYlFjuGFkthK3uyW3xygd2RvQ7/chW9uUQV6uS4P6n1p3wafI1GsLR2WjnbjOH+JudSweF7TvdYbwRv8AYrI0kwqDSHDm1FNYTxg7IPia7e6J/rwPoV86C6UPgmdhFfk9vdhc7NrxbwXO8EZt+yjuPU02j2IfE04L6OoPej8vMs6OGZaeWS5+S3X7j7ktx+4qV8ZY4tcC1zSQ4HIgjIg+66l1c4x8ThtPITdwZsO9Wd3+QVF62DBLUx1tKQY6qPbNsrSNNnhw4O3XCsn+z/VF1BKw+Sc292tP7rU1Nvi0xbIoLEmWgiIs0nCIiAIiIAiIgCIiAIiIAiIgCIiAIiIAii+lWsSkoMpXF7/kZm734BRWm18QvzFNLbntN/ZWa9JdZ7MSKV0I82bHXVETQsd8szb+4cFWug+Bx1k/ZPeY37LjE4Z2cM8xxBF1M9KdZNBX0M0Ie6OSwcxr273NIIAIuOirvR6VzXOkjJbIwbTCN4IzW/oaHPRW0zXcoXyStU1xLWwvGJ8OeKeraTGcmuGbD1af3aVnYnok02qsPIafF2bTstJ5xn+G/mPCeIG9eGiendNicXw9SGiQizmu8L+reTum/kvuehqMMcZIdqopfM05vjHXmB8wz5rhIxdK8vGHbrE2NPqf98H+dmj9pcRgxBogq29nOw2a+2xI13IXzY/6TkeFwoPphq77OUvmu1rjYVEQAb/9se5ruu481YdbhlNikYmgeI5mjuvGZH0yN87P8ghYuDaRyRu+CxGOzrEBx7zJG8wT42+uY481o1ancjxeYss2TqcHLgl1T+qZS+ParquNnbRWrIuL4rlzfzx7wovRYpLCHxdpJGx42XsBIa4cnNXQ+M6L1NHepwp20N7oDmCOTOY+neOBWtw+fCsdvHUQCnrBcOb4JbjeWO846HNSeInmKWCkoxT8vIolzgT3TcKRaDaYvw2rbOLujf3Z2DzN5j6hvH/tbzT/AFPvw5hqIJDNBcBwcLSR33E2ycOF1AnZhb7k9Xoknzj/AEIVJVWceTOgdZmjTMRo2V9IdqWJu2xzDm+PeQCPM3eOViFh6JaUQ4zRuw6tI7fYsHG3ft4ZG/W3iP6qmsE06rKEbNNO5jL3LD3mX4905Ba8Y1IX9s09m8PLwWd2xvfu23LGVOXuyZM5rB745hclLUS0su+JxHQ/UOhFir51DYY6PDnSOFu2lc5vVoAbf7gqAaPaMVOPVQqZw5kIaxskpABkDeDcu847r8F0DQ0LIY2RRtDGMaGtA3ADcvbWoRVaecdiGC45MhERViYIiIAiIgCIiAIiIAiIgCIiAIiIAodrH0wNHCGRH8aW4afkaN7vXgFMVRuuGpJxDZO5sTAPe5K0Nm0Ru1EYy5cytqpuFbcSFU7W1FU5tSX9ntAyObm5rcruz6m6sqm1Xw0xLZJDNTPb+BILAsedwkIyII3Hd6Ly0WwuOvox2WyyrpgWG+QmiNyGydN4B4FSPQfE+66gqB3e82IP3i3ihf8AU3eOY9F7tTWXxunVW9zplFrS6KqzSqyPFri17u6/qVPiOrGrje+SKI1ETXG4YbvA395u/wCy12FVhhmO0Cw5gtcCCOhBV6VWIf3c8GUkx5AP+aO9u8f9pH+rVDtd+DNBhr4wCHDYe5u45XY6/HK4up/4e2pZOS0+o58n730fxKmooXtRIFjmLhkoD4w24Bjmi7rwOTxufY8cj1U+0Q1tOhDYq+7oyO5MMzb6uf7+qrfCmmqlZCWtkc87LA87IueTuBXvj2E1NFeOopnRt4E95hH5hcL72joqYaiUMNN8U1yfqj4hDPnTw1+5c2JaOEj47B5Whzu8Y2kdlLxOzwa7ocj0XthOkNPijDS1TOxqGHvMddr2uHmjO9p/zmFRWi2mtTh8naUzu4T34nEmN3twPUZqe1OnVBiga6Xaw+sZbYlA2mHo4jMtvzzHNZctK6fJZHGePqaS3JxxzX7r1JXJitRg7g2cOqKUmzZRvbfg8eV36HoV9aS6E0uLxiro5GxzjNsjMruHlkAzDhz3jqtRgus0RuNFigZJG4bImFnxuB+e3ib9W8cVh49ozU4TIcRwmTtKZ2ckYO20N6gHvs+oZtVN1Ovy9PoVIw8L2eMfoa+fWDUQxzYXjMbnbTCwTDxi47rnDdI29jtDNVbS1PZyNeLHYcCORsbq9G4tQaRU/YyWp6tre5tW2mnmx3nYTvG9Ubi+EyUs0lPKLPicWu9uI6EZj1Who5tKUc8BZh4aOnzoTh9XGyWSkhdtta64aAe8Ad7bc150mqrDI3bTaSMm9+9tOH2JsttonE5tDTNd4hDHf/kC2yrNvJKj4iha1oa0BrRkAAAAOgG5faIvk9CIiAIiIAiIgCIiAIiIAiIgCIiAIiIAqW130RbVQy8Hx7PS7T/Qq6VX+ufCO1oRKBcwPDv8JyP8lo7Mt8PVQb9PmQaiO9WystF8Zko5oqlmbfDIODhfMH1G7qFbGkGGNqom11LcusHODcnPA3EcpWcOe7kqr0Erou0bHMA5kh2HtO4tdl7EGxv0U9wyrkweqFNOS6lmP4Uh4evJwyB5jNXdu0Lx+XPiWNBc1BbvtR/ddjd00sWL0T6ebxWsSN97d2Vn9OBuCoXgD3ujqNHq82la0/CPO54GbbE/cdLjgpLpVh7qKQYhTC7L3lAPdbfe63yO81txs7mvLTHAm4tSRV1Edmqg78RB71wbuiced93X1XPVScZp9UWNRCDxOHJ9Oz7FDEPp5s7skif7hzT/AFC6i0bxWPEKKOYhrxI3vtIBG0MnAg9VzZpbijaqX4kN7OR4tUM3bMrcnG3AOtf1urC1C6SbMklE85PHaR/mHiA9Rn7Lrto41ekjfHmvxmZDyT3WS7SLU1RVF3RA0sh4x+C/Vhy+1lVGkuqKvpSXtj+IYPNDmfdniXSq/Vzr1VkoKubyl3LCW68x4M4wnnkjdsvDhbyuBFvY7lKdFdZdTQC0R7SI+KGTNnXZ4tPouksX0YpaoWqII5ermi/s7eFCcR1CYfJcxmWC/Brtpv2cD+69lbGbzJDilhFI49jMUs3xNJG6kJO05gdcNdx2CLWaeSk+gGiU+MVYqKjaMLC0zPd57Wsxp4k2F+QVg4b/AGfaGNwdJJNOB5SQ1p9dkX/VWRQ0EcMbYomNjY0Wa1osB7LzxlGO7BYI1Xxyz3a0AWGQG5fqIqxMEREAREQBERAEREAREQBERAEREAWLW4pFCLyyMjH1uDf3UQ0/0+NL/o9MNuocB12L+EW4vPJUjVMq31OxWtlEshsO1BB9r5W9FpabQOzDse6nl/BFaVzbca1lnRsemdE42FVCT/xG/wBVtKerY8XY9rxzaQf2XLdLoRVuLnsgfMxjrODLFw9W7xlxUmg0ZqBAZ6V7o3tv+GHOZK23Bw5pPT6SFXiTvUeOOJ7OVsJbrg8/Q6EWJiuHtnhkhd4ZGOafcKhNH9cNfC4Ryls4vYiUWcP8Yz+6svBtbVNJYTtdTHme9H/zDd7hez2bqK4qyKyu6PfHhyk8FJRU5pqp0MwsWPLD0sbA/wA1c2juIxYtRvo6mxmjFifNl4JWdef/ALUE1z4czt462BzXxztzcwgt229RzFvsopoxiU0c7ZaUntYwXbJ87Rm5tuI2b5La2gnrNDHUR9qP4yvFuqfAuXQ/GJKeZ2FV1iQLQvPhkYdwz3gj+YWorHPwCuEgu7Dql1ngXPYu4fbhzGXBSF/Y43RNngIZPHmw+aN+8sd9J/oV8YJi8eIwy4dXM2Zmgte1291vM36hkb+642dm9NcPj7zQnieJLmQLXJoQ1pGJ0tnQzWM2xm0F3hkFuDuPX1Vf6NYw6lqop2/w3gnqL5j7XVraPYgcOnfguJd+lmuKeR3h2XZWJ4NP/S5Vlppo07D6ySnJu0Hajd8zD4T62yPot/ZmqW5KmRVs4+Y6rpqgSMa9pu1wDmnoRcL1UB1L4+ajDmscbugcYz+Xe39Db2U+WROO7JxLEXlZCIi+D0IiIAiIgCIiAIiIAiIgCIiAIiIAiIgCw8Yr+wglmP8ADY532Bt+qy7qP6eG+HVQaRfsnfyX3XHekl7z5m8RbOe8Sr5HudMdpzi7bcRcnfe/SyuLRvHafEadlLXBr5ABsk5bRG4tdva/0Vb6v8SZDWxvlt2ebX38Oy4EG/TMKzcf1ZRy/jUThBJ4tkf6l/G4t4D1GXRdBtjdThW1wxwZV2aoLLk+P5xMWvwKfD5BNE4yRt3Sb3tb8s7R42fWMxx5rfUskVcNth7Cpa3MixuDz4Sxn/NlpcC05kp5PhMRaY3bg93EdSMnN+oe62OMaKFpFTQmxHeDGEAZ5kxHcL8WHunouWu02FhrMWdBKatSjc+PSX3Ifj+rmKab8Rxpah29zW3ik+tvPqMiFGdINAsRpoiBGKmIC4fD3suZbvVvYXjkVazsJxsyD1adocW8WSD5d/qFhYhj0uFkGoBlpybCRozF/mHld+h9VDXZdUo17zlDpxeY/wBjL1Gji5Ysjx+voc0NmeMru2b5tzsD1bwK2WEYm6CeOVviY4OHsVc2m+rSDFIvjsOexsrhtd3KObo75X9fvzVH1VK+J7o5WOjew7LmuFiCuw2TrM5pn1K1teFktKpxhmHVLcUw9wkpKgj4unBsY3HM93hncg8DcbipbpfhDa6CPFMNf+MwB7Sze9o4EfO3PL1CoaOuc1jm37rhYg7lutBdYs+GOdsASwv8UbibX+Zp8rv3WVtDQRpklB5T+aLFVniR83NfuWnM6HSLDyw7MdbALgcndP8AdutbofRVBpLjE0ojhqQe3pg6Iud4i0HJr+Zabi/Jbmv02i+NbW0G1TPPekY6xaHX7wFvEx3JfGsPFqev7OugHZyu7lVH9YHde08QRcewVXSxsVnLlz9CKzGMolH9nrECKiohvk6NrwOrXW/Yq9VR/wDZ9wJ/az1ZFmBvZMPzOJBdb0AH3V4L6veZs+q/ZCIigJAiIgCIiAIiIAiIgCIiAIiIAiIgCgmnustlHeKG0k+76WHrzPRbnTvSL4OjfI3/AFju5H+Y8fYXKomXRqoqITWs/EZE+028vF7EvtxHNamh0sJRd1zxFcPiVLrJOaqhzZ54rimKTubLUvnZE891xDmRZ7rWyXxpDhNZTsG2JQ02ubuLS05gnPceqtjVtjTZY34dPsybLbwk5tkiPAdWn9+i3NVAYHNY679jONzrHtI/Mx3NzR9xmqmq269NUlVWnHPF9Us80T2aCUJ7tnBooPC3Xfbg4EfcZfqpRofrUlo/wn/iRg2LXHd+V3D03LA00oxTYg8xAbDyJY7ZDZdnYehuFj0Oiv8AeRl7J7IHxjbtIbNdc7trgbrd2zUtVpatTF4S69s9zLjXJTwuZdDcXw/FoRG8tJ3gOOzIw82O5+i1A+Lwc53q6O+8eOMfUOHqMvRUjT0VRBK6Nzmt2DYnaBb6i28dVJMM1o1dI7Z2xLHaxY47bDztfMLn6lJeWTTXfo/sbFDvSalHK/P3LjrsJgxGMVFM8Ry2He+biGytGfo4ZjgeC88N0gDtqixBoa61nCTNr27r33PafmHvYqu8L1gU5eJad3wUp8UTj/o7zx2XfwyflOXopu3H6LFGNgnIim/hm9nNf9Duf0nI9Vmz342Ylwfzi/7nl/iTScZPh0ZocTwOqwKV1XQbVRQvN56cm5YPmaeXJ33uvDWG2lxbD/7xpLGWC3ai1pAzi2QdN4Pqsxmk9Vg0op8QaaijebRzNF9kciOVt7D7XC0+muhRhacUwZ94ZGHto4+80sI7xDeLObTm39tCi5xmp9UeJ78cPmV3orVRMqojOxskRcGyNcLgtdkfcXurdx3UDTS3dSSvpycw13fZ7cR+qojb9l1Xq7xr4rDqeU5u2A135m90/tf3Wlr7XKSnEhqXNMo+v1CYlG68fZTj6X7J+zrLa6K6iqt771rmwQ3Bc1rg6R3QWyb6q/0WdG6cc4fMmcU+ZiYZhkdPEyGFojjYLNaP85nqstEUR9BERAEREAREQBERAEREAREQBERAEREBVuvGY7NMzgXSO+waP5qPaqtJxT1LoJD+HOBmdzXC4BPQ3t9lJNedOewp5B5ZHNP+Jv8A6Ve6NaPvq2u7IjtmBxa0/wAQCxLb8Dbcuo00Iz2ZLP5xKCinq1vPCLE0s0U+DkbVU3caH7Qtuhef/wAn7iOF+RyllHVMxGkDh+G8bx5opB/L9wVoNXeloqIzR1X+tYC0B+97dxa4HzDdbiF41QfhVS1wDnwSZX3ktF+6f94zeD5m3G8LkrqtxtNcHz+50jzdHwp+2uT7rt9ipNLaiTtXwTDYlp3uaPyONwBzAOY6OX1ofEZJ2Q9r2JlcG7RF7X3Zc7qxtcuiQqaduJUwD3xtBk2c+0iPmy3lu/09FSsVU5rmvabFpDmnqMwuu2RuanQz0c+PDC9OnyZgWpxnvHSeGar6OMh8rTVSDzTG49mDIfqtXpHqSo6i7ob0rzn3M2H/AAHd7KVaH4+2to4p2nNzQHjk8ZOH3/dbpcyoy08txcMFn2kcx6VapqyjBcWdtH88V3D/ABN3tUSjrXMHp/n2XZFlEtJdV1DW3L4hHIfPF3He/A+4Us7YWvM4/Lr8D3ekljOfUqjRnWltQmlr2fGUxFjtZyx8sz4rcOPVeMWPOwicSYfUtqqOU3dE45jm2Rhza/k4b+Ky8e1AVMBMlHK2oA8ru5J/4lQWr0PrYZLSUs4PHuON/cXCihQm35uBFP8AczNNn0slR21H3Y5RtOZbKN/mA6XzV26jYHNwpm0CNqWRzerbgX+4KqzQPVLU1kgfOx9NTg3cXgte4fKxpzz5roygoWQxsijaGMY0NaBuAG5T3Ti4qMTyuLzlmQiIqpMEREAREQBERAEREAREQBERAEREAREQBERAQXXK3/8AmnpIy36qvtUjv9Mj/Mf+1yIuq2f/AKbb8TPt/XXwNrrFGxjEbmdwlsRJbkSdq1yRxtxVjacNBoJSRewaR0IcLEcj1RFzV/6a9Gb8edX51MLV/wB6kkac2iWVoBzAF91uWZy6rmmrbaR4GQDnW/5iiLV/h/8AW+BS2j+rL1Zd2oB5+GqBc2EjbDgO7wVqoiq7T/zdnqQ1ewgiIs8kPwoiID8C+kRAEREAREQBERAEREAREQBERAEREAREQBERAEREB//Z"/>
          <p:cNvSpPr>
            <a:spLocks noChangeAspect="1" noChangeArrowheads="1"/>
          </p:cNvSpPr>
          <p:nvPr/>
        </p:nvSpPr>
        <p:spPr bwMode="auto">
          <a:xfrm>
            <a:off x="155575" y="-8842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56" name="AutoShape 8" descr="data:image/jpeg;base64,/9j/4AAQSkZJRgABAQAAAQABAAD/2wCEAAkGBhISEBQUEhAWFRQVGBYYFRgWGRQSHhUYFxYWFhYWGBcXHSYfGhokGhYVHy8gIycpLCwsFh4xNTAqNSYrLCkBCQoKDgwOGg8PGDUkHyUsLCovMDIsLS0sKi8vLCksLCwxLCwsLCwtLjAsLCwsLCwpKS0sLCwsLDQsLCwsKSksLP/AABEIAMMBAgMBIgACEQEDEQH/xAAcAAEAAgMBAQEAAAAAAAAAAAAABQYDBAcCAQj/xABHEAABAwICBQkFBAYJBQEAAAABAAIDBBEFIQYSMUFRBxMiYXGBkaGxMkJSwdEUI4LwM1NicpLhFiRDVGOTorLxF4PC0uIV/8QAGgEBAAMBAQEAAAAAAAAAAAAAAAMEBQIBBv/EADARAAICAQMDAgQFBAMAAAAAAAABAgMRBBIxEyFRBUEycaGxFGHB0eEigZHwI0Lx/9oADAMBAAIRAxEAPwDuKIiAIiIAiIgCIiAIiIAiIgCIiAIiIAiIgCIiAIiIAiLxPO1jXOe4Na0EuJyAAFySgPNVVMjY58jg1jRdxOQAXKNMdPZKh/MQ84GuybFFfnput5H6Jh+Had/AQunXKK+rceZcWUzD0XW6TyNrmNO0/tHJo2ZqQ5GsdgZO+F0bWvlsY5Dm4kX1mOecyTt7rcFsVaGyFL1DjnBXlanJQyauMaM18NGZ6mcwi7WMp43vLnFxsNeQHtNhw3L4WuheGNe8Do+8/PIE3JNz3q6cqs1xSR7nTF5/7bf/AKVRxAXcx3FrD/pAWfq7JypUn7szvUsxgtr9zoVDizxBGwG2qxus72jkBc3P81pxtlmkOoSTna7iB3ngtNuJx2bCHdMhtwcrnVGQ47/FXLB8NEUeftHN307lkyqtlYo2LC5+fg1a2nFEPhOhYadeeZ8rybkBzmtv43Pl2KzMYAAALAbAF9RaU7JWPMmdpJcBERRnoREQBERAEREAREQBERAEREAREQBERAEREAREQBERAeXvABJNgMyTlYDaSVzOtq5cdnMMLnMw2N33jxkaktO7/D4DftPV45RdJPtUzqGNxbTxWNbI0+0draZvWctbw3G9p0HxSlMDYoSGOaM2Honu+IDq77XV2Ncqq+rjv9vz+fghdsN/Tb7+PJj0l5P4J6IQRRtY6MfdEADPeCeB9bFcFkhlpZ7EFkkbuwtc0/UL9TLnPKloQJmGpib02j7wDePi9L+O4rR9I9Q6Uuja/wCmX0f8kOpp3LdHlFd0j0sbWiikGTmsl5wWIs+wBt1ZXy2XXydt4YHX930c4fJVDR+N7pea1SXdIt6iBn3EZdtleKuNn2Wn1NgbY/vXu6/eSu9b6fDeqE+3K/LOTP1U+pQ5MsWhOjZfM+plGTXERA7yDbX7BbLr7FflqYS21PEP8Nn+0LbWJdbKyWZe3b/Br1QUIJIIiKElCIiAIiIAiIgCIiAIiIAiIgCIiAIiIAiIgCIiAIiIAqxyhaUmipPus6iZ3NU429N3vkcGi57bDerOuO4pXmuxWSW/3VOTT0/DWB++l8Qc+DWqxp61OWXwu5xN4R9oNCJjStEI1y0l0pJGtJI7a659o7fyVDy08kT7ODmuad9wQfULtWCU2pAwWtcax78wO4WHcvuJ4NDUNtLGHcDsI7CPTYr9PqTg3GSyjL1fpiue+MsS+hQ9HuUV7LMqLyN+L3h239rvz6yugUWIRTs1o3h7TkfoQcx2Fc70h0LZFdzJ2aoubOc1rhv2E593goKhrpqWTWjkt2EG44EbCFxq66J19Wnn3X8EFOp1Omey+O5eV/vcs+MaHR08z5Ym/pNnUBmWjvz6xbgVGVVOOYJG0yaxHAuDQT3kX7yp9umbKinc14DJQLtyu1xbnbiL5jv2qL1WvbrDJj8nD4HA38j5LIV1tOoWpk24vCf5eDRsjC+lqHuXrR2vbNTRubuGqRwLOiR5X7wpJUDQuvNPI6J+THu/hfsv2HZ3BX9T2x2y7cFuL7BERRnQREQBERAEREAREQBERAEREAREQBERAEREAREQBFp4pi8NOzXmkDG7r7SeDRtJ6gqFi+ndXPdtLHzEf6x4BeR1N2N8ypa6pT4OXJItemmOimo5XB7RKWERAuDTrOyBF9wvrdy45huOx08TWRMdK4NIuBYazvaOsdvBb02BgkyTyF7jmXSu/wDZa8lbSMy55pPBgL1qU1RhHbyQSk28m3X8ouKTX1XNhadzGi/ibnzUFV1NZL+lqpHdr3ehKkBWRu9mCd/4dX1WSRkjfaoZG2+Mhm6+w24hTRjGPaMUjlvPLK+MNO958VlZh/7XmpmJznGwpvB91J/0cqRtoJh2dLyAJXc5uPaXY8Uc8Fehprb1KUTXbi4dhKzuw8tPThlj/fYR6gLeoqYbjdRSmmjpI38P5y/xE5Zi9+pdGwtrxE0SCzvHLdfrsobRXCwBzh2jIdtsz4HzKsiybpqTwixFYQREUB0EREAREQBERAEREAREQBERAEREAREQBERAFX8e0pEV2QgPlHtEmzIut54/sjPjZQWm3KM2F/2WlBmqXZFseZbfK1xk09e0bhfZFYRyaVNWA7EZTHHtbTRHVHHpu3ntuexWoUpLfY8L7nDl7Iha/SWJ8pOs+tqOLfZb1A+y0diU9PW1DgHSspWEi+oOccBfe4/JdUZotTx0zoIYWRtIy1RvGwk7TnxVFLSx9iLWNiqet9RnThVx7eX3+nCOdnkgMV0UigrJInudPqNYS6Qkkufbde1s1O4dFFFHKGsa0mGws0DMuYTu4XWnXwudVuLj+l5kA9Vi3y1VYMdiZHT6rBa5AJ2k2G8rVherOmm87sfuV7nsrlJeCCwuIkkgXsCQOJANgvlLhNRVyWDD1k3Ab2k7PVT+hWF84XF1w0WvbffYPI+CvkMLWizRYDgrF+vlTbKMUuOfBV0GnTq3P3IXR/RKKmAPtyfERs/dG7t2+inURY9lkrJbpPLNZJJYQWpPhML7l0LCTv1RfxGa20XGT0xwU7WNDWiwG5ZERAEREAREQBERAEREAREQBERAEREAREQBEXmWUNaXOIDWgkkmwAGZJJ2CyASyhrS5xAaASSSAABmSSdgXKNJ+UKatL4qB5ipm5S1Wwu3Wi4A8dp3W34Mdx6XGpjDAXR4fG7pvzBqCDl+C+xu/ad1rhR6DQSUnNluo3+z1drSNjzucT17uF1b2qiOWsy9l4+f7EM90ovZ/6UXQXFIKOcERDVOTnHN+e19+PVwyXZ4JmvaHNILSLgjeFwjH8Bmo5S142ZtI2PHEH82Vk0E015u0bzeMnZvYeI+YWar5Sk+pyY+k1s4Tdd/n/H8HVlS9LsN1ZNcDJ+feNvyPeVco5A4Aggg5gjO4WpjFDzsTm79re0fXMd6airq1uJvHNMUuYWvHtRuBv1HL1t4rPiVY6SGMke0Sct2wfIrKyEazo3bHgtPVfK68y0jrQRnJ2q0HqJzPqudFqXGlY+KL7fJmdrc9Npe/YuWh9HqUzTbN+fdsH171OLHBCGNa0bGgAdwssitOTk8y5LtcFCCivYIiLwkCIiAIiIAiIgCIiAIiIAiIgCIiAIiIAiIgCIiALlOnePyYhUnD6Z1oIz/WpB75G2K/wjfxItuzs/KPpU6lpxFCf6zUXZHbawbHSd18us9RVb0ewZtJC1gF3uzedue2ysRlGit3z/t+5HJ5e0ntGsEY3UjY20bRc9Y2XPW45dl1dVU8KxnmyeiCDa+45C2R+SslLXskHRdnwORHcqkdRG7umSGLF8HiqYzHK243He08WncVxrSbRGajluMx7rhcNeBuPBw8usLuS16/D2TRlkjbtPkdxB3FeTgpFPVaSN6zw/P6M51oFpsB91I7o3sQdrD2fLvHX0xrgRcG4Oxcc0p0OkpJDJGL39l2zXAz1XcD/wAqxaAabtkbzbyRY2IdkWO3gjgpKqbXHO3t5KulvlW+jb7cf79iE5TaWWCoMkUjw11nEAmwvt8wVnirjLDHJe5LQ0nrGR77DzVk0+oA/UJ2Oa5h7rFp8yqZo9GQySJ22N1x2HI/JbkIV36Rdlui0+OUTWV/8qzwzruH1PORMf8AE0E9ts/O62FBaI1F4Sw7WnLsP87+KnViyWG0X0ERFyehERAEREAREQBERAEREAREQBERAEREAREQBeJpgxpc4gNaCSTuAFyT3L2qTyp4uWUzadh6dS7VNvgbYv8AG4HeV3XDfJRPG8LJVKCc11bLWyDoNOrCD7rBfVHbtcesq00lEZC1vvPubn3WgXvbw8VE4fRiNkcI2AXf6u+itujUWs+STh0B6u88la1KjOOGuxHEiqzBpYtrbt+JuY79471giqSLeqvqjq3AopM7aruLcvEbD6rCno8d63glI+g0gOx/SHn/ADU5BUteLtN/UdoVTxLBJomuc1vOAAkam0/h2+qptPpbURyaz8huAyt1BaXp+l1Gp3J47fUistVfJ16ppWSMLHtDmnaCua6R6GupZDNCLtNs9/U11vI/8KzYFptHKAHnPiPmPp4Kytc17dzmnLcQeIKtwnbpJ4a/t5Ibqa9TD9Sh0eLGpp+bObmG44iwII69qjH02pOyTc/7t/4vZPjZTOP6Kvgdz9NctGbm7S0fMei90Lo6hl9UE++08eNu1XIzjHNlfwvleMlatzT6VvK4fkkMC+7kHB2R79nnZWdV8R2b17e9T7TksqznJpo+oiKM9CIiAIiIAiIgCIiAIiIAiIgCIvjnAC5NggPqKuYvp/RU99aYOI3Ms7z2eapeJcsz3XFLTX4E3d9Ap4aeyfCOHOKOrrWqsThj/SSsZ+85o9Vwuv0sxSo9qXUB3A28mZKJdhczz053HsCtR0L/AO0jh2+EdvrOUOgj21AP7oJ/kucaQaY0s1d9odKSxjQ2NlswBncm9s3ElVI6L55l3evTdHmDePEK1Xpqq++WRynJ+xZByhwNJIY5xPEgb7/RZKXldkiaWxRCxN7u6RubX/PWqyMJjHvBexhsfHyKldVL5RzukWR3LJVnYGj8LU/6t1p94D8LPoq6KFn5C9tpGcPJc9Gn2ie75eSxR8qVb8X+ln0WvV6WyTu1pY2ONiL6obft1bX2b1GRwt6/BZ2Qt4nwRVwi8xWB/U+TPBWsBuIbHqc8fNWLD9NJI/Zb4km/aFXo6dvHyW9BSt4+S9tfUWJ9wsR+EtcPKDKdsbPB31WtBiLBLzgYWuO0NNge0WUbTwKx4Fgwe8awyGZ7t3oqUtteWiTbvxuJnDGPmAcW6rDx2uHUNw6/+VOL41oAsNgX1Z8nlk4REXICIiAIiIAiIgCIiAIiEoAsNVVsjaXSPDWjaXGwVYx3TxkZMdM3npdlxmxp6yNp7PFU6po6irfrVErpDuY32W9XwhWIUOXeXZHDnjgseMcqDASykiMzh7xuGj89ZCqGITV1WbzzlrfhZsHyHgpiPDRE0azmRtG4kH1+i0KzSChi9ubXPAZ+v0V2uMY/BHP1Im2+WRcWjsLTc9J3E3eVuNoBujPeQ3yGaxx6ZskOrS0ckx3arXv8mhauJ6S18RAfTCnJFwHgMJGy/FWFGyTxjv8AM4bilkk2YVIdjQOxpd5lenYDJ7ziO0hnqqwcarJdtQB2XPqrTgHJzLVsL34g5uzJrL7b7y4W2Lq2udK3Wdl8meRlGXaJgdgTB7UjO91/RY3YbTjbNH5n5LV0g0NbTVbIOfklu0OcT0LXJysL7gD3r1h2isL5CCHFjQXO6R2bAO8/NRprG7d9D2T28mUwUo/th3AryRS/rf8AT/NZv6NQA/o/Ek/NWbQ/QSCS80sDTGcomOF9Yb5HA8dwVL8dXnCz9CGq5WvEUVO9L+sPgF9BpvjPgF1hmiFCNlFB/lsPqFkbovRjZRwf5Uf0XX4uPhlvps5KPs/xnwCyN5j4/RdabgFMNlNCOyOMfJexg1P/AHeL+Bn0Xn4teD3pnKWcz8fotyAMOwk9liunNw+IbImDsa0fJZw0DYLLh6rPseqBRsNweRxFoXdr+gPPb3XVww+h5ttr3J2/QdS2kVedjkdpYCIijPQiIgCIiAIiIAiIgCIiA1sQxGOCMvkdqtHiTuAG89SoePY/JUA848U9P8JOq54/bP8A4t71LcpMFW+CFtFFrymWxJAOo3Uf0rnIZ2FzxXLcc0KqIXtNc90jni4s4lnWL8RwWjpKIzx37srX3KqLlLhEjPptRxdCCN07tnRBDf595WzQR4zXj7mNtPFs1nHUA8Lk9wKhKRjWWDWho6hZdA0M0j1DqOPRPktG/TSqhuisv8+5m0+o122bOEalDyM651qyukkO9sfQH8Trk+AVpwvk5w6CxZSMc4e9JeU9vTuPBWNrgRcbCvqxJ6iyXMv0NhQivY8xxhos0AAbAMgO5VPlK0b+00he0Xkhu5tt7ffb4AH8PWrci5ptlVNWR5R7KKlFxZ+aqR1nWXVeTzEc9UnaLd/5sqbp9o59kqzqi0Ul3x9WfSZ3HyIW5oZW2kAuvsNXt1el3x91kyqs1WYZsaQS6+J1Dz7nRH4QGfVbdJHqQA75DrHsGTR6nvUZNA5ss+t7WuQTsvmTfvuD3rfgqgY2fsjV7x/JY1aUcfkS6lSlHbH3JTAsME0rWvPRGbhxGZt1A2XQmtAFgLAbFStBmXke7t+iuyytTh2NpFrT1KqGEERFAWAiIgCIiAIiIAiIgCIiAIiIAiIgCIiAIiIAtPFsKjqYnRytu07OLTucDuIW4i9TaeUeNKSwziGkOj8lHLqPzabljtzxx6jxG7wJ16Gq1XBdoxnBo6mIxyDI7DvadzgeK47jeCSUkpjkHW125w4j6bl9PotYtRHZP4vufJa/Qy00upX8P2OkaLY+HNDXH88fz2q0ri+CYoWOGa6hgmLB7QCezq6uxZWv0vSlujwbHp2sV0NsuSYREWYaxX9NtG/tlKWtA51nSjOzPe2/WMu23Bc00ZwWVsrXP6Aadh2nqtuXa1UdIMP5uXXA6L8+x2/x2+Kll6lqNNQ4VcP6fIhnTGclJkRpbRgOY9oyeM+1oA/26vgomBlmjxVpxGHnaN3GMhw7Nh8ifBVzU8grGkt6lSbPXHuWjQaOwceo+rVbVXdD4rMPYPMn6KxKva8zZJHgIiKI9CIiAIiIAiIgCIiAIiIAiIgCIiAIiIAiIgCIiALBVUUclucjY+2zWa11uy4RF6njg8aTWGa4wSn/ALtF/ls+i2I6KNvsxsHY1o9AiLpzk+WcqEVwjOiIuDsLxLE1ws5oI6wD6oiA8imYARqNsdosM1i//Oi/Ux/wt+iIi7cAzxQtb7LQOwAei9oiAIiIAiIgCIiAIiIAiIgCIiAIiIAiIgCIiAIiID//2Q=="/>
          <p:cNvSpPr>
            <a:spLocks noChangeAspect="1" noChangeArrowheads="1"/>
          </p:cNvSpPr>
          <p:nvPr/>
        </p:nvSpPr>
        <p:spPr bwMode="auto">
          <a:xfrm>
            <a:off x="155575" y="-890588"/>
            <a:ext cx="2457450" cy="1857376"/>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1" name="TextBox 30"/>
          <p:cNvSpPr txBox="1"/>
          <p:nvPr/>
        </p:nvSpPr>
        <p:spPr>
          <a:xfrm>
            <a:off x="53385" y="6538040"/>
            <a:ext cx="2999539" cy="215444"/>
          </a:xfrm>
          <a:prstGeom prst="rect">
            <a:avLst/>
          </a:prstGeom>
          <a:noFill/>
        </p:spPr>
        <p:txBody>
          <a:bodyPr wrap="none" rtlCol="0">
            <a:spAutoFit/>
          </a:bodyPr>
          <a:lstStyle/>
          <a:p>
            <a:r>
              <a:rPr lang="en-US" sz="800" dirty="0">
                <a:solidFill>
                  <a:schemeClr val="bg2"/>
                </a:solidFill>
              </a:rPr>
              <a:t>For Research Use Only. Not for use in diagnostic procedures.</a:t>
            </a:r>
          </a:p>
        </p:txBody>
      </p:sp>
      <p:graphicFrame>
        <p:nvGraphicFramePr>
          <p:cNvPr id="3" name="Diagram 2"/>
          <p:cNvGraphicFramePr/>
          <p:nvPr>
            <p:extLst/>
          </p:nvPr>
        </p:nvGraphicFramePr>
        <p:xfrm>
          <a:off x="72447" y="1232060"/>
          <a:ext cx="8988425" cy="4556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2916207" y="5049520"/>
            <a:ext cx="3300904" cy="369332"/>
          </a:xfrm>
          <a:prstGeom prst="rect">
            <a:avLst/>
          </a:prstGeom>
          <a:noFill/>
        </p:spPr>
        <p:txBody>
          <a:bodyPr wrap="none" rtlCol="0">
            <a:spAutoFit/>
          </a:bodyPr>
          <a:lstStyle/>
          <a:p>
            <a:r>
              <a:rPr lang="en-US" dirty="0">
                <a:solidFill>
                  <a:schemeClr val="tx2"/>
                </a:solidFill>
              </a:rPr>
              <a:t>Complex regulatory processes</a:t>
            </a:r>
          </a:p>
        </p:txBody>
      </p:sp>
    </p:spTree>
    <p:extLst>
      <p:ext uri="{BB962C8B-B14F-4D97-AF65-F5344CB8AC3E}">
        <p14:creationId xmlns:p14="http://schemas.microsoft.com/office/powerpoint/2010/main" val="3526752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29540" y="2542840"/>
            <a:ext cx="2737842" cy="35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SureSelec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29150" y="1005678"/>
            <a:ext cx="238125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Agilent 7200 Q-TOF for GC/M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30296" y="3086444"/>
            <a:ext cx="2234664" cy="18954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Omics Measurements</a:t>
            </a:r>
          </a:p>
        </p:txBody>
      </p:sp>
      <p:sp>
        <p:nvSpPr>
          <p:cNvPr id="3" name="Content Placeholder 2"/>
          <p:cNvSpPr>
            <a:spLocks noGrp="1"/>
          </p:cNvSpPr>
          <p:nvPr>
            <p:ph idx="1"/>
          </p:nvPr>
        </p:nvSpPr>
        <p:spPr>
          <a:xfrm>
            <a:off x="228600" y="1508760"/>
            <a:ext cx="6436360" cy="4672584"/>
          </a:xfrm>
        </p:spPr>
        <p:txBody>
          <a:bodyPr>
            <a:normAutofit/>
          </a:bodyPr>
          <a:lstStyle/>
          <a:p>
            <a:r>
              <a:rPr lang="en-US" dirty="0"/>
              <a:t>Genomics and Transcriptomics</a:t>
            </a:r>
          </a:p>
          <a:p>
            <a:pPr lvl="1"/>
            <a:r>
              <a:rPr lang="en-US" dirty="0"/>
              <a:t>Agilent </a:t>
            </a:r>
            <a:r>
              <a:rPr lang="en-US" dirty="0" err="1"/>
              <a:t>SureSelect</a:t>
            </a:r>
            <a:r>
              <a:rPr lang="en-US" dirty="0"/>
              <a:t> capture NGS</a:t>
            </a:r>
          </a:p>
          <a:p>
            <a:pPr lvl="1"/>
            <a:r>
              <a:rPr lang="en-US" dirty="0"/>
              <a:t>Agilent Microarrays</a:t>
            </a:r>
          </a:p>
          <a:p>
            <a:pPr lvl="1"/>
            <a:r>
              <a:rPr lang="en-US" dirty="0"/>
              <a:t>Agilent qPCR</a:t>
            </a:r>
          </a:p>
          <a:p>
            <a:pPr lvl="1"/>
            <a:r>
              <a:rPr lang="en-US" dirty="0"/>
              <a:t>Agilent Microfluidics </a:t>
            </a:r>
          </a:p>
          <a:p>
            <a:r>
              <a:rPr lang="en-US" dirty="0"/>
              <a:t>Proteomics</a:t>
            </a:r>
          </a:p>
          <a:p>
            <a:pPr lvl="1"/>
            <a:r>
              <a:rPr lang="en-US" dirty="0"/>
              <a:t>LC/MS</a:t>
            </a:r>
          </a:p>
          <a:p>
            <a:r>
              <a:rPr lang="en-US" dirty="0"/>
              <a:t>Metabolomics</a:t>
            </a:r>
          </a:p>
          <a:p>
            <a:pPr lvl="1"/>
            <a:r>
              <a:rPr lang="en-US" dirty="0"/>
              <a:t>LC/MS</a:t>
            </a:r>
          </a:p>
          <a:p>
            <a:pPr lvl="1"/>
            <a:r>
              <a:rPr lang="en-US" dirty="0"/>
              <a:t>GC/MS</a:t>
            </a:r>
          </a:p>
          <a:p>
            <a:pPr lvl="1"/>
            <a:r>
              <a:rPr lang="en-US" dirty="0"/>
              <a:t>Seahorse (functional metabolism)</a:t>
            </a:r>
          </a:p>
        </p:txBody>
      </p:sp>
      <p:sp>
        <p:nvSpPr>
          <p:cNvPr id="5" name="Slide Number Placeholder 4"/>
          <p:cNvSpPr>
            <a:spLocks noGrp="1"/>
          </p:cNvSpPr>
          <p:nvPr>
            <p:ph type="sldNum" sz="quarter" idx="12"/>
          </p:nvPr>
        </p:nvSpPr>
        <p:spPr/>
        <p:txBody>
          <a:bodyPr/>
          <a:lstStyle/>
          <a:p>
            <a:fld id="{CBD803B2-A378-42BD-B5EC-F7748F169FE0}" type="slidenum">
              <a:rPr lang="en-US" smtClean="0"/>
              <a:t>5</a:t>
            </a:fld>
            <a:endParaRPr lang="en-US"/>
          </a:p>
        </p:txBody>
      </p:sp>
      <p:pic>
        <p:nvPicPr>
          <p:cNvPr id="17"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87567" y="1022573"/>
            <a:ext cx="1888457" cy="1520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www.u.arizona.edu/~gwatts/azcc/Agilent.gif"/>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900000">
            <a:off x="6311769" y="2370845"/>
            <a:ext cx="1776490" cy="73724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3385" y="6538040"/>
            <a:ext cx="2999539" cy="215444"/>
          </a:xfrm>
          <a:prstGeom prst="rect">
            <a:avLst/>
          </a:prstGeom>
          <a:noFill/>
        </p:spPr>
        <p:txBody>
          <a:bodyPr wrap="none" rtlCol="0">
            <a:spAutoFit/>
          </a:bodyPr>
          <a:lstStyle/>
          <a:p>
            <a:r>
              <a:rPr lang="en-US" sz="800" dirty="0">
                <a:solidFill>
                  <a:schemeClr val="bg2"/>
                </a:solidFill>
              </a:rPr>
              <a:t>For Research Use Only. Not for use in diagnostic procedures.</a:t>
            </a:r>
          </a:p>
        </p:txBody>
      </p:sp>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02520" y="4186311"/>
            <a:ext cx="1473259" cy="1448921"/>
          </a:xfrm>
          <a:prstGeom prst="rect">
            <a:avLst/>
          </a:prstGeom>
        </p:spPr>
      </p:pic>
    </p:spTree>
    <p:extLst>
      <p:ext uri="{BB962C8B-B14F-4D97-AF65-F5344CB8AC3E}">
        <p14:creationId xmlns:p14="http://schemas.microsoft.com/office/powerpoint/2010/main" val="130924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Mass Spectrometry Overview</a:t>
            </a:r>
          </a:p>
        </p:txBody>
      </p:sp>
      <p:sp>
        <p:nvSpPr>
          <p:cNvPr id="6" name="Slide Number Placeholder 5"/>
          <p:cNvSpPr>
            <a:spLocks noGrp="1"/>
          </p:cNvSpPr>
          <p:nvPr>
            <p:ph type="sldNum" sz="quarter" idx="12"/>
          </p:nvPr>
        </p:nvSpPr>
        <p:spPr/>
        <p:txBody>
          <a:bodyPr/>
          <a:lstStyle/>
          <a:p>
            <a:fld id="{CBD803B2-A378-42BD-B5EC-F7748F169FE0}" type="slidenum">
              <a:rPr lang="en-US" smtClean="0"/>
              <a:t>6</a:t>
            </a:fld>
            <a:endParaRPr lang="en-US"/>
          </a:p>
        </p:txBody>
      </p:sp>
      <p:graphicFrame>
        <p:nvGraphicFramePr>
          <p:cNvPr id="7" name="Diagram 6"/>
          <p:cNvGraphicFramePr/>
          <p:nvPr>
            <p:extLst/>
          </p:nvPr>
        </p:nvGraphicFramePr>
        <p:xfrm>
          <a:off x="132861" y="180034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Group 13"/>
          <p:cNvGrpSpPr/>
          <p:nvPr/>
        </p:nvGrpSpPr>
        <p:grpSpPr>
          <a:xfrm>
            <a:off x="6858000" y="3208090"/>
            <a:ext cx="1592582" cy="1046281"/>
            <a:chOff x="6858000" y="2585920"/>
            <a:chExt cx="1592582" cy="1046281"/>
          </a:xfrm>
        </p:grpSpPr>
        <p:sp>
          <p:nvSpPr>
            <p:cNvPr id="9" name="Oval 8"/>
            <p:cNvSpPr/>
            <p:nvPr/>
          </p:nvSpPr>
          <p:spPr>
            <a:xfrm>
              <a:off x="6858000" y="2788139"/>
              <a:ext cx="788515" cy="844062"/>
            </a:xfrm>
            <a:prstGeom prst="ellipse">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433957" y="2585920"/>
              <a:ext cx="1016625" cy="584775"/>
            </a:xfrm>
            <a:prstGeom prst="rect">
              <a:avLst/>
            </a:prstGeom>
            <a:noFill/>
          </p:spPr>
          <p:txBody>
            <a:bodyPr wrap="none" rtlCol="0">
              <a:spAutoFit/>
            </a:bodyPr>
            <a:lstStyle/>
            <a:p>
              <a:r>
                <a:rPr lang="en-US" sz="3200" b="1" dirty="0">
                  <a:solidFill>
                    <a:schemeClr val="tx2"/>
                  </a:solidFill>
                </a:rPr>
                <a:t>+ </a:t>
              </a:r>
              <a:r>
                <a:rPr lang="en-US" sz="2000" dirty="0">
                  <a:solidFill>
                    <a:schemeClr val="tx2"/>
                  </a:solidFill>
                </a:rPr>
                <a:t>or</a:t>
              </a:r>
              <a:r>
                <a:rPr lang="en-US" sz="3200" b="1" dirty="0">
                  <a:solidFill>
                    <a:schemeClr val="tx2"/>
                  </a:solidFill>
                </a:rPr>
                <a:t> -</a:t>
              </a:r>
            </a:p>
          </p:txBody>
        </p:sp>
      </p:grpSp>
      <p:grpSp>
        <p:nvGrpSpPr>
          <p:cNvPr id="15" name="Group 14"/>
          <p:cNvGrpSpPr/>
          <p:nvPr/>
        </p:nvGrpSpPr>
        <p:grpSpPr>
          <a:xfrm>
            <a:off x="6383948" y="1495422"/>
            <a:ext cx="2513286" cy="1690194"/>
            <a:chOff x="6383948" y="873252"/>
            <a:chExt cx="2513286" cy="1690194"/>
          </a:xfrm>
        </p:grpSpPr>
        <p:pic>
          <p:nvPicPr>
            <p:cNvPr id="8" name="Picture 7" descr="Nicks-Net Code » Maze Solver v4.0"/>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383948" y="873252"/>
              <a:ext cx="1704518" cy="1690194"/>
            </a:xfrm>
            <a:prstGeom prst="rect">
              <a:avLst/>
            </a:prstGeom>
          </p:spPr>
        </p:pic>
        <p:pic>
          <p:nvPicPr>
            <p:cNvPr id="13" name="Picture 12" descr="Intercultural Zone | Cross-cultural corporate communications | Cross ..."/>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33967" y="1339811"/>
              <a:ext cx="863267" cy="823248"/>
            </a:xfrm>
            <a:prstGeom prst="rect">
              <a:avLst/>
            </a:prstGeom>
          </p:spPr>
        </p:pic>
      </p:grpSp>
      <p:grpSp>
        <p:nvGrpSpPr>
          <p:cNvPr id="11" name="Group 10"/>
          <p:cNvGrpSpPr/>
          <p:nvPr/>
        </p:nvGrpSpPr>
        <p:grpSpPr>
          <a:xfrm>
            <a:off x="6585724" y="4655990"/>
            <a:ext cx="848233" cy="1561339"/>
            <a:chOff x="6585724" y="4033820"/>
            <a:chExt cx="848233" cy="1561339"/>
          </a:xfrm>
        </p:grpSpPr>
        <p:pic>
          <p:nvPicPr>
            <p:cNvPr id="12" name="Picture 11" descr="Red analog scale"/>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85724" y="4033820"/>
              <a:ext cx="848233" cy="1085159"/>
            </a:xfrm>
            <a:prstGeom prst="rect">
              <a:avLst/>
            </a:prstGeom>
          </p:spPr>
        </p:pic>
        <p:sp>
          <p:nvSpPr>
            <p:cNvPr id="17" name="TextBox 16"/>
            <p:cNvSpPr txBox="1"/>
            <p:nvPr/>
          </p:nvSpPr>
          <p:spPr>
            <a:xfrm>
              <a:off x="6628966" y="5225827"/>
              <a:ext cx="761747" cy="369332"/>
            </a:xfrm>
            <a:prstGeom prst="rect">
              <a:avLst/>
            </a:prstGeom>
            <a:noFill/>
          </p:spPr>
          <p:txBody>
            <a:bodyPr wrap="none" rtlCol="0">
              <a:spAutoFit/>
            </a:bodyPr>
            <a:lstStyle/>
            <a:p>
              <a:r>
                <a:rPr lang="en-US" dirty="0">
                  <a:solidFill>
                    <a:schemeClr val="tx2"/>
                  </a:solidFill>
                </a:rPr>
                <a:t>130.0</a:t>
              </a:r>
            </a:p>
          </p:txBody>
        </p:sp>
      </p:grpSp>
      <p:grpSp>
        <p:nvGrpSpPr>
          <p:cNvPr id="3" name="Group 2"/>
          <p:cNvGrpSpPr/>
          <p:nvPr/>
        </p:nvGrpSpPr>
        <p:grpSpPr>
          <a:xfrm>
            <a:off x="7433957" y="4616572"/>
            <a:ext cx="1589401" cy="1537477"/>
            <a:chOff x="7607682" y="4033820"/>
            <a:chExt cx="1589401" cy="1537477"/>
          </a:xfrm>
        </p:grpSpPr>
        <p:pic>
          <p:nvPicPr>
            <p:cNvPr id="16" name="Picture 15" descr="The IPKat: Wednesday whimsies"/>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66546" y="4033820"/>
              <a:ext cx="1130537" cy="1168145"/>
            </a:xfrm>
            <a:prstGeom prst="rect">
              <a:avLst/>
            </a:prstGeom>
          </p:spPr>
        </p:pic>
        <p:sp>
          <p:nvSpPr>
            <p:cNvPr id="19" name="TextBox 18"/>
            <p:cNvSpPr txBox="1"/>
            <p:nvPr/>
          </p:nvSpPr>
          <p:spPr>
            <a:xfrm>
              <a:off x="7997532" y="5201965"/>
              <a:ext cx="1146468" cy="369332"/>
            </a:xfrm>
            <a:prstGeom prst="rect">
              <a:avLst/>
            </a:prstGeom>
            <a:noFill/>
          </p:spPr>
          <p:txBody>
            <a:bodyPr wrap="none" rtlCol="0">
              <a:spAutoFit/>
            </a:bodyPr>
            <a:lstStyle/>
            <a:p>
              <a:r>
                <a:rPr lang="en-US" dirty="0">
                  <a:solidFill>
                    <a:schemeClr val="tx2"/>
                  </a:solidFill>
                </a:rPr>
                <a:t>130.1234</a:t>
              </a:r>
            </a:p>
          </p:txBody>
        </p:sp>
        <p:sp>
          <p:nvSpPr>
            <p:cNvPr id="20" name="TextBox 19"/>
            <p:cNvSpPr txBox="1"/>
            <p:nvPr/>
          </p:nvSpPr>
          <p:spPr>
            <a:xfrm>
              <a:off x="7607682" y="4380315"/>
              <a:ext cx="389850" cy="369332"/>
            </a:xfrm>
            <a:prstGeom prst="rect">
              <a:avLst/>
            </a:prstGeom>
            <a:noFill/>
          </p:spPr>
          <p:txBody>
            <a:bodyPr wrap="none" rtlCol="0">
              <a:spAutoFit/>
            </a:bodyPr>
            <a:lstStyle/>
            <a:p>
              <a:r>
                <a:rPr lang="en-US" dirty="0">
                  <a:solidFill>
                    <a:schemeClr val="tx2"/>
                  </a:solidFill>
                </a:rPr>
                <a:t>or</a:t>
              </a:r>
            </a:p>
          </p:txBody>
        </p:sp>
      </p:grpSp>
      <p:sp>
        <p:nvSpPr>
          <p:cNvPr id="21" name="Text Box 2"/>
          <p:cNvSpPr txBox="1">
            <a:spLocks noChangeArrowheads="1"/>
          </p:cNvSpPr>
          <p:nvPr/>
        </p:nvSpPr>
        <p:spPr bwMode="auto">
          <a:xfrm>
            <a:off x="110765" y="888000"/>
            <a:ext cx="8804635" cy="553998"/>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r>
              <a:rPr lang="en-US" altLang="en-US" dirty="0">
                <a:solidFill>
                  <a:schemeClr val="folHlink"/>
                </a:solidFill>
                <a:latin typeface="Arial" panose="020B0604020202020204" pitchFamily="34" charset="0"/>
              </a:rPr>
              <a:t>“A mass spectrometer is an instrument that measures the masses of individual molecules that have been converted to ions...” </a:t>
            </a:r>
            <a:r>
              <a:rPr lang="en-US" altLang="en-US" sz="1600" dirty="0">
                <a:solidFill>
                  <a:schemeClr val="folHlink"/>
                </a:solidFill>
                <a:latin typeface="Arial" panose="020B0604020202020204" pitchFamily="34" charset="0"/>
              </a:rPr>
              <a:t>from “What is Mass Spectrometry” by ASMS</a:t>
            </a:r>
          </a:p>
        </p:txBody>
      </p:sp>
      <p:sp>
        <p:nvSpPr>
          <p:cNvPr id="23" name="TextBox 22"/>
          <p:cNvSpPr txBox="1"/>
          <p:nvPr/>
        </p:nvSpPr>
        <p:spPr>
          <a:xfrm>
            <a:off x="53385" y="6538040"/>
            <a:ext cx="2999539" cy="215444"/>
          </a:xfrm>
          <a:prstGeom prst="rect">
            <a:avLst/>
          </a:prstGeom>
          <a:noFill/>
        </p:spPr>
        <p:txBody>
          <a:bodyPr wrap="none" rtlCol="0">
            <a:spAutoFit/>
          </a:bodyPr>
          <a:lstStyle/>
          <a:p>
            <a:r>
              <a:rPr lang="en-US" sz="800" dirty="0">
                <a:solidFill>
                  <a:schemeClr val="bg2"/>
                </a:solidFill>
              </a:rPr>
              <a:t>For Research Use Only. Not for use in diagnostic procedures.</a:t>
            </a:r>
          </a:p>
        </p:txBody>
      </p:sp>
    </p:spTree>
    <p:extLst>
      <p:ext uri="{BB962C8B-B14F-4D97-AF65-F5344CB8AC3E}">
        <p14:creationId xmlns:p14="http://schemas.microsoft.com/office/powerpoint/2010/main" val="73485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79" name="Rectangle 3231"/>
          <p:cNvSpPr>
            <a:spLocks noGrp="1" noChangeArrowheads="1"/>
          </p:cNvSpPr>
          <p:nvPr>
            <p:ph type="title"/>
          </p:nvPr>
        </p:nvSpPr>
        <p:spPr/>
        <p:txBody>
          <a:bodyPr/>
          <a:lstStyle/>
          <a:p>
            <a:r>
              <a:rPr lang="en-US" altLang="en-US" dirty="0"/>
              <a:t>Time-of-Flight (TOF) MS Overview</a:t>
            </a:r>
          </a:p>
        </p:txBody>
      </p:sp>
      <p:sp>
        <p:nvSpPr>
          <p:cNvPr id="11" name="Slide Number Placeholder 10"/>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BD803B2-A378-42BD-B5EC-F7748F169FE0}" type="slidenum">
              <a:rPr kumimoji="0" lang="en-US" sz="600" b="0" i="0" u="none" strike="noStrike" kern="1200" cap="none" spc="0" normalizeH="0" baseline="0" noProof="0" smtClean="0">
                <a:ln>
                  <a:noFill/>
                </a:ln>
                <a:solidFill>
                  <a:srgbClr val="BFE0F4"/>
                </a:solidFill>
                <a:effectLst/>
                <a:uLnTx/>
                <a:uFillTx/>
                <a:latin typeface="Arial"/>
                <a:ea typeface="+mn-ea"/>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sz="600" b="0" i="0" u="none" strike="noStrike" kern="1200" cap="none" spc="0" normalizeH="0" baseline="0" noProof="0">
              <a:ln>
                <a:noFill/>
              </a:ln>
              <a:solidFill>
                <a:srgbClr val="BFE0F4"/>
              </a:solidFill>
              <a:effectLst/>
              <a:uLnTx/>
              <a:uFillTx/>
              <a:latin typeface="Arial"/>
              <a:ea typeface="+mn-ea"/>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19875" y="1832578"/>
            <a:ext cx="3211417" cy="4021706"/>
          </a:xfrm>
          <a:prstGeom prst="rect">
            <a:avLst/>
          </a:prstGeom>
        </p:spPr>
      </p:pic>
      <p:pic>
        <p:nvPicPr>
          <p:cNvPr id="3" name="Picture 2"/>
          <p:cNvPicPr>
            <a:picLocks noChangeAspect="1"/>
          </p:cNvPicPr>
          <p:nvPr/>
        </p:nvPicPr>
        <p:blipFill>
          <a:blip r:embed="rId4"/>
          <a:stretch>
            <a:fillRect/>
          </a:stretch>
        </p:blipFill>
        <p:spPr>
          <a:xfrm>
            <a:off x="5085442" y="1490892"/>
            <a:ext cx="2417763" cy="4629759"/>
          </a:xfrm>
          <a:prstGeom prst="rect">
            <a:avLst/>
          </a:prstGeom>
        </p:spPr>
      </p:pic>
      <p:sp>
        <p:nvSpPr>
          <p:cNvPr id="4" name="Rectangle 3"/>
          <p:cNvSpPr/>
          <p:nvPr/>
        </p:nvSpPr>
        <p:spPr>
          <a:xfrm>
            <a:off x="2079171" y="1832578"/>
            <a:ext cx="544286" cy="2761193"/>
          </a:xfrm>
          <a:prstGeom prst="rect">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4277294" y="4777958"/>
            <a:ext cx="828219" cy="836581"/>
            <a:chOff x="4559639" y="4343802"/>
            <a:chExt cx="828219" cy="836581"/>
          </a:xfrm>
        </p:grpSpPr>
        <p:sp>
          <p:nvSpPr>
            <p:cNvPr id="3237" name="Oval 3236"/>
            <p:cNvSpPr/>
            <p:nvPr/>
          </p:nvSpPr>
          <p:spPr>
            <a:xfrm>
              <a:off x="5009240" y="4774720"/>
              <a:ext cx="326572" cy="3291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8" name="Oval 3237"/>
            <p:cNvSpPr/>
            <p:nvPr/>
          </p:nvSpPr>
          <p:spPr>
            <a:xfrm>
              <a:off x="4911270" y="4417981"/>
              <a:ext cx="326572" cy="3291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9" name="Oval 3238"/>
            <p:cNvSpPr/>
            <p:nvPr/>
          </p:nvSpPr>
          <p:spPr>
            <a:xfrm>
              <a:off x="4559639" y="4644404"/>
              <a:ext cx="326572" cy="3291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1" name="Oval 3240"/>
            <p:cNvSpPr>
              <a:spLocks noChangeAspect="1"/>
            </p:cNvSpPr>
            <p:nvPr/>
          </p:nvSpPr>
          <p:spPr>
            <a:xfrm>
              <a:off x="4791525" y="4343802"/>
              <a:ext cx="217715" cy="2194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2" name="Oval 3241"/>
            <p:cNvSpPr>
              <a:spLocks noChangeAspect="1"/>
            </p:cNvSpPr>
            <p:nvPr/>
          </p:nvSpPr>
          <p:spPr>
            <a:xfrm>
              <a:off x="5009240" y="4656596"/>
              <a:ext cx="217715" cy="2194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4" name="Oval 3243"/>
            <p:cNvSpPr>
              <a:spLocks noChangeAspect="1"/>
            </p:cNvSpPr>
            <p:nvPr/>
          </p:nvSpPr>
          <p:spPr>
            <a:xfrm>
              <a:off x="4732334" y="4907961"/>
              <a:ext cx="217715" cy="2194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7" name="Oval 3246"/>
            <p:cNvSpPr>
              <a:spLocks noChangeAspect="1"/>
            </p:cNvSpPr>
            <p:nvPr/>
          </p:nvSpPr>
          <p:spPr>
            <a:xfrm>
              <a:off x="5115715" y="4449611"/>
              <a:ext cx="272143" cy="2743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8" name="Oval 3247"/>
            <p:cNvSpPr>
              <a:spLocks noChangeAspect="1"/>
            </p:cNvSpPr>
            <p:nvPr/>
          </p:nvSpPr>
          <p:spPr>
            <a:xfrm>
              <a:off x="4944605" y="4906063"/>
              <a:ext cx="272143" cy="2743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9" name="Oval 3248"/>
            <p:cNvSpPr>
              <a:spLocks noChangeAspect="1"/>
            </p:cNvSpPr>
            <p:nvPr/>
          </p:nvSpPr>
          <p:spPr>
            <a:xfrm>
              <a:off x="4604995" y="4482112"/>
              <a:ext cx="272143" cy="2743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7517254" y="3903737"/>
            <a:ext cx="962030" cy="329184"/>
            <a:chOff x="7513852" y="3631597"/>
            <a:chExt cx="962030" cy="329184"/>
          </a:xfrm>
        </p:grpSpPr>
        <p:sp>
          <p:nvSpPr>
            <p:cNvPr id="3250" name="Oval 3249"/>
            <p:cNvSpPr/>
            <p:nvPr/>
          </p:nvSpPr>
          <p:spPr>
            <a:xfrm>
              <a:off x="7513852" y="3631597"/>
              <a:ext cx="326572" cy="3291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1" name="Oval 3250"/>
            <p:cNvSpPr/>
            <p:nvPr/>
          </p:nvSpPr>
          <p:spPr>
            <a:xfrm>
              <a:off x="7831581" y="3631597"/>
              <a:ext cx="326572" cy="3291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2" name="Oval 3251"/>
            <p:cNvSpPr/>
            <p:nvPr/>
          </p:nvSpPr>
          <p:spPr>
            <a:xfrm>
              <a:off x="8149310" y="3631597"/>
              <a:ext cx="326572" cy="3291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7646212" y="4850795"/>
            <a:ext cx="704115" cy="219456"/>
            <a:chOff x="7757538" y="5395083"/>
            <a:chExt cx="704115" cy="219456"/>
          </a:xfrm>
        </p:grpSpPr>
        <p:sp>
          <p:nvSpPr>
            <p:cNvPr id="3255" name="Oval 3254"/>
            <p:cNvSpPr>
              <a:spLocks noChangeAspect="1"/>
            </p:cNvSpPr>
            <p:nvPr/>
          </p:nvSpPr>
          <p:spPr>
            <a:xfrm>
              <a:off x="7757538" y="5395083"/>
              <a:ext cx="217715" cy="2194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6" name="Oval 3255"/>
            <p:cNvSpPr>
              <a:spLocks noChangeAspect="1"/>
            </p:cNvSpPr>
            <p:nvPr/>
          </p:nvSpPr>
          <p:spPr>
            <a:xfrm>
              <a:off x="8000738" y="5395083"/>
              <a:ext cx="217715" cy="2194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7" name="Oval 3256"/>
            <p:cNvSpPr>
              <a:spLocks noChangeAspect="1"/>
            </p:cNvSpPr>
            <p:nvPr/>
          </p:nvSpPr>
          <p:spPr>
            <a:xfrm>
              <a:off x="8243938" y="5395083"/>
              <a:ext cx="217715" cy="2194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7596860" y="4383146"/>
            <a:ext cx="802819" cy="274320"/>
            <a:chOff x="7679867" y="4644404"/>
            <a:chExt cx="802819" cy="274320"/>
          </a:xfrm>
        </p:grpSpPr>
        <p:sp>
          <p:nvSpPr>
            <p:cNvPr id="3260" name="Oval 3259"/>
            <p:cNvSpPr>
              <a:spLocks noChangeAspect="1"/>
            </p:cNvSpPr>
            <p:nvPr/>
          </p:nvSpPr>
          <p:spPr>
            <a:xfrm>
              <a:off x="7679867" y="4644404"/>
              <a:ext cx="272143" cy="2743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1" name="Oval 3260"/>
            <p:cNvSpPr>
              <a:spLocks noChangeAspect="1"/>
            </p:cNvSpPr>
            <p:nvPr/>
          </p:nvSpPr>
          <p:spPr>
            <a:xfrm>
              <a:off x="7945205" y="4644404"/>
              <a:ext cx="272143" cy="2743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2" name="Oval 3261"/>
            <p:cNvSpPr>
              <a:spLocks noChangeAspect="1"/>
            </p:cNvSpPr>
            <p:nvPr/>
          </p:nvSpPr>
          <p:spPr>
            <a:xfrm>
              <a:off x="8210543" y="4644404"/>
              <a:ext cx="272143" cy="2743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5914715" y="677646"/>
            <a:ext cx="759216" cy="961019"/>
            <a:chOff x="5643964" y="493000"/>
            <a:chExt cx="759216" cy="961019"/>
          </a:xfrm>
        </p:grpSpPr>
        <p:sp>
          <p:nvSpPr>
            <p:cNvPr id="3235" name="Oval 3234"/>
            <p:cNvSpPr/>
            <p:nvPr/>
          </p:nvSpPr>
          <p:spPr>
            <a:xfrm>
              <a:off x="5643964" y="810855"/>
              <a:ext cx="326572" cy="3291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6" name="Oval 3235"/>
            <p:cNvSpPr/>
            <p:nvPr/>
          </p:nvSpPr>
          <p:spPr>
            <a:xfrm>
              <a:off x="5658820" y="1124835"/>
              <a:ext cx="326572" cy="3291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0" name="Oval 3239"/>
            <p:cNvSpPr>
              <a:spLocks noChangeAspect="1"/>
            </p:cNvSpPr>
            <p:nvPr/>
          </p:nvSpPr>
          <p:spPr>
            <a:xfrm>
              <a:off x="6179341" y="881272"/>
              <a:ext cx="217715" cy="2194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3" name="Oval 3242"/>
            <p:cNvSpPr>
              <a:spLocks noChangeAspect="1"/>
            </p:cNvSpPr>
            <p:nvPr/>
          </p:nvSpPr>
          <p:spPr>
            <a:xfrm>
              <a:off x="6185465" y="1108148"/>
              <a:ext cx="217715" cy="2194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5" name="Oval 3244"/>
            <p:cNvSpPr>
              <a:spLocks noChangeAspect="1"/>
            </p:cNvSpPr>
            <p:nvPr/>
          </p:nvSpPr>
          <p:spPr>
            <a:xfrm>
              <a:off x="5931437" y="862410"/>
              <a:ext cx="272143" cy="2743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6" name="Oval 3245"/>
            <p:cNvSpPr>
              <a:spLocks noChangeAspect="1"/>
            </p:cNvSpPr>
            <p:nvPr/>
          </p:nvSpPr>
          <p:spPr>
            <a:xfrm>
              <a:off x="5945818" y="1117415"/>
              <a:ext cx="272143" cy="2743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6" name="Oval 3265"/>
            <p:cNvSpPr/>
            <p:nvPr/>
          </p:nvSpPr>
          <p:spPr>
            <a:xfrm>
              <a:off x="5643964" y="493000"/>
              <a:ext cx="326572" cy="3291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7" name="Oval 3266"/>
            <p:cNvSpPr>
              <a:spLocks noChangeAspect="1"/>
            </p:cNvSpPr>
            <p:nvPr/>
          </p:nvSpPr>
          <p:spPr>
            <a:xfrm>
              <a:off x="6179341" y="640557"/>
              <a:ext cx="217715" cy="2194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8" name="Oval 3267"/>
            <p:cNvSpPr>
              <a:spLocks noChangeAspect="1"/>
            </p:cNvSpPr>
            <p:nvPr/>
          </p:nvSpPr>
          <p:spPr>
            <a:xfrm>
              <a:off x="5934501" y="599984"/>
              <a:ext cx="272143" cy="2743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73" name="Group 3272"/>
          <p:cNvGrpSpPr/>
          <p:nvPr/>
        </p:nvGrpSpPr>
        <p:grpSpPr>
          <a:xfrm>
            <a:off x="127811" y="1474073"/>
            <a:ext cx="1792500" cy="1580476"/>
            <a:chOff x="7613256" y="4033820"/>
            <a:chExt cx="1915022" cy="1830086"/>
          </a:xfrm>
        </p:grpSpPr>
        <p:pic>
          <p:nvPicPr>
            <p:cNvPr id="3274" name="Picture 3273" descr="The IPKat: Wednesday whimsies"/>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66546" y="4033820"/>
              <a:ext cx="1130537" cy="1168145"/>
            </a:xfrm>
            <a:prstGeom prst="rect">
              <a:avLst/>
            </a:prstGeom>
          </p:spPr>
        </p:pic>
        <p:sp>
          <p:nvSpPr>
            <p:cNvPr id="3275" name="TextBox 3274"/>
            <p:cNvSpPr txBox="1"/>
            <p:nvPr/>
          </p:nvSpPr>
          <p:spPr>
            <a:xfrm>
              <a:off x="7613256" y="5201964"/>
              <a:ext cx="1915022" cy="661942"/>
            </a:xfrm>
            <a:prstGeom prst="rect">
              <a:avLst/>
            </a:prstGeom>
            <a:noFill/>
          </p:spPr>
          <p:txBody>
            <a:bodyPr wrap="none" rtlCol="0">
              <a:spAutoFit/>
            </a:bodyPr>
            <a:lstStyle/>
            <a:p>
              <a:pPr algn="ctr"/>
              <a:r>
                <a:rPr lang="en-US" dirty="0">
                  <a:solidFill>
                    <a:schemeClr val="tx2"/>
                  </a:solidFill>
                </a:rPr>
                <a:t>130.1234</a:t>
              </a:r>
            </a:p>
          </p:txBody>
        </p:sp>
      </p:grpSp>
      <p:sp>
        <p:nvSpPr>
          <p:cNvPr id="41" name="TextBox 40"/>
          <p:cNvSpPr txBox="1"/>
          <p:nvPr/>
        </p:nvSpPr>
        <p:spPr>
          <a:xfrm>
            <a:off x="127455" y="6462554"/>
            <a:ext cx="3736920" cy="246221"/>
          </a:xfrm>
          <a:prstGeom prst="rect">
            <a:avLst/>
          </a:prstGeom>
          <a:noFill/>
        </p:spPr>
        <p:txBody>
          <a:bodyPr wrap="none" rtlCol="0">
            <a:spAutoFit/>
          </a:bodyPr>
          <a:lstStyle/>
          <a:p>
            <a:r>
              <a:rPr lang="en-US" sz="1000" dirty="0">
                <a:solidFill>
                  <a:schemeClr val="bg2"/>
                </a:solidFill>
              </a:rPr>
              <a:t>For Research Use Only.  Not for use in diagnostic procedures. </a:t>
            </a:r>
          </a:p>
        </p:txBody>
      </p:sp>
    </p:spTree>
    <p:extLst>
      <p:ext uri="{BB962C8B-B14F-4D97-AF65-F5344CB8AC3E}">
        <p14:creationId xmlns:p14="http://schemas.microsoft.com/office/powerpoint/2010/main" val="897498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Metabolomics Overview: </a:t>
            </a:r>
            <a:br>
              <a:rPr lang="en-US" dirty="0"/>
            </a:br>
            <a:r>
              <a:rPr lang="en-US" dirty="0">
                <a:solidFill>
                  <a:schemeClr val="accent1"/>
                </a:solidFill>
              </a:rPr>
              <a:t>Discovery, Hypothesis-driven and Targeted Approaches</a:t>
            </a: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BD803B2-A378-42BD-B5EC-F7748F169FE0}" type="slidenum">
              <a:rPr kumimoji="0" lang="en-US" sz="600" b="0" i="0" u="none" strike="noStrike" kern="1200" cap="none" spc="0" normalizeH="0" baseline="0" noProof="0" smtClean="0">
                <a:ln>
                  <a:noFill/>
                </a:ln>
                <a:solidFill>
                  <a:srgbClr val="BFE0F4"/>
                </a:solidFill>
                <a:effectLst/>
                <a:uLnTx/>
                <a:uFillTx/>
                <a:latin typeface="Arial"/>
                <a:ea typeface="+mn-ea"/>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600" b="0" i="0" u="none" strike="noStrike" kern="1200" cap="none" spc="0" normalizeH="0" baseline="0" noProof="0">
              <a:ln>
                <a:noFill/>
              </a:ln>
              <a:solidFill>
                <a:srgbClr val="BFE0F4"/>
              </a:solidFill>
              <a:effectLst/>
              <a:uLnTx/>
              <a:uFillTx/>
              <a:latin typeface="Arial"/>
              <a:ea typeface="+mn-ea"/>
              <a:cs typeface="Arial" panose="020B0604020202020204" pitchFamily="34" charset="0"/>
            </a:endParaRP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1261" y="1716660"/>
            <a:ext cx="5552521" cy="3929995"/>
          </a:xfrm>
          <a:prstGeom prst="rect">
            <a:avLst/>
          </a:prstGeom>
          <a:ln w="38100">
            <a:solidFill>
              <a:schemeClr val="accent1"/>
            </a:solidFill>
          </a:ln>
        </p:spPr>
      </p:pic>
      <p:sp>
        <p:nvSpPr>
          <p:cNvPr id="11" name="Rectangle 10"/>
          <p:cNvSpPr/>
          <p:nvPr/>
        </p:nvSpPr>
        <p:spPr>
          <a:xfrm>
            <a:off x="0" y="6027461"/>
            <a:ext cx="3009157" cy="276999"/>
          </a:xfrm>
          <a:prstGeom prst="rect">
            <a:avLst/>
          </a:prstGeom>
        </p:spPr>
        <p:txBody>
          <a:bodyPr wrap="none">
            <a:spAutoFit/>
          </a:bodyPr>
          <a:lstStyle/>
          <a:p>
            <a:r>
              <a:rPr lang="en-US" sz="1200" dirty="0"/>
              <a:t>http://biochemical-pathways.com/#/map/1</a:t>
            </a:r>
          </a:p>
        </p:txBody>
      </p:sp>
      <p:sp>
        <p:nvSpPr>
          <p:cNvPr id="12" name="TextBox 11"/>
          <p:cNvSpPr txBox="1"/>
          <p:nvPr/>
        </p:nvSpPr>
        <p:spPr>
          <a:xfrm>
            <a:off x="228600" y="2167936"/>
            <a:ext cx="3563796" cy="923330"/>
          </a:xfrm>
          <a:prstGeom prst="rect">
            <a:avLst/>
          </a:prstGeom>
          <a:solidFill>
            <a:schemeClr val="accent5">
              <a:lumMod val="20000"/>
              <a:lumOff val="80000"/>
            </a:schemeClr>
          </a:solidFill>
        </p:spPr>
        <p:txBody>
          <a:bodyPr wrap="none" rtlCol="0">
            <a:spAutoFit/>
          </a:bodyPr>
          <a:lstStyle/>
          <a:p>
            <a:r>
              <a:rPr lang="en-US" b="1" dirty="0">
                <a:solidFill>
                  <a:schemeClr val="tx2"/>
                </a:solidFill>
              </a:rPr>
              <a:t>Discovery: </a:t>
            </a:r>
          </a:p>
          <a:p>
            <a:pPr marL="285750" indent="-285750">
              <a:buFont typeface="Arial" panose="020B0604020202020204" pitchFamily="34" charset="0"/>
              <a:buChar char="•"/>
            </a:pPr>
            <a:r>
              <a:rPr lang="en-US" dirty="0">
                <a:solidFill>
                  <a:schemeClr val="tx2"/>
                </a:solidFill>
              </a:rPr>
              <a:t>Collect data for all metabolites</a:t>
            </a:r>
          </a:p>
          <a:p>
            <a:pPr marL="285750" indent="-285750">
              <a:buFont typeface="Arial" panose="020B0604020202020204" pitchFamily="34" charset="0"/>
              <a:buChar char="•"/>
            </a:pPr>
            <a:r>
              <a:rPr lang="en-US" dirty="0">
                <a:solidFill>
                  <a:schemeClr val="tx2"/>
                </a:solidFill>
              </a:rPr>
              <a:t>Use relative quantitation</a:t>
            </a:r>
          </a:p>
        </p:txBody>
      </p:sp>
      <p:grpSp>
        <p:nvGrpSpPr>
          <p:cNvPr id="22" name="Group 21"/>
          <p:cNvGrpSpPr/>
          <p:nvPr/>
        </p:nvGrpSpPr>
        <p:grpSpPr>
          <a:xfrm>
            <a:off x="277579" y="3205113"/>
            <a:ext cx="4944870" cy="2491189"/>
            <a:chOff x="277579" y="3205113"/>
            <a:chExt cx="4944870" cy="2491189"/>
          </a:xfrm>
        </p:grpSpPr>
        <p:sp>
          <p:nvSpPr>
            <p:cNvPr id="14" name="Rectangle 13"/>
            <p:cNvSpPr/>
            <p:nvPr/>
          </p:nvSpPr>
          <p:spPr>
            <a:xfrm>
              <a:off x="4374037" y="3205113"/>
              <a:ext cx="848412" cy="112179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77579" y="4495973"/>
              <a:ext cx="3781805" cy="1200329"/>
            </a:xfrm>
            <a:prstGeom prst="rect">
              <a:avLst/>
            </a:prstGeom>
            <a:solidFill>
              <a:schemeClr val="accent6">
                <a:lumMod val="20000"/>
                <a:lumOff val="80000"/>
              </a:schemeClr>
            </a:solidFill>
          </p:spPr>
          <p:txBody>
            <a:bodyPr wrap="none" rtlCol="0">
              <a:spAutoFit/>
            </a:bodyPr>
            <a:lstStyle/>
            <a:p>
              <a:r>
                <a:rPr lang="en-US" b="1" dirty="0">
                  <a:solidFill>
                    <a:schemeClr val="tx2"/>
                  </a:solidFill>
                </a:rPr>
                <a:t>Hypothesis-driven</a:t>
              </a:r>
            </a:p>
            <a:p>
              <a:pPr marL="285750" indent="-285750">
                <a:buFont typeface="Arial" panose="020B0604020202020204" pitchFamily="34" charset="0"/>
                <a:buChar char="•"/>
              </a:pPr>
              <a:r>
                <a:rPr lang="en-US" dirty="0">
                  <a:solidFill>
                    <a:schemeClr val="tx2"/>
                  </a:solidFill>
                </a:rPr>
                <a:t>Collect data for all metabolites</a:t>
              </a:r>
            </a:p>
            <a:p>
              <a:pPr marL="285750" indent="-285750">
                <a:buFont typeface="Arial" panose="020B0604020202020204" pitchFamily="34" charset="0"/>
                <a:buChar char="•"/>
              </a:pPr>
              <a:r>
                <a:rPr lang="en-US" dirty="0">
                  <a:solidFill>
                    <a:schemeClr val="tx2"/>
                  </a:solidFill>
                </a:rPr>
                <a:t>Mine data for selected pathways</a:t>
              </a:r>
            </a:p>
            <a:p>
              <a:pPr marL="285750" indent="-285750">
                <a:buFont typeface="Arial" panose="020B0604020202020204" pitchFamily="34" charset="0"/>
                <a:buChar char="•"/>
              </a:pPr>
              <a:r>
                <a:rPr lang="en-US" dirty="0">
                  <a:solidFill>
                    <a:schemeClr val="tx2"/>
                  </a:solidFill>
                </a:rPr>
                <a:t>Use relative quantitation</a:t>
              </a:r>
            </a:p>
          </p:txBody>
        </p:sp>
      </p:grpSp>
      <p:grpSp>
        <p:nvGrpSpPr>
          <p:cNvPr id="21" name="Group 20"/>
          <p:cNvGrpSpPr/>
          <p:nvPr/>
        </p:nvGrpSpPr>
        <p:grpSpPr>
          <a:xfrm>
            <a:off x="5279871" y="1488965"/>
            <a:ext cx="3791262" cy="3033699"/>
            <a:chOff x="5279871" y="1488965"/>
            <a:chExt cx="3791262" cy="3033699"/>
          </a:xfrm>
        </p:grpSpPr>
        <p:sp>
          <p:nvSpPr>
            <p:cNvPr id="16" name="TextBox 15"/>
            <p:cNvSpPr txBox="1"/>
            <p:nvPr/>
          </p:nvSpPr>
          <p:spPr>
            <a:xfrm>
              <a:off x="6120636" y="1488965"/>
              <a:ext cx="2950497" cy="1754326"/>
            </a:xfrm>
            <a:prstGeom prst="rect">
              <a:avLst/>
            </a:prstGeom>
            <a:solidFill>
              <a:schemeClr val="accent2">
                <a:lumMod val="40000"/>
                <a:lumOff val="60000"/>
              </a:schemeClr>
            </a:solidFill>
          </p:spPr>
          <p:txBody>
            <a:bodyPr wrap="square" rtlCol="0">
              <a:spAutoFit/>
            </a:bodyPr>
            <a:lstStyle/>
            <a:p>
              <a:r>
                <a:rPr lang="en-US" b="1" dirty="0">
                  <a:solidFill>
                    <a:schemeClr val="tx2"/>
                  </a:solidFill>
                </a:rPr>
                <a:t>Targeted: </a:t>
              </a:r>
            </a:p>
            <a:p>
              <a:pPr marL="285750" indent="-285750">
                <a:buFont typeface="Arial" panose="020B0604020202020204" pitchFamily="34" charset="0"/>
                <a:buChar char="•"/>
              </a:pPr>
              <a:r>
                <a:rPr lang="en-US" dirty="0">
                  <a:solidFill>
                    <a:schemeClr val="tx2"/>
                  </a:solidFill>
                </a:rPr>
                <a:t>Collect data on only target proteins or metabolites</a:t>
              </a:r>
            </a:p>
            <a:p>
              <a:pPr marL="285750" indent="-285750">
                <a:buFont typeface="Arial" panose="020B0604020202020204" pitchFamily="34" charset="0"/>
                <a:buChar char="•"/>
              </a:pPr>
              <a:r>
                <a:rPr lang="en-US" dirty="0">
                  <a:solidFill>
                    <a:schemeClr val="tx2"/>
                  </a:solidFill>
                </a:rPr>
                <a:t>Use relative or absolute quantitation</a:t>
              </a:r>
            </a:p>
          </p:txBody>
        </p:sp>
        <p:sp>
          <p:nvSpPr>
            <p:cNvPr id="17" name="Isosceles Triangle 16"/>
            <p:cNvSpPr/>
            <p:nvPr/>
          </p:nvSpPr>
          <p:spPr bwMode="auto">
            <a:xfrm rot="5400000">
              <a:off x="5545980" y="2939005"/>
              <a:ext cx="1064177" cy="1596396"/>
            </a:xfrm>
            <a:prstGeom prst="triangle">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6200000" scaled="1"/>
              <a:tileRec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0" tIns="0" rIns="109728" bIns="0" numCol="1" rtlCol="0" anchor="t" anchorCtr="0" compatLnSpc="1">
              <a:prstTxWarp prst="textNoShape">
                <a:avLst/>
              </a:prstTxWarp>
              <a:spAutoFit/>
            </a:bodyPr>
            <a:lstStyle/>
            <a:p>
              <a:pPr marL="0" marR="0" indent="0" algn="ctr" defTabSz="457200" rtl="0" eaLnBrk="0" fontAlgn="base" latinLnBrk="0" hangingPunct="0">
                <a:lnSpc>
                  <a:spcPct val="95000"/>
                </a:lnSpc>
                <a:spcBef>
                  <a:spcPct val="50000"/>
                </a:spcBef>
                <a:spcAft>
                  <a:spcPct val="50000"/>
                </a:spcAft>
                <a:buClrTx/>
                <a:buSzTx/>
                <a:buFontTx/>
                <a:buNone/>
                <a:tabLst/>
              </a:pPr>
              <a:endParaRPr kumimoji="0" lang="en-US" sz="1300" b="1" i="0" u="none" strike="noStrike" cap="none" normalizeH="0" baseline="0">
                <a:ln>
                  <a:noFill/>
                </a:ln>
                <a:solidFill>
                  <a:schemeClr val="bg1"/>
                </a:solidFill>
                <a:effectLst/>
                <a:latin typeface="Agilent TT Cond" pitchFamily="34" charset="0"/>
              </a:endParaRPr>
            </a:p>
          </p:txBody>
        </p:sp>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40221" y="3305078"/>
              <a:ext cx="1623448" cy="1217586"/>
            </a:xfrm>
            <a:prstGeom prst="rect">
              <a:avLst/>
            </a:prstGeom>
            <a:effectLst>
              <a:outerShdw blurRad="50800" dist="38100" dir="2700000" algn="tl" rotWithShape="0">
                <a:prstClr val="black">
                  <a:alpha val="40000"/>
                </a:prstClr>
              </a:outerShdw>
            </a:effectLst>
          </p:spPr>
        </p:pic>
      </p:grpSp>
      <p:grpSp>
        <p:nvGrpSpPr>
          <p:cNvPr id="23" name="Group 22"/>
          <p:cNvGrpSpPr/>
          <p:nvPr/>
        </p:nvGrpSpPr>
        <p:grpSpPr>
          <a:xfrm>
            <a:off x="7880526" y="4746562"/>
            <a:ext cx="732482" cy="1557897"/>
            <a:chOff x="6585724" y="4033820"/>
            <a:chExt cx="848233" cy="1561339"/>
          </a:xfrm>
        </p:grpSpPr>
        <p:pic>
          <p:nvPicPr>
            <p:cNvPr id="24" name="Picture 23" descr="Red analog scal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85724" y="4033820"/>
              <a:ext cx="848233" cy="1085159"/>
            </a:xfrm>
            <a:prstGeom prst="rect">
              <a:avLst/>
            </a:prstGeom>
          </p:spPr>
        </p:pic>
        <p:sp>
          <p:nvSpPr>
            <p:cNvPr id="25" name="TextBox 24"/>
            <p:cNvSpPr txBox="1"/>
            <p:nvPr/>
          </p:nvSpPr>
          <p:spPr>
            <a:xfrm>
              <a:off x="6628966" y="5225827"/>
              <a:ext cx="761747" cy="369332"/>
            </a:xfrm>
            <a:prstGeom prst="rect">
              <a:avLst/>
            </a:prstGeom>
            <a:noFill/>
          </p:spPr>
          <p:txBody>
            <a:bodyPr wrap="none" rtlCol="0">
              <a:spAutoFit/>
            </a:bodyPr>
            <a:lstStyle/>
            <a:p>
              <a:r>
                <a:rPr lang="en-US" dirty="0">
                  <a:solidFill>
                    <a:schemeClr val="tx2"/>
                  </a:solidFill>
                </a:rPr>
                <a:t>130.0</a:t>
              </a:r>
            </a:p>
          </p:txBody>
        </p:sp>
      </p:grpSp>
      <p:grpSp>
        <p:nvGrpSpPr>
          <p:cNvPr id="26" name="Group 25"/>
          <p:cNvGrpSpPr/>
          <p:nvPr/>
        </p:nvGrpSpPr>
        <p:grpSpPr>
          <a:xfrm>
            <a:off x="370966" y="3305802"/>
            <a:ext cx="1146469" cy="1021101"/>
            <a:chOff x="7613256" y="4033820"/>
            <a:chExt cx="1915022" cy="1830086"/>
          </a:xfrm>
        </p:grpSpPr>
        <p:pic>
          <p:nvPicPr>
            <p:cNvPr id="27" name="Picture 26" descr="The IPKat: Wednesday whimsies"/>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66546" y="4033820"/>
              <a:ext cx="1130537" cy="1168145"/>
            </a:xfrm>
            <a:prstGeom prst="rect">
              <a:avLst/>
            </a:prstGeom>
          </p:spPr>
        </p:pic>
        <p:sp>
          <p:nvSpPr>
            <p:cNvPr id="28" name="TextBox 27"/>
            <p:cNvSpPr txBox="1"/>
            <p:nvPr/>
          </p:nvSpPr>
          <p:spPr>
            <a:xfrm>
              <a:off x="7613256" y="5201964"/>
              <a:ext cx="1915022" cy="661942"/>
            </a:xfrm>
            <a:prstGeom prst="rect">
              <a:avLst/>
            </a:prstGeom>
            <a:noFill/>
          </p:spPr>
          <p:txBody>
            <a:bodyPr wrap="none" rtlCol="0">
              <a:spAutoFit/>
            </a:bodyPr>
            <a:lstStyle/>
            <a:p>
              <a:pPr algn="ctr"/>
              <a:r>
                <a:rPr lang="en-US" dirty="0">
                  <a:solidFill>
                    <a:schemeClr val="tx2"/>
                  </a:solidFill>
                </a:rPr>
                <a:t>130.1234</a:t>
              </a:r>
            </a:p>
          </p:txBody>
        </p:sp>
      </p:grpSp>
      <p:sp>
        <p:nvSpPr>
          <p:cNvPr id="30" name="TextBox 29"/>
          <p:cNvSpPr txBox="1"/>
          <p:nvPr/>
        </p:nvSpPr>
        <p:spPr>
          <a:xfrm>
            <a:off x="53385" y="6538040"/>
            <a:ext cx="2999539" cy="215444"/>
          </a:xfrm>
          <a:prstGeom prst="rect">
            <a:avLst/>
          </a:prstGeom>
          <a:noFill/>
        </p:spPr>
        <p:txBody>
          <a:bodyPr wrap="none" rtlCol="0">
            <a:spAutoFit/>
          </a:bodyPr>
          <a:lstStyle/>
          <a:p>
            <a:r>
              <a:rPr lang="en-US" sz="800" dirty="0">
                <a:solidFill>
                  <a:schemeClr val="bg2"/>
                </a:solidFill>
              </a:rPr>
              <a:t>For Research Use Only. Not for use in diagnostic procedures.</a:t>
            </a:r>
          </a:p>
        </p:txBody>
      </p:sp>
    </p:spTree>
    <p:extLst>
      <p:ext uri="{BB962C8B-B14F-4D97-AF65-F5344CB8AC3E}">
        <p14:creationId xmlns:p14="http://schemas.microsoft.com/office/powerpoint/2010/main" val="11482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532668"/>
            <a:ext cx="9144000" cy="5792664"/>
          </a:xfrm>
          <a:prstGeom prst="rect">
            <a:avLst/>
          </a:prstGeom>
        </p:spPr>
      </p:pic>
      <p:sp>
        <p:nvSpPr>
          <p:cNvPr id="4" name="TextBox 3"/>
          <p:cNvSpPr txBox="1"/>
          <p:nvPr/>
        </p:nvSpPr>
        <p:spPr>
          <a:xfrm>
            <a:off x="244444" y="2254313"/>
            <a:ext cx="1603324" cy="523220"/>
          </a:xfrm>
          <a:prstGeom prst="rect">
            <a:avLst/>
          </a:prstGeom>
          <a:noFill/>
        </p:spPr>
        <p:txBody>
          <a:bodyPr wrap="none" rtlCol="0">
            <a:spAutoFit/>
          </a:bodyPr>
          <a:lstStyle/>
          <a:p>
            <a:r>
              <a:rPr lang="en-US" sz="2800" b="1" dirty="0">
                <a:solidFill>
                  <a:schemeClr val="tx2"/>
                </a:solidFill>
              </a:rPr>
              <a:t>1. Route</a:t>
            </a:r>
          </a:p>
        </p:txBody>
      </p:sp>
      <p:sp>
        <p:nvSpPr>
          <p:cNvPr id="5" name="TextBox 4"/>
          <p:cNvSpPr txBox="1"/>
          <p:nvPr/>
        </p:nvSpPr>
        <p:spPr>
          <a:xfrm>
            <a:off x="53385" y="6538040"/>
            <a:ext cx="2999539" cy="215444"/>
          </a:xfrm>
          <a:prstGeom prst="rect">
            <a:avLst/>
          </a:prstGeom>
          <a:noFill/>
        </p:spPr>
        <p:txBody>
          <a:bodyPr wrap="none" rtlCol="0">
            <a:spAutoFit/>
          </a:bodyPr>
          <a:lstStyle/>
          <a:p>
            <a:r>
              <a:rPr lang="en-US" sz="800" dirty="0">
                <a:solidFill>
                  <a:schemeClr val="bg2"/>
                </a:solidFill>
              </a:rPr>
              <a:t>For Research Use Only. Not for use in diagnostic procedures.</a:t>
            </a:r>
          </a:p>
        </p:txBody>
      </p:sp>
      <p:sp>
        <p:nvSpPr>
          <p:cNvPr id="6" name="Slide Number Placeholder 5"/>
          <p:cNvSpPr>
            <a:spLocks noGrp="1"/>
          </p:cNvSpPr>
          <p:nvPr>
            <p:ph type="sldNum" sz="quarter" idx="12"/>
          </p:nvPr>
        </p:nvSpPr>
        <p:spPr/>
        <p:txBody>
          <a:bodyPr/>
          <a:lstStyle/>
          <a:p>
            <a:fld id="{CBD803B2-A378-42BD-B5EC-F7748F169FE0}" type="slidenum">
              <a:rPr lang="en-US" smtClean="0"/>
              <a:t>9</a:t>
            </a:fld>
            <a:endParaRPr lang="en-US"/>
          </a:p>
        </p:txBody>
      </p:sp>
    </p:spTree>
    <p:extLst>
      <p:ext uri="{BB962C8B-B14F-4D97-AF65-F5344CB8AC3E}">
        <p14:creationId xmlns:p14="http://schemas.microsoft.com/office/powerpoint/2010/main" val="1362290746"/>
      </p:ext>
    </p:extLst>
  </p:cSld>
  <p:clrMapOvr>
    <a:masterClrMapping/>
  </p:clrMapOvr>
</p:sld>
</file>

<file path=ppt/theme/theme1.xml><?xml version="1.0" encoding="utf-8"?>
<a:theme xmlns:a="http://schemas.openxmlformats.org/drawingml/2006/main" name="Agilent 4x3 Format">
  <a:themeElements>
    <a:clrScheme name="AGILENT COLORS">
      <a:dk1>
        <a:srgbClr val="4D4D4D"/>
      </a:dk1>
      <a:lt1>
        <a:srgbClr val="FFFFFF"/>
      </a:lt1>
      <a:dk2>
        <a:srgbClr val="000000"/>
      </a:dk2>
      <a:lt2>
        <a:srgbClr val="FFFFFF"/>
      </a:lt2>
      <a:accent1>
        <a:srgbClr val="0085D5"/>
      </a:accent1>
      <a:accent2>
        <a:srgbClr val="FFBA00"/>
      </a:accent2>
      <a:accent3>
        <a:srgbClr val="7EAC28"/>
      </a:accent3>
      <a:accent4>
        <a:srgbClr val="672069"/>
      </a:accent4>
      <a:accent5>
        <a:srgbClr val="003972"/>
      </a:accent5>
      <a:accent6>
        <a:srgbClr val="B21811"/>
      </a:accent6>
      <a:hlink>
        <a:srgbClr val="0085D5"/>
      </a:hlink>
      <a:folHlink>
        <a:srgbClr val="672069"/>
      </a:folHlink>
    </a:clrScheme>
    <a:fontScheme name="AGILENT PPT &amp; OUTLOOK">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solidFill>
              <a:schemeClr val="tx2"/>
            </a:solidFill>
          </a:defRPr>
        </a:defPPr>
      </a:lstStyle>
    </a:txDef>
  </a:objectDefaults>
  <a:extraClrSchemeLst/>
  <a:extLst>
    <a:ext uri="{05A4C25C-085E-4340-85A3-A5531E510DB2}">
      <thm15:themeFamily xmlns:thm15="http://schemas.microsoft.com/office/thememl/2012/main" name="Agilent 4x3 Format" id="{7E0A56F3-5ECE-4B8C-883C-94C3C797F538}" vid="{F11656C5-A8B7-4EAF-BF89-CE52C6756000}"/>
    </a:ext>
  </a:extLst>
</a:theme>
</file>

<file path=ppt/theme/theme10.xml><?xml version="1.0" encoding="utf-8"?>
<a:theme xmlns:a="http://schemas.openxmlformats.org/drawingml/2006/main" name="AGILENT 4-3">
  <a:themeElements>
    <a:clrScheme name="Agilent 2017">
      <a:dk1>
        <a:srgbClr val="53565A"/>
      </a:dk1>
      <a:lt1>
        <a:srgbClr val="FFFFFF"/>
      </a:lt1>
      <a:dk2>
        <a:srgbClr val="000000"/>
      </a:dk2>
      <a:lt2>
        <a:srgbClr val="FFFFFF"/>
      </a:lt2>
      <a:accent1>
        <a:srgbClr val="0085D5"/>
      </a:accent1>
      <a:accent2>
        <a:srgbClr val="F2A900"/>
      </a:accent2>
      <a:accent3>
        <a:srgbClr val="84BD00"/>
      </a:accent3>
      <a:accent4>
        <a:srgbClr val="00A9E0"/>
      </a:accent4>
      <a:accent5>
        <a:srgbClr val="00426A"/>
      </a:accent5>
      <a:accent6>
        <a:srgbClr val="D6001C"/>
      </a:accent6>
      <a:hlink>
        <a:srgbClr val="0085D5"/>
      </a:hlink>
      <a:folHlink>
        <a:srgbClr val="80276C"/>
      </a:folHlink>
    </a:clrScheme>
    <a:fontScheme name="AGILENT PPT &amp; OUTLOO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Agilent 4-3.potx" id="{8B740CBC-02E7-44D4-8B9B-5D9CD2A73A1B}" vid="{F93DD7C5-DBE7-4C6A-ACD4-C31C735D4735}"/>
    </a:ext>
  </a:extLst>
</a:theme>
</file>

<file path=ppt/theme/theme11.xml><?xml version="1.0" encoding="utf-8"?>
<a:theme xmlns:a="http://schemas.openxmlformats.org/drawingml/2006/main" name="Office Theme">
  <a:themeElements>
    <a:clrScheme name="AGILENT COLORS">
      <a:dk1>
        <a:srgbClr val="000000"/>
      </a:dk1>
      <a:lt1>
        <a:srgbClr val="FFFFFF"/>
      </a:lt1>
      <a:dk2>
        <a:srgbClr val="292929"/>
      </a:dk2>
      <a:lt2>
        <a:srgbClr val="FFFFFF"/>
      </a:lt2>
      <a:accent1>
        <a:srgbClr val="0085D5"/>
      </a:accent1>
      <a:accent2>
        <a:srgbClr val="FFBA00"/>
      </a:accent2>
      <a:accent3>
        <a:srgbClr val="7EAC28"/>
      </a:accent3>
      <a:accent4>
        <a:srgbClr val="672069"/>
      </a:accent4>
      <a:accent5>
        <a:srgbClr val="003972"/>
      </a:accent5>
      <a:accent6>
        <a:srgbClr val="B21811"/>
      </a:accent6>
      <a:hlink>
        <a:srgbClr val="0085D5"/>
      </a:hlink>
      <a:folHlink>
        <a:srgbClr val="672069"/>
      </a:folHlink>
    </a:clrScheme>
    <a:fontScheme name="AGILENT PPT &amp; OUTLOOK">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AGILENT COLORS">
      <a:dk1>
        <a:srgbClr val="000000"/>
      </a:dk1>
      <a:lt1>
        <a:srgbClr val="FFFFFF"/>
      </a:lt1>
      <a:dk2>
        <a:srgbClr val="292929"/>
      </a:dk2>
      <a:lt2>
        <a:srgbClr val="FFFFFF"/>
      </a:lt2>
      <a:accent1>
        <a:srgbClr val="0085D5"/>
      </a:accent1>
      <a:accent2>
        <a:srgbClr val="FFBA00"/>
      </a:accent2>
      <a:accent3>
        <a:srgbClr val="7EAC28"/>
      </a:accent3>
      <a:accent4>
        <a:srgbClr val="672069"/>
      </a:accent4>
      <a:accent5>
        <a:srgbClr val="003972"/>
      </a:accent5>
      <a:accent6>
        <a:srgbClr val="B21811"/>
      </a:accent6>
      <a:hlink>
        <a:srgbClr val="0085D5"/>
      </a:hlink>
      <a:folHlink>
        <a:srgbClr val="672069"/>
      </a:folHlink>
    </a:clrScheme>
    <a:fontScheme name="AGILENT PPT &amp; OUTLOOK">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gilent 4x3 Gray">
  <a:themeElements>
    <a:clrScheme name="AGILENT COLORS">
      <a:dk1>
        <a:srgbClr val="4D4D4D"/>
      </a:dk1>
      <a:lt1>
        <a:srgbClr val="FFFFFF"/>
      </a:lt1>
      <a:dk2>
        <a:srgbClr val="000000"/>
      </a:dk2>
      <a:lt2>
        <a:srgbClr val="FFFFFF"/>
      </a:lt2>
      <a:accent1>
        <a:srgbClr val="0085D5"/>
      </a:accent1>
      <a:accent2>
        <a:srgbClr val="FFBA00"/>
      </a:accent2>
      <a:accent3>
        <a:srgbClr val="7EAC28"/>
      </a:accent3>
      <a:accent4>
        <a:srgbClr val="672069"/>
      </a:accent4>
      <a:accent5>
        <a:srgbClr val="003972"/>
      </a:accent5>
      <a:accent6>
        <a:srgbClr val="B21811"/>
      </a:accent6>
      <a:hlink>
        <a:srgbClr val="0085D5"/>
      </a:hlink>
      <a:folHlink>
        <a:srgbClr val="672069"/>
      </a:folHlink>
    </a:clrScheme>
    <a:fontScheme name="AGILENT PPT &amp; OUTLOOK">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Agilent 4x3 Format" id="{7E0A56F3-5ECE-4B8C-883C-94C3C797F538}" vid="{68E8FF23-D5DA-4B88-BA0D-79B7F7E9D3CD}"/>
    </a:ext>
  </a:extLst>
</a:theme>
</file>

<file path=ppt/theme/theme3.xml><?xml version="1.0" encoding="utf-8"?>
<a:theme xmlns:a="http://schemas.openxmlformats.org/drawingml/2006/main" name="Agilent Corporate 4x3">
  <a:themeElements>
    <a:clrScheme name="AGILENT COLORS">
      <a:dk1>
        <a:srgbClr val="4D4D4D"/>
      </a:dk1>
      <a:lt1>
        <a:srgbClr val="FFFFFF"/>
      </a:lt1>
      <a:dk2>
        <a:srgbClr val="000000"/>
      </a:dk2>
      <a:lt2>
        <a:srgbClr val="FFFFFF"/>
      </a:lt2>
      <a:accent1>
        <a:srgbClr val="0085D5"/>
      </a:accent1>
      <a:accent2>
        <a:srgbClr val="FFBA00"/>
      </a:accent2>
      <a:accent3>
        <a:srgbClr val="7EAC28"/>
      </a:accent3>
      <a:accent4>
        <a:srgbClr val="672069"/>
      </a:accent4>
      <a:accent5>
        <a:srgbClr val="003972"/>
      </a:accent5>
      <a:accent6>
        <a:srgbClr val="B21811"/>
      </a:accent6>
      <a:hlink>
        <a:srgbClr val="0085D5"/>
      </a:hlink>
      <a:folHlink>
        <a:srgbClr val="672069"/>
      </a:folHlink>
    </a:clrScheme>
    <a:fontScheme name="AGILENT PPT &amp; OUTLOOK">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Agilent 4x3 Format" id="{7E0A56F3-5ECE-4B8C-883C-94C3C797F538}" vid="{1CE56453-6F2A-4139-B7B5-58005A4DFFB4}"/>
    </a:ext>
  </a:extLst>
</a:theme>
</file>

<file path=ppt/theme/theme4.xml><?xml version="1.0" encoding="utf-8"?>
<a:theme xmlns:a="http://schemas.openxmlformats.org/drawingml/2006/main" name="Agilent Corporate Gray 4x3 ">
  <a:themeElements>
    <a:clrScheme name="AGILENT COLORS">
      <a:dk1>
        <a:srgbClr val="4D4D4D"/>
      </a:dk1>
      <a:lt1>
        <a:srgbClr val="FFFFFF"/>
      </a:lt1>
      <a:dk2>
        <a:srgbClr val="000000"/>
      </a:dk2>
      <a:lt2>
        <a:srgbClr val="FFFFFF"/>
      </a:lt2>
      <a:accent1>
        <a:srgbClr val="0085D5"/>
      </a:accent1>
      <a:accent2>
        <a:srgbClr val="FFBA00"/>
      </a:accent2>
      <a:accent3>
        <a:srgbClr val="7EAC28"/>
      </a:accent3>
      <a:accent4>
        <a:srgbClr val="672069"/>
      </a:accent4>
      <a:accent5>
        <a:srgbClr val="003972"/>
      </a:accent5>
      <a:accent6>
        <a:srgbClr val="B21811"/>
      </a:accent6>
      <a:hlink>
        <a:srgbClr val="0085D5"/>
      </a:hlink>
      <a:folHlink>
        <a:srgbClr val="672069"/>
      </a:folHlink>
    </a:clrScheme>
    <a:fontScheme name="AGILENT PPT &amp; OUTLOOK">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Agilent 4x3 Format" id="{7E0A56F3-5ECE-4B8C-883C-94C3C797F538}" vid="{503EC504-F6EA-4878-9F97-88256E9DBDB3}"/>
    </a:ext>
  </a:extLst>
</a:theme>
</file>

<file path=ppt/theme/theme5.xml><?xml version="1.0" encoding="utf-8"?>
<a:theme xmlns:a="http://schemas.openxmlformats.org/drawingml/2006/main" name="1_Agilent Corporate 4x3">
  <a:themeElements>
    <a:clrScheme name="AGILENT COLORS">
      <a:dk1>
        <a:srgbClr val="4D4D4D"/>
      </a:dk1>
      <a:lt1>
        <a:srgbClr val="FFFFFF"/>
      </a:lt1>
      <a:dk2>
        <a:srgbClr val="000000"/>
      </a:dk2>
      <a:lt2>
        <a:srgbClr val="FFFFFF"/>
      </a:lt2>
      <a:accent1>
        <a:srgbClr val="0085D5"/>
      </a:accent1>
      <a:accent2>
        <a:srgbClr val="FFBA00"/>
      </a:accent2>
      <a:accent3>
        <a:srgbClr val="7EAC28"/>
      </a:accent3>
      <a:accent4>
        <a:srgbClr val="672069"/>
      </a:accent4>
      <a:accent5>
        <a:srgbClr val="003972"/>
      </a:accent5>
      <a:accent6>
        <a:srgbClr val="B21811"/>
      </a:accent6>
      <a:hlink>
        <a:srgbClr val="0085D5"/>
      </a:hlink>
      <a:folHlink>
        <a:srgbClr val="672069"/>
      </a:folHlink>
    </a:clrScheme>
    <a:fontScheme name="AGILENT PPT &amp; OUTLOOK">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Agilent 4x3 Format" id="{7E0A56F3-5ECE-4B8C-883C-94C3C797F538}" vid="{1CE56453-6F2A-4139-B7B5-58005A4DFFB4}"/>
    </a:ext>
  </a:extLst>
</a:theme>
</file>

<file path=ppt/theme/theme6.xml><?xml version="1.0" encoding="utf-8"?>
<a:theme xmlns:a="http://schemas.openxmlformats.org/drawingml/2006/main" name="Agilent 4x3">
  <a:themeElements>
    <a:clrScheme name="AGILENT COLORS">
      <a:dk1>
        <a:srgbClr val="4D4D4D"/>
      </a:dk1>
      <a:lt1>
        <a:srgbClr val="FFFFFF"/>
      </a:lt1>
      <a:dk2>
        <a:srgbClr val="000000"/>
      </a:dk2>
      <a:lt2>
        <a:srgbClr val="FFFFFF"/>
      </a:lt2>
      <a:accent1>
        <a:srgbClr val="0085D5"/>
      </a:accent1>
      <a:accent2>
        <a:srgbClr val="FFBA00"/>
      </a:accent2>
      <a:accent3>
        <a:srgbClr val="7EAC28"/>
      </a:accent3>
      <a:accent4>
        <a:srgbClr val="672069"/>
      </a:accent4>
      <a:accent5>
        <a:srgbClr val="003972"/>
      </a:accent5>
      <a:accent6>
        <a:srgbClr val="B21811"/>
      </a:accent6>
      <a:hlink>
        <a:srgbClr val="0085D5"/>
      </a:hlink>
      <a:folHlink>
        <a:srgbClr val="672069"/>
      </a:folHlink>
    </a:clrScheme>
    <a:fontScheme name="AGILENT PPT &amp; OUTLOOK">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solidFill>
              <a:schemeClr val="tx2"/>
            </a:solidFill>
          </a:defRPr>
        </a:defPPr>
      </a:lstStyle>
    </a:txDef>
  </a:objectDefaults>
  <a:extraClrSchemeLst/>
  <a:extLst>
    <a:ext uri="{05A4C25C-085E-4340-85A3-A5531E510DB2}">
      <thm15:themeFamily xmlns:thm15="http://schemas.microsoft.com/office/thememl/2012/main" name="Agilent 4x3" id="{CFEB8465-3255-4C22-BFEB-BF9293DA567E}" vid="{1A435114-3341-4E8A-AD75-2BE9AAE5E75F}"/>
    </a:ext>
  </a:extLst>
</a:theme>
</file>

<file path=ppt/theme/theme7.xml><?xml version="1.0" encoding="utf-8"?>
<a:theme xmlns:a="http://schemas.openxmlformats.org/drawingml/2006/main" name="1_Agilent 4x3 Gray">
  <a:themeElements>
    <a:clrScheme name="AGILENT COLORS">
      <a:dk1>
        <a:srgbClr val="4D4D4D"/>
      </a:dk1>
      <a:lt1>
        <a:srgbClr val="FFFFFF"/>
      </a:lt1>
      <a:dk2>
        <a:srgbClr val="000000"/>
      </a:dk2>
      <a:lt2>
        <a:srgbClr val="FFFFFF"/>
      </a:lt2>
      <a:accent1>
        <a:srgbClr val="0085D5"/>
      </a:accent1>
      <a:accent2>
        <a:srgbClr val="FFBA00"/>
      </a:accent2>
      <a:accent3>
        <a:srgbClr val="7EAC28"/>
      </a:accent3>
      <a:accent4>
        <a:srgbClr val="672069"/>
      </a:accent4>
      <a:accent5>
        <a:srgbClr val="003972"/>
      </a:accent5>
      <a:accent6>
        <a:srgbClr val="B21811"/>
      </a:accent6>
      <a:hlink>
        <a:srgbClr val="0085D5"/>
      </a:hlink>
      <a:folHlink>
        <a:srgbClr val="672069"/>
      </a:folHlink>
    </a:clrScheme>
    <a:fontScheme name="AGILENT PPT &amp; OUTLOOK">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Agilent 4x3 Format" id="{7E0A56F3-5ECE-4B8C-883C-94C3C797F538}" vid="{68E8FF23-D5DA-4B88-BA0D-79B7F7E9D3CD}"/>
    </a:ext>
  </a:extLst>
</a:theme>
</file>

<file path=ppt/theme/theme8.xml><?xml version="1.0" encoding="utf-8"?>
<a:theme xmlns:a="http://schemas.openxmlformats.org/drawingml/2006/main" name="2_Agilent Corporate 4x3">
  <a:themeElements>
    <a:clrScheme name="AGILENT COLORS">
      <a:dk1>
        <a:srgbClr val="4D4D4D"/>
      </a:dk1>
      <a:lt1>
        <a:srgbClr val="FFFFFF"/>
      </a:lt1>
      <a:dk2>
        <a:srgbClr val="000000"/>
      </a:dk2>
      <a:lt2>
        <a:srgbClr val="FFFFFF"/>
      </a:lt2>
      <a:accent1>
        <a:srgbClr val="0085D5"/>
      </a:accent1>
      <a:accent2>
        <a:srgbClr val="FFBA00"/>
      </a:accent2>
      <a:accent3>
        <a:srgbClr val="7EAC28"/>
      </a:accent3>
      <a:accent4>
        <a:srgbClr val="672069"/>
      </a:accent4>
      <a:accent5>
        <a:srgbClr val="003972"/>
      </a:accent5>
      <a:accent6>
        <a:srgbClr val="B21811"/>
      </a:accent6>
      <a:hlink>
        <a:srgbClr val="0085D5"/>
      </a:hlink>
      <a:folHlink>
        <a:srgbClr val="672069"/>
      </a:folHlink>
    </a:clrScheme>
    <a:fontScheme name="AGILENT PPT &amp; OUTLOOK">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Agilent 4x3 Format" id="{7E0A56F3-5ECE-4B8C-883C-94C3C797F538}" vid="{1CE56453-6F2A-4139-B7B5-58005A4DFFB4}"/>
    </a:ext>
  </a:extLst>
</a:theme>
</file>

<file path=ppt/theme/theme9.xml><?xml version="1.0" encoding="utf-8"?>
<a:theme xmlns:a="http://schemas.openxmlformats.org/drawingml/2006/main" name="1_Agilent Corporate Gray 4x3 ">
  <a:themeElements>
    <a:clrScheme name="AGILENT COLORS">
      <a:dk1>
        <a:srgbClr val="4D4D4D"/>
      </a:dk1>
      <a:lt1>
        <a:srgbClr val="FFFFFF"/>
      </a:lt1>
      <a:dk2>
        <a:srgbClr val="000000"/>
      </a:dk2>
      <a:lt2>
        <a:srgbClr val="FFFFFF"/>
      </a:lt2>
      <a:accent1>
        <a:srgbClr val="0085D5"/>
      </a:accent1>
      <a:accent2>
        <a:srgbClr val="FFBA00"/>
      </a:accent2>
      <a:accent3>
        <a:srgbClr val="7EAC28"/>
      </a:accent3>
      <a:accent4>
        <a:srgbClr val="672069"/>
      </a:accent4>
      <a:accent5>
        <a:srgbClr val="003972"/>
      </a:accent5>
      <a:accent6>
        <a:srgbClr val="B21811"/>
      </a:accent6>
      <a:hlink>
        <a:srgbClr val="0085D5"/>
      </a:hlink>
      <a:folHlink>
        <a:srgbClr val="672069"/>
      </a:folHlink>
    </a:clrScheme>
    <a:fontScheme name="AGILENT PPT &amp; OUTLOOK">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Agilent 4x3 Format" id="{7E0A56F3-5ECE-4B8C-883C-94C3C797F538}" vid="{503EC504-F6EA-4878-9F97-88256E9DBDB3}"/>
    </a:ext>
  </a:extLst>
</a:theme>
</file>

<file path=docProps/app.xml><?xml version="1.0" encoding="utf-8"?>
<Properties xmlns="http://schemas.openxmlformats.org/officeDocument/2006/extended-properties" xmlns:vt="http://schemas.openxmlformats.org/officeDocument/2006/docPropsVTypes">
  <Template>Agilent 4x3 Format</Template>
  <TotalTime>0</TotalTime>
  <Words>4192</Words>
  <Application>Microsoft Office PowerPoint</Application>
  <PresentationFormat>On-screen Show (4:3)</PresentationFormat>
  <Paragraphs>457</Paragraphs>
  <Slides>35</Slides>
  <Notes>22</Notes>
  <HiddenSlides>0</HiddenSlides>
  <MMClips>0</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35</vt:i4>
      </vt:variant>
    </vt:vector>
  </HeadingPairs>
  <TitlesOfParts>
    <vt:vector size="53" baseType="lpstr">
      <vt:lpstr>ＭＳ Ｐゴシック</vt:lpstr>
      <vt:lpstr>Agilent TT Cond</vt:lpstr>
      <vt:lpstr>Arial</vt:lpstr>
      <vt:lpstr>Arial Narrow</vt:lpstr>
      <vt:lpstr>Calibri</vt:lpstr>
      <vt:lpstr>Roboto</vt:lpstr>
      <vt:lpstr>Roboto Light</vt:lpstr>
      <vt:lpstr>Roboto Medium</vt:lpstr>
      <vt:lpstr>Agilent 4x3 Format</vt:lpstr>
      <vt:lpstr>Agilent 4x3 Gray</vt:lpstr>
      <vt:lpstr>Agilent Corporate 4x3</vt:lpstr>
      <vt:lpstr>Agilent Corporate Gray 4x3 </vt:lpstr>
      <vt:lpstr>1_Agilent Corporate 4x3</vt:lpstr>
      <vt:lpstr>Agilent 4x3</vt:lpstr>
      <vt:lpstr>1_Agilent 4x3 Gray</vt:lpstr>
      <vt:lpstr>2_Agilent Corporate 4x3</vt:lpstr>
      <vt:lpstr>1_Agilent Corporate Gray 4x3 </vt:lpstr>
      <vt:lpstr>AGILENT 4-3</vt:lpstr>
      <vt:lpstr>Elucidating Cancer Mechanisms Through Integrated Biology</vt:lpstr>
      <vt:lpstr>Highlights of Agilent Research Biomedical Solutions in Action </vt:lpstr>
      <vt:lpstr>Our Support of Universities and Thought Leaders </vt:lpstr>
      <vt:lpstr>Biology Is Integrated Multi-omics Increases Biological Understanding</vt:lpstr>
      <vt:lpstr>Omics Measurements</vt:lpstr>
      <vt:lpstr>Mass Spectrometry Overview</vt:lpstr>
      <vt:lpstr>Time-of-Flight (TOF) MS Overview</vt:lpstr>
      <vt:lpstr>Metabolomics Overview:  Discovery, Hypothesis-driven and Targeted Approaches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Batch Qualitative Flux Analysis Workflow Agilent VistaFlux Workflow</vt:lpstr>
      <vt:lpstr>VistaFlux Stable Isotope Tracing Isotopologue Tracking</vt:lpstr>
      <vt:lpstr>Qualitative Flux Analysis of a Cancer Cell Line with Enzyme Mutation (IDH2) </vt:lpstr>
      <vt:lpstr>Qualitative Flux Results: Isotopologue Extraction Oxoglutarate</vt:lpstr>
      <vt:lpstr>Qualitative Flux Results: Isotopologue Extraction 2-Hydroxyglutarate</vt:lpstr>
      <vt:lpstr>Qualitative Flux Results: Isotopologue Extraction Succinate</vt:lpstr>
      <vt:lpstr>Visualizing Qualitative Flux Results Quilt Plot Display of Isotopologue Results</vt:lpstr>
      <vt:lpstr>Qualitative Flux Analysis Experiment Comprehensive View of Isotopologue Results on Network</vt:lpstr>
      <vt:lpstr>Summary</vt:lpstr>
      <vt:lpstr>Latest Information From Agilent</vt:lpstr>
      <vt:lpstr>PowerPoint Presentation</vt:lpstr>
      <vt:lpstr>Thank you!</vt:lpstr>
      <vt:lpstr>SurePrint Technology Foundation of Agilent’s Genomics Products  </vt:lpstr>
      <vt:lpstr>Building on Agilent’s Leadership in Oligonucleotide Synthesis</vt:lpstr>
      <vt:lpstr>Quality Control Solutions Microfluidics Portfolio</vt:lpstr>
      <vt:lpstr>Bioanalyzer and TapeStation Kits DNA, RNA and Protein Assays</vt:lpstr>
      <vt:lpstr>Custom Design Arrays to Your Experimental Needs</vt:lpstr>
      <vt:lpstr>Wider Dynamic Range for Analytical Sensitivity to Low Expressors</vt:lpstr>
      <vt:lpstr>Multiple Techniques for Gene Expression Studies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2015-10-09T18:29:05Z</dcterms:created>
  <dcterms:modified xsi:type="dcterms:W3CDTF">2017-09-12T03:02:58Z</dcterms:modified>
</cp:coreProperties>
</file>